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78" r:id="rId4"/>
    <p:sldId id="262" r:id="rId5"/>
    <p:sldId id="280" r:id="rId6"/>
    <p:sldId id="264" r:id="rId7"/>
    <p:sldId id="281" r:id="rId8"/>
    <p:sldId id="266" r:id="rId9"/>
    <p:sldId id="282" r:id="rId10"/>
    <p:sldId id="268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CD6"/>
    <a:srgbClr val="108AB2"/>
    <a:srgbClr val="A6C48A"/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EB6A3-77A8-6D73-7FC5-0414E118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05" y="802767"/>
            <a:ext cx="3927997" cy="391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C6F3B-A784-DF58-F8AD-059C7108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" y="674136"/>
            <a:ext cx="4002779" cy="4017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2A9AB-5259-00B5-A523-1CEBC07DF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"/>
          <a:stretch/>
        </p:blipFill>
        <p:spPr>
          <a:xfrm>
            <a:off x="7938302" y="799441"/>
            <a:ext cx="4067900" cy="3891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14DFA-D239-FFF4-A0DD-CFAC88F7E44B}"/>
              </a:ext>
            </a:extLst>
          </p:cNvPr>
          <p:cNvSpPr txBox="1"/>
          <p:nvPr/>
        </p:nvSpPr>
        <p:spPr>
          <a:xfrm>
            <a:off x="154348" y="149754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6549F4-EE7B-86E1-996B-4F84AD475187}"/>
              </a:ext>
            </a:extLst>
          </p:cNvPr>
          <p:cNvGrpSpPr/>
          <p:nvPr/>
        </p:nvGrpSpPr>
        <p:grpSpPr>
          <a:xfrm>
            <a:off x="5293712" y="5213675"/>
            <a:ext cx="6599210" cy="697040"/>
            <a:chOff x="3657598" y="5555443"/>
            <a:chExt cx="6599210" cy="69704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22AAD0-96B3-2B84-4AAF-D00765AB7CA9}"/>
                </a:ext>
              </a:extLst>
            </p:cNvPr>
            <p:cNvCxnSpPr/>
            <p:nvPr/>
          </p:nvCxnSpPr>
          <p:spPr>
            <a:xfrm flipH="1">
              <a:off x="3657598" y="5755788"/>
              <a:ext cx="646981" cy="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2EF28-80DF-48C2-2FCD-4ED87C61584C}"/>
                </a:ext>
              </a:extLst>
            </p:cNvPr>
            <p:cNvCxnSpPr/>
            <p:nvPr/>
          </p:nvCxnSpPr>
          <p:spPr>
            <a:xfrm flipH="1">
              <a:off x="3657598" y="6106596"/>
              <a:ext cx="646981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26C484-BC93-1055-7E17-5F111516272D}"/>
                </a:ext>
              </a:extLst>
            </p:cNvPr>
            <p:cNvSpPr txBox="1"/>
            <p:nvPr/>
          </p:nvSpPr>
          <p:spPr>
            <a:xfrm>
              <a:off x="4346256" y="5555443"/>
              <a:ext cx="59105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Tandem run (blue = to dark nest, yellow = to light nest)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930CE1-AF77-6751-165D-FFFDC30C2B08}"/>
                </a:ext>
              </a:extLst>
            </p:cNvPr>
            <p:cNvSpPr txBox="1"/>
            <p:nvPr/>
          </p:nvSpPr>
          <p:spPr>
            <a:xfrm>
              <a:off x="4346256" y="5883151"/>
              <a:ext cx="5617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Transport (blue = to dark nest, yellow = to light nest)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6404821-9F63-BBF9-A1B2-8E90717A0C4B}"/>
              </a:ext>
            </a:extLst>
          </p:cNvPr>
          <p:cNvSpPr txBox="1"/>
          <p:nvPr/>
        </p:nvSpPr>
        <p:spPr>
          <a:xfrm>
            <a:off x="120768" y="6319872"/>
            <a:ext cx="4531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Node size and edge width = out-strength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1302AD-A46E-C375-7875-12A80E0B4A5C}"/>
              </a:ext>
            </a:extLst>
          </p:cNvPr>
          <p:cNvGrpSpPr/>
          <p:nvPr/>
        </p:nvGrpSpPr>
        <p:grpSpPr>
          <a:xfrm>
            <a:off x="204158" y="4896023"/>
            <a:ext cx="4687019" cy="1406023"/>
            <a:chOff x="212785" y="4700108"/>
            <a:chExt cx="4687019" cy="14060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66D268-F0F5-BB7B-5534-D9499D0F5F56}"/>
                </a:ext>
              </a:extLst>
            </p:cNvPr>
            <p:cNvGrpSpPr/>
            <p:nvPr/>
          </p:nvGrpSpPr>
          <p:grpSpPr>
            <a:xfrm>
              <a:off x="212785" y="4700108"/>
              <a:ext cx="3048001" cy="1044130"/>
              <a:chOff x="204159" y="5406760"/>
              <a:chExt cx="3146713" cy="104413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DE14F0-4777-0B75-2172-29DF479A24D9}"/>
                  </a:ext>
                </a:extLst>
              </p:cNvPr>
              <p:cNvSpPr/>
              <p:nvPr/>
            </p:nvSpPr>
            <p:spPr>
              <a:xfrm>
                <a:off x="204159" y="5479251"/>
                <a:ext cx="276045" cy="267419"/>
              </a:xfrm>
              <a:prstGeom prst="ellipse">
                <a:avLst/>
              </a:prstGeom>
              <a:solidFill>
                <a:srgbClr val="E9C46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9925946-8A6A-E8F5-67C4-1BBC08FE05D2}"/>
                  </a:ext>
                </a:extLst>
              </p:cNvPr>
              <p:cNvSpPr/>
              <p:nvPr/>
            </p:nvSpPr>
            <p:spPr>
              <a:xfrm>
                <a:off x="204159" y="5805513"/>
                <a:ext cx="276045" cy="267419"/>
              </a:xfrm>
              <a:prstGeom prst="ellipse">
                <a:avLst/>
              </a:prstGeom>
              <a:solidFill>
                <a:srgbClr val="108A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1574AD-F5B4-E09F-1635-82C5FF0C2DC7}"/>
                  </a:ext>
                </a:extLst>
              </p:cNvPr>
              <p:cNvSpPr/>
              <p:nvPr/>
            </p:nvSpPr>
            <p:spPr>
              <a:xfrm>
                <a:off x="204159" y="6140401"/>
                <a:ext cx="276046" cy="267419"/>
              </a:xfrm>
              <a:prstGeom prst="ellipse">
                <a:avLst/>
              </a:prstGeom>
              <a:solidFill>
                <a:srgbClr val="A6C4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7DFF5B-E448-B2A6-4839-47B126B63F6B}"/>
                  </a:ext>
                </a:extLst>
              </p:cNvPr>
              <p:cNvSpPr txBox="1"/>
              <p:nvPr/>
            </p:nvSpPr>
            <p:spPr>
              <a:xfrm>
                <a:off x="480204" y="5406760"/>
                <a:ext cx="2870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light nest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DB58AE-DFDD-6230-DE24-CA4B234C1DFE}"/>
                  </a:ext>
                </a:extLst>
              </p:cNvPr>
              <p:cNvSpPr txBox="1"/>
              <p:nvPr/>
            </p:nvSpPr>
            <p:spPr>
              <a:xfrm>
                <a:off x="480204" y="5746670"/>
                <a:ext cx="2665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dark nest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9322FB-969D-6E1D-F7DB-1E83A1D875FA}"/>
                  </a:ext>
                </a:extLst>
              </p:cNvPr>
              <p:cNvSpPr txBox="1"/>
              <p:nvPr/>
            </p:nvSpPr>
            <p:spPr>
              <a:xfrm>
                <a:off x="480205" y="6081558"/>
                <a:ext cx="2870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Interacted with both nests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4EF539-DA7C-FAA6-F716-910DDEFCCB39}"/>
                </a:ext>
              </a:extLst>
            </p:cNvPr>
            <p:cNvSpPr/>
            <p:nvPr/>
          </p:nvSpPr>
          <p:spPr>
            <a:xfrm>
              <a:off x="212785" y="5777845"/>
              <a:ext cx="267386" cy="267419"/>
            </a:xfrm>
            <a:prstGeom prst="ellipse">
              <a:avLst/>
            </a:prstGeom>
            <a:solidFill>
              <a:srgbClr val="D9DC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C04A8-0F00-A7AE-2C1E-2C10F98AE3EF}"/>
                </a:ext>
              </a:extLst>
            </p:cNvPr>
            <p:cNvSpPr txBox="1"/>
            <p:nvPr/>
          </p:nvSpPr>
          <p:spPr>
            <a:xfrm>
              <a:off x="480171" y="5736799"/>
              <a:ext cx="441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Not involved in tandem runs or transports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90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5D553-D8C2-48EC-A2F9-303B64EEA259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A9EA-DAE4-4DD5-8165-6F80072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767491"/>
            <a:ext cx="3732243" cy="374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D6532-839B-4212-8F42-A969A261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87" y="1757965"/>
            <a:ext cx="3753826" cy="37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7A3B-4968-4497-8664-62D6567F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24" y="1757965"/>
            <a:ext cx="3753846" cy="3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6DC00-3AD8-B050-AD43-00D3AECD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6" y="1592213"/>
            <a:ext cx="3690307" cy="369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E9BD1-7184-18FA-31AB-72249B8D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09" y="1592213"/>
            <a:ext cx="3690307" cy="36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F92A5-0498-9629-4963-81B24B78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01" y="1592214"/>
            <a:ext cx="3690307" cy="3673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75F2C-10A0-8681-AE19-67AC8F443F2F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7342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69D9B-CB31-B5A7-E809-73397F5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3" y="1641696"/>
            <a:ext cx="388674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1D2D0-AED4-04E7-3FAD-801913734852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 Choice) Out-strength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953AA-6CC5-50B8-30F9-E7CB71D6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8" y="1434289"/>
            <a:ext cx="3429479" cy="433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DEE6-6065-B9FA-C0EF-F823907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93" y="1548605"/>
            <a:ext cx="376290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42770-CAC4-1590-36EB-4A98458D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54" y="1673524"/>
            <a:ext cx="3926574" cy="389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7FCB3-3F7D-112D-3AB2-B91A82B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36" y="1673524"/>
            <a:ext cx="3926574" cy="389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34DA6-E682-AFFD-CB70-1A04E58BA44B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</p:spTree>
    <p:extLst>
      <p:ext uri="{BB962C8B-B14F-4D97-AF65-F5344CB8AC3E}">
        <p14:creationId xmlns:p14="http://schemas.microsoft.com/office/powerpoint/2010/main" val="214316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D77BB-E750-A279-9561-1FF9E01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5" y="1485629"/>
            <a:ext cx="3915321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F3ECD-3584-1FA0-8C11-3C968074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81" y="1485629"/>
            <a:ext cx="3715268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A93D-95F5-7C29-2D45-BC25121A8DAA}"/>
              </a:ext>
            </a:extLst>
          </p:cNvPr>
          <p:cNvSpPr txBox="1"/>
          <p:nvPr/>
        </p:nvSpPr>
        <p:spPr>
          <a:xfrm>
            <a:off x="192367" y="207034"/>
            <a:ext cx="73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 Choice) Out-strength distributions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94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161C2-C31C-9A55-06C5-364E4ABCD3F8}"/>
              </a:ext>
            </a:extLst>
          </p:cNvPr>
          <p:cNvSpPr txBox="1"/>
          <p:nvPr/>
        </p:nvSpPr>
        <p:spPr>
          <a:xfrm>
            <a:off x="94890" y="222270"/>
            <a:ext cx="258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7ED0C-ED11-D6E4-7B78-6E5643D81A13}"/>
              </a:ext>
            </a:extLst>
          </p:cNvPr>
          <p:cNvGrpSpPr/>
          <p:nvPr/>
        </p:nvGrpSpPr>
        <p:grpSpPr>
          <a:xfrm>
            <a:off x="120768" y="4896023"/>
            <a:ext cx="11772154" cy="1793181"/>
            <a:chOff x="120768" y="4896023"/>
            <a:chExt cx="11772154" cy="17931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0DF51E-B446-C3F7-6254-AAA9FE6C974A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DC3963-CDE7-BB37-2FCF-9CFBAAEAFE1B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93985F2-6655-15B4-CEE2-F229C89FD9D2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426C-BBFD-6E20-99B2-C587B584F99A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50D18-EE1B-98AF-CADE-16FEE11F19F8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2E8137-35A7-73EE-1602-6C5602907DE6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F4F7A3-2394-12E4-C02D-14CEEBE882AD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E3CBF6A-8152-81C7-80E8-34E635851322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2F93D7A-D736-4B40-2A5D-C7595813C803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DF91119-B966-F921-51E9-1584EA92974B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6316B9-F2C2-1A00-00F9-35FBE9CF09D4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0EEE6A-C70B-EA9D-C8CE-77D72CB13B4A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A9B901-7B4B-2BDF-2B28-D182644C21D2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C2937F-5D94-957B-5CA0-4DEDFCBBBC4F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8B9EF67-69C0-7F23-268F-7E73C69BD849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23EBD3-C2B9-2A1D-769F-77A55D9101C6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8A10F0-1790-4137-157B-62484A20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736758"/>
            <a:ext cx="4005238" cy="3725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F3C68D-9F63-B541-5955-AE4FA683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7" y="679616"/>
            <a:ext cx="4005238" cy="37179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9B75F1-D3F2-41EE-9B7B-EC0963897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64" y="679615"/>
            <a:ext cx="3921777" cy="37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59EF4-1FE5-B08B-4E0B-94677DDD810C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DD217F-FEC2-857F-1906-1AA1F1CE2F85}"/>
              </a:ext>
            </a:extLst>
          </p:cNvPr>
          <p:cNvGrpSpPr/>
          <p:nvPr/>
        </p:nvGrpSpPr>
        <p:grpSpPr>
          <a:xfrm>
            <a:off x="287781" y="4539013"/>
            <a:ext cx="11772154" cy="1793181"/>
            <a:chOff x="120768" y="4896023"/>
            <a:chExt cx="11772154" cy="1793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49AECE-2964-DA82-611F-6381C29A1E46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90FC9F-917F-5E58-5906-689875E47E39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2EC4BA-1C18-A0E8-22BD-86EDA5329632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8B0E49-1CC2-24BC-9338-DD1B4D86FB23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C9CEF5-531E-EC29-94F1-8C78A0B2007E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FD5B2-AB3A-94EC-867A-993D63C7F689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A6B146-E120-D615-E91B-D92E7F654EE2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3645BA-48E9-A5E3-C4BD-B7FDBAE2D7BE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BA4457A-7B86-72D6-A039-32BEE524E732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50CEA-9823-6D0E-D655-911E72051D25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FE95CD7-198C-1735-4654-38C08DE5BD09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9C8E9C-9042-F37F-6EDF-432CB89C2CA7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B4E8B0-CD99-E7E7-6981-AD78E4CB8E04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11FE76-527A-7817-BCA0-127752A8AFE8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35EA6-9A36-7BB2-9C3A-5948731F5A5F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8041D6-F8EE-476E-17AD-48B64F8C977B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76D027-DEE5-F90D-23F7-2B61C639D724}"/>
              </a:ext>
            </a:extLst>
          </p:cNvPr>
          <p:cNvGrpSpPr/>
          <p:nvPr/>
        </p:nvGrpSpPr>
        <p:grpSpPr>
          <a:xfrm>
            <a:off x="287781" y="996251"/>
            <a:ext cx="3504192" cy="3273826"/>
            <a:chOff x="287781" y="1263675"/>
            <a:chExt cx="3504192" cy="32738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14519B-77A8-5CBD-CC62-5505505CF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977"/>
            <a:stretch/>
          </p:blipFill>
          <p:spPr>
            <a:xfrm>
              <a:off x="287781" y="1263675"/>
              <a:ext cx="3085147" cy="327382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76D11D5-967A-B1C2-EF17-ECBF0CD3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789" y="2388214"/>
              <a:ext cx="685184" cy="208157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EA52CE-3C9A-35D3-DB4D-C6FE2C4DF903}"/>
              </a:ext>
            </a:extLst>
          </p:cNvPr>
          <p:cNvGrpSpPr/>
          <p:nvPr/>
        </p:nvGrpSpPr>
        <p:grpSpPr>
          <a:xfrm>
            <a:off x="4280029" y="996251"/>
            <a:ext cx="3483322" cy="3273826"/>
            <a:chOff x="4211019" y="1263675"/>
            <a:chExt cx="3483322" cy="32738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08A3CF-DCFB-302A-24B1-4A67D204C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339"/>
            <a:stretch/>
          </p:blipFill>
          <p:spPr>
            <a:xfrm>
              <a:off x="4211019" y="1263675"/>
              <a:ext cx="3017917" cy="327382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93E831-C867-C91A-AFDF-41F23646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3462" y="2281463"/>
              <a:ext cx="750879" cy="219963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498465-F8F6-78A9-FEF9-F920F7E19F84}"/>
              </a:ext>
            </a:extLst>
          </p:cNvPr>
          <p:cNvGrpSpPr/>
          <p:nvPr/>
        </p:nvGrpSpPr>
        <p:grpSpPr>
          <a:xfrm>
            <a:off x="8159748" y="996251"/>
            <a:ext cx="3508752" cy="3273826"/>
            <a:chOff x="8159748" y="1263675"/>
            <a:chExt cx="3508752" cy="32738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32AFF1-6FD6-2187-EFC9-692E8CBBD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335"/>
            <a:stretch/>
          </p:blipFill>
          <p:spPr>
            <a:xfrm>
              <a:off x="8159748" y="1263675"/>
              <a:ext cx="2795799" cy="327382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64F6333-B0B3-8C82-3E67-AD41F4BD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17621" y="2337868"/>
              <a:ext cx="750879" cy="2199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0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76B53-9C71-E4DB-5A45-D345F856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1" y="803204"/>
            <a:ext cx="3783922" cy="3668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5AAD3-CBD7-A3AF-6463-BC5511707171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F8A97-9853-CD6B-428D-F4D18318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43" y="938253"/>
            <a:ext cx="3697480" cy="34989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31BADEB-B067-A66B-759D-EDDF38E4DD79}"/>
              </a:ext>
            </a:extLst>
          </p:cNvPr>
          <p:cNvGrpSpPr/>
          <p:nvPr/>
        </p:nvGrpSpPr>
        <p:grpSpPr>
          <a:xfrm>
            <a:off x="263306" y="4807341"/>
            <a:ext cx="11772154" cy="1793181"/>
            <a:chOff x="120768" y="4896023"/>
            <a:chExt cx="11772154" cy="17931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FBCAAD-B733-97FA-89AD-6CACC3094916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38D27DC-E4FC-7F47-9EFF-16D7DC25B210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098CA4F-0686-C6A2-C353-62F859295D69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84EF8-D458-84F2-31DD-21ADD3A2C87A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CD98B2-2051-B95E-FA6F-1FDBA26FCBDE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95335-8EEC-DD52-0212-8322E8F76A94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72DB5-6019-F017-0717-D5F6FB4CF3B3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04EB838-B58A-75EC-EDD5-53C3C2A5B388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B00E164-3319-3AE1-06A9-0571439382C5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948C92F-1EE7-6146-E329-E238D4437154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C2B049D-6A1A-6939-F62F-5FE5809D45DB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1867FB3-86BF-AA66-E56F-24F83680EE8E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0F19B9-F77D-C85B-F63F-08100B3387F2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0639C0-EA43-4015-5C6A-14D16C2D609B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E4E4A15-8769-D798-FD5C-CAC8F072D6C1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8208FF-376F-9204-4CD2-F1550400A136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C55283E-EA6A-A687-1115-8AF0C2098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29" y="994913"/>
            <a:ext cx="3647530" cy="3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09020-4898-8144-C27C-03D7E4A75349}"/>
              </a:ext>
            </a:extLst>
          </p:cNvPr>
          <p:cNvSpPr txBox="1"/>
          <p:nvPr/>
        </p:nvSpPr>
        <p:spPr>
          <a:xfrm>
            <a:off x="97720" y="257478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153A5-F57B-C184-1718-63F2F730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3" y="764065"/>
            <a:ext cx="3912636" cy="371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D52F9-CCC2-035F-2FC5-174B2F62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61" y="754915"/>
            <a:ext cx="3850732" cy="374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34DA0-4FAF-E27D-DF41-B8F335E6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268" y="821059"/>
            <a:ext cx="3826121" cy="37181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0E3393-36CF-BB75-FA97-8E9566AD7BB0}"/>
              </a:ext>
            </a:extLst>
          </p:cNvPr>
          <p:cNvGrpSpPr/>
          <p:nvPr/>
        </p:nvGrpSpPr>
        <p:grpSpPr>
          <a:xfrm>
            <a:off x="258287" y="4738230"/>
            <a:ext cx="11772154" cy="1793181"/>
            <a:chOff x="120768" y="4896023"/>
            <a:chExt cx="11772154" cy="17931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E13F06-948A-9C56-3784-CAE689CB6903}"/>
                </a:ext>
              </a:extLst>
            </p:cNvPr>
            <p:cNvGrpSpPr/>
            <p:nvPr/>
          </p:nvGrpSpPr>
          <p:grpSpPr>
            <a:xfrm>
              <a:off x="5293712" y="5213675"/>
              <a:ext cx="6599210" cy="697040"/>
              <a:chOff x="3657598" y="5555443"/>
              <a:chExt cx="6599210" cy="69704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A8692A-3A2B-190A-AEFD-A86DDB6223B2}"/>
                  </a:ext>
                </a:extLst>
              </p:cNvPr>
              <p:cNvCxnSpPr/>
              <p:nvPr/>
            </p:nvCxnSpPr>
            <p:spPr>
              <a:xfrm flipH="1">
                <a:off x="3657598" y="5755788"/>
                <a:ext cx="646981" cy="0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C2F53FF-2E38-A2C3-A2BA-700A4791C2F5}"/>
                  </a:ext>
                </a:extLst>
              </p:cNvPr>
              <p:cNvCxnSpPr/>
              <p:nvPr/>
            </p:nvCxnSpPr>
            <p:spPr>
              <a:xfrm flipH="1">
                <a:off x="3657598" y="6106596"/>
                <a:ext cx="646981" cy="0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DCFDA-A19F-8E2F-81DC-E80857DA69AE}"/>
                  </a:ext>
                </a:extLst>
              </p:cNvPr>
              <p:cNvSpPr txBox="1"/>
              <p:nvPr/>
            </p:nvSpPr>
            <p:spPr>
              <a:xfrm>
                <a:off x="4346256" y="5555443"/>
                <a:ext cx="591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Tandem run (blue = to dark nest, yellow = to light nest)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3333F0-FD5B-EE36-078B-BDBF1971CAC3}"/>
                  </a:ext>
                </a:extLst>
              </p:cNvPr>
              <p:cNvSpPr txBox="1"/>
              <p:nvPr/>
            </p:nvSpPr>
            <p:spPr>
              <a:xfrm>
                <a:off x="4346256" y="5883151"/>
                <a:ext cx="5617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Transport (blue = to dark nest, yellow = to light nest)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75048-BB0A-2450-CF44-35905DF86474}"/>
                </a:ext>
              </a:extLst>
            </p:cNvPr>
            <p:cNvSpPr txBox="1"/>
            <p:nvPr/>
          </p:nvSpPr>
          <p:spPr>
            <a:xfrm>
              <a:off x="120768" y="6319872"/>
              <a:ext cx="4531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dirty="0"/>
                <a:t>Node size and edge width = out-strength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8989EB-5C56-A6CB-1B11-89FE68C38C64}"/>
                </a:ext>
              </a:extLst>
            </p:cNvPr>
            <p:cNvGrpSpPr/>
            <p:nvPr/>
          </p:nvGrpSpPr>
          <p:grpSpPr>
            <a:xfrm>
              <a:off x="204158" y="4896023"/>
              <a:ext cx="4687019" cy="1406023"/>
              <a:chOff x="212785" y="4700108"/>
              <a:chExt cx="4687019" cy="140602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6216E09-7C0F-3526-F7AF-9EBA95952221}"/>
                  </a:ext>
                </a:extLst>
              </p:cNvPr>
              <p:cNvGrpSpPr/>
              <p:nvPr/>
            </p:nvGrpSpPr>
            <p:grpSpPr>
              <a:xfrm>
                <a:off x="212785" y="4700108"/>
                <a:ext cx="3048001" cy="1044130"/>
                <a:chOff x="204159" y="5406760"/>
                <a:chExt cx="3146713" cy="104413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53690EC-F552-9FEB-843D-3D58C4A49B2E}"/>
                    </a:ext>
                  </a:extLst>
                </p:cNvPr>
                <p:cNvSpPr/>
                <p:nvPr/>
              </p:nvSpPr>
              <p:spPr>
                <a:xfrm>
                  <a:off x="204159" y="5479251"/>
                  <a:ext cx="276045" cy="267419"/>
                </a:xfrm>
                <a:prstGeom prst="ellipse">
                  <a:avLst/>
                </a:prstGeom>
                <a:solidFill>
                  <a:srgbClr val="E9C46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3645FD8-B923-55F9-294B-226C84C6A97C}"/>
                    </a:ext>
                  </a:extLst>
                </p:cNvPr>
                <p:cNvSpPr/>
                <p:nvPr/>
              </p:nvSpPr>
              <p:spPr>
                <a:xfrm>
                  <a:off x="204159" y="5805513"/>
                  <a:ext cx="276045" cy="267419"/>
                </a:xfrm>
                <a:prstGeom prst="ellipse">
                  <a:avLst/>
                </a:prstGeom>
                <a:solidFill>
                  <a:srgbClr val="108A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ADC8EED-1867-71A5-E92F-F061C32541E2}"/>
                    </a:ext>
                  </a:extLst>
                </p:cNvPr>
                <p:cNvSpPr/>
                <p:nvPr/>
              </p:nvSpPr>
              <p:spPr>
                <a:xfrm>
                  <a:off x="204159" y="6140401"/>
                  <a:ext cx="276046" cy="267419"/>
                </a:xfrm>
                <a:prstGeom prst="ellipse">
                  <a:avLst/>
                </a:prstGeom>
                <a:solidFill>
                  <a:srgbClr val="A6C4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F3078-EB0E-0EF4-1A1D-BEC05946A99E}"/>
                    </a:ext>
                  </a:extLst>
                </p:cNvPr>
                <p:cNvSpPr txBox="1"/>
                <p:nvPr/>
              </p:nvSpPr>
              <p:spPr>
                <a:xfrm>
                  <a:off x="480204" y="5406760"/>
                  <a:ext cx="28706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light nest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16084A-F288-0F6D-E7B4-D880278A52F9}"/>
                    </a:ext>
                  </a:extLst>
                </p:cNvPr>
                <p:cNvSpPr txBox="1"/>
                <p:nvPr/>
              </p:nvSpPr>
              <p:spPr>
                <a:xfrm>
                  <a:off x="480204" y="5746670"/>
                  <a:ext cx="26658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dark nest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CC14E5-9597-A468-A057-036100210108}"/>
                    </a:ext>
                  </a:extLst>
                </p:cNvPr>
                <p:cNvSpPr txBox="1"/>
                <p:nvPr/>
              </p:nvSpPr>
              <p:spPr>
                <a:xfrm>
                  <a:off x="480205" y="6081558"/>
                  <a:ext cx="2870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dirty="0"/>
                    <a:t>Interacted with both nests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92812BD-8B15-CCFC-3FAD-537A6A947AEE}"/>
                  </a:ext>
                </a:extLst>
              </p:cNvPr>
              <p:cNvSpPr/>
              <p:nvPr/>
            </p:nvSpPr>
            <p:spPr>
              <a:xfrm>
                <a:off x="212785" y="5777845"/>
                <a:ext cx="267386" cy="267419"/>
              </a:xfrm>
              <a:prstGeom prst="ellipse">
                <a:avLst/>
              </a:prstGeom>
              <a:solidFill>
                <a:srgbClr val="D9DC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24C5D4-A7F2-79FD-30F5-F2D9843652A8}"/>
                  </a:ext>
                </a:extLst>
              </p:cNvPr>
              <p:cNvSpPr txBox="1"/>
              <p:nvPr/>
            </p:nvSpPr>
            <p:spPr>
              <a:xfrm>
                <a:off x="480171" y="5736799"/>
                <a:ext cx="441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Not involved in tandem runs or transports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39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423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42</cp:revision>
  <dcterms:created xsi:type="dcterms:W3CDTF">2022-04-24T18:31:42Z</dcterms:created>
  <dcterms:modified xsi:type="dcterms:W3CDTF">2022-08-14T21:08:58Z</dcterms:modified>
</cp:coreProperties>
</file>