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E41E-60CE-4D4B-AE86-1BC2ADA37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60D4-A849-4121-92EE-C30B0822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7AD3-AD61-4B87-A8C9-2D17D183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0BE6-8AFF-4B86-A6AD-FE5DD7E7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867-4EAD-4E80-A3ED-2DCBA694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30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182-4F10-4B12-A808-4628D182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C7A22-434B-409E-B586-60AEB544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79E85-B382-46F6-97EA-40C8D83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F48E-8BDC-4D77-9187-9AB24FB0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41E8C-FD2C-4245-BCD9-59F5E985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2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E8447-8F64-4452-8B19-4573CB265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5E100-B970-46D1-BC50-EC9E455B3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BFD5-2ED4-462B-AC49-F62AE9AB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8513-E5A9-4050-AD81-C3E59806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2796-D204-4632-BE14-159382C9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372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C599-73CD-4CAB-9FEB-C19AB8A5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2DAE-6B65-4E27-BCC8-878E437D6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5E8A5-A8CB-4B16-92F6-8154EEBD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EF65-A387-4ED2-8ECE-C2DEDF58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CD2C-18A2-4A13-83EE-E22B31F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2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AED5-AC04-4935-B765-FABD3AB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47ED-4496-4743-96F2-E4345DD2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B6466-9BF4-4F52-9E35-BAA3720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61D-1517-4279-85FD-815985F8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00E3-84CC-43ED-9231-BC6260C9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72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F6C-798E-4B05-B973-483E1650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314-AC3D-48BA-B5F9-6165A596D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18B9A-F872-4CEC-AB1B-48211220B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A2456-6A07-4657-B66B-9415DB51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1DBB-0197-4E5E-AEC9-6F15079D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81146-7CAC-4294-A4A7-93F69E02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94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4E66-E86D-43B8-B46C-1C789B7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E0C-AF82-4A0C-9685-DA583E69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684AB-2E7C-4A74-A6E4-B638B0C0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43240-3841-40FB-86DD-4C46EEEEA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2DAF2-0E01-4E40-A1BD-9B07B4206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00B6B-F724-4EEF-BB79-20E7A2DE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B5A5F-94C6-4A49-816F-FE2A58EF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E9B63-CD95-4F70-B5B5-FD75B7FB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4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4180-B6C8-4307-AB6F-DA5BBC46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E0871-928C-4996-AEFD-6AED3C57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29D0-9129-45DC-BFB5-2517B9E2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7CFF-755E-4586-8577-ED250B09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61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B167C-D6A8-46B1-ACD4-166A03A3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157B6-AFA6-46C6-BAC5-18EF121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AF085-2C5B-44E6-80D1-E4C695A7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4E23-3EDC-41D6-8F16-DF5593A9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366A-AF23-4143-87F8-D3072F21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35832-3077-4B62-995B-7D4473FD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8ADE6-B0D9-4973-B4F5-1826938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57303-7034-4707-8610-FBB1CA74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0C-C635-42E5-88DC-C228B203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989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EDF4-437A-4C2D-9D95-F11E89E6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A56F9-7A73-4068-B4B3-68F7281F5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A6354-BB7F-4E8B-8CEB-A2325C24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ED240-C4D0-42BF-9034-17555811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9665-D67E-4B41-BBA7-88AAB33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E87C5-FA02-43C2-B87F-0D1D4F6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6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08EA-4F06-4377-9516-A77301A2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70218-F76D-4413-8A98-1EDB1D27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CAE2C-F2C9-43C6-94E2-3DF9AB087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C609C-6F01-41DE-9C81-127E5EFAB8EE}" type="datetimeFigureOut">
              <a:rPr lang="en-CA" smtClean="0"/>
              <a:t>2022-05-16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B8A7-6827-4B6C-B70E-4B63393AA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F31F-20E7-4E8A-85C6-E424AC98C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7416A-5B09-4406-B652-352ACCC52F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23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E070B7-4355-4044-A960-40B66AB874C2}"/>
              </a:ext>
            </a:extLst>
          </p:cNvPr>
          <p:cNvGrpSpPr/>
          <p:nvPr/>
        </p:nvGrpSpPr>
        <p:grpSpPr>
          <a:xfrm>
            <a:off x="437288" y="1464845"/>
            <a:ext cx="11317423" cy="3669811"/>
            <a:chOff x="470957" y="1499351"/>
            <a:chExt cx="11317423" cy="36698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75404D3-4224-41BB-A4FA-B5C6F592D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60393" y="1499352"/>
              <a:ext cx="3927987" cy="366981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658DDF-E95E-4641-A97C-F5EB1A136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5675" y="1499351"/>
              <a:ext cx="3711043" cy="366981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E47BE4-B803-468E-86A1-24DD34C19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957" y="1499351"/>
              <a:ext cx="3694718" cy="366981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E3DB4CF-1F9D-493C-A299-9D4ABD7617F7}"/>
              </a:ext>
            </a:extLst>
          </p:cNvPr>
          <p:cNvSpPr txBox="1"/>
          <p:nvPr/>
        </p:nvSpPr>
        <p:spPr>
          <a:xfrm>
            <a:off x="276045" y="396815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19363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4DD40-6EE5-4E45-A1A2-5422D0A0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" y="1532404"/>
            <a:ext cx="4210638" cy="4448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049116-E608-41F6-AF5D-B6E39DAC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472" y="1656246"/>
            <a:ext cx="3991532" cy="4201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D8E31-D46C-4B5A-AFCE-B6F98A86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123" y="1727693"/>
            <a:ext cx="3858163" cy="4191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025945-BA99-4E6D-9A7A-8E8CA96A5D66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494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5D553-D8C2-48EC-A2F9-303B64EEA259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5A9EA-DAE4-4DD5-8165-6F800722B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8" y="1767491"/>
            <a:ext cx="3732243" cy="3740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D6532-839B-4212-8F42-A969A261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587" y="1757965"/>
            <a:ext cx="3753826" cy="37453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17A3B-4968-4497-8664-62D6567F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224" y="1757965"/>
            <a:ext cx="3753846" cy="374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2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40CF21-8133-4CE9-B27F-5616CCDA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9" y="1626770"/>
            <a:ext cx="4096322" cy="4277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ACA9E-2B66-426A-8953-6A3E2CE1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806" y="1583901"/>
            <a:ext cx="3801005" cy="4363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DE9E-B3CC-499A-B62D-40C77C65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426" y="1679164"/>
            <a:ext cx="3829584" cy="4267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74092B-7992-41BE-BFB0-985E508ABD3A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59 (No Choice) Out-strength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070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86DC00-3AD8-B050-AD43-00D3AECD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6" y="1592213"/>
            <a:ext cx="3690307" cy="3690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7E9BD1-7184-18FA-31AB-72249B8D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909" y="1592213"/>
            <a:ext cx="3690307" cy="365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CF92A5-0498-9629-4963-81B24B78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901" y="1592214"/>
            <a:ext cx="3690307" cy="36735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675F2C-10A0-8681-AE19-67AC8F443F2F}"/>
              </a:ext>
            </a:extLst>
          </p:cNvPr>
          <p:cNvSpPr txBox="1"/>
          <p:nvPr/>
        </p:nvSpPr>
        <p:spPr>
          <a:xfrm>
            <a:off x="115138" y="301021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73420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69D9B-CB31-B5A7-E809-73397F50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3" y="1641696"/>
            <a:ext cx="3886742" cy="4143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01D2D0-AED4-04E7-3FAD-801913734852}"/>
              </a:ext>
            </a:extLst>
          </p:cNvPr>
          <p:cNvSpPr txBox="1"/>
          <p:nvPr/>
        </p:nvSpPr>
        <p:spPr>
          <a:xfrm>
            <a:off x="276045" y="396815"/>
            <a:ext cx="731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45 (No Choice) Out-strength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953AA-6CC5-50B8-30F9-E7CB71D6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38" y="1434289"/>
            <a:ext cx="3429479" cy="433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FDEE6-6065-B9FA-C0EF-F8239074A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293" y="1548605"/>
            <a:ext cx="376290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51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42770-CAC4-1590-36EB-4A98458D7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54" y="1673524"/>
            <a:ext cx="3926574" cy="389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7FCB3-3F7D-112D-3AB2-B91A82B3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836" y="1673524"/>
            <a:ext cx="3926574" cy="389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34DA6-E682-AFFD-CB70-1A04E58BA44B}"/>
              </a:ext>
            </a:extLst>
          </p:cNvPr>
          <p:cNvSpPr txBox="1"/>
          <p:nvPr/>
        </p:nvSpPr>
        <p:spPr>
          <a:xfrm>
            <a:off x="115138" y="301021"/>
            <a:ext cx="9865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</a:p>
        </p:txBody>
      </p:sp>
    </p:spTree>
    <p:extLst>
      <p:ext uri="{BB962C8B-B14F-4D97-AF65-F5344CB8AC3E}">
        <p14:creationId xmlns:p14="http://schemas.microsoft.com/office/powerpoint/2010/main" val="214316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D77BB-E750-A279-9561-1FF9E016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75" y="1485629"/>
            <a:ext cx="3915321" cy="388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8F3ECD-3584-1FA0-8C11-3C968074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81" y="1485629"/>
            <a:ext cx="3715268" cy="4124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FA93D-95F5-7C29-2D45-BC25121A8DAA}"/>
              </a:ext>
            </a:extLst>
          </p:cNvPr>
          <p:cNvSpPr txBox="1"/>
          <p:nvPr/>
        </p:nvSpPr>
        <p:spPr>
          <a:xfrm>
            <a:off x="192367" y="207034"/>
            <a:ext cx="731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47 (No Choice) Out-strength distributions</a:t>
            </a:r>
            <a:br>
              <a:rPr lang="en-CA" sz="2400" dirty="0"/>
            </a:br>
            <a:r>
              <a:rPr lang="en-CA" sz="2400" dirty="0">
                <a:highlight>
                  <a:srgbClr val="FFFF00"/>
                </a:highlight>
              </a:rPr>
              <a:t>Data from Trial #1 not recoverable due to missing videos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95944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91EB7-659B-4EA1-93A0-DC127E30B6B4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42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40DBE-3894-453A-968D-F58B93BF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539"/>
            <a:ext cx="4204247" cy="3008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A90EFA-C000-4482-AA4C-0B770AF92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597"/>
          <a:stretch/>
        </p:blipFill>
        <p:spPr>
          <a:xfrm>
            <a:off x="4082351" y="1794150"/>
            <a:ext cx="3692934" cy="3310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A745C0-3E3E-44CC-8764-216C20B9F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921" y="1834145"/>
            <a:ext cx="4204247" cy="32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450CB3-946B-495B-B169-D271D7AF2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205"/>
          <a:stretch/>
        </p:blipFill>
        <p:spPr>
          <a:xfrm>
            <a:off x="8023041" y="1292364"/>
            <a:ext cx="3958091" cy="3967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DEA677-9A5A-4561-95D5-50822D57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29" y="1292364"/>
            <a:ext cx="3976003" cy="3966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34889E-F23D-4D4C-AA15-496D7985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0" y="1292364"/>
            <a:ext cx="3958091" cy="39669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24D3460-8BC3-4EA4-A1C2-85A0C3526B2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9624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0215E8-44CC-4515-BE41-43049CA361D7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55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F022B-CBCC-4D21-8767-00BB0C73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8" y="1613644"/>
            <a:ext cx="4030616" cy="358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201F8-3862-48AA-B3BB-FA320904B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07"/>
          <a:stretch/>
        </p:blipFill>
        <p:spPr>
          <a:xfrm>
            <a:off x="4130361" y="1547497"/>
            <a:ext cx="3885460" cy="3693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6B849C-23B7-45B1-AEED-D08DF9604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824" y="1638039"/>
            <a:ext cx="4001310" cy="35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6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B42C38-7A84-424D-93A9-D795B13D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595" y="1795374"/>
            <a:ext cx="3354767" cy="32672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033C64-BF9A-4C0A-8603-EDE0D309A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4"/>
          <a:stretch/>
        </p:blipFill>
        <p:spPr>
          <a:xfrm>
            <a:off x="921927" y="1795376"/>
            <a:ext cx="3286584" cy="3246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0AC703-615A-42B3-B03C-042C34A5C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510" y="1795374"/>
            <a:ext cx="3566085" cy="32672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BC4561-7E9B-476E-A041-3D06E494B06D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89433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855BD-AFEE-438A-A05C-98E53CA0BCBB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41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6093-F15D-4563-A540-CEB73CC5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0" y="1740695"/>
            <a:ext cx="4011055" cy="36586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6D2442-4A95-4598-9D2F-696B4274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64" y="1448120"/>
            <a:ext cx="3445303" cy="3951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C0F9A-6D2C-4A4A-BD89-BBBCCEE4C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57" y="1572780"/>
            <a:ext cx="3520298" cy="38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6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B5A6EB-5D11-4975-B469-D9C55D19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2" y="1844753"/>
            <a:ext cx="3247949" cy="32332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674CB-0805-427F-B2AE-84AEAEC3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394" y="1844752"/>
            <a:ext cx="3161212" cy="3168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3B082-E494-414C-89D4-7C65646E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259" y="1844752"/>
            <a:ext cx="3204748" cy="3168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4644AB-A9E6-44F6-BDB0-D0C431C80D7E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139048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2C81-D789-4592-AEF6-7B747860E6F3}"/>
              </a:ext>
            </a:extLst>
          </p:cNvPr>
          <p:cNvSpPr txBox="1"/>
          <p:nvPr/>
        </p:nvSpPr>
        <p:spPr>
          <a:xfrm>
            <a:off x="276045" y="396815"/>
            <a:ext cx="581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53 (Choice) Out-strength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3C44E-EE41-49A6-9FEF-DC5F980D1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24"/>
          <a:stretch/>
        </p:blipFill>
        <p:spPr>
          <a:xfrm>
            <a:off x="543749" y="1688633"/>
            <a:ext cx="3513680" cy="3510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F1287-1257-414F-8080-2CE52D135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791"/>
          <a:stretch/>
        </p:blipFill>
        <p:spPr>
          <a:xfrm>
            <a:off x="4314524" y="1595016"/>
            <a:ext cx="3342685" cy="3667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AB107-8CF6-4CB0-B26A-43725C29D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112" y="1595016"/>
            <a:ext cx="3537259" cy="366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7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D58741-9B07-4E36-AC29-7B9A949B3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01" y="1748850"/>
            <a:ext cx="3277057" cy="302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71C71-A87D-4C1C-9BCF-A3C8003C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623" y="1748850"/>
            <a:ext cx="3175808" cy="302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AFE15-C099-47C1-A10E-82E5105D2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026" y="1748850"/>
            <a:ext cx="3240722" cy="29900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2E68FD-A873-46FB-9E59-C912140D82B5}"/>
              </a:ext>
            </a:extLst>
          </p:cNvPr>
          <p:cNvSpPr txBox="1"/>
          <p:nvPr/>
        </p:nvSpPr>
        <p:spPr>
          <a:xfrm>
            <a:off x="97720" y="257478"/>
            <a:ext cx="5819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Colony 60 (No-Choice) </a:t>
            </a:r>
            <a:br>
              <a:rPr lang="en-CA" sz="2400" dirty="0"/>
            </a:br>
            <a:r>
              <a:rPr lang="en-CA" sz="2400" dirty="0"/>
              <a:t>Node size and edge width = out-strength</a:t>
            </a:r>
          </a:p>
        </p:txBody>
      </p:sp>
    </p:spTree>
    <p:extLst>
      <p:ext uri="{BB962C8B-B14F-4D97-AF65-F5344CB8AC3E}">
        <p14:creationId xmlns:p14="http://schemas.microsoft.com/office/powerpoint/2010/main" val="36109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188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Janice Yan</dc:creator>
  <cp:lastModifiedBy>Janice Yan</cp:lastModifiedBy>
  <cp:revision>17</cp:revision>
  <dcterms:created xsi:type="dcterms:W3CDTF">2022-04-24T18:31:42Z</dcterms:created>
  <dcterms:modified xsi:type="dcterms:W3CDTF">2022-05-16T17:13:36Z</dcterms:modified>
</cp:coreProperties>
</file>