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61" r:id="rId4"/>
    <p:sldId id="262" r:id="rId5"/>
    <p:sldId id="263" r:id="rId6"/>
    <p:sldId id="26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49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2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CE41E-60CE-4D4B-AE86-1BC2ADA378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B260D4-A849-4121-92EE-C30B0822B9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827AD3-AD61-4B87-A8C9-2D17D1832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C609C-6F01-41DE-9C81-127E5EFAB8EE}" type="datetimeFigureOut">
              <a:rPr lang="en-CA" smtClean="0"/>
              <a:t>2022-04-24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F30BE6-8AFF-4B86-A6AD-FE5DD7E7E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FB5867-4EAD-4E80-A3ED-2DCBA694C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7416A-5B09-4406-B652-352ACCC52F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3301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EF182-4F10-4B12-A808-4628D182E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CC7A22-434B-409E-B586-60AEB5440D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A79E85-B382-46F6-97EA-40C8D8338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C609C-6F01-41DE-9C81-127E5EFAB8EE}" type="datetimeFigureOut">
              <a:rPr lang="en-CA" smtClean="0"/>
              <a:t>2022-04-24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20F48E-8BDC-4D77-9187-9AB24FB0F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141E8C-FD2C-4245-BCD9-59F5E9850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7416A-5B09-4406-B652-352ACCC52F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45220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7E8447-8F64-4452-8B19-4573CB265D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95E100-B970-46D1-BC50-EC9E455B35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D6BFD5-2ED4-462B-AC49-F62AE9AB9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C609C-6F01-41DE-9C81-127E5EFAB8EE}" type="datetimeFigureOut">
              <a:rPr lang="en-CA" smtClean="0"/>
              <a:t>2022-04-24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418513-E5A9-4050-AD81-C3E59806D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E52796-D204-4632-BE14-159382C99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7416A-5B09-4406-B652-352ACCC52F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73724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1C599-73CD-4CAB-9FEB-C19AB8A59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62DAE-6B65-4E27-BCC8-878E437D63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15E8A5-A8CB-4B16-92F6-8154EEBDE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C609C-6F01-41DE-9C81-127E5EFAB8EE}" type="datetimeFigureOut">
              <a:rPr lang="en-CA" smtClean="0"/>
              <a:t>2022-04-24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A8EF65-A387-4ED2-8ECE-C2DEDF586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03CD2C-18A2-4A13-83EE-E22B31F0A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7416A-5B09-4406-B652-352ACCC52F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42922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1AED5-AC04-4935-B765-FABD3AB30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FE47ED-4496-4743-96F2-E4345DD2A4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3B6466-9BF4-4F52-9E35-BAA3720B2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C609C-6F01-41DE-9C81-127E5EFAB8EE}" type="datetimeFigureOut">
              <a:rPr lang="en-CA" smtClean="0"/>
              <a:t>2022-04-24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69761D-1517-4279-85FD-815985F8F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D800E3-84CC-43ED-9231-BC6260C93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7416A-5B09-4406-B652-352ACCC52F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24723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DCF6C-798E-4B05-B973-483E16506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C4314-AC3D-48BA-B5F9-6165A596D6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318B9A-F872-4CEC-AB1B-48211220B1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0A2456-6A07-4657-B66B-9415DB51F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C609C-6F01-41DE-9C81-127E5EFAB8EE}" type="datetimeFigureOut">
              <a:rPr lang="en-CA" smtClean="0"/>
              <a:t>2022-04-24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981DBB-0197-4E5E-AEC9-6F15079D8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081146-7CAC-4294-A4A7-93F69E021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7416A-5B09-4406-B652-352ACCC52F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18942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E4E66-E86D-43B8-B46C-1C789B7E8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24E0C-AF82-4A0C-9685-DA583E69A1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B684AB-2E7C-4A74-A6E4-B638B0C03E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043240-3841-40FB-86DD-4C46EEEEA1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D2DAF2-0E01-4E40-A1BD-9B07B42062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100B6B-F724-4EEF-BB79-20E7A2DEE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C609C-6F01-41DE-9C81-127E5EFAB8EE}" type="datetimeFigureOut">
              <a:rPr lang="en-CA" smtClean="0"/>
              <a:t>2022-04-24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0B5A5F-94C6-4A49-816F-FE2A58EFD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2E9B63-CD95-4F70-B5B5-FD75B7FB7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7416A-5B09-4406-B652-352ACCC52F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23499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84180-B6C8-4307-AB6F-DA5BBC46B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0E0871-928C-4996-AEFD-6AED3C578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C609C-6F01-41DE-9C81-127E5EFAB8EE}" type="datetimeFigureOut">
              <a:rPr lang="en-CA" smtClean="0"/>
              <a:t>2022-04-24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2729D0-9129-45DC-BFB5-2517B9E25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E07CFF-755E-4586-8577-ED250B09D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7416A-5B09-4406-B652-352ACCC52F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60613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AB167C-D6A8-46B1-ACD4-166A03A3C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C609C-6F01-41DE-9C81-127E5EFAB8EE}" type="datetimeFigureOut">
              <a:rPr lang="en-CA" smtClean="0"/>
              <a:t>2022-04-24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F157B6-AFA6-46C6-BAC5-18EF121E6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5AF085-2C5B-44E6-80D1-E4C695A7D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7416A-5B09-4406-B652-352ACCC52F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78426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94E23-3EDC-41D6-8F16-DF5593A9A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9366A-AF23-4143-87F8-D3072F21A7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D35832-3077-4B62-995B-7D4473FDD3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98ADE6-B0D9-4973-B4F5-182693880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C609C-6F01-41DE-9C81-127E5EFAB8EE}" type="datetimeFigureOut">
              <a:rPr lang="en-CA" smtClean="0"/>
              <a:t>2022-04-24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A57303-7034-4707-8610-FBB1CA744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E4070C-C635-42E5-88DC-C228B2037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7416A-5B09-4406-B652-352ACCC52F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49892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EEDF4-437A-4C2D-9D95-F11E89E60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DA56F9-7A73-4068-B4B3-68F7281F53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9A6354-BB7F-4E8B-8CEB-A2325C24B6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3ED240-C4D0-42BF-9034-175558118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C609C-6F01-41DE-9C81-127E5EFAB8EE}" type="datetimeFigureOut">
              <a:rPr lang="en-CA" smtClean="0"/>
              <a:t>2022-04-24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A9665-D67E-4B41-BBA7-88AAB33B5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3E87C5-FA02-43C2-B87F-0D1D4F639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7416A-5B09-4406-B652-352ACCC52F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42673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A608EA-4F06-4377-9516-A77301A28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070218-F76D-4413-8A98-1EDB1D272C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3CAE2C-F2C9-43C6-94E2-3DF9AB0879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0C609C-6F01-41DE-9C81-127E5EFAB8EE}" type="datetimeFigureOut">
              <a:rPr lang="en-CA" smtClean="0"/>
              <a:t>2022-04-24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91B8A7-6827-4B6C-B70E-4B63393AA6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96F31F-20E7-4E8A-85C6-E424AC98C8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A7416A-5B09-4406-B652-352ACCC52F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07236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15E070B7-4355-4044-A960-40B66AB874C2}"/>
              </a:ext>
            </a:extLst>
          </p:cNvPr>
          <p:cNvGrpSpPr/>
          <p:nvPr/>
        </p:nvGrpSpPr>
        <p:grpSpPr>
          <a:xfrm>
            <a:off x="437288" y="1464845"/>
            <a:ext cx="11317423" cy="3669811"/>
            <a:chOff x="470957" y="1499351"/>
            <a:chExt cx="11317423" cy="3669811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875404D3-4224-41BB-A4FA-B5C6F592D0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860393" y="1499352"/>
              <a:ext cx="3927987" cy="3669810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6A658DDF-E95E-4641-A97C-F5EB1A136B2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65675" y="1499351"/>
              <a:ext cx="3711043" cy="3669810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09E47BE4-B803-468E-86A1-24DD34C1992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0957" y="1499351"/>
              <a:ext cx="3694718" cy="3669810"/>
            </a:xfrm>
            <a:prstGeom prst="rect">
              <a:avLst/>
            </a:prstGeom>
          </p:spPr>
        </p:pic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FE3DB4CF-1F9D-493C-A299-9D4ABD7617F7}"/>
              </a:ext>
            </a:extLst>
          </p:cNvPr>
          <p:cNvSpPr txBox="1"/>
          <p:nvPr/>
        </p:nvSpPr>
        <p:spPr>
          <a:xfrm>
            <a:off x="276045" y="396815"/>
            <a:ext cx="58199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Colony 42 (Choice) </a:t>
            </a:r>
            <a:br>
              <a:rPr lang="en-CA" sz="2400" dirty="0"/>
            </a:br>
            <a:r>
              <a:rPr lang="en-CA" sz="2400" dirty="0"/>
              <a:t>Node size and edge width = out-strength</a:t>
            </a:r>
          </a:p>
        </p:txBody>
      </p:sp>
    </p:spTree>
    <p:extLst>
      <p:ext uri="{BB962C8B-B14F-4D97-AF65-F5344CB8AC3E}">
        <p14:creationId xmlns:p14="http://schemas.microsoft.com/office/powerpoint/2010/main" val="1193637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4F91EB7-659B-4EA1-93A0-DC127E30B6B4}"/>
              </a:ext>
            </a:extLst>
          </p:cNvPr>
          <p:cNvSpPr txBox="1"/>
          <p:nvPr/>
        </p:nvSpPr>
        <p:spPr>
          <a:xfrm>
            <a:off x="276045" y="396815"/>
            <a:ext cx="5819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Colony 42 (Choice) Out-strength distributions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A40DBE-3894-453A-968D-F58B93BFA1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24539"/>
            <a:ext cx="4204247" cy="300892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4A90EFA-C000-4482-AA4C-0B770AF9271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2597"/>
          <a:stretch/>
        </p:blipFill>
        <p:spPr>
          <a:xfrm>
            <a:off x="4082351" y="1794150"/>
            <a:ext cx="3692934" cy="331084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7A745C0-3E3E-44CC-8764-216C20B9FB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2921" y="1834145"/>
            <a:ext cx="4204247" cy="323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662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41450CB3-946B-495B-B169-D271D7AF2B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" b="205"/>
          <a:stretch/>
        </p:blipFill>
        <p:spPr>
          <a:xfrm>
            <a:off x="8023041" y="1292364"/>
            <a:ext cx="3958091" cy="396761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ADEA677-9A5A-4561-95D5-50822D578C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329" y="1292364"/>
            <a:ext cx="3976003" cy="396694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F34889E-F23D-4D4C-AA15-496D7985B6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720" y="1292364"/>
            <a:ext cx="3958091" cy="396694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24D3460-8BC3-4EA4-A1C2-85A0C3526B2E}"/>
              </a:ext>
            </a:extLst>
          </p:cNvPr>
          <p:cNvSpPr txBox="1"/>
          <p:nvPr/>
        </p:nvSpPr>
        <p:spPr>
          <a:xfrm>
            <a:off x="97720" y="257478"/>
            <a:ext cx="58199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Colony 55 (Choice) </a:t>
            </a:r>
            <a:br>
              <a:rPr lang="en-CA" sz="2400" dirty="0"/>
            </a:br>
            <a:r>
              <a:rPr lang="en-CA" sz="2400" dirty="0"/>
              <a:t>Node size and edge width = out-strength</a:t>
            </a:r>
          </a:p>
        </p:txBody>
      </p:sp>
    </p:spTree>
    <p:extLst>
      <p:ext uri="{BB962C8B-B14F-4D97-AF65-F5344CB8AC3E}">
        <p14:creationId xmlns:p14="http://schemas.microsoft.com/office/powerpoint/2010/main" val="1962464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60215E8-44CC-4515-BE41-43049CA361D7}"/>
              </a:ext>
            </a:extLst>
          </p:cNvPr>
          <p:cNvSpPr txBox="1"/>
          <p:nvPr/>
        </p:nvSpPr>
        <p:spPr>
          <a:xfrm>
            <a:off x="276045" y="396815"/>
            <a:ext cx="5819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Colony 55 (Choice) Out-strength distributions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BF022B-CBCC-4D21-8767-00BB0C738B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48" y="1613644"/>
            <a:ext cx="4030616" cy="358537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5C201F8-3862-48AA-B3BB-FA320904B71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007"/>
          <a:stretch/>
        </p:blipFill>
        <p:spPr>
          <a:xfrm>
            <a:off x="4130361" y="1547497"/>
            <a:ext cx="3885460" cy="369333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E6B849C-23B7-45B1-AEED-D08DF9604A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3824" y="1638039"/>
            <a:ext cx="4001310" cy="3585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365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96B42C38-7A84-424D-93A9-D795B13D92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4595" y="1795374"/>
            <a:ext cx="3354767" cy="326725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5033C64-BF9A-4C0A-8603-EDE0D309A5B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24"/>
          <a:stretch/>
        </p:blipFill>
        <p:spPr>
          <a:xfrm>
            <a:off x="921927" y="1795376"/>
            <a:ext cx="3286584" cy="324688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00AC703-615A-42B3-B03C-042C34A5C6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8510" y="1795374"/>
            <a:ext cx="3566085" cy="326725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6BC4561-7E9B-476E-A041-3D06E494B06D}"/>
              </a:ext>
            </a:extLst>
          </p:cNvPr>
          <p:cNvSpPr txBox="1"/>
          <p:nvPr/>
        </p:nvSpPr>
        <p:spPr>
          <a:xfrm>
            <a:off x="97720" y="257478"/>
            <a:ext cx="58199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Colony 41 (Choice) </a:t>
            </a:r>
            <a:br>
              <a:rPr lang="en-CA" sz="2400" dirty="0"/>
            </a:br>
            <a:r>
              <a:rPr lang="en-CA" sz="2400" dirty="0"/>
              <a:t>Node size and edge width = out-strength</a:t>
            </a:r>
          </a:p>
        </p:txBody>
      </p:sp>
    </p:spTree>
    <p:extLst>
      <p:ext uri="{BB962C8B-B14F-4D97-AF65-F5344CB8AC3E}">
        <p14:creationId xmlns:p14="http://schemas.microsoft.com/office/powerpoint/2010/main" val="894331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10855BD-AFEE-438A-A05C-98E53CA0BCBB}"/>
              </a:ext>
            </a:extLst>
          </p:cNvPr>
          <p:cNvSpPr txBox="1"/>
          <p:nvPr/>
        </p:nvSpPr>
        <p:spPr>
          <a:xfrm>
            <a:off x="276045" y="396815"/>
            <a:ext cx="5819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Colony 41 (Choice) Out-strength distributions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E16093-F15D-4563-A540-CEB73CC559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800" y="1740695"/>
            <a:ext cx="4011055" cy="36586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F6D2442-4A95-4598-9D2F-696B427439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1164" y="1448120"/>
            <a:ext cx="3445303" cy="395119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75C0F9A-6D2C-4A4A-BD89-BBBCCEE4CC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1657" y="1572780"/>
            <a:ext cx="3520298" cy="3864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3614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1845</TotalTime>
  <Words>60</Words>
  <Application>Microsoft Office PowerPoint</Application>
  <PresentationFormat>Widescreen</PresentationFormat>
  <Paragraphs>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Janice Yan</dc:creator>
  <cp:lastModifiedBy>Janice Yan</cp:lastModifiedBy>
  <cp:revision>1</cp:revision>
  <dcterms:created xsi:type="dcterms:W3CDTF">2022-04-24T18:31:42Z</dcterms:created>
  <dcterms:modified xsi:type="dcterms:W3CDTF">2022-04-26T01:17:38Z</dcterms:modified>
</cp:coreProperties>
</file>