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85" r:id="rId3"/>
    <p:sldId id="257" r:id="rId4"/>
    <p:sldId id="287" r:id="rId5"/>
    <p:sldId id="286" r:id="rId6"/>
    <p:sldId id="258" r:id="rId7"/>
    <p:sldId id="259" r:id="rId8"/>
    <p:sldId id="260" r:id="rId9"/>
    <p:sldId id="261" r:id="rId10"/>
    <p:sldId id="262" r:id="rId11"/>
    <p:sldId id="28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 type="screen16x9"/>
  <p:notesSz cx="6858000" cy="9144000"/>
  <p:embeddedFontLst>
    <p:embeddedFont>
      <p:font typeface="Source Sans Pro" charset="0"/>
      <p:regular r:id="rId35"/>
      <p:bold r:id="rId36"/>
      <p:italic r:id="rId37"/>
      <p:boldItalic r:id="rId38"/>
    </p:embeddedFont>
    <p:embeddedFont>
      <p:font typeface="Montserrat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1D68835-C8AF-43CA-B3F6-153E68EEFE36}">
  <a:tblStyle styleId="{A1D68835-C8AF-43CA-B3F6-153E68EEFE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5713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530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acebook.github.io/design/handskit.html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Bash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 idx="4294967295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4294967295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10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ctrTitle" idx="4294967295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 idx="4294967295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4294967295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Google Shape;121;p19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Google Shape;123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9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Google Shape;12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9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11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ctrTitle" idx="4294967295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  <p:extLst>
      <p:ext uri="{BB962C8B-B14F-4D97-AF65-F5344CB8AC3E}">
        <p14:creationId xmlns:p14="http://schemas.microsoft.com/office/powerpoint/2010/main" val="20869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White</a:t>
            </a:r>
            <a:endParaRPr b="1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Black</a:t>
            </a:r>
            <a:endParaRPr b="1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Yellow</a:t>
            </a:r>
            <a:endParaRPr b="1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Blue</a:t>
            </a:r>
            <a:endParaRPr b="1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Red</a:t>
            </a:r>
            <a:endParaRPr b="1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 idx="4294967295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Google Shape;181;p25"/>
          <p:cNvGraphicFramePr/>
          <p:nvPr/>
        </p:nvGraphicFramePr>
        <p:xfrm>
          <a:off x="1059100" y="1773695"/>
          <a:ext cx="7048400" cy="2175300"/>
        </p:xfrm>
        <a:graphic>
          <a:graphicData uri="http://schemas.openxmlformats.org/drawingml/2006/table">
            <a:tbl>
              <a:tblPr>
                <a:noFill/>
                <a:tableStyleId>{A1D68835-C8AF-43CA-B3F6-153E68EEFE36}</a:tableStyleId>
              </a:tblPr>
              <a:tblGrid>
                <a:gridCol w="176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698577" y="1506550"/>
            <a:ext cx="5804297" cy="276503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4294967295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  <a:endParaRPr>
              <a:solidFill>
                <a:srgbClr val="00BEF2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18</a:t>
            </a:fld>
            <a:endParaRPr>
              <a:solidFill>
                <a:srgbClr val="00BEF2"/>
              </a:solidFill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2" name="Google Shape;192;p26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4" name="Google Shape;194;p26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ctrTitle" idx="4294967295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  <a:endParaRPr sz="7200">
              <a:solidFill>
                <a:srgbClr val="00BEF2"/>
              </a:solidFill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4294967295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The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4686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294967295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8"/>
          <p:cNvSpPr txBox="1">
            <a:spLocks noGrp="1"/>
          </p:cNvSpPr>
          <p:nvPr>
            <p:ph type="ctrTitle" idx="4294967295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4294967295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8"/>
          <p:cNvSpPr txBox="1">
            <a:spLocks noGrp="1"/>
          </p:cNvSpPr>
          <p:nvPr>
            <p:ph type="ctrTitle" idx="4294967295"/>
          </p:nvPr>
        </p:nvSpPr>
        <p:spPr>
          <a:xfrm>
            <a:off x="1163200" y="1962447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subTitle" idx="4294967295"/>
          </p:nvPr>
        </p:nvSpPr>
        <p:spPr>
          <a:xfrm>
            <a:off x="1163200" y="2573355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3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2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3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Google Shape;236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30"/>
          <p:cNvSpPr/>
          <p:nvPr/>
        </p:nvSpPr>
        <p:spPr>
          <a:xfrm>
            <a:off x="1858400" y="2929177"/>
            <a:ext cx="313369" cy="33037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>
            <a:off x="4080703" y="1579712"/>
            <a:ext cx="344398" cy="318369"/>
            <a:chOff x="5975075" y="2327500"/>
            <a:chExt cx="420100" cy="388350"/>
          </a:xfrm>
        </p:grpSpPr>
        <p:sp>
          <p:nvSpPr>
            <p:cNvPr id="243" name="Google Shape;243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30"/>
          <p:cNvSpPr/>
          <p:nvPr/>
        </p:nvSpPr>
        <p:spPr>
          <a:xfrm>
            <a:off x="6441793" y="2892963"/>
            <a:ext cx="384445" cy="38442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30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Google Shape;247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6454943" y="1566700"/>
            <a:ext cx="211262" cy="344398"/>
            <a:chOff x="6730350" y="2315900"/>
            <a:chExt cx="257700" cy="420100"/>
          </a:xfrm>
        </p:grpSpPr>
        <p:sp>
          <p:nvSpPr>
            <p:cNvPr id="251" name="Google Shape;251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63" name="Google Shape;26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06" y="758525"/>
            <a:ext cx="3637387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24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id="270" name="Google Shape;270;p32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25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76" name="Google Shape;276;p3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277" name="Google Shape;277;p33" descr="iph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4456275" y="348951"/>
            <a:ext cx="2604888" cy="3683969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4636020" y="687919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26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27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301" name="Google Shape;301;p3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  <a:endParaRPr sz="1800">
              <a:solidFill>
                <a:srgbClr val="25516C"/>
              </a:solidFill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“The </a:t>
            </a:r>
            <a:r>
              <a:rPr lang="en" dirty="0" smtClean="0"/>
              <a:t>S</a:t>
            </a:r>
            <a:r>
              <a:rPr lang="en" dirty="0" smtClean="0"/>
              <a:t>hell”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307;p37"/>
          <p:cNvSpPr txBox="1">
            <a:spLocks noGrp="1"/>
          </p:cNvSpPr>
          <p:nvPr>
            <p:ph type="body" idx="1"/>
          </p:nvPr>
        </p:nvSpPr>
        <p:spPr>
          <a:xfrm>
            <a:off x="989418" y="1585541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800" dirty="0"/>
              <a:t> </a:t>
            </a:r>
            <a:r>
              <a:rPr lang="en-GB" sz="1800" dirty="0" smtClean="0"/>
              <a:t>A</a:t>
            </a:r>
            <a:r>
              <a:rPr lang="en-GB" sz="1800" dirty="0"/>
              <a:t> </a:t>
            </a:r>
            <a:r>
              <a:rPr lang="en-GB" sz="1800" b="1" dirty="0"/>
              <a:t>shell</a:t>
            </a:r>
            <a:r>
              <a:rPr lang="en-GB" sz="1800" dirty="0"/>
              <a:t> is </a:t>
            </a:r>
            <a:r>
              <a:rPr lang="en-GB" sz="1800" dirty="0" smtClean="0"/>
              <a:t>a</a:t>
            </a:r>
            <a:r>
              <a:rPr lang="en-GB" sz="1800" dirty="0"/>
              <a:t> </a:t>
            </a:r>
            <a:r>
              <a:rPr lang="en-GB" sz="1800" dirty="0" smtClean="0"/>
              <a:t>user interface</a:t>
            </a:r>
            <a:r>
              <a:rPr lang="en-GB" sz="1800" dirty="0"/>
              <a:t> </a:t>
            </a:r>
            <a:r>
              <a:rPr lang="en-GB" sz="1800" dirty="0" smtClean="0"/>
              <a:t>that </a:t>
            </a:r>
            <a:r>
              <a:rPr lang="en-GB" sz="1800" dirty="0"/>
              <a:t>takes </a:t>
            </a:r>
            <a:r>
              <a:rPr lang="en-GB" sz="1800" dirty="0" smtClean="0"/>
              <a:t>commands </a:t>
            </a:r>
            <a:r>
              <a:rPr lang="en-GB" sz="1800" dirty="0"/>
              <a:t>and gives them to the operating system to </a:t>
            </a:r>
            <a:r>
              <a:rPr lang="en-GB" sz="1800" dirty="0" smtClean="0"/>
              <a:t>perform.</a:t>
            </a:r>
            <a:endParaRPr lang="en-US" sz="1800" i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Titles: </a:t>
            </a:r>
            <a:r>
              <a:rPr lang="en" sz="1400" b="1"/>
              <a:t>Montserrat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00BEF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BEF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Sky Blue </a:t>
            </a:r>
            <a:r>
              <a:rPr lang="en" sz="1400" b="1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lang="en" sz="1400" b="1">
                <a:solidFill>
                  <a:srgbClr val="25516C"/>
                </a:solidFill>
              </a:rPr>
              <a:t>#25516c</a:t>
            </a:r>
            <a:endParaRPr sz="1400" b="1">
              <a:solidFill>
                <a:srgbClr val="25516C"/>
              </a:solidFill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3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EF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9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Google Shape;32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39"/>
          <p:cNvGrpSpPr/>
          <p:nvPr/>
        </p:nvGrpSpPr>
        <p:grpSpPr>
          <a:xfrm>
            <a:off x="1383829" y="1003216"/>
            <a:ext cx="289564" cy="233576"/>
            <a:chOff x="1244325" y="314425"/>
            <a:chExt cx="444525" cy="370050"/>
          </a:xfrm>
        </p:grpSpPr>
        <p:sp>
          <p:nvSpPr>
            <p:cNvPr id="329" name="Google Shape;32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9"/>
          <p:cNvGrpSpPr/>
          <p:nvPr/>
        </p:nvGrpSpPr>
        <p:grpSpPr>
          <a:xfrm>
            <a:off x="1829289" y="1002064"/>
            <a:ext cx="276845" cy="235879"/>
            <a:chOff x="1928175" y="312600"/>
            <a:chExt cx="425000" cy="373700"/>
          </a:xfrm>
        </p:grpSpPr>
        <p:sp>
          <p:nvSpPr>
            <p:cNvPr id="332" name="Google Shape;33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9"/>
          <p:cNvSpPr/>
          <p:nvPr/>
        </p:nvSpPr>
        <p:spPr>
          <a:xfrm>
            <a:off x="2293522" y="993590"/>
            <a:ext cx="226720" cy="252827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2748139" y="994363"/>
            <a:ext cx="195713" cy="25128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9"/>
          <p:cNvGrpSpPr/>
          <p:nvPr/>
        </p:nvGrpSpPr>
        <p:grpSpPr>
          <a:xfrm>
            <a:off x="3125885" y="989740"/>
            <a:ext cx="318209" cy="260544"/>
            <a:chOff x="3918650" y="293075"/>
            <a:chExt cx="488500" cy="412775"/>
          </a:xfrm>
        </p:grpSpPr>
        <p:sp>
          <p:nvSpPr>
            <p:cNvPr id="337" name="Google Shape;33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39"/>
          <p:cNvGrpSpPr/>
          <p:nvPr/>
        </p:nvGrpSpPr>
        <p:grpSpPr>
          <a:xfrm>
            <a:off x="3593215" y="970078"/>
            <a:ext cx="261733" cy="299852"/>
            <a:chOff x="4636075" y="261925"/>
            <a:chExt cx="401800" cy="475050"/>
          </a:xfrm>
        </p:grpSpPr>
        <p:sp>
          <p:nvSpPr>
            <p:cNvPr id="341" name="Google Shape;34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39"/>
          <p:cNvSpPr/>
          <p:nvPr/>
        </p:nvSpPr>
        <p:spPr>
          <a:xfrm>
            <a:off x="4013378" y="993196"/>
            <a:ext cx="299905" cy="25361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39"/>
          <p:cNvGrpSpPr/>
          <p:nvPr/>
        </p:nvGrpSpPr>
        <p:grpSpPr>
          <a:xfrm>
            <a:off x="4471009" y="995136"/>
            <a:ext cx="262514" cy="249356"/>
            <a:chOff x="5983625" y="301625"/>
            <a:chExt cx="403000" cy="395050"/>
          </a:xfrm>
        </p:grpSpPr>
        <p:sp>
          <p:nvSpPr>
            <p:cNvPr id="347" name="Google Shape;34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9"/>
          <p:cNvGrpSpPr/>
          <p:nvPr/>
        </p:nvGrpSpPr>
        <p:grpSpPr>
          <a:xfrm>
            <a:off x="4912088" y="993195"/>
            <a:ext cx="258541" cy="250145"/>
            <a:chOff x="6660750" y="298550"/>
            <a:chExt cx="396900" cy="396300"/>
          </a:xfrm>
        </p:grpSpPr>
        <p:sp>
          <p:nvSpPr>
            <p:cNvPr id="368" name="Google Shape;36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9"/>
          <p:cNvGrpSpPr/>
          <p:nvPr/>
        </p:nvGrpSpPr>
        <p:grpSpPr>
          <a:xfrm>
            <a:off x="954296" y="1387080"/>
            <a:ext cx="270461" cy="317194"/>
            <a:chOff x="584925" y="922575"/>
            <a:chExt cx="415200" cy="502525"/>
          </a:xfrm>
        </p:grpSpPr>
        <p:sp>
          <p:nvSpPr>
            <p:cNvPr id="371" name="Google Shape;37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1385425" y="1379758"/>
            <a:ext cx="286388" cy="330686"/>
            <a:chOff x="1246775" y="910975"/>
            <a:chExt cx="439650" cy="523900"/>
          </a:xfrm>
        </p:grpSpPr>
        <p:sp>
          <p:nvSpPr>
            <p:cNvPr id="375" name="Google Shape;37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1828100" y="1432937"/>
            <a:ext cx="279223" cy="225086"/>
            <a:chOff x="1926350" y="995225"/>
            <a:chExt cx="428650" cy="356600"/>
          </a:xfrm>
        </p:grpSpPr>
        <p:sp>
          <p:nvSpPr>
            <p:cNvPr id="379" name="Google Shape;37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9"/>
          <p:cNvSpPr/>
          <p:nvPr/>
        </p:nvSpPr>
        <p:spPr>
          <a:xfrm>
            <a:off x="2270445" y="1414049"/>
            <a:ext cx="272871" cy="26286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2709965" y="1427162"/>
            <a:ext cx="272057" cy="236653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3153051" y="1429087"/>
            <a:ext cx="264110" cy="23278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3600909" y="1431391"/>
            <a:ext cx="246620" cy="2281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39"/>
          <p:cNvGrpSpPr/>
          <p:nvPr/>
        </p:nvGrpSpPr>
        <p:grpSpPr>
          <a:xfrm>
            <a:off x="4027145" y="1415989"/>
            <a:ext cx="272057" cy="263999"/>
            <a:chOff x="5302225" y="968375"/>
            <a:chExt cx="417650" cy="418250"/>
          </a:xfrm>
        </p:grpSpPr>
        <p:sp>
          <p:nvSpPr>
            <p:cNvPr id="388" name="Google Shape;38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4433619" y="1386307"/>
            <a:ext cx="337295" cy="318346"/>
            <a:chOff x="5926225" y="921350"/>
            <a:chExt cx="517800" cy="504350"/>
          </a:xfrm>
        </p:grpSpPr>
        <p:sp>
          <p:nvSpPr>
            <p:cNvPr id="391" name="Google Shape;39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4883850" y="1392477"/>
            <a:ext cx="315017" cy="306022"/>
            <a:chOff x="6617400" y="931125"/>
            <a:chExt cx="483600" cy="484825"/>
          </a:xfrm>
        </p:grpSpPr>
        <p:sp>
          <p:nvSpPr>
            <p:cNvPr id="394" name="Google Shape;39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937588" y="1867660"/>
            <a:ext cx="303878" cy="206592"/>
            <a:chOff x="559275" y="1683950"/>
            <a:chExt cx="466500" cy="327300"/>
          </a:xfrm>
        </p:grpSpPr>
        <p:sp>
          <p:nvSpPr>
            <p:cNvPr id="397" name="Google Shape;39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9"/>
          <p:cNvGrpSpPr/>
          <p:nvPr/>
        </p:nvGrpSpPr>
        <p:grpSpPr>
          <a:xfrm>
            <a:off x="1376680" y="1826821"/>
            <a:ext cx="303878" cy="288285"/>
            <a:chOff x="1233350" y="1619250"/>
            <a:chExt cx="466500" cy="456725"/>
          </a:xfrm>
        </p:grpSpPr>
        <p:sp>
          <p:nvSpPr>
            <p:cNvPr id="400" name="Google Shape;40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9"/>
          <p:cNvGrpSpPr/>
          <p:nvPr/>
        </p:nvGrpSpPr>
        <p:grpSpPr>
          <a:xfrm>
            <a:off x="1825316" y="1832975"/>
            <a:ext cx="284792" cy="275961"/>
            <a:chOff x="1922075" y="1629000"/>
            <a:chExt cx="437200" cy="437200"/>
          </a:xfrm>
        </p:grpSpPr>
        <p:sp>
          <p:nvSpPr>
            <p:cNvPr id="405" name="Google Shape;40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2263219" y="1831823"/>
            <a:ext cx="287170" cy="278265"/>
            <a:chOff x="2594325" y="1627175"/>
            <a:chExt cx="440850" cy="440850"/>
          </a:xfrm>
        </p:grpSpPr>
        <p:sp>
          <p:nvSpPr>
            <p:cNvPr id="408" name="Google Shape;40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715127" y="1844165"/>
            <a:ext cx="261733" cy="25360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9"/>
          <p:cNvGrpSpPr/>
          <p:nvPr/>
        </p:nvGrpSpPr>
        <p:grpSpPr>
          <a:xfrm>
            <a:off x="3168454" y="1811010"/>
            <a:ext cx="233071" cy="319892"/>
            <a:chOff x="3984000" y="1594200"/>
            <a:chExt cx="357800" cy="506800"/>
          </a:xfrm>
        </p:grpSpPr>
        <p:sp>
          <p:nvSpPr>
            <p:cNvPr id="413" name="Google Shape;41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3570546" y="1879605"/>
            <a:ext cx="307070" cy="182701"/>
            <a:chOff x="4601275" y="1702875"/>
            <a:chExt cx="471400" cy="289450"/>
          </a:xfrm>
        </p:grpSpPr>
        <p:sp>
          <p:nvSpPr>
            <p:cNvPr id="416" name="Google Shape;41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4024361" y="1834901"/>
            <a:ext cx="277627" cy="272110"/>
            <a:chOff x="5297950" y="1632050"/>
            <a:chExt cx="426200" cy="431100"/>
          </a:xfrm>
        </p:grpSpPr>
        <p:sp>
          <p:nvSpPr>
            <p:cNvPr id="422" name="Google Shape;42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462655" y="1826821"/>
            <a:ext cx="279223" cy="288285"/>
            <a:chOff x="5970800" y="1619250"/>
            <a:chExt cx="428650" cy="456725"/>
          </a:xfrm>
        </p:grpSpPr>
        <p:sp>
          <p:nvSpPr>
            <p:cNvPr id="425" name="Google Shape;42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4889029" y="1823350"/>
            <a:ext cx="313014" cy="276718"/>
            <a:chOff x="6625350" y="1613750"/>
            <a:chExt cx="480525" cy="438400"/>
          </a:xfrm>
        </p:grpSpPr>
        <p:sp>
          <p:nvSpPr>
            <p:cNvPr id="431" name="Google Shape;43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971395" y="2273490"/>
            <a:ext cx="236263" cy="245900"/>
            <a:chOff x="611175" y="2326900"/>
            <a:chExt cx="362700" cy="389575"/>
          </a:xfrm>
        </p:grpSpPr>
        <p:sp>
          <p:nvSpPr>
            <p:cNvPr id="437" name="Google Shape;43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39"/>
          <p:cNvSpPr/>
          <p:nvPr/>
        </p:nvSpPr>
        <p:spPr>
          <a:xfrm>
            <a:off x="1404158" y="2275796"/>
            <a:ext cx="248998" cy="24127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1843270" y="2275796"/>
            <a:ext cx="248998" cy="24127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2282383" y="2275796"/>
            <a:ext cx="248998" cy="24127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39"/>
          <p:cNvGrpSpPr/>
          <p:nvPr/>
        </p:nvGrpSpPr>
        <p:grpSpPr>
          <a:xfrm>
            <a:off x="2779470" y="2234182"/>
            <a:ext cx="132853" cy="321439"/>
            <a:chOff x="3386850" y="2264625"/>
            <a:chExt cx="203950" cy="509250"/>
          </a:xfrm>
        </p:grpSpPr>
        <p:sp>
          <p:nvSpPr>
            <p:cNvPr id="445" name="Google Shape;44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669592" y="2275036"/>
            <a:ext cx="108979" cy="239730"/>
            <a:chOff x="4753325" y="2329350"/>
            <a:chExt cx="167300" cy="379800"/>
          </a:xfrm>
        </p:grpSpPr>
        <p:sp>
          <p:nvSpPr>
            <p:cNvPr id="448" name="Google Shape;44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9"/>
          <p:cNvGrpSpPr/>
          <p:nvPr/>
        </p:nvGrpSpPr>
        <p:grpSpPr>
          <a:xfrm>
            <a:off x="3228496" y="2235713"/>
            <a:ext cx="112985" cy="318361"/>
            <a:chOff x="4076175" y="2267050"/>
            <a:chExt cx="173450" cy="504375"/>
          </a:xfrm>
        </p:grpSpPr>
        <p:sp>
          <p:nvSpPr>
            <p:cNvPr id="451" name="Google Shape;45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9"/>
          <p:cNvSpPr/>
          <p:nvPr/>
        </p:nvSpPr>
        <p:spPr>
          <a:xfrm>
            <a:off x="4038833" y="2269247"/>
            <a:ext cx="248998" cy="25437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9"/>
          <p:cNvGrpSpPr/>
          <p:nvPr/>
        </p:nvGrpSpPr>
        <p:grpSpPr>
          <a:xfrm>
            <a:off x="4465440" y="2273869"/>
            <a:ext cx="273653" cy="245127"/>
            <a:chOff x="5975075" y="2327500"/>
            <a:chExt cx="420100" cy="388350"/>
          </a:xfrm>
        </p:grpSpPr>
        <p:sp>
          <p:nvSpPr>
            <p:cNvPr id="455" name="Google Shape;45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957426" y="2266547"/>
            <a:ext cx="167866" cy="265167"/>
            <a:chOff x="6730350" y="2315900"/>
            <a:chExt cx="257700" cy="420100"/>
          </a:xfrm>
        </p:grpSpPr>
        <p:sp>
          <p:nvSpPr>
            <p:cNvPr id="458" name="Google Shape;45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1046958" y="2671604"/>
            <a:ext cx="85138" cy="300625"/>
            <a:chOff x="727175" y="2957625"/>
            <a:chExt cx="130700" cy="476275"/>
          </a:xfrm>
        </p:grpSpPr>
        <p:sp>
          <p:nvSpPr>
            <p:cNvPr id="464" name="Google Shape;46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9"/>
          <p:cNvSpPr/>
          <p:nvPr/>
        </p:nvSpPr>
        <p:spPr>
          <a:xfrm>
            <a:off x="1837310" y="2659661"/>
            <a:ext cx="260918" cy="32451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1432007" y="2659661"/>
            <a:ext cx="193303" cy="32451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39"/>
          <p:cNvGrpSpPr/>
          <p:nvPr/>
        </p:nvGrpSpPr>
        <p:grpSpPr>
          <a:xfrm>
            <a:off x="2256054" y="2681229"/>
            <a:ext cx="301500" cy="281357"/>
            <a:chOff x="2583325" y="2972875"/>
            <a:chExt cx="462850" cy="445750"/>
          </a:xfrm>
        </p:grpSpPr>
        <p:sp>
          <p:nvSpPr>
            <p:cNvPr id="469" name="Google Shape;46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9"/>
          <p:cNvGrpSpPr/>
          <p:nvPr/>
        </p:nvGrpSpPr>
        <p:grpSpPr>
          <a:xfrm>
            <a:off x="2684805" y="2723251"/>
            <a:ext cx="322182" cy="197329"/>
            <a:chOff x="3241525" y="3039450"/>
            <a:chExt cx="494600" cy="312625"/>
          </a:xfrm>
        </p:grpSpPr>
        <p:sp>
          <p:nvSpPr>
            <p:cNvPr id="472" name="Google Shape;47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39"/>
          <p:cNvSpPr/>
          <p:nvPr/>
        </p:nvSpPr>
        <p:spPr>
          <a:xfrm>
            <a:off x="3585796" y="2687796"/>
            <a:ext cx="276845" cy="2682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39"/>
          <p:cNvGrpSpPr/>
          <p:nvPr/>
        </p:nvGrpSpPr>
        <p:grpSpPr>
          <a:xfrm>
            <a:off x="3996513" y="2702438"/>
            <a:ext cx="333321" cy="238957"/>
            <a:chOff x="5255200" y="3006475"/>
            <a:chExt cx="511700" cy="378575"/>
          </a:xfrm>
        </p:grpSpPr>
        <p:sp>
          <p:nvSpPr>
            <p:cNvPr id="476" name="Google Shape;47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3150149" y="2688567"/>
            <a:ext cx="269680" cy="266698"/>
            <a:chOff x="3955900" y="2984500"/>
            <a:chExt cx="414000" cy="422525"/>
          </a:xfrm>
        </p:grpSpPr>
        <p:sp>
          <p:nvSpPr>
            <p:cNvPr id="479" name="Google Shape;47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940389" y="3132540"/>
            <a:ext cx="301484" cy="229709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4497439" y="2675456"/>
            <a:ext cx="210011" cy="292924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38340" y="2684701"/>
            <a:ext cx="206038" cy="283677"/>
            <a:chOff x="6701050" y="2978375"/>
            <a:chExt cx="316300" cy="449425"/>
          </a:xfrm>
        </p:grpSpPr>
        <p:sp>
          <p:nvSpPr>
            <p:cNvPr id="485" name="Google Shape;48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1381842" y="3151805"/>
            <a:ext cx="293553" cy="191175"/>
            <a:chOff x="1241275" y="3718400"/>
            <a:chExt cx="450650" cy="302875"/>
          </a:xfrm>
        </p:grpSpPr>
        <p:sp>
          <p:nvSpPr>
            <p:cNvPr id="488" name="Google Shape;48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1824925" y="3137161"/>
            <a:ext cx="285574" cy="220841"/>
            <a:chOff x="1921475" y="3695200"/>
            <a:chExt cx="438400" cy="349875"/>
          </a:xfrm>
        </p:grpSpPr>
        <p:sp>
          <p:nvSpPr>
            <p:cNvPr id="493" name="Google Shape;49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2266802" y="3133689"/>
            <a:ext cx="280004" cy="227406"/>
            <a:chOff x="2599825" y="3689700"/>
            <a:chExt cx="429850" cy="360275"/>
          </a:xfrm>
        </p:grpSpPr>
        <p:sp>
          <p:nvSpPr>
            <p:cNvPr id="497" name="Google Shape;49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2719411" y="3110177"/>
            <a:ext cx="252971" cy="255920"/>
            <a:chOff x="3294650" y="3652450"/>
            <a:chExt cx="388350" cy="405450"/>
          </a:xfrm>
        </p:grpSpPr>
        <p:sp>
          <p:nvSpPr>
            <p:cNvPr id="500" name="Google Shape;50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3137431" y="3142558"/>
            <a:ext cx="295117" cy="209669"/>
            <a:chOff x="3936375" y="3703750"/>
            <a:chExt cx="453050" cy="332175"/>
          </a:xfrm>
        </p:grpSpPr>
        <p:sp>
          <p:nvSpPr>
            <p:cNvPr id="504" name="Google Shape;50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9"/>
          <p:cNvGrpSpPr/>
          <p:nvPr/>
        </p:nvGrpSpPr>
        <p:grpSpPr>
          <a:xfrm>
            <a:off x="3576523" y="3142558"/>
            <a:ext cx="295117" cy="209669"/>
            <a:chOff x="4610450" y="3703750"/>
            <a:chExt cx="453050" cy="332175"/>
          </a:xfrm>
        </p:grpSpPr>
        <p:sp>
          <p:nvSpPr>
            <p:cNvPr id="510" name="Google Shape;51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9"/>
          <p:cNvGrpSpPr/>
          <p:nvPr/>
        </p:nvGrpSpPr>
        <p:grpSpPr>
          <a:xfrm>
            <a:off x="4025956" y="3121365"/>
            <a:ext cx="274435" cy="252054"/>
            <a:chOff x="5300400" y="3670175"/>
            <a:chExt cx="421300" cy="399325"/>
          </a:xfrm>
        </p:grpSpPr>
        <p:sp>
          <p:nvSpPr>
            <p:cNvPr id="513" name="Google Shape;51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4449705" y="3099402"/>
            <a:ext cx="305474" cy="29598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9"/>
          <p:cNvGrpSpPr/>
          <p:nvPr/>
        </p:nvGrpSpPr>
        <p:grpSpPr>
          <a:xfrm>
            <a:off x="4908115" y="3118272"/>
            <a:ext cx="266488" cy="258240"/>
            <a:chOff x="6654650" y="3665275"/>
            <a:chExt cx="409100" cy="409125"/>
          </a:xfrm>
        </p:grpSpPr>
        <p:sp>
          <p:nvSpPr>
            <p:cNvPr id="520" name="Google Shape;52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945144" y="3532955"/>
            <a:ext cx="288766" cy="279827"/>
            <a:chOff x="570875" y="4322250"/>
            <a:chExt cx="443300" cy="443325"/>
          </a:xfrm>
        </p:grpSpPr>
        <p:sp>
          <p:nvSpPr>
            <p:cNvPr id="523" name="Google Shape;52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39"/>
          <p:cNvSpPr/>
          <p:nvPr/>
        </p:nvSpPr>
        <p:spPr>
          <a:xfrm>
            <a:off x="1372336" y="3587305"/>
            <a:ext cx="312639" cy="17113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9"/>
          <p:cNvGrpSpPr/>
          <p:nvPr/>
        </p:nvGrpSpPr>
        <p:grpSpPr>
          <a:xfrm>
            <a:off x="1862706" y="3512157"/>
            <a:ext cx="210011" cy="321423"/>
            <a:chOff x="1979475" y="4289300"/>
            <a:chExt cx="322400" cy="509225"/>
          </a:xfrm>
        </p:grpSpPr>
        <p:sp>
          <p:nvSpPr>
            <p:cNvPr id="529" name="Google Shape;52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283103" y="3516386"/>
            <a:ext cx="247793" cy="312965"/>
            <a:chOff x="2624850" y="4296000"/>
            <a:chExt cx="380400" cy="495825"/>
          </a:xfrm>
        </p:grpSpPr>
        <p:sp>
          <p:nvSpPr>
            <p:cNvPr id="533" name="Google Shape;53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9"/>
          <p:cNvSpPr/>
          <p:nvPr/>
        </p:nvSpPr>
        <p:spPr>
          <a:xfrm>
            <a:off x="3152660" y="3544525"/>
            <a:ext cx="264892" cy="256693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2713548" y="3560715"/>
            <a:ext cx="264892" cy="2243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9"/>
          <p:cNvSpPr/>
          <p:nvPr/>
        </p:nvSpPr>
        <p:spPr>
          <a:xfrm>
            <a:off x="3590568" y="3543373"/>
            <a:ext cx="267302" cy="25899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39"/>
          <p:cNvGrpSpPr/>
          <p:nvPr/>
        </p:nvGrpSpPr>
        <p:grpSpPr>
          <a:xfrm>
            <a:off x="4010046" y="3547220"/>
            <a:ext cx="306256" cy="251297"/>
            <a:chOff x="5275975" y="4344850"/>
            <a:chExt cx="470150" cy="398125"/>
          </a:xfrm>
        </p:grpSpPr>
        <p:sp>
          <p:nvSpPr>
            <p:cNvPr id="540" name="Google Shape;54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464818" y="3539523"/>
            <a:ext cx="275249" cy="2666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4900152" y="3526801"/>
            <a:ext cx="282414" cy="292135"/>
            <a:chOff x="6642425" y="4312500"/>
            <a:chExt cx="433550" cy="462825"/>
          </a:xfrm>
        </p:grpSpPr>
        <p:sp>
          <p:nvSpPr>
            <p:cNvPr id="545" name="Google Shape;54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39"/>
          <p:cNvSpPr/>
          <p:nvPr/>
        </p:nvSpPr>
        <p:spPr>
          <a:xfrm>
            <a:off x="908176" y="3994666"/>
            <a:ext cx="362732" cy="207365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39"/>
          <p:cNvGrpSpPr/>
          <p:nvPr/>
        </p:nvGrpSpPr>
        <p:grpSpPr>
          <a:xfrm>
            <a:off x="1383829" y="3960372"/>
            <a:ext cx="289564" cy="275961"/>
            <a:chOff x="1244325" y="4999400"/>
            <a:chExt cx="444525" cy="437200"/>
          </a:xfrm>
        </p:grpSpPr>
        <p:sp>
          <p:nvSpPr>
            <p:cNvPr id="550" name="Google Shape;55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1848782" y="3951504"/>
            <a:ext cx="237859" cy="293682"/>
            <a:chOff x="1958100" y="4985350"/>
            <a:chExt cx="365150" cy="465275"/>
          </a:xfrm>
        </p:grpSpPr>
        <p:sp>
          <p:nvSpPr>
            <p:cNvPr id="556" name="Google Shape;55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2270368" y="3962676"/>
            <a:ext cx="272871" cy="271716"/>
            <a:chOff x="2605300" y="5003050"/>
            <a:chExt cx="418900" cy="430475"/>
          </a:xfrm>
        </p:grpSpPr>
        <p:sp>
          <p:nvSpPr>
            <p:cNvPr id="560" name="Google Shape;56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2682819" y="3968467"/>
            <a:ext cx="326156" cy="259770"/>
            <a:chOff x="3238475" y="5012225"/>
            <a:chExt cx="500700" cy="411550"/>
          </a:xfrm>
        </p:grpSpPr>
        <p:sp>
          <p:nvSpPr>
            <p:cNvPr id="564" name="Google Shape;56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3545093" y="3940710"/>
            <a:ext cx="357977" cy="315269"/>
            <a:chOff x="4562200" y="4968250"/>
            <a:chExt cx="549550" cy="499475"/>
          </a:xfrm>
        </p:grpSpPr>
        <p:sp>
          <p:nvSpPr>
            <p:cNvPr id="570" name="Google Shape;57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3160897" y="3958447"/>
            <a:ext cx="248183" cy="279416"/>
            <a:chOff x="3972400" y="4996350"/>
            <a:chExt cx="381000" cy="442675"/>
          </a:xfrm>
        </p:grpSpPr>
        <p:sp>
          <p:nvSpPr>
            <p:cNvPr id="576" name="Google Shape;57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3987377" y="3934935"/>
            <a:ext cx="351609" cy="326820"/>
            <a:chOff x="5241175" y="4959100"/>
            <a:chExt cx="539775" cy="517775"/>
          </a:xfrm>
        </p:grpSpPr>
        <p:sp>
          <p:nvSpPr>
            <p:cNvPr id="579" name="Google Shape;57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9"/>
          <p:cNvSpPr/>
          <p:nvPr/>
        </p:nvSpPr>
        <p:spPr>
          <a:xfrm>
            <a:off x="4447718" y="4015480"/>
            <a:ext cx="309448" cy="16573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9"/>
          <p:cNvGrpSpPr/>
          <p:nvPr/>
        </p:nvGrpSpPr>
        <p:grpSpPr>
          <a:xfrm>
            <a:off x="4927999" y="3983490"/>
            <a:ext cx="225531" cy="251297"/>
            <a:chOff x="6685175" y="5036025"/>
            <a:chExt cx="346225" cy="398125"/>
          </a:xfrm>
        </p:grpSpPr>
        <p:sp>
          <p:nvSpPr>
            <p:cNvPr id="587" name="Google Shape;58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673818" y="2524625"/>
            <a:ext cx="432570" cy="421334"/>
            <a:chOff x="5926225" y="921350"/>
            <a:chExt cx="517800" cy="504350"/>
          </a:xfrm>
        </p:grpSpPr>
        <p:sp>
          <p:nvSpPr>
            <p:cNvPr id="593" name="Google Shape;59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5867738" y="2760683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6558805" y="2504006"/>
            <a:ext cx="432570" cy="421334"/>
            <a:chOff x="5926225" y="921350"/>
            <a:chExt cx="517800" cy="504350"/>
          </a:xfrm>
        </p:grpSpPr>
        <p:sp>
          <p:nvSpPr>
            <p:cNvPr id="597" name="Google Shape;59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9"/>
          <p:cNvSpPr/>
          <p:nvPr/>
        </p:nvSpPr>
        <p:spPr>
          <a:xfrm>
            <a:off x="6752726" y="2740063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5674085" y="3139421"/>
            <a:ext cx="1075937" cy="1047989"/>
            <a:chOff x="5926225" y="921350"/>
            <a:chExt cx="517800" cy="504350"/>
          </a:xfrm>
        </p:grpSpPr>
        <p:sp>
          <p:nvSpPr>
            <p:cNvPr id="601" name="Google Shape;60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6156398" y="3726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9"/>
          <p:cNvSpPr txBox="1"/>
          <p:nvPr/>
        </p:nvSpPr>
        <p:spPr>
          <a:xfrm>
            <a:off x="5562775" y="959102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3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BEF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13" name="Google Shape;613;p40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Shells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Google Shape;307;p37"/>
          <p:cNvSpPr txBox="1">
            <a:spLocks noGrp="1"/>
          </p:cNvSpPr>
          <p:nvPr>
            <p:ph type="body" idx="1"/>
          </p:nvPr>
        </p:nvSpPr>
        <p:spPr>
          <a:xfrm>
            <a:off x="989418" y="1585541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800" dirty="0" err="1" smtClean="0"/>
              <a:t>Sh</a:t>
            </a:r>
            <a:endParaRPr lang="en-GB" sz="1800" dirty="0" smtClean="0"/>
          </a:p>
          <a:p>
            <a:pPr marL="0" lvl="0" indent="0">
              <a:buNone/>
            </a:pPr>
            <a:r>
              <a:rPr lang="en-GB" sz="1800" i="1" dirty="0" err="1" smtClean="0">
                <a:solidFill>
                  <a:srgbClr val="00B0F0"/>
                </a:solidFill>
              </a:rPr>
              <a:t>Csh</a:t>
            </a:r>
            <a:endParaRPr lang="en-GB" sz="1800" i="1" dirty="0" smtClean="0">
              <a:solidFill>
                <a:srgbClr val="00B0F0"/>
              </a:solidFill>
            </a:endParaRPr>
          </a:p>
          <a:p>
            <a:pPr marL="0" lvl="0" indent="0">
              <a:buNone/>
            </a:pPr>
            <a:r>
              <a:rPr lang="en-GB" sz="1800" i="1" dirty="0" smtClean="0">
                <a:solidFill>
                  <a:srgbClr val="00B0F0"/>
                </a:solidFill>
              </a:rPr>
              <a:t>Bash</a:t>
            </a:r>
          </a:p>
          <a:p>
            <a:pPr marL="0" lvl="0" indent="0">
              <a:buNone/>
            </a:pPr>
            <a:r>
              <a:rPr lang="en-GB" sz="1800" i="1" dirty="0" err="1" smtClean="0">
                <a:solidFill>
                  <a:srgbClr val="00B0F0"/>
                </a:solidFill>
              </a:rPr>
              <a:t>Ksh</a:t>
            </a:r>
            <a:endParaRPr lang="en-GB" sz="1800" i="1" dirty="0" smtClean="0">
              <a:solidFill>
                <a:srgbClr val="00B0F0"/>
              </a:solidFill>
            </a:endParaRPr>
          </a:p>
          <a:p>
            <a:pPr marL="0" lvl="0" indent="0">
              <a:buNone/>
            </a:pPr>
            <a:r>
              <a:rPr lang="en-GB" sz="1800" i="1" smtClean="0">
                <a:solidFill>
                  <a:srgbClr val="00B0F0"/>
                </a:solidFill>
              </a:rPr>
              <a:t>zsh</a:t>
            </a:r>
            <a:endParaRPr lang="en-US" sz="1800" i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78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the shell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4680125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BEF2"/>
                </a:solidFill>
              </a:rPr>
              <a:t>EDIT IN POWERPOINT®</a:t>
            </a:r>
            <a:endParaRPr sz="180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516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5516C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516C"/>
                </a:solidFill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25516C"/>
                </a:solidFill>
              </a:rPr>
              <a:t>)</a:t>
            </a:r>
            <a:endParaRPr sz="1200">
              <a:solidFill>
                <a:srgbClr val="25516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25516C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BEF2"/>
                </a:solidFill>
              </a:rPr>
              <a:t>EDIT IN GOOGLE SLIDES</a:t>
            </a:r>
            <a:endParaRPr sz="1800" dirty="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br>
              <a:rPr lang="en" sz="1200" dirty="0"/>
            </a:br>
            <a:r>
              <a:rPr lang="en" sz="1200" dirty="0"/>
              <a:t>You will get a copy of this document on your Google Drive and will be able to edit, add or delete slides.</a:t>
            </a:r>
            <a:br>
              <a:rPr lang="en" sz="1200" dirty="0"/>
            </a:br>
            <a:r>
              <a:rPr lang="en" sz="1200" dirty="0"/>
              <a:t>You have to be signed in to your Google account.</a:t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79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A SLIDE TITLE</a:t>
            </a:r>
            <a:endParaRPr sz="140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958</Words>
  <Application>Microsoft Office PowerPoint</Application>
  <PresentationFormat>On-screen Show (16:9)</PresentationFormat>
  <Paragraphs>179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Source Sans Pro</vt:lpstr>
      <vt:lpstr>Montserrat</vt:lpstr>
      <vt:lpstr>Gremio template</vt:lpstr>
      <vt:lpstr>Bash</vt:lpstr>
      <vt:lpstr>What is The</vt:lpstr>
      <vt:lpstr>What is “The Shell”</vt:lpstr>
      <vt:lpstr>Shells</vt:lpstr>
      <vt:lpstr>What is the shell</vt:lpstr>
      <vt:lpstr>HELLO!</vt:lpstr>
      <vt:lpstr>TRANSITION HEADLINE</vt:lpstr>
      <vt:lpstr>PowerPoint Presentation</vt:lpstr>
      <vt:lpstr>THIS IS A SLIDE TITLE</vt:lpstr>
      <vt:lpstr>CONCEPT</vt:lpstr>
      <vt:lpstr>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Tony</cp:lastModifiedBy>
  <cp:revision>5</cp:revision>
  <dcterms:modified xsi:type="dcterms:W3CDTF">2019-04-10T10:38:08Z</dcterms:modified>
</cp:coreProperties>
</file>