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Source Sans Pr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D68835-C8AF-43CA-B3F6-153E68EEFE36}">
  <a:tblStyle styleId="{A1D68835-C8AF-43CA-B3F6-153E68EEFE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530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acebook.github.io/design/handskit.html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Google Shape;181;p25"/>
          <p:cNvGraphicFramePr/>
          <p:nvPr/>
        </p:nvGraphicFramePr>
        <p:xfrm>
          <a:off x="1059100" y="177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{A1D68835-C8AF-43CA-B3F6-153E68EEFE36}</a:tableStyleId>
              </a:tblPr>
              <a:tblGrid>
                <a:gridCol w="17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98577" y="1506550"/>
            <a:ext cx="5804297" cy="276503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15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2" name="Google Shape;192;p26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4" name="Google Shape;194;p26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ctrTitle" idx="4294967295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4294967295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294967295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8"/>
          <p:cNvSpPr txBox="1">
            <a:spLocks noGrp="1"/>
          </p:cNvSpPr>
          <p:nvPr>
            <p:ph type="ctrTitle" idx="4294967295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4294967295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8"/>
          <p:cNvSpPr txBox="1">
            <a:spLocks noGrp="1"/>
          </p:cNvSpPr>
          <p:nvPr>
            <p:ph type="ctrTitle" idx="4294967295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4294967295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Google Shape;236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1858400" y="2929177"/>
            <a:ext cx="313369" cy="33037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Google Shape;243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6441793" y="2892963"/>
            <a:ext cx="384445" cy="38442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Google Shape;247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Google Shape;251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POWERPOINT®</a:t>
            </a:r>
            <a:endParaRPr sz="180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516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  <a:endParaRPr sz="1200">
              <a:solidFill>
                <a:srgbClr val="25516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5516C"/>
              </a:solidFill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GOOGLE SLIDES</a:t>
            </a:r>
            <a:endParaRPr sz="180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br>
              <a:rPr lang="en" sz="1200"/>
            </a:b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br>
              <a:rPr lang="en" sz="1200"/>
            </a:b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63" name="Google Shape;26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21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id="270" name="Google Shape;270;p32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22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77" name="Google Shape;277;p33" descr="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01" name="Google Shape;301;p3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Montserrat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lang="en" sz="1400" b="1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lang="en" sz="1400" b="1">
                <a:solidFill>
                  <a:srgbClr val="25516C"/>
                </a:solidFill>
              </a:rPr>
              <a:t>#25516c</a:t>
            </a:r>
            <a:endParaRPr sz="1400" b="1">
              <a:solidFill>
                <a:srgbClr val="25516C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3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EF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9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Google Shape;32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9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Google Shape;32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9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Google Shape;33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2293522" y="993590"/>
            <a:ext cx="226720" cy="252827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2748139" y="994363"/>
            <a:ext cx="195713" cy="25128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9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Google Shape;33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39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Google Shape;34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39"/>
          <p:cNvSpPr/>
          <p:nvPr/>
        </p:nvSpPr>
        <p:spPr>
          <a:xfrm>
            <a:off x="4013378" y="993196"/>
            <a:ext cx="299905" cy="25361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9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Google Shape;34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9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Google Shape;36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9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Google Shape;37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Google Shape;37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Google Shape;37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2270445" y="1414049"/>
            <a:ext cx="272871" cy="26286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709965" y="1427162"/>
            <a:ext cx="272057" cy="236653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153051" y="1429087"/>
            <a:ext cx="264110" cy="23278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600909" y="1431391"/>
            <a:ext cx="246620" cy="2281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39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Google Shape;38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Google Shape;39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Google Shape;39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Google Shape;39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Google Shape;40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Google Shape;40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Google Shape;40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715127" y="1844165"/>
            <a:ext cx="261733" cy="25360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Google Shape;41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Google Shape;41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Google Shape;42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Google Shape;42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Google Shape;43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Google Shape;43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39"/>
          <p:cNvSpPr/>
          <p:nvPr/>
        </p:nvSpPr>
        <p:spPr>
          <a:xfrm>
            <a:off x="1404158" y="2275796"/>
            <a:ext cx="248998" cy="24127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1843270" y="2275796"/>
            <a:ext cx="248998" cy="24127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2282383" y="2275796"/>
            <a:ext cx="248998" cy="24127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9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Google Shape;44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Google Shape;44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9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Google Shape;45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038833" y="2269247"/>
            <a:ext cx="248998" cy="25437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9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Google Shape;45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Google Shape;45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Google Shape;46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9"/>
          <p:cNvSpPr/>
          <p:nvPr/>
        </p:nvSpPr>
        <p:spPr>
          <a:xfrm>
            <a:off x="1837310" y="2659661"/>
            <a:ext cx="260918" cy="32451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1432007" y="2659661"/>
            <a:ext cx="193303" cy="32451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9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Google Shape;46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Google Shape;47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9"/>
          <p:cNvSpPr/>
          <p:nvPr/>
        </p:nvSpPr>
        <p:spPr>
          <a:xfrm>
            <a:off x="3585796" y="2687796"/>
            <a:ext cx="276845" cy="2682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39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Google Shape;47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Google Shape;47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940389" y="3132540"/>
            <a:ext cx="301484" cy="229709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4497439" y="2675456"/>
            <a:ext cx="210011" cy="292924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Google Shape;48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Google Shape;48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Google Shape;49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Google Shape;49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Google Shape;50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Google Shape;50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Google Shape;51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Google Shape;51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4449705" y="3099402"/>
            <a:ext cx="305474" cy="29598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Google Shape;52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Google Shape;52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39"/>
          <p:cNvSpPr/>
          <p:nvPr/>
        </p:nvSpPr>
        <p:spPr>
          <a:xfrm>
            <a:off x="1372336" y="3587305"/>
            <a:ext cx="312639" cy="17113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9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Google Shape;52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Google Shape;53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3152660" y="3544525"/>
            <a:ext cx="264892" cy="256693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2713548" y="3560715"/>
            <a:ext cx="264892" cy="2243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3590568" y="3543373"/>
            <a:ext cx="267302" cy="25899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Google Shape;54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464818" y="3539523"/>
            <a:ext cx="275249" cy="2666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Google Shape;54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39"/>
          <p:cNvSpPr/>
          <p:nvPr/>
        </p:nvSpPr>
        <p:spPr>
          <a:xfrm>
            <a:off x="908176" y="3994666"/>
            <a:ext cx="362732" cy="207365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3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Google Shape;55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Google Shape;55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Google Shape;56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Google Shape;56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Google Shape;57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Google Shape;57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Google Shape;57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9"/>
          <p:cNvSpPr/>
          <p:nvPr/>
        </p:nvSpPr>
        <p:spPr>
          <a:xfrm>
            <a:off x="4447718" y="4015480"/>
            <a:ext cx="309448" cy="16573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9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Google Shape;58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Google Shape;59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5867738" y="276068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Google Shape;59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/>
          <p:nvPr/>
        </p:nvSpPr>
        <p:spPr>
          <a:xfrm>
            <a:off x="6752726" y="274006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Google Shape;60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61563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3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Google Shape;613;p40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7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8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  <p:extLst>
      <p:ext uri="{BB962C8B-B14F-4D97-AF65-F5344CB8AC3E}">
        <p14:creationId xmlns:p14="http://schemas.microsoft.com/office/powerpoint/2010/main" val="2086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983</Words>
  <Application>Microsoft Office PowerPoint</Application>
  <PresentationFormat>On-screen Show (16:9)</PresentationFormat>
  <Paragraphs>169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Montserrat</vt:lpstr>
      <vt:lpstr>Source Sans Pro</vt:lpstr>
      <vt:lpstr>Arial</vt:lpstr>
      <vt:lpstr>Gremio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CONCEPT</vt:lpstr>
      <vt:lpstr>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Frum, Virgil Anton</cp:lastModifiedBy>
  <cp:revision>2</cp:revision>
  <dcterms:modified xsi:type="dcterms:W3CDTF">2018-12-04T10:14:53Z</dcterms:modified>
</cp:coreProperties>
</file>