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2" r:id="rId3"/>
    <p:sldId id="298" r:id="rId4"/>
    <p:sldId id="261" r:id="rId5"/>
    <p:sldId id="299" r:id="rId6"/>
    <p:sldId id="297" r:id="rId7"/>
    <p:sldId id="300" r:id="rId8"/>
    <p:sldId id="286" r:id="rId9"/>
    <p:sldId id="301" r:id="rId10"/>
    <p:sldId id="263" r:id="rId11"/>
    <p:sldId id="296" r:id="rId12"/>
    <p:sldId id="290" r:id="rId13"/>
    <p:sldId id="304" r:id="rId14"/>
    <p:sldId id="305" r:id="rId15"/>
    <p:sldId id="306" r:id="rId16"/>
    <p:sldId id="302" r:id="rId17"/>
    <p:sldId id="303" r:id="rId18"/>
    <p:sldId id="307" r:id="rId19"/>
    <p:sldId id="308" r:id="rId20"/>
    <p:sldId id="309" r:id="rId21"/>
    <p:sldId id="291" r:id="rId22"/>
    <p:sldId id="310" r:id="rId23"/>
    <p:sldId id="311" r:id="rId24"/>
    <p:sldId id="312" r:id="rId25"/>
    <p:sldId id="279" r:id="rId26"/>
  </p:sldIdLst>
  <p:sldSz cx="9144000" cy="5143500" type="screen16x9"/>
  <p:notesSz cx="6858000" cy="9144000"/>
  <p:embeddedFontLs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Source Sans Pr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CE8599-ABCC-41F2-99E6-FAF01ED197DF}">
  <a:tblStyle styleId="{D9CE8599-ABCC-41F2-99E6-FAF01ED197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107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08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630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6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2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204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685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9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40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3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795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44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096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83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28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64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4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109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2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Template-uri in C++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5784579" y="1907548"/>
            <a:ext cx="2530546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 smtClean="0"/>
              <a:t>Logica codului este aceiasi, dar tipurile de date sunt interpretate diferit, iar in cazul obiectelor, operatorii pot sa fie diferiti.</a:t>
            </a:r>
            <a:endParaRPr sz="1500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Exemple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6" y="1320125"/>
            <a:ext cx="4902690" cy="3159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Exemple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10" y="1514060"/>
            <a:ext cx="5218521" cy="27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Exemple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91" y="1320124"/>
            <a:ext cx="2234622" cy="3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Specializare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Specializare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95841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	</a:t>
            </a:r>
            <a:r>
              <a:rPr lang="en" dirty="0" smtClean="0"/>
              <a:t>Specializarea unui template de functii(clase) este defapt “suprascrierea” uneia dintre functiile(clasele) generate de template pentru a avea o logica diferita doar pentru anumite tipuri de date</a:t>
            </a:r>
            <a:r>
              <a:rPr lang="en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3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Specializare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40" y="1320126"/>
            <a:ext cx="4198019" cy="31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Parametri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Parametri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65" y="1320125"/>
            <a:ext cx="2651515" cy="31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Parametri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51" y="1886024"/>
            <a:ext cx="379147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Parametri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51" y="1886024"/>
            <a:ext cx="3791479" cy="1914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9" y="1324193"/>
            <a:ext cx="4975158" cy="316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678499" y="1459498"/>
            <a:ext cx="4394098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Cod </a:t>
            </a:r>
            <a:r>
              <a:rPr lang="en-US" sz="4800" dirty="0" err="1" smtClean="0"/>
              <a:t>putin</a:t>
            </a:r>
            <a:endParaRPr sz="4800"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4294967295"/>
          </p:nvPr>
        </p:nvSpPr>
        <p:spPr>
          <a:xfrm>
            <a:off x="2176763" y="3276551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Acelasi cod, aceeasi logica, </a:t>
            </a:r>
            <a:br>
              <a:rPr lang="en" sz="1400" dirty="0" smtClean="0"/>
            </a:br>
            <a:r>
              <a:rPr lang="en" sz="1400" dirty="0" smtClean="0"/>
              <a:t>tip de date diferit</a:t>
            </a:r>
            <a:endParaRPr sz="1400" dirty="0"/>
          </a:p>
        </p:txBody>
      </p:sp>
      <p:sp>
        <p:nvSpPr>
          <p:cNvPr id="121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</a:t>
            </a:fld>
            <a:endParaRPr dirty="0">
              <a:solidFill>
                <a:srgbClr val="00BEF2"/>
              </a:solidFill>
            </a:endParaRPr>
          </a:p>
        </p:txBody>
      </p:sp>
      <p:sp>
        <p:nvSpPr>
          <p:cNvPr id="19" name="Google Shape;119;p19"/>
          <p:cNvSpPr txBox="1">
            <a:spLocks/>
          </p:cNvSpPr>
          <p:nvPr/>
        </p:nvSpPr>
        <p:spPr>
          <a:xfrm>
            <a:off x="678499" y="2254457"/>
            <a:ext cx="439409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800" dirty="0" smtClean="0"/>
              <a:t>Cod </a:t>
            </a:r>
            <a:r>
              <a:rPr lang="en-US" sz="4800" dirty="0" err="1" smtClean="0"/>
              <a:t>destept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Quiz time &lt;3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1076462" y="1865646"/>
            <a:ext cx="7610339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Q: Ce se intampla cand avem un membru static intr-un template de functii/clase?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26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1076462" y="1865646"/>
            <a:ext cx="7610339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</a:t>
            </a:r>
            <a:r>
              <a:rPr lang="en" sz="3600" dirty="0" smtClean="0"/>
              <a:t>: Fiecare instanta generata are propriul membru static, separat de celelalte instante.</a:t>
            </a:r>
            <a:endParaRPr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1076462" y="1865646"/>
            <a:ext cx="7610339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Q: Care este diferenta dintre template-uri si function overloading?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12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1076462" y="1865646"/>
            <a:ext cx="7610339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</a:t>
            </a:r>
            <a:r>
              <a:rPr lang="en" sz="3600" dirty="0" smtClean="0"/>
              <a:t>: Function Overloading si template-urile sunt exemple de polimorfism.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-functia face lucruri </a:t>
            </a:r>
            <a:r>
              <a:rPr lang="en" sz="2000" dirty="0" smtClean="0">
                <a:solidFill>
                  <a:srgbClr val="00B0F0"/>
                </a:solidFill>
              </a:rPr>
              <a:t>SIMILARE</a:t>
            </a:r>
            <a:r>
              <a:rPr lang="en" sz="2000" dirty="0" smtClean="0"/>
              <a:t> – overloading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-functia face lucruri </a:t>
            </a:r>
            <a:r>
              <a:rPr lang="en" sz="2000" dirty="0" smtClean="0">
                <a:solidFill>
                  <a:srgbClr val="00B0F0"/>
                </a:solidFill>
              </a:rPr>
              <a:t>IDENTICE</a:t>
            </a:r>
            <a:r>
              <a:rPr lang="en" sz="2000" dirty="0" smtClean="0"/>
              <a:t> - tempalte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10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00" y="1630622"/>
            <a:ext cx="7354345" cy="2446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Conceptul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/>
              <a:t>Conceptul</a:t>
            </a:r>
            <a:endParaRPr sz="14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95841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	Ideea pe scurt </a:t>
            </a:r>
            <a:r>
              <a:rPr lang="en" dirty="0" smtClean="0"/>
              <a:t>este sa </a:t>
            </a:r>
            <a:r>
              <a:rPr lang="en" dirty="0" smtClean="0"/>
              <a:t>nu scriem acelasi cod </a:t>
            </a:r>
            <a:r>
              <a:rPr lang="en" dirty="0" smtClean="0"/>
              <a:t>pentru</a:t>
            </a:r>
            <a:r>
              <a:rPr lang="en" dirty="0" smtClean="0"/>
              <a:t> </a:t>
            </a:r>
            <a:r>
              <a:rPr lang="en" dirty="0" smtClean="0"/>
              <a:t>tipuri de date </a:t>
            </a:r>
            <a:r>
              <a:rPr lang="en" dirty="0" smtClean="0"/>
              <a:t>diferite, ci sa avem tipuri de date </a:t>
            </a:r>
            <a:r>
              <a:rPr lang="en" dirty="0" smtClean="0">
                <a:solidFill>
                  <a:srgbClr val="00B0F0"/>
                </a:solidFill>
              </a:rPr>
              <a:t>GENERICE</a:t>
            </a:r>
            <a:r>
              <a:rPr lang="en" dirty="0" smtClean="0"/>
              <a:t>, </a:t>
            </a:r>
            <a:r>
              <a:rPr lang="en" i="1" dirty="0" smtClean="0"/>
              <a:t>pe care </a:t>
            </a:r>
            <a:r>
              <a:rPr lang="en" dirty="0" smtClean="0"/>
              <a:t>le trimitem ca parametri.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Definitie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Definitie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640358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25516C"/>
                </a:solidFill>
              </a:rPr>
              <a:t>Template-urile de functii(clase) sunt sabloane care genereaza functii(clase) cu o logica comuna, dar cu tipuri de date diferite.</a:t>
            </a:r>
            <a:br>
              <a:rPr lang="en" sz="1800" dirty="0" smtClean="0">
                <a:solidFill>
                  <a:srgbClr val="25516C"/>
                </a:solidFill>
              </a:rPr>
            </a:br>
            <a:r>
              <a:rPr lang="en" sz="1800" dirty="0" smtClean="0">
                <a:solidFill>
                  <a:srgbClr val="25516C"/>
                </a:solidFill>
              </a:rPr>
              <a:t> </a:t>
            </a:r>
            <a:r>
              <a:rPr lang="en" sz="1800" dirty="0" smtClean="0"/>
              <a:t>Astefl</a:t>
            </a:r>
            <a:r>
              <a:rPr lang="en" sz="1800" dirty="0" smtClean="0">
                <a:solidFill>
                  <a:srgbClr val="25516C"/>
                </a:solidFill>
              </a:rPr>
              <a:t>:</a:t>
            </a:r>
            <a:endParaRPr sz="1800" dirty="0">
              <a:solidFill>
                <a:srgbClr val="25516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-US" sz="1800" dirty="0" err="1" smtClean="0"/>
              <a:t>Codul</a:t>
            </a:r>
            <a:r>
              <a:rPr lang="en-US" sz="1800" dirty="0" smtClean="0"/>
              <a:t> </a:t>
            </a:r>
            <a:r>
              <a:rPr lang="en-US" sz="1800" dirty="0" err="1" smtClean="0"/>
              <a:t>sursa</a:t>
            </a:r>
            <a:r>
              <a:rPr lang="en-US" sz="1800" dirty="0" smtClean="0"/>
              <a:t> are o </a:t>
            </a:r>
            <a:r>
              <a:rPr lang="en-US" sz="1800" dirty="0" err="1" smtClean="0"/>
              <a:t>singura</a:t>
            </a:r>
            <a:r>
              <a:rPr lang="en-US" sz="1800" dirty="0" smtClean="0"/>
              <a:t> </a:t>
            </a:r>
            <a:r>
              <a:rPr lang="en-US" sz="1800" dirty="0" err="1" smtClean="0"/>
              <a:t>functie</a:t>
            </a:r>
            <a:r>
              <a:rPr lang="en-US" sz="1800" dirty="0" smtClean="0"/>
              <a:t>/</a:t>
            </a:r>
            <a:r>
              <a:rPr lang="en-US" sz="1800" dirty="0" err="1" smtClean="0"/>
              <a:t>clasa</a:t>
            </a:r>
            <a:endParaRPr sz="1800" dirty="0">
              <a:solidFill>
                <a:srgbClr val="25516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 dirty="0" smtClean="0">
                <a:solidFill>
                  <a:srgbClr val="25516C"/>
                </a:solidFill>
              </a:rPr>
              <a:t>Codul compilat poate avea mai multe functii/clase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 dirty="0" smtClean="0"/>
              <a:t>Spre deosebire de macrouri, compilatorul nu face </a:t>
            </a:r>
            <a:r>
              <a:rPr lang="en" sz="1800" i="1" dirty="0" smtClean="0"/>
              <a:t>type check </a:t>
            </a:r>
            <a:r>
              <a:rPr lang="en" sz="1800" dirty="0" smtClean="0"/>
              <a:t>inainte de expandare</a:t>
            </a:r>
            <a:endParaRPr sz="1800" dirty="0">
              <a:solidFill>
                <a:srgbClr val="25516C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Syntaxa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Syntaxa</a:t>
            </a:r>
            <a:endParaRPr sz="14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-US" dirty="0" err="1" smtClean="0"/>
              <a:t>Functii</a:t>
            </a:r>
            <a:r>
              <a:rPr lang="en-US" dirty="0" smtClean="0"/>
              <a:t> </a:t>
            </a:r>
            <a:r>
              <a:rPr lang="en-US" dirty="0" err="1" smtClean="0"/>
              <a:t>templetizate</a:t>
            </a: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templetizate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95" y="1320125"/>
            <a:ext cx="1819529" cy="1133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95" y="2672992"/>
            <a:ext cx="2000529" cy="180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95" y="1311754"/>
            <a:ext cx="181952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Exemple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184</Words>
  <Application>Microsoft Office PowerPoint</Application>
  <PresentationFormat>On-screen Show (16:9)</PresentationFormat>
  <Paragraphs>67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Montserrat</vt:lpstr>
      <vt:lpstr>Source Sans Pro</vt:lpstr>
      <vt:lpstr>Arial</vt:lpstr>
      <vt:lpstr>Gremio template</vt:lpstr>
      <vt:lpstr>Template-uri in C++</vt:lpstr>
      <vt:lpstr>Cod putin</vt:lpstr>
      <vt:lpstr>Conceptul</vt:lpstr>
      <vt:lpstr>Conceptul</vt:lpstr>
      <vt:lpstr>Definitie</vt:lpstr>
      <vt:lpstr>Definitie</vt:lpstr>
      <vt:lpstr>Syntaxa</vt:lpstr>
      <vt:lpstr>Syntaxa</vt:lpstr>
      <vt:lpstr>Exemple</vt:lpstr>
      <vt:lpstr>Exemple</vt:lpstr>
      <vt:lpstr>Exemple</vt:lpstr>
      <vt:lpstr>Exemple</vt:lpstr>
      <vt:lpstr>Specializare</vt:lpstr>
      <vt:lpstr>Specializare</vt:lpstr>
      <vt:lpstr>Specializare</vt:lpstr>
      <vt:lpstr>Parametri</vt:lpstr>
      <vt:lpstr>Parametri</vt:lpstr>
      <vt:lpstr>Parametri</vt:lpstr>
      <vt:lpstr>Parametri</vt:lpstr>
      <vt:lpstr>Quiz time &lt;3</vt:lpstr>
      <vt:lpstr>THANKS!</vt:lpstr>
      <vt:lpstr>THANKS!</vt:lpstr>
      <vt:lpstr>THANKS!</vt:lpstr>
      <vt:lpstr>THANKS!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 C++</dc:title>
  <dc:creator>Frum, Virgil Anton</dc:creator>
  <cp:lastModifiedBy>Frum, Virgil Anton</cp:lastModifiedBy>
  <cp:revision>31</cp:revision>
  <dcterms:modified xsi:type="dcterms:W3CDTF">2018-11-09T12:52:10Z</dcterms:modified>
</cp:coreProperties>
</file>