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96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47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8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70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78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2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93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75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73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6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3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06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84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21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55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15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1520190"/>
            <a:ext cx="7766936" cy="253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ru-RU"/>
              <a:t>презентация задач всероссийского квантового хакатона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 sz="6000" dirty="0"/>
              <a:t>Участники: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sz="6000" dirty="0"/>
              <a:t>Виталий Белов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sz="6000" dirty="0"/>
              <a:t>Владимир </a:t>
            </a:r>
            <a:r>
              <a:rPr lang="ru-RU" sz="6000" dirty="0" err="1"/>
              <a:t>Яцулевич</a:t>
            </a:r>
            <a:endParaRPr sz="6000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sz="6000" dirty="0"/>
              <a:t>Владимир Орлов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sz="6000" dirty="0"/>
              <a:t>Евгений </a:t>
            </a:r>
            <a:r>
              <a:rPr lang="ru-RU" sz="6000" dirty="0" err="1" smtClean="0"/>
              <a:t>Буралков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Постановка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Третья задача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Задача решена как для постановки задачи Изинга, так и для классики. Сделаны масштабирования и сравнения с классикой.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</a:t>
            </a: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Результат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Бенчмарк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Если пройдем в финал, то будет более целостная презентация и разумеется рассказ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Первая задача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Задача решалась с предобработкой условий. Более подробно напишем позже или расскажем допольнительно)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Постановка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Код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Код работает и выдает правильный ответ, решен как для QUBO так и для сравнения в классике. Приведены масштабирования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Матрица Q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Результат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Анализ масштабируемости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Бенчмарк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Вторая задача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Задача решена в теории для QUBO и классики, реализацию не успели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Широкоэкранный</PresentationFormat>
  <Paragraphs>25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Noto Sans Symbols</vt:lpstr>
      <vt:lpstr>Trebuchet MS</vt:lpstr>
      <vt:lpstr>Грань</vt:lpstr>
      <vt:lpstr>презентация задач всероссийского квантового хакатона</vt:lpstr>
      <vt:lpstr>Первая задача</vt:lpstr>
      <vt:lpstr>Постановка</vt:lpstr>
      <vt:lpstr>Код</vt:lpstr>
      <vt:lpstr>Матрица Q</vt:lpstr>
      <vt:lpstr>Результат</vt:lpstr>
      <vt:lpstr>Анализ масштабируемости</vt:lpstr>
      <vt:lpstr>Бенчмарк</vt:lpstr>
      <vt:lpstr>Вторая задача</vt:lpstr>
      <vt:lpstr>Постановка</vt:lpstr>
      <vt:lpstr>Третья задача</vt:lpstr>
      <vt:lpstr>Код</vt:lpstr>
      <vt:lpstr>Результат</vt:lpstr>
      <vt:lpstr>Бенчмарк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задач всероссийского квантового хакатона</dc:title>
  <dc:creator>Владимир</dc:creator>
  <cp:lastModifiedBy>Учетная запись Майкрософт</cp:lastModifiedBy>
  <cp:revision>2</cp:revision>
  <dcterms:modified xsi:type="dcterms:W3CDTF">2023-11-24T07:58:04Z</dcterms:modified>
</cp:coreProperties>
</file>