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9a036bb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9a036bb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9a036bb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9a036bb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9a036bb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9a036bb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9a036bb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9a036bb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9a036bb9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9a036bb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80"/>
              <a:t>Итоговый проект на тему: «Интернет-магазин электроники»</a:t>
            </a:r>
            <a:endParaRPr sz="3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Программа профессиональной переподготовки: Fullstack-разработка на языке Java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35925" y="4209600"/>
            <a:ext cx="897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Ковалевский Вадим Михайлович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Группа: FSJ-2-22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365475" y="141500"/>
            <a:ext cx="6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ФГБОУ ВО «Российский экономический университет им. Г.В. Плеханова»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Предметная область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Интернет-магазин электронных устройств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Обычные пользователи могут </a:t>
            </a:r>
            <a:r>
              <a:rPr lang="ru"/>
              <a:t>просматривать</a:t>
            </a:r>
            <a:r>
              <a:rPr lang="ru"/>
              <a:t> все товары, используя встроенные фильтры, в том числе и без регистрации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Администратор сайта может управлять категориями и товарами через тот же интерфейс, но в специальном разделе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ER-модель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017722"/>
            <a:ext cx="79057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Инструментальные средства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СУБД: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PostgeSQL, DBeaver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Backend: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Java 17, Spring Boot, IntelliJ Idea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Frontend: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React, Bootstrap, WebStorm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419300" cy="12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2875" y="1240875"/>
            <a:ext cx="2567382" cy="140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5225" y="1240875"/>
            <a:ext cx="3010101" cy="15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954475"/>
            <a:ext cx="4135024" cy="13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0249" y="2926175"/>
            <a:ext cx="2553566" cy="20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