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8699-5FCF-47DA-A6D1-7EE125935DD2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AA71-131E-42B1-9EFC-D3A5F2957EA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915816" y="404664"/>
            <a:ext cx="3384376" cy="7920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556792"/>
            <a:ext cx="8568952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Live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11560" y="1916832"/>
            <a:ext cx="1368152" cy="1368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</a:t>
            </a:r>
          </a:p>
          <a:p>
            <a:pPr algn="ctr"/>
            <a:r>
              <a:rPr lang="en-US" dirty="0" smtClean="0"/>
              <a:t>Combat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907704" y="1844824"/>
            <a:ext cx="6768752" cy="44644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067944" y="2132856"/>
            <a:ext cx="2592288" cy="57606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HunkerDown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555776" y="3284984"/>
            <a:ext cx="1800200" cy="16561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Searching</a:t>
            </a:r>
          </a:p>
          <a:p>
            <a:pPr algn="ctr"/>
            <a:r>
              <a:rPr lang="en-US" dirty="0" smtClean="0"/>
              <a:t>Target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6156176" y="2780928"/>
            <a:ext cx="1656184" cy="12961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 To Target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4283968" y="4797152"/>
            <a:ext cx="1656184" cy="15121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Fireing</a:t>
            </a:r>
            <a:endParaRPr lang="en-US" dirty="0" smtClean="0"/>
          </a:p>
          <a:p>
            <a:pPr algn="ctr"/>
            <a:r>
              <a:rPr lang="en-US" dirty="0" smtClean="0"/>
              <a:t>Target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0"/>
            <a:endCxn id="4" idx="4"/>
          </p:cNvCxnSpPr>
          <p:nvPr/>
        </p:nvCxnSpPr>
        <p:spPr>
          <a:xfrm flipH="1" flipV="1">
            <a:off x="4608004" y="1196752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7"/>
            <a:endCxn id="8" idx="1"/>
          </p:cNvCxnSpPr>
          <p:nvPr/>
        </p:nvCxnSpPr>
        <p:spPr>
          <a:xfrm>
            <a:off x="1779351" y="2117193"/>
            <a:ext cx="2668225" cy="1000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3"/>
            <a:endCxn id="9" idx="7"/>
          </p:cNvCxnSpPr>
          <p:nvPr/>
        </p:nvCxnSpPr>
        <p:spPr>
          <a:xfrm flipH="1">
            <a:off x="4092343" y="2624557"/>
            <a:ext cx="355233" cy="9029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95736" y="1844824"/>
            <a:ext cx="10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Attacked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51920" y="119675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Killed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43808" y="2852936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CalmDowned</a:t>
            </a:r>
          </a:p>
        </p:txBody>
      </p:sp>
      <p:cxnSp>
        <p:nvCxnSpPr>
          <p:cNvPr id="44" name="Прямая со стрелкой 43"/>
          <p:cNvCxnSpPr>
            <a:stCxn id="9" idx="6"/>
            <a:endCxn id="10" idx="2"/>
          </p:cNvCxnSpPr>
          <p:nvPr/>
        </p:nvCxnSpPr>
        <p:spPr>
          <a:xfrm flipV="1">
            <a:off x="4355976" y="3429000"/>
            <a:ext cx="1800200" cy="6840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55976" y="3284984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TargetLocked</a:t>
            </a:r>
          </a:p>
        </p:txBody>
      </p:sp>
      <p:cxnSp>
        <p:nvCxnSpPr>
          <p:cNvPr id="57" name="Прямая со стрелкой 56"/>
          <p:cNvCxnSpPr>
            <a:stCxn id="10" idx="4"/>
            <a:endCxn id="11" idx="7"/>
          </p:cNvCxnSpPr>
          <p:nvPr/>
        </p:nvCxnSpPr>
        <p:spPr>
          <a:xfrm flipH="1">
            <a:off x="5697609" y="4077072"/>
            <a:ext cx="1286659" cy="941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28184" y="4437112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PositionReached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6732240" y="5301208"/>
            <a:ext cx="1153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In Combat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11" idx="1"/>
            <a:endCxn id="9" idx="5"/>
          </p:cNvCxnSpPr>
          <p:nvPr/>
        </p:nvCxnSpPr>
        <p:spPr>
          <a:xfrm flipH="1" flipV="1">
            <a:off x="4092343" y="4698626"/>
            <a:ext cx="434168" cy="3199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55976" y="4437112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TargetLost</a:t>
            </a:r>
          </a:p>
        </p:txBody>
      </p:sp>
      <p:cxnSp>
        <p:nvCxnSpPr>
          <p:cNvPr id="82" name="Прямая со стрелкой 81"/>
          <p:cNvCxnSpPr>
            <a:stCxn id="9" idx="1"/>
            <a:endCxn id="6" idx="5"/>
          </p:cNvCxnSpPr>
          <p:nvPr/>
        </p:nvCxnSpPr>
        <p:spPr>
          <a:xfrm flipH="1" flipV="1">
            <a:off x="1779351" y="3084623"/>
            <a:ext cx="1040058" cy="442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6" idx="6"/>
            <a:endCxn id="10" idx="1"/>
          </p:cNvCxnSpPr>
          <p:nvPr/>
        </p:nvCxnSpPr>
        <p:spPr>
          <a:xfrm>
            <a:off x="1979712" y="2600908"/>
            <a:ext cx="4419007" cy="369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79712" y="2276872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TargetFound</a:t>
            </a:r>
          </a:p>
        </p:txBody>
      </p:sp>
      <p:cxnSp>
        <p:nvCxnSpPr>
          <p:cNvPr id="92" name="Прямая со стрелкой 91"/>
          <p:cNvCxnSpPr>
            <a:stCxn id="10" idx="0"/>
            <a:endCxn id="8" idx="6"/>
          </p:cNvCxnSpPr>
          <p:nvPr/>
        </p:nvCxnSpPr>
        <p:spPr>
          <a:xfrm flipH="1" flipV="1">
            <a:off x="6660232" y="2420888"/>
            <a:ext cx="32403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11" idx="0"/>
            <a:endCxn id="8" idx="5"/>
          </p:cNvCxnSpPr>
          <p:nvPr/>
        </p:nvCxnSpPr>
        <p:spPr>
          <a:xfrm flipV="1">
            <a:off x="5112060" y="2624557"/>
            <a:ext cx="1168540" cy="21725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9" idx="0"/>
            <a:endCxn id="8" idx="2"/>
          </p:cNvCxnSpPr>
          <p:nvPr/>
        </p:nvCxnSpPr>
        <p:spPr>
          <a:xfrm flipV="1">
            <a:off x="3455876" y="2420888"/>
            <a:ext cx="612068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804248" y="2348880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Paniced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403648" y="3284984"/>
            <a:ext cx="114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NoTargets</a:t>
            </a:r>
          </a:p>
        </p:txBody>
      </p:sp>
      <p:cxnSp>
        <p:nvCxnSpPr>
          <p:cNvPr id="104" name="Прямая со стрелкой 103"/>
          <p:cNvCxnSpPr>
            <a:stCxn id="10" idx="3"/>
            <a:endCxn id="9" idx="5"/>
          </p:cNvCxnSpPr>
          <p:nvPr/>
        </p:nvCxnSpPr>
        <p:spPr>
          <a:xfrm flipH="1">
            <a:off x="4092343" y="3887256"/>
            <a:ext cx="2306376" cy="8113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Стрелка вниз 110"/>
          <p:cNvSpPr/>
          <p:nvPr/>
        </p:nvSpPr>
        <p:spPr>
          <a:xfrm>
            <a:off x="6012160" y="5373216"/>
            <a:ext cx="864096" cy="576064"/>
          </a:xfrm>
          <a:prstGeom prst="downArrow">
            <a:avLst>
              <a:gd name="adj1" fmla="val 68971"/>
              <a:gd name="adj2" fmla="val 346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Down</a:t>
            </a:r>
            <a:endParaRPr lang="ru-RU" sz="1200" dirty="0"/>
          </a:p>
        </p:txBody>
      </p:sp>
      <p:sp>
        <p:nvSpPr>
          <p:cNvPr id="112" name="Стрелка вниз 111"/>
          <p:cNvSpPr/>
          <p:nvPr/>
        </p:nvSpPr>
        <p:spPr>
          <a:xfrm>
            <a:off x="395536" y="2564904"/>
            <a:ext cx="576064" cy="432048"/>
          </a:xfrm>
          <a:prstGeom prst="downArrow">
            <a:avLst>
              <a:gd name="adj1" fmla="val 66599"/>
              <a:gd name="adj2" fmla="val 377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Get Up</a:t>
            </a:r>
            <a:endParaRPr lang="ru-RU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915816" y="404664"/>
            <a:ext cx="3384376" cy="7920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556792"/>
            <a:ext cx="8568952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Live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11560" y="1916832"/>
            <a:ext cx="1368152" cy="1368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</a:t>
            </a:r>
          </a:p>
          <a:p>
            <a:pPr algn="ctr"/>
            <a:r>
              <a:rPr lang="en-US" dirty="0" smtClean="0"/>
              <a:t>Combat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907704" y="1844824"/>
            <a:ext cx="6768752" cy="44644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555776" y="3284984"/>
            <a:ext cx="1800200" cy="16561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Searching</a:t>
            </a:r>
          </a:p>
          <a:p>
            <a:pPr algn="ctr"/>
            <a:r>
              <a:rPr lang="en-US" dirty="0" smtClean="0"/>
              <a:t>Target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6228184" y="3429000"/>
            <a:ext cx="1656184" cy="15121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Fireing</a:t>
            </a:r>
            <a:endParaRPr lang="en-US" dirty="0" smtClean="0"/>
          </a:p>
          <a:p>
            <a:pPr algn="ctr"/>
            <a:r>
              <a:rPr lang="en-US" dirty="0" smtClean="0"/>
              <a:t>Target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0"/>
            <a:endCxn id="4" idx="4"/>
          </p:cNvCxnSpPr>
          <p:nvPr/>
        </p:nvCxnSpPr>
        <p:spPr>
          <a:xfrm flipH="1" flipV="1">
            <a:off x="4608004" y="1196752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6"/>
            <a:endCxn id="9" idx="0"/>
          </p:cNvCxnSpPr>
          <p:nvPr/>
        </p:nvCxnSpPr>
        <p:spPr>
          <a:xfrm>
            <a:off x="1979712" y="2600908"/>
            <a:ext cx="1476164" cy="6840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71800" y="2708920"/>
            <a:ext cx="10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Attacked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51920" y="119675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Killed</a:t>
            </a:r>
          </a:p>
        </p:txBody>
      </p:sp>
      <p:cxnSp>
        <p:nvCxnSpPr>
          <p:cNvPr id="44" name="Прямая со стрелкой 43"/>
          <p:cNvCxnSpPr>
            <a:stCxn id="9" idx="5"/>
            <a:endCxn id="11" idx="2"/>
          </p:cNvCxnSpPr>
          <p:nvPr/>
        </p:nvCxnSpPr>
        <p:spPr>
          <a:xfrm flipV="1">
            <a:off x="4092343" y="4185084"/>
            <a:ext cx="2135841" cy="5135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55976" y="4581128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TargetLocked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6660232" y="5301208"/>
            <a:ext cx="1153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In Combat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11" idx="1"/>
            <a:endCxn id="9" idx="6"/>
          </p:cNvCxnSpPr>
          <p:nvPr/>
        </p:nvCxnSpPr>
        <p:spPr>
          <a:xfrm flipH="1">
            <a:off x="4355976" y="3650452"/>
            <a:ext cx="2114751" cy="4626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27984" y="3501008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TargetLost</a:t>
            </a:r>
          </a:p>
        </p:txBody>
      </p:sp>
      <p:cxnSp>
        <p:nvCxnSpPr>
          <p:cNvPr id="82" name="Прямая со стрелкой 81"/>
          <p:cNvCxnSpPr>
            <a:stCxn id="9" idx="1"/>
            <a:endCxn id="6" idx="5"/>
          </p:cNvCxnSpPr>
          <p:nvPr/>
        </p:nvCxnSpPr>
        <p:spPr>
          <a:xfrm flipH="1" flipV="1">
            <a:off x="1779351" y="3084623"/>
            <a:ext cx="1040058" cy="442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6" idx="7"/>
            <a:endCxn id="11" idx="0"/>
          </p:cNvCxnSpPr>
          <p:nvPr/>
        </p:nvCxnSpPr>
        <p:spPr>
          <a:xfrm>
            <a:off x="1779351" y="2117193"/>
            <a:ext cx="5276925" cy="13118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211960" y="2420888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TargetFound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403648" y="3284984"/>
            <a:ext cx="114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NoTargets</a:t>
            </a:r>
          </a:p>
        </p:txBody>
      </p:sp>
      <p:sp>
        <p:nvSpPr>
          <p:cNvPr id="46" name="Стрелка вниз 45"/>
          <p:cNvSpPr/>
          <p:nvPr/>
        </p:nvSpPr>
        <p:spPr>
          <a:xfrm>
            <a:off x="5364088" y="5373216"/>
            <a:ext cx="1512168" cy="648072"/>
          </a:xfrm>
          <a:prstGeom prst="downArrow">
            <a:avLst>
              <a:gd name="adj1" fmla="val 66599"/>
              <a:gd name="adj2" fmla="val 486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Down</a:t>
            </a:r>
            <a:endParaRPr lang="ru-RU" dirty="0"/>
          </a:p>
        </p:txBody>
      </p:sp>
      <p:sp>
        <p:nvSpPr>
          <p:cNvPr id="47" name="Стрелка вниз 46"/>
          <p:cNvSpPr/>
          <p:nvPr/>
        </p:nvSpPr>
        <p:spPr>
          <a:xfrm>
            <a:off x="395536" y="2564904"/>
            <a:ext cx="576064" cy="432048"/>
          </a:xfrm>
          <a:prstGeom prst="downArrow">
            <a:avLst>
              <a:gd name="adj1" fmla="val 66599"/>
              <a:gd name="adj2" fmla="val 377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Get Up</a:t>
            </a:r>
            <a:endParaRPr lang="ru-RU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49</Words>
  <Application>Microsoft Office PowerPoint</Application>
  <PresentationFormat>Экран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Михаил Товарнов</dc:creator>
  <cp:lastModifiedBy>Михаил Товарнов</cp:lastModifiedBy>
  <cp:revision>41</cp:revision>
  <dcterms:created xsi:type="dcterms:W3CDTF">2016-10-04T12:48:14Z</dcterms:created>
  <dcterms:modified xsi:type="dcterms:W3CDTF">2016-10-04T19:37:23Z</dcterms:modified>
</cp:coreProperties>
</file>