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25" r:id="rId3"/>
    <p:sldId id="326" r:id="rId4"/>
    <p:sldId id="331" r:id="rId5"/>
    <p:sldId id="332" r:id="rId6"/>
    <p:sldId id="333" r:id="rId7"/>
    <p:sldId id="334" r:id="rId8"/>
    <p:sldId id="335" r:id="rId9"/>
    <p:sldId id="33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0" autoAdjust="0"/>
  </p:normalViewPr>
  <p:slideViewPr>
    <p:cSldViewPr showGuides="1"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A4913-1419-4C1C-89F1-8ABB598AFBD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2E34B-5287-4B89-8F4E-52C7BEBDAFD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C19CF-B321-4BBA-97D3-585ECD0C073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6D2B8-D7FB-44E5-BDE4-31D3E13E111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D871A-AFA4-4137-8E95-F3F19982C9D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460D9-290C-4C89-953B-200303DB801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D00F7-0F64-47A2-BC91-AFB2A8F6A9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D04DD-F347-4CEB-A3AB-B639993F344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601F7-C892-436A-9893-3495413ED77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614A9-6A90-4820-A225-F5B12698BCD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C5E85-A5FF-43CC-9152-BE97BF56587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371C5A-39D1-4ECA-AE62-34A25514F0FD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multiprocess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multiprocess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268760"/>
            <a:ext cx="7772400" cy="3456384"/>
          </a:xfrm>
        </p:spPr>
        <p:txBody>
          <a:bodyPr/>
          <a:lstStyle/>
          <a:p>
            <a:r>
              <a:rPr lang="ru-RU" sz="2800" b="1" dirty="0" smtClean="0"/>
              <a:t>ИНФОРМАЦИОННЫЕ ТЕХНОЛОГИИ </a:t>
            </a:r>
            <a:br>
              <a:rPr lang="ru-RU" sz="2800" b="1" dirty="0" smtClean="0"/>
            </a:br>
            <a:r>
              <a:rPr lang="ru-RU" sz="2800" b="1" dirty="0" smtClean="0"/>
              <a:t>ПРИ ПРОЕКТИРОВАНИИ </a:t>
            </a:r>
            <a:br>
              <a:rPr lang="ru-RU" sz="2800" b="1" dirty="0" smtClean="0"/>
            </a:br>
            <a:r>
              <a:rPr lang="ru-RU" sz="2800" b="1" dirty="0" smtClean="0"/>
              <a:t>РАКЕТНОГО И СТВОЛЬНОГО ОРУЖИЯ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 rot="16200000">
            <a:off x="-1651405" y="2586866"/>
            <a:ext cx="4329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Сложность задачи</a:t>
            </a:r>
            <a:endParaRPr lang="ru-RU" sz="2800" b="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3" name="Стрелка вверх 2"/>
          <p:cNvSpPr/>
          <p:nvPr/>
        </p:nvSpPr>
        <p:spPr>
          <a:xfrm>
            <a:off x="686274" y="620688"/>
            <a:ext cx="576064" cy="5005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04753" y="4797152"/>
            <a:ext cx="2234696" cy="828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Прямая задача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04753" y="3574480"/>
            <a:ext cx="2234696" cy="863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Обратная задача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04753" y="2347416"/>
            <a:ext cx="2234696" cy="863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Структурный синтез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01200" y="1052736"/>
            <a:ext cx="2234696" cy="935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Исследование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3966" y="5747918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</a:rPr>
              <a:t>              Задачи             Требования           Подходы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18424" y="4797152"/>
            <a:ext cx="2304256" cy="828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 работает правильно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18424" y="3574480"/>
            <a:ext cx="2304256" cy="863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 работает эффективно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53076" y="1052736"/>
            <a:ext cx="2304256" cy="215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 легко изменять / дополнять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301655" y="4797152"/>
            <a:ext cx="2724969" cy="828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Тесты, Наглядные результаты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01655" y="1772816"/>
            <a:ext cx="2724969" cy="2689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Оптимизация производительности, сохранение / загрузка результатов, </a:t>
            </a:r>
            <a:r>
              <a:rPr lang="ru-RU" sz="2000" dirty="0" err="1" smtClean="0"/>
              <a:t>многопоточность</a:t>
            </a:r>
            <a:r>
              <a:rPr lang="ru-RU" sz="2000" dirty="0" smtClean="0"/>
              <a:t>, тщательная архитектура приложения</a:t>
            </a:r>
            <a:endParaRPr lang="ru-RU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308203" y="1052736"/>
            <a:ext cx="2724969" cy="552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Обработка сторонних данных</a:t>
            </a:r>
            <a:endParaRPr lang="ru-RU" sz="2000" dirty="0"/>
          </a:p>
        </p:txBody>
      </p:sp>
      <p:sp>
        <p:nvSpPr>
          <p:cNvPr id="6" name="Полилиния 5"/>
          <p:cNvSpPr/>
          <p:nvPr/>
        </p:nvSpPr>
        <p:spPr>
          <a:xfrm>
            <a:off x="1308100" y="1700808"/>
            <a:ext cx="7670800" cy="4092237"/>
          </a:xfrm>
          <a:custGeom>
            <a:avLst/>
            <a:gdLst>
              <a:gd name="connsiteX0" fmla="*/ 25400 w 7670800"/>
              <a:gd name="connsiteY0" fmla="*/ 1651000 h 4092237"/>
              <a:gd name="connsiteX1" fmla="*/ 38100 w 7670800"/>
              <a:gd name="connsiteY1" fmla="*/ 1917700 h 4092237"/>
              <a:gd name="connsiteX2" fmla="*/ 50800 w 7670800"/>
              <a:gd name="connsiteY2" fmla="*/ 2019300 h 4092237"/>
              <a:gd name="connsiteX3" fmla="*/ 63500 w 7670800"/>
              <a:gd name="connsiteY3" fmla="*/ 2133600 h 4092237"/>
              <a:gd name="connsiteX4" fmla="*/ 88900 w 7670800"/>
              <a:gd name="connsiteY4" fmla="*/ 2387600 h 4092237"/>
              <a:gd name="connsiteX5" fmla="*/ 101600 w 7670800"/>
              <a:gd name="connsiteY5" fmla="*/ 2425700 h 4092237"/>
              <a:gd name="connsiteX6" fmla="*/ 88900 w 7670800"/>
              <a:gd name="connsiteY6" fmla="*/ 3162300 h 4092237"/>
              <a:gd name="connsiteX7" fmla="*/ 63500 w 7670800"/>
              <a:gd name="connsiteY7" fmla="*/ 3302000 h 4092237"/>
              <a:gd name="connsiteX8" fmla="*/ 50800 w 7670800"/>
              <a:gd name="connsiteY8" fmla="*/ 3352800 h 4092237"/>
              <a:gd name="connsiteX9" fmla="*/ 38100 w 7670800"/>
              <a:gd name="connsiteY9" fmla="*/ 3454400 h 4092237"/>
              <a:gd name="connsiteX10" fmla="*/ 12700 w 7670800"/>
              <a:gd name="connsiteY10" fmla="*/ 3530600 h 4092237"/>
              <a:gd name="connsiteX11" fmla="*/ 25400 w 7670800"/>
              <a:gd name="connsiteY11" fmla="*/ 3810000 h 4092237"/>
              <a:gd name="connsiteX12" fmla="*/ 139700 w 7670800"/>
              <a:gd name="connsiteY12" fmla="*/ 3886200 h 4092237"/>
              <a:gd name="connsiteX13" fmla="*/ 190500 w 7670800"/>
              <a:gd name="connsiteY13" fmla="*/ 3898900 h 4092237"/>
              <a:gd name="connsiteX14" fmla="*/ 304800 w 7670800"/>
              <a:gd name="connsiteY14" fmla="*/ 3937000 h 4092237"/>
              <a:gd name="connsiteX15" fmla="*/ 444500 w 7670800"/>
              <a:gd name="connsiteY15" fmla="*/ 3975100 h 4092237"/>
              <a:gd name="connsiteX16" fmla="*/ 571500 w 7670800"/>
              <a:gd name="connsiteY16" fmla="*/ 3987800 h 4092237"/>
              <a:gd name="connsiteX17" fmla="*/ 736600 w 7670800"/>
              <a:gd name="connsiteY17" fmla="*/ 4013200 h 4092237"/>
              <a:gd name="connsiteX18" fmla="*/ 812800 w 7670800"/>
              <a:gd name="connsiteY18" fmla="*/ 4025900 h 4092237"/>
              <a:gd name="connsiteX19" fmla="*/ 952500 w 7670800"/>
              <a:gd name="connsiteY19" fmla="*/ 4038600 h 4092237"/>
              <a:gd name="connsiteX20" fmla="*/ 1041400 w 7670800"/>
              <a:gd name="connsiteY20" fmla="*/ 4051300 h 4092237"/>
              <a:gd name="connsiteX21" fmla="*/ 1879600 w 7670800"/>
              <a:gd name="connsiteY21" fmla="*/ 4064000 h 4092237"/>
              <a:gd name="connsiteX22" fmla="*/ 2603500 w 7670800"/>
              <a:gd name="connsiteY22" fmla="*/ 4089400 h 4092237"/>
              <a:gd name="connsiteX23" fmla="*/ 3175000 w 7670800"/>
              <a:gd name="connsiteY23" fmla="*/ 4076700 h 4092237"/>
              <a:gd name="connsiteX24" fmla="*/ 4025900 w 7670800"/>
              <a:gd name="connsiteY24" fmla="*/ 4051300 h 4092237"/>
              <a:gd name="connsiteX25" fmla="*/ 4089400 w 7670800"/>
              <a:gd name="connsiteY25" fmla="*/ 4038600 h 4092237"/>
              <a:gd name="connsiteX26" fmla="*/ 4305300 w 7670800"/>
              <a:gd name="connsiteY26" fmla="*/ 4025900 h 4092237"/>
              <a:gd name="connsiteX27" fmla="*/ 4445000 w 7670800"/>
              <a:gd name="connsiteY27" fmla="*/ 4013200 h 4092237"/>
              <a:gd name="connsiteX28" fmla="*/ 4699000 w 7670800"/>
              <a:gd name="connsiteY28" fmla="*/ 3987800 h 4092237"/>
              <a:gd name="connsiteX29" fmla="*/ 4838700 w 7670800"/>
              <a:gd name="connsiteY29" fmla="*/ 3975100 h 4092237"/>
              <a:gd name="connsiteX30" fmla="*/ 4914900 w 7670800"/>
              <a:gd name="connsiteY30" fmla="*/ 3962400 h 4092237"/>
              <a:gd name="connsiteX31" fmla="*/ 5245100 w 7670800"/>
              <a:gd name="connsiteY31" fmla="*/ 3949700 h 4092237"/>
              <a:gd name="connsiteX32" fmla="*/ 5461000 w 7670800"/>
              <a:gd name="connsiteY32" fmla="*/ 3924300 h 4092237"/>
              <a:gd name="connsiteX33" fmla="*/ 5575300 w 7670800"/>
              <a:gd name="connsiteY33" fmla="*/ 3898900 h 4092237"/>
              <a:gd name="connsiteX34" fmla="*/ 6959600 w 7670800"/>
              <a:gd name="connsiteY34" fmla="*/ 3911600 h 4092237"/>
              <a:gd name="connsiteX35" fmla="*/ 7010400 w 7670800"/>
              <a:gd name="connsiteY35" fmla="*/ 3924300 h 4092237"/>
              <a:gd name="connsiteX36" fmla="*/ 7188200 w 7670800"/>
              <a:gd name="connsiteY36" fmla="*/ 3949700 h 4092237"/>
              <a:gd name="connsiteX37" fmla="*/ 7556500 w 7670800"/>
              <a:gd name="connsiteY37" fmla="*/ 3937000 h 4092237"/>
              <a:gd name="connsiteX38" fmla="*/ 7594600 w 7670800"/>
              <a:gd name="connsiteY38" fmla="*/ 3924300 h 4092237"/>
              <a:gd name="connsiteX39" fmla="*/ 7632700 w 7670800"/>
              <a:gd name="connsiteY39" fmla="*/ 3898900 h 4092237"/>
              <a:gd name="connsiteX40" fmla="*/ 7658100 w 7670800"/>
              <a:gd name="connsiteY40" fmla="*/ 3810000 h 4092237"/>
              <a:gd name="connsiteX41" fmla="*/ 7670800 w 7670800"/>
              <a:gd name="connsiteY41" fmla="*/ 3708400 h 4092237"/>
              <a:gd name="connsiteX42" fmla="*/ 7658100 w 7670800"/>
              <a:gd name="connsiteY42" fmla="*/ 3200400 h 4092237"/>
              <a:gd name="connsiteX43" fmla="*/ 7632700 w 7670800"/>
              <a:gd name="connsiteY43" fmla="*/ 3073400 h 4092237"/>
              <a:gd name="connsiteX44" fmla="*/ 7620000 w 7670800"/>
              <a:gd name="connsiteY44" fmla="*/ 3035300 h 4092237"/>
              <a:gd name="connsiteX45" fmla="*/ 7594600 w 7670800"/>
              <a:gd name="connsiteY45" fmla="*/ 2997200 h 4092237"/>
              <a:gd name="connsiteX46" fmla="*/ 7569200 w 7670800"/>
              <a:gd name="connsiteY46" fmla="*/ 2882900 h 4092237"/>
              <a:gd name="connsiteX47" fmla="*/ 7581900 w 7670800"/>
              <a:gd name="connsiteY47" fmla="*/ 2641600 h 4092237"/>
              <a:gd name="connsiteX48" fmla="*/ 7594600 w 7670800"/>
              <a:gd name="connsiteY48" fmla="*/ 2603500 h 4092237"/>
              <a:gd name="connsiteX49" fmla="*/ 7607300 w 7670800"/>
              <a:gd name="connsiteY49" fmla="*/ 2527300 h 4092237"/>
              <a:gd name="connsiteX50" fmla="*/ 7620000 w 7670800"/>
              <a:gd name="connsiteY50" fmla="*/ 2476500 h 4092237"/>
              <a:gd name="connsiteX51" fmla="*/ 7645400 w 7670800"/>
              <a:gd name="connsiteY51" fmla="*/ 2286000 h 4092237"/>
              <a:gd name="connsiteX52" fmla="*/ 7620000 w 7670800"/>
              <a:gd name="connsiteY52" fmla="*/ 1968500 h 4092237"/>
              <a:gd name="connsiteX53" fmla="*/ 7607300 w 7670800"/>
              <a:gd name="connsiteY53" fmla="*/ 1917700 h 4092237"/>
              <a:gd name="connsiteX54" fmla="*/ 7569200 w 7670800"/>
              <a:gd name="connsiteY54" fmla="*/ 1892300 h 4092237"/>
              <a:gd name="connsiteX55" fmla="*/ 7543800 w 7670800"/>
              <a:gd name="connsiteY55" fmla="*/ 1854200 h 4092237"/>
              <a:gd name="connsiteX56" fmla="*/ 7454900 w 7670800"/>
              <a:gd name="connsiteY56" fmla="*/ 1816100 h 4092237"/>
              <a:gd name="connsiteX57" fmla="*/ 7416800 w 7670800"/>
              <a:gd name="connsiteY57" fmla="*/ 1790700 h 4092237"/>
              <a:gd name="connsiteX58" fmla="*/ 7366000 w 7670800"/>
              <a:gd name="connsiteY58" fmla="*/ 1778000 h 4092237"/>
              <a:gd name="connsiteX59" fmla="*/ 7277100 w 7670800"/>
              <a:gd name="connsiteY59" fmla="*/ 1752600 h 4092237"/>
              <a:gd name="connsiteX60" fmla="*/ 7035800 w 7670800"/>
              <a:gd name="connsiteY60" fmla="*/ 1727200 h 4092237"/>
              <a:gd name="connsiteX61" fmla="*/ 6908800 w 7670800"/>
              <a:gd name="connsiteY61" fmla="*/ 1714500 h 4092237"/>
              <a:gd name="connsiteX62" fmla="*/ 6235700 w 7670800"/>
              <a:gd name="connsiteY62" fmla="*/ 1727200 h 4092237"/>
              <a:gd name="connsiteX63" fmla="*/ 5473700 w 7670800"/>
              <a:gd name="connsiteY63" fmla="*/ 1701800 h 4092237"/>
              <a:gd name="connsiteX64" fmla="*/ 5359400 w 7670800"/>
              <a:gd name="connsiteY64" fmla="*/ 1676400 h 4092237"/>
              <a:gd name="connsiteX65" fmla="*/ 5283200 w 7670800"/>
              <a:gd name="connsiteY65" fmla="*/ 1651000 h 4092237"/>
              <a:gd name="connsiteX66" fmla="*/ 5270500 w 7670800"/>
              <a:gd name="connsiteY66" fmla="*/ 1612900 h 4092237"/>
              <a:gd name="connsiteX67" fmla="*/ 5283200 w 7670800"/>
              <a:gd name="connsiteY67" fmla="*/ 1511300 h 4092237"/>
              <a:gd name="connsiteX68" fmla="*/ 5448300 w 7670800"/>
              <a:gd name="connsiteY68" fmla="*/ 1473200 h 4092237"/>
              <a:gd name="connsiteX69" fmla="*/ 6299200 w 7670800"/>
              <a:gd name="connsiteY69" fmla="*/ 1485900 h 4092237"/>
              <a:gd name="connsiteX70" fmla="*/ 6438900 w 7670800"/>
              <a:gd name="connsiteY70" fmla="*/ 1498600 h 4092237"/>
              <a:gd name="connsiteX71" fmla="*/ 6985000 w 7670800"/>
              <a:gd name="connsiteY71" fmla="*/ 1485900 h 4092237"/>
              <a:gd name="connsiteX72" fmla="*/ 7213600 w 7670800"/>
              <a:gd name="connsiteY72" fmla="*/ 1460500 h 4092237"/>
              <a:gd name="connsiteX73" fmla="*/ 7264400 w 7670800"/>
              <a:gd name="connsiteY73" fmla="*/ 1435100 h 4092237"/>
              <a:gd name="connsiteX74" fmla="*/ 7353300 w 7670800"/>
              <a:gd name="connsiteY74" fmla="*/ 1409700 h 4092237"/>
              <a:gd name="connsiteX75" fmla="*/ 7416800 w 7670800"/>
              <a:gd name="connsiteY75" fmla="*/ 1358900 h 4092237"/>
              <a:gd name="connsiteX76" fmla="*/ 7454900 w 7670800"/>
              <a:gd name="connsiteY76" fmla="*/ 1333500 h 4092237"/>
              <a:gd name="connsiteX77" fmla="*/ 7556500 w 7670800"/>
              <a:gd name="connsiteY77" fmla="*/ 1219200 h 4092237"/>
              <a:gd name="connsiteX78" fmla="*/ 7556500 w 7670800"/>
              <a:gd name="connsiteY78" fmla="*/ 914400 h 4092237"/>
              <a:gd name="connsiteX79" fmla="*/ 7531100 w 7670800"/>
              <a:gd name="connsiteY79" fmla="*/ 762000 h 4092237"/>
              <a:gd name="connsiteX80" fmla="*/ 7518400 w 7670800"/>
              <a:gd name="connsiteY80" fmla="*/ 711200 h 4092237"/>
              <a:gd name="connsiteX81" fmla="*/ 7454900 w 7670800"/>
              <a:gd name="connsiteY81" fmla="*/ 635000 h 4092237"/>
              <a:gd name="connsiteX82" fmla="*/ 7391400 w 7670800"/>
              <a:gd name="connsiteY82" fmla="*/ 546100 h 4092237"/>
              <a:gd name="connsiteX83" fmla="*/ 7315200 w 7670800"/>
              <a:gd name="connsiteY83" fmla="*/ 482600 h 4092237"/>
              <a:gd name="connsiteX84" fmla="*/ 7200900 w 7670800"/>
              <a:gd name="connsiteY84" fmla="*/ 393700 h 4092237"/>
              <a:gd name="connsiteX85" fmla="*/ 7112000 w 7670800"/>
              <a:gd name="connsiteY85" fmla="*/ 330200 h 4092237"/>
              <a:gd name="connsiteX86" fmla="*/ 7073900 w 7670800"/>
              <a:gd name="connsiteY86" fmla="*/ 317500 h 4092237"/>
              <a:gd name="connsiteX87" fmla="*/ 7023100 w 7670800"/>
              <a:gd name="connsiteY87" fmla="*/ 292100 h 4092237"/>
              <a:gd name="connsiteX88" fmla="*/ 6985000 w 7670800"/>
              <a:gd name="connsiteY88" fmla="*/ 279400 h 4092237"/>
              <a:gd name="connsiteX89" fmla="*/ 6908800 w 7670800"/>
              <a:gd name="connsiteY89" fmla="*/ 228600 h 4092237"/>
              <a:gd name="connsiteX90" fmla="*/ 6769100 w 7670800"/>
              <a:gd name="connsiteY90" fmla="*/ 190500 h 4092237"/>
              <a:gd name="connsiteX91" fmla="*/ 6692900 w 7670800"/>
              <a:gd name="connsiteY91" fmla="*/ 165100 h 4092237"/>
              <a:gd name="connsiteX92" fmla="*/ 6616700 w 7670800"/>
              <a:gd name="connsiteY92" fmla="*/ 152400 h 4092237"/>
              <a:gd name="connsiteX93" fmla="*/ 6540500 w 7670800"/>
              <a:gd name="connsiteY93" fmla="*/ 127000 h 4092237"/>
              <a:gd name="connsiteX94" fmla="*/ 6477000 w 7670800"/>
              <a:gd name="connsiteY94" fmla="*/ 114300 h 4092237"/>
              <a:gd name="connsiteX95" fmla="*/ 6438900 w 7670800"/>
              <a:gd name="connsiteY95" fmla="*/ 101600 h 4092237"/>
              <a:gd name="connsiteX96" fmla="*/ 6388100 w 7670800"/>
              <a:gd name="connsiteY96" fmla="*/ 88900 h 4092237"/>
              <a:gd name="connsiteX97" fmla="*/ 6324600 w 7670800"/>
              <a:gd name="connsiteY97" fmla="*/ 76200 h 4092237"/>
              <a:gd name="connsiteX98" fmla="*/ 6223000 w 7670800"/>
              <a:gd name="connsiteY98" fmla="*/ 50800 h 4092237"/>
              <a:gd name="connsiteX99" fmla="*/ 6159500 w 7670800"/>
              <a:gd name="connsiteY99" fmla="*/ 38100 h 4092237"/>
              <a:gd name="connsiteX100" fmla="*/ 6108700 w 7670800"/>
              <a:gd name="connsiteY100" fmla="*/ 25400 h 4092237"/>
              <a:gd name="connsiteX101" fmla="*/ 5892800 w 7670800"/>
              <a:gd name="connsiteY101" fmla="*/ 0 h 4092237"/>
              <a:gd name="connsiteX102" fmla="*/ 5638800 w 7670800"/>
              <a:gd name="connsiteY102" fmla="*/ 38100 h 4092237"/>
              <a:gd name="connsiteX103" fmla="*/ 5600700 w 7670800"/>
              <a:gd name="connsiteY103" fmla="*/ 76200 h 4092237"/>
              <a:gd name="connsiteX104" fmla="*/ 5486400 w 7670800"/>
              <a:gd name="connsiteY104" fmla="*/ 139700 h 4092237"/>
              <a:gd name="connsiteX105" fmla="*/ 5334000 w 7670800"/>
              <a:gd name="connsiteY105" fmla="*/ 279400 h 4092237"/>
              <a:gd name="connsiteX106" fmla="*/ 5295900 w 7670800"/>
              <a:gd name="connsiteY106" fmla="*/ 317500 h 4092237"/>
              <a:gd name="connsiteX107" fmla="*/ 5270500 w 7670800"/>
              <a:gd name="connsiteY107" fmla="*/ 355600 h 4092237"/>
              <a:gd name="connsiteX108" fmla="*/ 5143500 w 7670800"/>
              <a:gd name="connsiteY108" fmla="*/ 444500 h 4092237"/>
              <a:gd name="connsiteX109" fmla="*/ 5105400 w 7670800"/>
              <a:gd name="connsiteY109" fmla="*/ 495300 h 4092237"/>
              <a:gd name="connsiteX110" fmla="*/ 5029200 w 7670800"/>
              <a:gd name="connsiteY110" fmla="*/ 571500 h 4092237"/>
              <a:gd name="connsiteX111" fmla="*/ 4940300 w 7670800"/>
              <a:gd name="connsiteY111" fmla="*/ 698500 h 4092237"/>
              <a:gd name="connsiteX112" fmla="*/ 4914900 w 7670800"/>
              <a:gd name="connsiteY112" fmla="*/ 762000 h 4092237"/>
              <a:gd name="connsiteX113" fmla="*/ 4889500 w 7670800"/>
              <a:gd name="connsiteY113" fmla="*/ 863600 h 4092237"/>
              <a:gd name="connsiteX114" fmla="*/ 4876800 w 7670800"/>
              <a:gd name="connsiteY114" fmla="*/ 990600 h 4092237"/>
              <a:gd name="connsiteX115" fmla="*/ 4851400 w 7670800"/>
              <a:gd name="connsiteY115" fmla="*/ 1066800 h 4092237"/>
              <a:gd name="connsiteX116" fmla="*/ 4838700 w 7670800"/>
              <a:gd name="connsiteY116" fmla="*/ 1117600 h 4092237"/>
              <a:gd name="connsiteX117" fmla="*/ 4826000 w 7670800"/>
              <a:gd name="connsiteY117" fmla="*/ 1244600 h 4092237"/>
              <a:gd name="connsiteX118" fmla="*/ 4813300 w 7670800"/>
              <a:gd name="connsiteY118" fmla="*/ 1536700 h 4092237"/>
              <a:gd name="connsiteX119" fmla="*/ 4775200 w 7670800"/>
              <a:gd name="connsiteY119" fmla="*/ 1689100 h 4092237"/>
              <a:gd name="connsiteX120" fmla="*/ 4749800 w 7670800"/>
              <a:gd name="connsiteY120" fmla="*/ 1727200 h 4092237"/>
              <a:gd name="connsiteX121" fmla="*/ 4610100 w 7670800"/>
              <a:gd name="connsiteY121" fmla="*/ 1778000 h 4092237"/>
              <a:gd name="connsiteX122" fmla="*/ 4533900 w 7670800"/>
              <a:gd name="connsiteY122" fmla="*/ 1803400 h 4092237"/>
              <a:gd name="connsiteX123" fmla="*/ 4495800 w 7670800"/>
              <a:gd name="connsiteY123" fmla="*/ 1816100 h 4092237"/>
              <a:gd name="connsiteX124" fmla="*/ 4165600 w 7670800"/>
              <a:gd name="connsiteY124" fmla="*/ 1790700 h 4092237"/>
              <a:gd name="connsiteX125" fmla="*/ 4038600 w 7670800"/>
              <a:gd name="connsiteY125" fmla="*/ 1752600 h 4092237"/>
              <a:gd name="connsiteX126" fmla="*/ 3937000 w 7670800"/>
              <a:gd name="connsiteY126" fmla="*/ 1727200 h 4092237"/>
              <a:gd name="connsiteX127" fmla="*/ 3898900 w 7670800"/>
              <a:gd name="connsiteY127" fmla="*/ 1714500 h 4092237"/>
              <a:gd name="connsiteX128" fmla="*/ 3721100 w 7670800"/>
              <a:gd name="connsiteY128" fmla="*/ 1689100 h 4092237"/>
              <a:gd name="connsiteX129" fmla="*/ 3568700 w 7670800"/>
              <a:gd name="connsiteY129" fmla="*/ 1663700 h 4092237"/>
              <a:gd name="connsiteX130" fmla="*/ 3492500 w 7670800"/>
              <a:gd name="connsiteY130" fmla="*/ 1638300 h 4092237"/>
              <a:gd name="connsiteX131" fmla="*/ 3378200 w 7670800"/>
              <a:gd name="connsiteY131" fmla="*/ 1625600 h 4092237"/>
              <a:gd name="connsiteX132" fmla="*/ 3289300 w 7670800"/>
              <a:gd name="connsiteY132" fmla="*/ 1612900 h 4092237"/>
              <a:gd name="connsiteX133" fmla="*/ 2730500 w 7670800"/>
              <a:gd name="connsiteY133" fmla="*/ 1600200 h 4092237"/>
              <a:gd name="connsiteX134" fmla="*/ 2578100 w 7670800"/>
              <a:gd name="connsiteY134" fmla="*/ 1574800 h 4092237"/>
              <a:gd name="connsiteX135" fmla="*/ 2501900 w 7670800"/>
              <a:gd name="connsiteY135" fmla="*/ 1562100 h 4092237"/>
              <a:gd name="connsiteX136" fmla="*/ 2463800 w 7670800"/>
              <a:gd name="connsiteY136" fmla="*/ 1549400 h 4092237"/>
              <a:gd name="connsiteX137" fmla="*/ 2286000 w 7670800"/>
              <a:gd name="connsiteY137" fmla="*/ 1536700 h 4092237"/>
              <a:gd name="connsiteX138" fmla="*/ 1485900 w 7670800"/>
              <a:gd name="connsiteY138" fmla="*/ 1549400 h 4092237"/>
              <a:gd name="connsiteX139" fmla="*/ 1295400 w 7670800"/>
              <a:gd name="connsiteY139" fmla="*/ 1587500 h 4092237"/>
              <a:gd name="connsiteX140" fmla="*/ 1219200 w 7670800"/>
              <a:gd name="connsiteY140" fmla="*/ 1600200 h 4092237"/>
              <a:gd name="connsiteX141" fmla="*/ 1168400 w 7670800"/>
              <a:gd name="connsiteY141" fmla="*/ 1612900 h 4092237"/>
              <a:gd name="connsiteX142" fmla="*/ 330200 w 7670800"/>
              <a:gd name="connsiteY142" fmla="*/ 1625600 h 4092237"/>
              <a:gd name="connsiteX143" fmla="*/ 190500 w 7670800"/>
              <a:gd name="connsiteY143" fmla="*/ 1651000 h 4092237"/>
              <a:gd name="connsiteX144" fmla="*/ 101600 w 7670800"/>
              <a:gd name="connsiteY144" fmla="*/ 1701800 h 4092237"/>
              <a:gd name="connsiteX145" fmla="*/ 0 w 7670800"/>
              <a:gd name="connsiteY145" fmla="*/ 1752600 h 409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7670800" h="4092237">
                <a:moveTo>
                  <a:pt x="25400" y="1651000"/>
                </a:moveTo>
                <a:cubicBezTo>
                  <a:pt x="29633" y="1739900"/>
                  <a:pt x="31977" y="1828910"/>
                  <a:pt x="38100" y="1917700"/>
                </a:cubicBezTo>
                <a:cubicBezTo>
                  <a:pt x="40448" y="1951749"/>
                  <a:pt x="46812" y="1985404"/>
                  <a:pt x="50800" y="2019300"/>
                </a:cubicBezTo>
                <a:cubicBezTo>
                  <a:pt x="55279" y="2057372"/>
                  <a:pt x="60179" y="2095410"/>
                  <a:pt x="63500" y="2133600"/>
                </a:cubicBezTo>
                <a:cubicBezTo>
                  <a:pt x="72116" y="2232685"/>
                  <a:pt x="68997" y="2298035"/>
                  <a:pt x="88900" y="2387600"/>
                </a:cubicBezTo>
                <a:cubicBezTo>
                  <a:pt x="91804" y="2400668"/>
                  <a:pt x="97367" y="2413000"/>
                  <a:pt x="101600" y="2425700"/>
                </a:cubicBezTo>
                <a:cubicBezTo>
                  <a:pt x="97367" y="2671233"/>
                  <a:pt x="96570" y="2916850"/>
                  <a:pt x="88900" y="3162300"/>
                </a:cubicBezTo>
                <a:cubicBezTo>
                  <a:pt x="88399" y="3178342"/>
                  <a:pt x="68049" y="3281528"/>
                  <a:pt x="63500" y="3302000"/>
                </a:cubicBezTo>
                <a:cubicBezTo>
                  <a:pt x="59714" y="3319039"/>
                  <a:pt x="53669" y="3335583"/>
                  <a:pt x="50800" y="3352800"/>
                </a:cubicBezTo>
                <a:cubicBezTo>
                  <a:pt x="45189" y="3386466"/>
                  <a:pt x="45251" y="3421027"/>
                  <a:pt x="38100" y="3454400"/>
                </a:cubicBezTo>
                <a:cubicBezTo>
                  <a:pt x="32490" y="3480580"/>
                  <a:pt x="12700" y="3530600"/>
                  <a:pt x="12700" y="3530600"/>
                </a:cubicBezTo>
                <a:cubicBezTo>
                  <a:pt x="16933" y="3623733"/>
                  <a:pt x="11224" y="3717855"/>
                  <a:pt x="25400" y="3810000"/>
                </a:cubicBezTo>
                <a:cubicBezTo>
                  <a:pt x="33774" y="3864428"/>
                  <a:pt x="101341" y="3876610"/>
                  <a:pt x="139700" y="3886200"/>
                </a:cubicBezTo>
                <a:cubicBezTo>
                  <a:pt x="156633" y="3890433"/>
                  <a:pt x="173782" y="3893884"/>
                  <a:pt x="190500" y="3898900"/>
                </a:cubicBezTo>
                <a:lnTo>
                  <a:pt x="304800" y="3937000"/>
                </a:lnTo>
                <a:cubicBezTo>
                  <a:pt x="347769" y="3951323"/>
                  <a:pt x="403576" y="3971008"/>
                  <a:pt x="444500" y="3975100"/>
                </a:cubicBezTo>
                <a:lnTo>
                  <a:pt x="571500" y="3987800"/>
                </a:lnTo>
                <a:cubicBezTo>
                  <a:pt x="670907" y="4012652"/>
                  <a:pt x="579877" y="3992304"/>
                  <a:pt x="736600" y="4013200"/>
                </a:cubicBezTo>
                <a:cubicBezTo>
                  <a:pt x="762124" y="4016603"/>
                  <a:pt x="787226" y="4022891"/>
                  <a:pt x="812800" y="4025900"/>
                </a:cubicBezTo>
                <a:cubicBezTo>
                  <a:pt x="859238" y="4031363"/>
                  <a:pt x="906027" y="4033436"/>
                  <a:pt x="952500" y="4038600"/>
                </a:cubicBezTo>
                <a:cubicBezTo>
                  <a:pt x="982251" y="4041906"/>
                  <a:pt x="1011477" y="4050480"/>
                  <a:pt x="1041400" y="4051300"/>
                </a:cubicBezTo>
                <a:cubicBezTo>
                  <a:pt x="1320727" y="4058953"/>
                  <a:pt x="1600200" y="4059767"/>
                  <a:pt x="1879600" y="4064000"/>
                </a:cubicBezTo>
                <a:cubicBezTo>
                  <a:pt x="2164919" y="4104760"/>
                  <a:pt x="2031662" y="4089400"/>
                  <a:pt x="2603500" y="4089400"/>
                </a:cubicBezTo>
                <a:cubicBezTo>
                  <a:pt x="2794047" y="4089400"/>
                  <a:pt x="2984500" y="4080933"/>
                  <a:pt x="3175000" y="4076700"/>
                </a:cubicBezTo>
                <a:cubicBezTo>
                  <a:pt x="3527123" y="4026397"/>
                  <a:pt x="3134332" y="4078733"/>
                  <a:pt x="4025900" y="4051300"/>
                </a:cubicBezTo>
                <a:cubicBezTo>
                  <a:pt x="4047476" y="4050636"/>
                  <a:pt x="4067903" y="4040554"/>
                  <a:pt x="4089400" y="4038600"/>
                </a:cubicBezTo>
                <a:cubicBezTo>
                  <a:pt x="4161195" y="4032073"/>
                  <a:pt x="4233392" y="4031036"/>
                  <a:pt x="4305300" y="4025900"/>
                </a:cubicBezTo>
                <a:cubicBezTo>
                  <a:pt x="4351940" y="4022569"/>
                  <a:pt x="4398459" y="4017704"/>
                  <a:pt x="4445000" y="4013200"/>
                </a:cubicBezTo>
                <a:lnTo>
                  <a:pt x="4699000" y="3987800"/>
                </a:lnTo>
                <a:cubicBezTo>
                  <a:pt x="4745541" y="3983296"/>
                  <a:pt x="4792578" y="3982787"/>
                  <a:pt x="4838700" y="3975100"/>
                </a:cubicBezTo>
                <a:cubicBezTo>
                  <a:pt x="4864100" y="3970867"/>
                  <a:pt x="4889200" y="3964006"/>
                  <a:pt x="4914900" y="3962400"/>
                </a:cubicBezTo>
                <a:cubicBezTo>
                  <a:pt x="5024834" y="3955529"/>
                  <a:pt x="5135033" y="3953933"/>
                  <a:pt x="5245100" y="3949700"/>
                </a:cubicBezTo>
                <a:cubicBezTo>
                  <a:pt x="5335382" y="3940672"/>
                  <a:pt x="5376775" y="3938338"/>
                  <a:pt x="5461000" y="3924300"/>
                </a:cubicBezTo>
                <a:cubicBezTo>
                  <a:pt x="5509369" y="3916238"/>
                  <a:pt x="5529633" y="3910317"/>
                  <a:pt x="5575300" y="3898900"/>
                </a:cubicBezTo>
                <a:lnTo>
                  <a:pt x="6959600" y="3911600"/>
                </a:lnTo>
                <a:cubicBezTo>
                  <a:pt x="6977052" y="3911909"/>
                  <a:pt x="6993284" y="3920877"/>
                  <a:pt x="7010400" y="3924300"/>
                </a:cubicBezTo>
                <a:cubicBezTo>
                  <a:pt x="7071437" y="3936507"/>
                  <a:pt x="7125768" y="3941896"/>
                  <a:pt x="7188200" y="3949700"/>
                </a:cubicBezTo>
                <a:cubicBezTo>
                  <a:pt x="7310967" y="3945467"/>
                  <a:pt x="7433900" y="3944663"/>
                  <a:pt x="7556500" y="3937000"/>
                </a:cubicBezTo>
                <a:cubicBezTo>
                  <a:pt x="7569861" y="3936165"/>
                  <a:pt x="7582626" y="3930287"/>
                  <a:pt x="7594600" y="3924300"/>
                </a:cubicBezTo>
                <a:cubicBezTo>
                  <a:pt x="7608252" y="3917474"/>
                  <a:pt x="7620000" y="3907367"/>
                  <a:pt x="7632700" y="3898900"/>
                </a:cubicBezTo>
                <a:cubicBezTo>
                  <a:pt x="7642766" y="3868703"/>
                  <a:pt x="7652784" y="3841894"/>
                  <a:pt x="7658100" y="3810000"/>
                </a:cubicBezTo>
                <a:cubicBezTo>
                  <a:pt x="7663711" y="3776334"/>
                  <a:pt x="7666567" y="3742267"/>
                  <a:pt x="7670800" y="3708400"/>
                </a:cubicBezTo>
                <a:cubicBezTo>
                  <a:pt x="7666567" y="3539067"/>
                  <a:pt x="7668245" y="3369482"/>
                  <a:pt x="7658100" y="3200400"/>
                </a:cubicBezTo>
                <a:cubicBezTo>
                  <a:pt x="7655514" y="3157306"/>
                  <a:pt x="7646352" y="3114356"/>
                  <a:pt x="7632700" y="3073400"/>
                </a:cubicBezTo>
                <a:cubicBezTo>
                  <a:pt x="7628467" y="3060700"/>
                  <a:pt x="7625987" y="3047274"/>
                  <a:pt x="7620000" y="3035300"/>
                </a:cubicBezTo>
                <a:cubicBezTo>
                  <a:pt x="7613174" y="3021648"/>
                  <a:pt x="7601426" y="3010852"/>
                  <a:pt x="7594600" y="2997200"/>
                </a:cubicBezTo>
                <a:cubicBezTo>
                  <a:pt x="7578968" y="2965936"/>
                  <a:pt x="7574078" y="2912166"/>
                  <a:pt x="7569200" y="2882900"/>
                </a:cubicBezTo>
                <a:cubicBezTo>
                  <a:pt x="7573433" y="2802467"/>
                  <a:pt x="7574608" y="2721814"/>
                  <a:pt x="7581900" y="2641600"/>
                </a:cubicBezTo>
                <a:cubicBezTo>
                  <a:pt x="7583112" y="2628268"/>
                  <a:pt x="7591696" y="2616568"/>
                  <a:pt x="7594600" y="2603500"/>
                </a:cubicBezTo>
                <a:cubicBezTo>
                  <a:pt x="7600186" y="2578363"/>
                  <a:pt x="7602250" y="2552550"/>
                  <a:pt x="7607300" y="2527300"/>
                </a:cubicBezTo>
                <a:cubicBezTo>
                  <a:pt x="7610723" y="2510184"/>
                  <a:pt x="7616214" y="2493539"/>
                  <a:pt x="7620000" y="2476500"/>
                </a:cubicBezTo>
                <a:cubicBezTo>
                  <a:pt x="7639131" y="2390412"/>
                  <a:pt x="7634323" y="2396773"/>
                  <a:pt x="7645400" y="2286000"/>
                </a:cubicBezTo>
                <a:cubicBezTo>
                  <a:pt x="7624153" y="1818558"/>
                  <a:pt x="7663322" y="2120126"/>
                  <a:pt x="7620000" y="1968500"/>
                </a:cubicBezTo>
                <a:cubicBezTo>
                  <a:pt x="7615205" y="1951717"/>
                  <a:pt x="7616982" y="1932223"/>
                  <a:pt x="7607300" y="1917700"/>
                </a:cubicBezTo>
                <a:cubicBezTo>
                  <a:pt x="7598833" y="1905000"/>
                  <a:pt x="7581900" y="1900767"/>
                  <a:pt x="7569200" y="1892300"/>
                </a:cubicBezTo>
                <a:cubicBezTo>
                  <a:pt x="7560733" y="1879600"/>
                  <a:pt x="7555526" y="1863971"/>
                  <a:pt x="7543800" y="1854200"/>
                </a:cubicBezTo>
                <a:cubicBezTo>
                  <a:pt x="7504159" y="1821166"/>
                  <a:pt x="7494603" y="1835952"/>
                  <a:pt x="7454900" y="1816100"/>
                </a:cubicBezTo>
                <a:cubicBezTo>
                  <a:pt x="7441248" y="1809274"/>
                  <a:pt x="7430829" y="1796713"/>
                  <a:pt x="7416800" y="1790700"/>
                </a:cubicBezTo>
                <a:cubicBezTo>
                  <a:pt x="7400757" y="1783824"/>
                  <a:pt x="7382783" y="1782795"/>
                  <a:pt x="7366000" y="1778000"/>
                </a:cubicBezTo>
                <a:cubicBezTo>
                  <a:pt x="7323724" y="1765921"/>
                  <a:pt x="7324743" y="1760540"/>
                  <a:pt x="7277100" y="1752600"/>
                </a:cubicBezTo>
                <a:cubicBezTo>
                  <a:pt x="7207751" y="1741042"/>
                  <a:pt x="7101741" y="1733480"/>
                  <a:pt x="7035800" y="1727200"/>
                </a:cubicBezTo>
                <a:lnTo>
                  <a:pt x="6908800" y="1714500"/>
                </a:lnTo>
                <a:lnTo>
                  <a:pt x="6235700" y="1727200"/>
                </a:lnTo>
                <a:cubicBezTo>
                  <a:pt x="5836924" y="1727200"/>
                  <a:pt x="5779849" y="1720934"/>
                  <a:pt x="5473700" y="1701800"/>
                </a:cubicBezTo>
                <a:cubicBezTo>
                  <a:pt x="5437446" y="1694549"/>
                  <a:pt x="5395271" y="1687161"/>
                  <a:pt x="5359400" y="1676400"/>
                </a:cubicBezTo>
                <a:cubicBezTo>
                  <a:pt x="5333755" y="1668707"/>
                  <a:pt x="5283200" y="1651000"/>
                  <a:pt x="5283200" y="1651000"/>
                </a:cubicBezTo>
                <a:cubicBezTo>
                  <a:pt x="5278967" y="1638300"/>
                  <a:pt x="5270500" y="1626287"/>
                  <a:pt x="5270500" y="1612900"/>
                </a:cubicBezTo>
                <a:cubicBezTo>
                  <a:pt x="5270500" y="1578770"/>
                  <a:pt x="5263628" y="1539261"/>
                  <a:pt x="5283200" y="1511300"/>
                </a:cubicBezTo>
                <a:cubicBezTo>
                  <a:pt x="5298696" y="1489163"/>
                  <a:pt x="5432514" y="1475455"/>
                  <a:pt x="5448300" y="1473200"/>
                </a:cubicBezTo>
                <a:lnTo>
                  <a:pt x="6299200" y="1485900"/>
                </a:lnTo>
                <a:cubicBezTo>
                  <a:pt x="6345943" y="1487099"/>
                  <a:pt x="6392141" y="1498600"/>
                  <a:pt x="6438900" y="1498600"/>
                </a:cubicBezTo>
                <a:cubicBezTo>
                  <a:pt x="6620983" y="1498600"/>
                  <a:pt x="6802967" y="1490133"/>
                  <a:pt x="6985000" y="1485900"/>
                </a:cubicBezTo>
                <a:cubicBezTo>
                  <a:pt x="7003674" y="1484202"/>
                  <a:pt x="7174975" y="1471034"/>
                  <a:pt x="7213600" y="1460500"/>
                </a:cubicBezTo>
                <a:cubicBezTo>
                  <a:pt x="7231865" y="1455519"/>
                  <a:pt x="7246999" y="1442558"/>
                  <a:pt x="7264400" y="1435100"/>
                </a:cubicBezTo>
                <a:cubicBezTo>
                  <a:pt x="7289907" y="1424168"/>
                  <a:pt x="7327521" y="1416145"/>
                  <a:pt x="7353300" y="1409700"/>
                </a:cubicBezTo>
                <a:cubicBezTo>
                  <a:pt x="7374467" y="1392767"/>
                  <a:pt x="7395115" y="1375164"/>
                  <a:pt x="7416800" y="1358900"/>
                </a:cubicBezTo>
                <a:cubicBezTo>
                  <a:pt x="7429011" y="1349742"/>
                  <a:pt x="7443492" y="1343641"/>
                  <a:pt x="7454900" y="1333500"/>
                </a:cubicBezTo>
                <a:cubicBezTo>
                  <a:pt x="7526076" y="1270232"/>
                  <a:pt x="7517895" y="1277107"/>
                  <a:pt x="7556500" y="1219200"/>
                </a:cubicBezTo>
                <a:cubicBezTo>
                  <a:pt x="7584020" y="1081598"/>
                  <a:pt x="7573975" y="1159053"/>
                  <a:pt x="7556500" y="914400"/>
                </a:cubicBezTo>
                <a:cubicBezTo>
                  <a:pt x="7545688" y="763038"/>
                  <a:pt x="7554747" y="844763"/>
                  <a:pt x="7531100" y="762000"/>
                </a:cubicBezTo>
                <a:cubicBezTo>
                  <a:pt x="7526305" y="745217"/>
                  <a:pt x="7525276" y="727243"/>
                  <a:pt x="7518400" y="711200"/>
                </a:cubicBezTo>
                <a:cubicBezTo>
                  <a:pt x="7500651" y="669785"/>
                  <a:pt x="7483067" y="670209"/>
                  <a:pt x="7454900" y="635000"/>
                </a:cubicBezTo>
                <a:cubicBezTo>
                  <a:pt x="7432151" y="606563"/>
                  <a:pt x="7414149" y="574537"/>
                  <a:pt x="7391400" y="546100"/>
                </a:cubicBezTo>
                <a:cubicBezTo>
                  <a:pt x="7337946" y="479282"/>
                  <a:pt x="7372120" y="533196"/>
                  <a:pt x="7315200" y="482600"/>
                </a:cubicBezTo>
                <a:cubicBezTo>
                  <a:pt x="7212401" y="391223"/>
                  <a:pt x="7279463" y="419888"/>
                  <a:pt x="7200900" y="393700"/>
                </a:cubicBezTo>
                <a:cubicBezTo>
                  <a:pt x="7189395" y="385071"/>
                  <a:pt x="7130571" y="339485"/>
                  <a:pt x="7112000" y="330200"/>
                </a:cubicBezTo>
                <a:cubicBezTo>
                  <a:pt x="7100026" y="324213"/>
                  <a:pt x="7086205" y="322773"/>
                  <a:pt x="7073900" y="317500"/>
                </a:cubicBezTo>
                <a:cubicBezTo>
                  <a:pt x="7056499" y="310042"/>
                  <a:pt x="7040501" y="299558"/>
                  <a:pt x="7023100" y="292100"/>
                </a:cubicBezTo>
                <a:cubicBezTo>
                  <a:pt x="7010795" y="286827"/>
                  <a:pt x="6996702" y="285901"/>
                  <a:pt x="6985000" y="279400"/>
                </a:cubicBezTo>
                <a:cubicBezTo>
                  <a:pt x="6958315" y="264575"/>
                  <a:pt x="6937760" y="238253"/>
                  <a:pt x="6908800" y="228600"/>
                </a:cubicBezTo>
                <a:cubicBezTo>
                  <a:pt x="6678530" y="151843"/>
                  <a:pt x="6966559" y="244352"/>
                  <a:pt x="6769100" y="190500"/>
                </a:cubicBezTo>
                <a:cubicBezTo>
                  <a:pt x="6743269" y="183455"/>
                  <a:pt x="6719310" y="169502"/>
                  <a:pt x="6692900" y="165100"/>
                </a:cubicBezTo>
                <a:cubicBezTo>
                  <a:pt x="6667500" y="160867"/>
                  <a:pt x="6641682" y="158645"/>
                  <a:pt x="6616700" y="152400"/>
                </a:cubicBezTo>
                <a:cubicBezTo>
                  <a:pt x="6590725" y="145906"/>
                  <a:pt x="6566754" y="132251"/>
                  <a:pt x="6540500" y="127000"/>
                </a:cubicBezTo>
                <a:cubicBezTo>
                  <a:pt x="6519333" y="122767"/>
                  <a:pt x="6497941" y="119535"/>
                  <a:pt x="6477000" y="114300"/>
                </a:cubicBezTo>
                <a:cubicBezTo>
                  <a:pt x="6464013" y="111053"/>
                  <a:pt x="6451772" y="105278"/>
                  <a:pt x="6438900" y="101600"/>
                </a:cubicBezTo>
                <a:cubicBezTo>
                  <a:pt x="6422117" y="96805"/>
                  <a:pt x="6405139" y="92686"/>
                  <a:pt x="6388100" y="88900"/>
                </a:cubicBezTo>
                <a:cubicBezTo>
                  <a:pt x="6367028" y="84217"/>
                  <a:pt x="6345633" y="81054"/>
                  <a:pt x="6324600" y="76200"/>
                </a:cubicBezTo>
                <a:cubicBezTo>
                  <a:pt x="6290585" y="68350"/>
                  <a:pt x="6257231" y="57646"/>
                  <a:pt x="6223000" y="50800"/>
                </a:cubicBezTo>
                <a:cubicBezTo>
                  <a:pt x="6201833" y="46567"/>
                  <a:pt x="6180572" y="42783"/>
                  <a:pt x="6159500" y="38100"/>
                </a:cubicBezTo>
                <a:cubicBezTo>
                  <a:pt x="6142461" y="34314"/>
                  <a:pt x="6125917" y="28269"/>
                  <a:pt x="6108700" y="25400"/>
                </a:cubicBezTo>
                <a:cubicBezTo>
                  <a:pt x="6073790" y="19582"/>
                  <a:pt x="5923392" y="3399"/>
                  <a:pt x="5892800" y="0"/>
                </a:cubicBezTo>
                <a:cubicBezTo>
                  <a:pt x="5823337" y="4962"/>
                  <a:pt x="5710517" y="-1743"/>
                  <a:pt x="5638800" y="38100"/>
                </a:cubicBezTo>
                <a:cubicBezTo>
                  <a:pt x="5623100" y="46822"/>
                  <a:pt x="5614877" y="65173"/>
                  <a:pt x="5600700" y="76200"/>
                </a:cubicBezTo>
                <a:cubicBezTo>
                  <a:pt x="5535196" y="127148"/>
                  <a:pt x="5543885" y="120538"/>
                  <a:pt x="5486400" y="139700"/>
                </a:cubicBezTo>
                <a:cubicBezTo>
                  <a:pt x="5382605" y="226196"/>
                  <a:pt x="5433579" y="179821"/>
                  <a:pt x="5334000" y="279400"/>
                </a:cubicBezTo>
                <a:cubicBezTo>
                  <a:pt x="5321300" y="292100"/>
                  <a:pt x="5305863" y="302556"/>
                  <a:pt x="5295900" y="317500"/>
                </a:cubicBezTo>
                <a:cubicBezTo>
                  <a:pt x="5287433" y="330200"/>
                  <a:pt x="5281987" y="345549"/>
                  <a:pt x="5270500" y="355600"/>
                </a:cubicBezTo>
                <a:cubicBezTo>
                  <a:pt x="5237308" y="384643"/>
                  <a:pt x="5176690" y="411310"/>
                  <a:pt x="5143500" y="444500"/>
                </a:cubicBezTo>
                <a:cubicBezTo>
                  <a:pt x="5128533" y="459467"/>
                  <a:pt x="5120367" y="480333"/>
                  <a:pt x="5105400" y="495300"/>
                </a:cubicBezTo>
                <a:cubicBezTo>
                  <a:pt x="4990131" y="610569"/>
                  <a:pt x="5104025" y="466745"/>
                  <a:pt x="5029200" y="571500"/>
                </a:cubicBezTo>
                <a:cubicBezTo>
                  <a:pt x="5008787" y="600078"/>
                  <a:pt x="4950917" y="671958"/>
                  <a:pt x="4940300" y="698500"/>
                </a:cubicBezTo>
                <a:cubicBezTo>
                  <a:pt x="4931833" y="719667"/>
                  <a:pt x="4921604" y="740211"/>
                  <a:pt x="4914900" y="762000"/>
                </a:cubicBezTo>
                <a:cubicBezTo>
                  <a:pt x="4904634" y="795365"/>
                  <a:pt x="4889500" y="863600"/>
                  <a:pt x="4889500" y="863600"/>
                </a:cubicBezTo>
                <a:cubicBezTo>
                  <a:pt x="4885267" y="905933"/>
                  <a:pt x="4884640" y="948784"/>
                  <a:pt x="4876800" y="990600"/>
                </a:cubicBezTo>
                <a:cubicBezTo>
                  <a:pt x="4871866" y="1016915"/>
                  <a:pt x="4857894" y="1040825"/>
                  <a:pt x="4851400" y="1066800"/>
                </a:cubicBezTo>
                <a:lnTo>
                  <a:pt x="4838700" y="1117600"/>
                </a:lnTo>
                <a:cubicBezTo>
                  <a:pt x="4834467" y="1159933"/>
                  <a:pt x="4828574" y="1202133"/>
                  <a:pt x="4826000" y="1244600"/>
                </a:cubicBezTo>
                <a:cubicBezTo>
                  <a:pt x="4820104" y="1341880"/>
                  <a:pt x="4820005" y="1439472"/>
                  <a:pt x="4813300" y="1536700"/>
                </a:cubicBezTo>
                <a:cubicBezTo>
                  <a:pt x="4811103" y="1568562"/>
                  <a:pt x="4793246" y="1662031"/>
                  <a:pt x="4775200" y="1689100"/>
                </a:cubicBezTo>
                <a:cubicBezTo>
                  <a:pt x="4766733" y="1701800"/>
                  <a:pt x="4760593" y="1716407"/>
                  <a:pt x="4749800" y="1727200"/>
                </a:cubicBezTo>
                <a:cubicBezTo>
                  <a:pt x="4709865" y="1767135"/>
                  <a:pt x="4664274" y="1759942"/>
                  <a:pt x="4610100" y="1778000"/>
                </a:cubicBezTo>
                <a:lnTo>
                  <a:pt x="4533900" y="1803400"/>
                </a:lnTo>
                <a:lnTo>
                  <a:pt x="4495800" y="1816100"/>
                </a:lnTo>
                <a:cubicBezTo>
                  <a:pt x="4333001" y="1807960"/>
                  <a:pt x="4289904" y="1815561"/>
                  <a:pt x="4165600" y="1790700"/>
                </a:cubicBezTo>
                <a:cubicBezTo>
                  <a:pt x="4064814" y="1770543"/>
                  <a:pt x="4168190" y="1784997"/>
                  <a:pt x="4038600" y="1752600"/>
                </a:cubicBezTo>
                <a:cubicBezTo>
                  <a:pt x="4004733" y="1744133"/>
                  <a:pt x="3970118" y="1738239"/>
                  <a:pt x="3937000" y="1727200"/>
                </a:cubicBezTo>
                <a:cubicBezTo>
                  <a:pt x="3924300" y="1722967"/>
                  <a:pt x="3911887" y="1717747"/>
                  <a:pt x="3898900" y="1714500"/>
                </a:cubicBezTo>
                <a:cubicBezTo>
                  <a:pt x="3834202" y="1698326"/>
                  <a:pt x="3792224" y="1697003"/>
                  <a:pt x="3721100" y="1689100"/>
                </a:cubicBezTo>
                <a:cubicBezTo>
                  <a:pt x="3485148" y="1630112"/>
                  <a:pt x="3984919" y="1752890"/>
                  <a:pt x="3568700" y="1663700"/>
                </a:cubicBezTo>
                <a:cubicBezTo>
                  <a:pt x="3542520" y="1658090"/>
                  <a:pt x="3518754" y="1643551"/>
                  <a:pt x="3492500" y="1638300"/>
                </a:cubicBezTo>
                <a:cubicBezTo>
                  <a:pt x="3454910" y="1630782"/>
                  <a:pt x="3416238" y="1630355"/>
                  <a:pt x="3378200" y="1625600"/>
                </a:cubicBezTo>
                <a:cubicBezTo>
                  <a:pt x="3348497" y="1621887"/>
                  <a:pt x="3319211" y="1614073"/>
                  <a:pt x="3289300" y="1612900"/>
                </a:cubicBezTo>
                <a:cubicBezTo>
                  <a:pt x="3103128" y="1605599"/>
                  <a:pt x="2916767" y="1604433"/>
                  <a:pt x="2730500" y="1600200"/>
                </a:cubicBezTo>
                <a:lnTo>
                  <a:pt x="2578100" y="1574800"/>
                </a:lnTo>
                <a:cubicBezTo>
                  <a:pt x="2552700" y="1570567"/>
                  <a:pt x="2526329" y="1570243"/>
                  <a:pt x="2501900" y="1562100"/>
                </a:cubicBezTo>
                <a:cubicBezTo>
                  <a:pt x="2489200" y="1557867"/>
                  <a:pt x="2477095" y="1550964"/>
                  <a:pt x="2463800" y="1549400"/>
                </a:cubicBezTo>
                <a:cubicBezTo>
                  <a:pt x="2404789" y="1542458"/>
                  <a:pt x="2345267" y="1540933"/>
                  <a:pt x="2286000" y="1536700"/>
                </a:cubicBezTo>
                <a:lnTo>
                  <a:pt x="1485900" y="1549400"/>
                </a:lnTo>
                <a:cubicBezTo>
                  <a:pt x="1236130" y="1556338"/>
                  <a:pt x="1483998" y="1556067"/>
                  <a:pt x="1295400" y="1587500"/>
                </a:cubicBezTo>
                <a:cubicBezTo>
                  <a:pt x="1270000" y="1591733"/>
                  <a:pt x="1244450" y="1595150"/>
                  <a:pt x="1219200" y="1600200"/>
                </a:cubicBezTo>
                <a:cubicBezTo>
                  <a:pt x="1202084" y="1603623"/>
                  <a:pt x="1185847" y="1612402"/>
                  <a:pt x="1168400" y="1612900"/>
                </a:cubicBezTo>
                <a:cubicBezTo>
                  <a:pt x="889082" y="1620881"/>
                  <a:pt x="609600" y="1621367"/>
                  <a:pt x="330200" y="1625600"/>
                </a:cubicBezTo>
                <a:cubicBezTo>
                  <a:pt x="297750" y="1630236"/>
                  <a:pt x="227349" y="1637181"/>
                  <a:pt x="190500" y="1651000"/>
                </a:cubicBezTo>
                <a:cubicBezTo>
                  <a:pt x="28315" y="1711819"/>
                  <a:pt x="234247" y="1642846"/>
                  <a:pt x="101600" y="1701800"/>
                </a:cubicBezTo>
                <a:cubicBezTo>
                  <a:pt x="-3471" y="1748498"/>
                  <a:pt x="52164" y="1700436"/>
                  <a:pt x="0" y="1752600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539552" y="-243408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 smtClean="0">
              <a:latin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</a:rPr>
              <a:t>Повышение производительности вычислений в </a:t>
            </a:r>
            <a:r>
              <a:rPr lang="en-US" sz="2800" b="1" dirty="0" smtClean="0">
                <a:latin typeface="Arial" panose="020B0604020202020204" pitchFamily="34" charset="0"/>
              </a:rPr>
              <a:t>Python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228397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</a:t>
            </a:r>
            <a:r>
              <a:rPr lang="ru-RU" sz="2800" dirty="0" smtClean="0"/>
              <a:t>) Подбор обоснованных мета-параметров вычислений и обоснованного плана вычислений</a:t>
            </a:r>
            <a:r>
              <a:rPr lang="en-US" sz="2800" dirty="0" smtClean="0"/>
              <a:t> 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2258869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2) Векторизация вычислений</a:t>
            </a:r>
            <a:r>
              <a:rPr lang="en-US" sz="2800" dirty="0" smtClean="0"/>
              <a:t> / </a:t>
            </a:r>
            <a:r>
              <a:rPr lang="ru-RU" sz="2800" dirty="0" smtClean="0"/>
              <a:t>использование готовых инструментов при помощи </a:t>
            </a:r>
            <a:r>
              <a:rPr lang="en-US" sz="2800" dirty="0" err="1" smtClean="0"/>
              <a:t>numpy</a:t>
            </a:r>
            <a:r>
              <a:rPr lang="ru-RU" sz="2800" dirty="0" smtClean="0"/>
              <a:t> /</a:t>
            </a:r>
            <a:r>
              <a:rPr lang="en-US" sz="2800" dirty="0" smtClean="0"/>
              <a:t> </a:t>
            </a:r>
            <a:r>
              <a:rPr lang="en-US" sz="2800" dirty="0" err="1" smtClean="0"/>
              <a:t>scipy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328498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</a:t>
            </a:r>
            <a:r>
              <a:rPr lang="ru-RU" sz="2800" dirty="0" smtClean="0"/>
              <a:t>) </a:t>
            </a:r>
            <a:r>
              <a:rPr lang="en-US" sz="2800" dirty="0" smtClean="0"/>
              <a:t>JIT – </a:t>
            </a:r>
            <a:r>
              <a:rPr lang="ru-RU" sz="2800" dirty="0" smtClean="0"/>
              <a:t>компиляция (</a:t>
            </a:r>
            <a:r>
              <a:rPr lang="en-US" sz="2800" dirty="0" err="1" smtClean="0"/>
              <a:t>PyPy</a:t>
            </a:r>
            <a:r>
              <a:rPr lang="en-US" sz="2800" dirty="0" smtClean="0"/>
              <a:t>, </a:t>
            </a:r>
            <a:r>
              <a:rPr lang="en-US" sz="2800" dirty="0" err="1" smtClean="0"/>
              <a:t>numba</a:t>
            </a:r>
            <a:r>
              <a:rPr lang="ru-RU" sz="2800" dirty="0" smtClean="0"/>
              <a:t>)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3915053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</a:t>
            </a:r>
            <a:r>
              <a:rPr lang="ru-RU" sz="2800" dirty="0" smtClean="0"/>
              <a:t>) Реализация критических функций на компилируемых языках с последующим их подключением через модули. </a:t>
            </a:r>
            <a:r>
              <a:rPr lang="en-US" sz="2800" dirty="0" smtClean="0"/>
              <a:t>C/C++, Fortran, </a:t>
            </a:r>
            <a:r>
              <a:rPr lang="en-US" sz="2800" dirty="0" err="1" smtClean="0"/>
              <a:t>Cython</a:t>
            </a:r>
            <a:r>
              <a:rPr lang="en-US" sz="2800" dirty="0" smtClean="0"/>
              <a:t>, f2py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9552" y="5787261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5</a:t>
            </a:r>
            <a:r>
              <a:rPr lang="ru-RU" sz="2800" dirty="0" smtClean="0"/>
              <a:t>) Использование </a:t>
            </a:r>
            <a:r>
              <a:rPr lang="ru-RU" sz="2800" dirty="0" err="1" smtClean="0"/>
              <a:t>многопоточности</a:t>
            </a:r>
            <a:r>
              <a:rPr lang="ru-RU" sz="2800" dirty="0" smtClean="0"/>
              <a:t> / </a:t>
            </a:r>
            <a:r>
              <a:rPr lang="en-US" sz="2800" dirty="0" smtClean="0"/>
              <a:t>GPU / </a:t>
            </a:r>
            <a:r>
              <a:rPr lang="ru-RU" sz="2800" dirty="0" smtClean="0"/>
              <a:t>кластерных вычислений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501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5496" y="-1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Подбор обоснованных мета-параметров вычислений и обоснованного плана вычислений</a:t>
            </a:r>
            <a:r>
              <a:rPr lang="en-US" sz="2800" b="1" dirty="0" smtClean="0"/>
              <a:t> </a:t>
            </a:r>
            <a:endParaRPr lang="ru-RU" sz="2800" b="1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228397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</a:t>
            </a:r>
            <a:r>
              <a:rPr lang="ru-RU" sz="2800" dirty="0" smtClean="0"/>
              <a:t>) Исследование на сходимость и устойчивость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898829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2) Подбор максимального шага по времени / количества ячеек и т.д.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2977788"/>
            <a:ext cx="8604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3) Сохранение/загрузка/кэширование результатов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3627021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4</a:t>
            </a:r>
            <a:r>
              <a:rPr lang="ru-RU" sz="2800" dirty="0" smtClean="0"/>
              <a:t>) Использование эффективных алгоритмов оптимизации</a:t>
            </a:r>
            <a:endParaRPr lang="ru-RU" sz="2800" i="0" dirty="0">
              <a:solidFill>
                <a:srgbClr val="222222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655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5496" y="-1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Использование </a:t>
            </a:r>
            <a:r>
              <a:rPr lang="ru-RU" sz="2800" b="1" dirty="0" err="1"/>
              <a:t>многопоточности</a:t>
            </a:r>
            <a:r>
              <a:rPr lang="ru-RU" sz="2800" b="1" dirty="0"/>
              <a:t> / GPU / кластерных вычислений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090612"/>
            <a:ext cx="6896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5496" y="-1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Использование </a:t>
            </a:r>
            <a:r>
              <a:rPr lang="ru-RU" sz="2800" b="1" dirty="0" err="1"/>
              <a:t>многопоточности</a:t>
            </a:r>
            <a:r>
              <a:rPr lang="ru-RU" sz="2800" b="1" dirty="0"/>
              <a:t> / GPU / кластерных вычислений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22222"/>
                </a:solidFill>
                <a:latin typeface="Fira Sans"/>
              </a:rPr>
              <a:t>Печально известный GIL</a:t>
            </a:r>
          </a:p>
          <a:p>
            <a:pPr algn="just"/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В этом вся загвоздка: в любой момент может выполняться только один поток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Python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Глобальная блокировка интерпретатора — GIL — тщательно контролирует выполнение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тредов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GIL гарантирует каждому потоку </a:t>
            </a:r>
            <a:r>
              <a:rPr lang="ru-RU" i="1" dirty="0">
                <a:solidFill>
                  <a:srgbClr val="222222"/>
                </a:solidFill>
                <a:latin typeface="-apple-system"/>
              </a:rPr>
              <a:t>эксклюзивный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 доступ к переменным интерпретатора (и соответствующие вызовы C-расширений работают правильно).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Принцип работы прост. Потоки удерживают GIL, пока выполняются. Однако они освобождают его при блокировании для операций ввода-вывода. Каждый раз, когда поток вынужден ждать, другие, готовые к выполнению, потоки используют свой шанс запуститься.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5496" y="-1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Использование </a:t>
            </a:r>
            <a:r>
              <a:rPr lang="ru-RU" sz="2800" b="1" dirty="0" err="1"/>
              <a:t>многопоточности</a:t>
            </a:r>
            <a:r>
              <a:rPr lang="ru-RU" sz="2800" b="1" dirty="0"/>
              <a:t> / GPU / кластерных вычислений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244408" cy="46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5496" y="-1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Использование </a:t>
            </a:r>
            <a:r>
              <a:rPr lang="ru-RU" sz="2800" b="1" dirty="0" err="1"/>
              <a:t>многопоточности</a:t>
            </a:r>
            <a:r>
              <a:rPr lang="ru-RU" sz="2800" b="1" dirty="0"/>
              <a:t> / GPU / кластерных вычислений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56792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В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Python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есть модуль </a:t>
            </a:r>
            <a:r>
              <a:rPr lang="ru-RU" dirty="0" err="1">
                <a:solidFill>
                  <a:srgbClr val="992298"/>
                </a:solidFill>
                <a:latin typeface="-apple-system"/>
                <a:hlinkClick r:id="rId3"/>
              </a:rPr>
              <a:t>multiprocessing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По функциональности этот модуль напоминает </a:t>
            </a:r>
            <a:r>
              <a:rPr lang="ru-RU" b="1" dirty="0" err="1">
                <a:solidFill>
                  <a:srgbClr val="222222"/>
                </a:solidFill>
                <a:latin typeface="-apple-system"/>
              </a:rPr>
              <a:t>threading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Например, процессы можно создавать точно так же из обычных функций. Методы работы с процессами почти все те же самые, что и для потоков из модуля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threading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А вот для синхронизации процессов и обмена данными принято использовать другие инструменты. Речь идет об очередях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Queue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 и каналах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Pipe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). Впрочем, аналоги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локов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событий и семафоров, которые были в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threading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здесь тоже есть.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Кроме того в модуле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multiprocessing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есть механизм работы с общей памятью. Для этого в модуле есть классы переменной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Value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 и массива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Array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), которые можно “обобщать”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share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 между процессами. Для удобства работы с общими переменными можно использовать классы-менеджеры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Manager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). Они более гибкие и удобные в обращении, однако более медленные.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1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Юра\Desktop\Без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5496" y="-1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Использование </a:t>
            </a:r>
            <a:r>
              <a:rPr lang="ru-RU" sz="2800" b="1" dirty="0" err="1"/>
              <a:t>многопоточности</a:t>
            </a:r>
            <a:r>
              <a:rPr lang="ru-RU" sz="2800" b="1" dirty="0"/>
              <a:t> / GPU / кластерных вычислений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56792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В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Python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есть модуль </a:t>
            </a:r>
            <a:r>
              <a:rPr lang="ru-RU" dirty="0" err="1">
                <a:solidFill>
                  <a:srgbClr val="992298"/>
                </a:solidFill>
                <a:latin typeface="-apple-system"/>
                <a:hlinkClick r:id="rId3"/>
              </a:rPr>
              <a:t>multiprocessing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По функциональности этот модуль напоминает </a:t>
            </a:r>
            <a:r>
              <a:rPr lang="ru-RU" b="1" dirty="0" err="1">
                <a:solidFill>
                  <a:srgbClr val="222222"/>
                </a:solidFill>
                <a:latin typeface="-apple-system"/>
              </a:rPr>
              <a:t>threading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Например, процессы можно создавать точно так же из обычных функций. Методы работы с процессами почти все те же самые, что и для потоков из модуля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threading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А вот для синхронизации процессов и обмена данными принято использовать другие инструменты. Речь идет об очередях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Queue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 и каналах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Pipe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). Впрочем, аналоги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локов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событий и семафоров, которые были в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threading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здесь тоже есть.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Кроме того в модуле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multiprocessing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есть механизм работы с общей памятью. Для этого в модуле есть классы переменной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Value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 и массива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Array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), которые можно “обобщать”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share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 между процессами. Для удобства работы с общими переменными можно использовать классы-менеджеры (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Manager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). Они более гибкие и удобные в обращении, однако более медленные.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0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199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Fira Sans</vt:lpstr>
      <vt:lpstr>Оформление по умолчанию</vt:lpstr>
      <vt:lpstr>ИНФОРМАЦИОННЫЕ ТЕХНОЛОГИИ  ПРИ ПРОЕКТИРОВАНИИ  РАКЕТНОГО И СТВОЛЬНОГО ОРУЖИЯ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МГТУ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Никитина И. Е.</dc:creator>
  <cp:lastModifiedBy>Михаил Товарнов</cp:lastModifiedBy>
  <cp:revision>111</cp:revision>
  <dcterms:created xsi:type="dcterms:W3CDTF">2011-11-21T12:44:39Z</dcterms:created>
  <dcterms:modified xsi:type="dcterms:W3CDTF">2019-12-10T08:18:51Z</dcterms:modified>
</cp:coreProperties>
</file>