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5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0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6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B6F-6F24-4E30-9B87-C59BA5FC013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9446-B45B-48FE-8119-ED5F9816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BA4922-7472-34C9-AA23-9261B530BFA2}"/>
              </a:ext>
            </a:extLst>
          </p:cNvPr>
          <p:cNvSpPr txBox="1"/>
          <p:nvPr/>
        </p:nvSpPr>
        <p:spPr>
          <a:xfrm>
            <a:off x="6661072" y="2990290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=&gt;</a:t>
            </a:r>
            <a:endParaRPr lang="zh-CN" altLang="en-US" sz="32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BFCEF-A529-A19D-0D09-4F9F6BC2815E}"/>
              </a:ext>
            </a:extLst>
          </p:cNvPr>
          <p:cNvGrpSpPr/>
          <p:nvPr/>
        </p:nvGrpSpPr>
        <p:grpSpPr>
          <a:xfrm>
            <a:off x="736908" y="1931505"/>
            <a:ext cx="2427366" cy="2712420"/>
            <a:chOff x="736908" y="860736"/>
            <a:chExt cx="2427366" cy="27124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84A1E4-84E7-289C-8AB0-56D3F9196366}"/>
                </a:ext>
              </a:extLst>
            </p:cNvPr>
            <p:cNvSpPr/>
            <p:nvPr/>
          </p:nvSpPr>
          <p:spPr>
            <a:xfrm>
              <a:off x="1120346" y="1383956"/>
              <a:ext cx="1655806" cy="165580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11A694-0BA2-A9F6-7AFF-1E64664EBFD5}"/>
                </a:ext>
              </a:extLst>
            </p:cNvPr>
            <p:cNvSpPr txBox="1"/>
            <p:nvPr/>
          </p:nvSpPr>
          <p:spPr>
            <a:xfrm>
              <a:off x="736908" y="860736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6203BCF-3D47-68E5-9777-673BC8BC8CA7}"/>
                </a:ext>
              </a:extLst>
            </p:cNvPr>
            <p:cNvSpPr txBox="1"/>
            <p:nvPr/>
          </p:nvSpPr>
          <p:spPr>
            <a:xfrm>
              <a:off x="2776152" y="863825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E749C5B-6FD6-749A-6879-7C8BDDD11304}"/>
                </a:ext>
              </a:extLst>
            </p:cNvPr>
            <p:cNvSpPr txBox="1"/>
            <p:nvPr/>
          </p:nvSpPr>
          <p:spPr>
            <a:xfrm>
              <a:off x="736908" y="3049936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6FEB8D-4503-735F-38F7-07B529DF146D}"/>
                </a:ext>
              </a:extLst>
            </p:cNvPr>
            <p:cNvSpPr txBox="1"/>
            <p:nvPr/>
          </p:nvSpPr>
          <p:spPr>
            <a:xfrm>
              <a:off x="2780836" y="304896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BEAF9E-8238-B087-66B3-281DA5B63993}"/>
              </a:ext>
            </a:extLst>
          </p:cNvPr>
          <p:cNvGrpSpPr/>
          <p:nvPr/>
        </p:nvGrpSpPr>
        <p:grpSpPr>
          <a:xfrm>
            <a:off x="3334030" y="1580366"/>
            <a:ext cx="3068469" cy="3388042"/>
            <a:chOff x="3395772" y="517837"/>
            <a:chExt cx="3068469" cy="33880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063FED-3BD4-25EE-602B-91463BE88042}"/>
                </a:ext>
              </a:extLst>
            </p:cNvPr>
            <p:cNvSpPr/>
            <p:nvPr/>
          </p:nvSpPr>
          <p:spPr>
            <a:xfrm rot="2724951">
              <a:off x="4102369" y="1383955"/>
              <a:ext cx="1655806" cy="1655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64EDFE-17E2-11D4-18BE-02F09721E579}"/>
                </a:ext>
              </a:extLst>
            </p:cNvPr>
            <p:cNvSpPr txBox="1"/>
            <p:nvPr/>
          </p:nvSpPr>
          <p:spPr>
            <a:xfrm>
              <a:off x="4738553" y="517837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2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05B439-7776-7677-72BA-ED9EEF6E6705}"/>
                </a:ext>
              </a:extLst>
            </p:cNvPr>
            <p:cNvSpPr txBox="1"/>
            <p:nvPr/>
          </p:nvSpPr>
          <p:spPr>
            <a:xfrm>
              <a:off x="6080803" y="195024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9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7500C0-3824-512E-13DD-F00C297F8100}"/>
                </a:ext>
              </a:extLst>
            </p:cNvPr>
            <p:cNvSpPr txBox="1"/>
            <p:nvPr/>
          </p:nvSpPr>
          <p:spPr>
            <a:xfrm>
              <a:off x="4719441" y="338265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8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72C38D2-DDE1-D80C-73ED-3D8C2D3C0CAE}"/>
                </a:ext>
              </a:extLst>
            </p:cNvPr>
            <p:cNvSpPr txBox="1"/>
            <p:nvPr/>
          </p:nvSpPr>
          <p:spPr>
            <a:xfrm>
              <a:off x="3395772" y="195024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6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865418C-BBD7-4633-92E8-3970623910AE}"/>
              </a:ext>
            </a:extLst>
          </p:cNvPr>
          <p:cNvGrpSpPr/>
          <p:nvPr/>
        </p:nvGrpSpPr>
        <p:grpSpPr>
          <a:xfrm>
            <a:off x="7624954" y="1580366"/>
            <a:ext cx="3068469" cy="3388042"/>
            <a:chOff x="7587998" y="588951"/>
            <a:chExt cx="3068469" cy="338804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92F6F-BDFD-D2EB-F1BF-870E838F7D59}"/>
                </a:ext>
              </a:extLst>
            </p:cNvPr>
            <p:cNvSpPr/>
            <p:nvPr/>
          </p:nvSpPr>
          <p:spPr>
            <a:xfrm>
              <a:off x="8328943" y="1455069"/>
              <a:ext cx="1655806" cy="165580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E34C4C-68A1-65F6-52A3-D426414943FA}"/>
                </a:ext>
              </a:extLst>
            </p:cNvPr>
            <p:cNvSpPr txBox="1"/>
            <p:nvPr/>
          </p:nvSpPr>
          <p:spPr>
            <a:xfrm>
              <a:off x="7945505" y="9318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F83D4F-DA10-F1C6-3813-929881AA30C2}"/>
                </a:ext>
              </a:extLst>
            </p:cNvPr>
            <p:cNvSpPr txBox="1"/>
            <p:nvPr/>
          </p:nvSpPr>
          <p:spPr>
            <a:xfrm>
              <a:off x="9984749" y="93493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9F3A0C0-0E0F-2C79-D2F5-179E111CDC08}"/>
                </a:ext>
              </a:extLst>
            </p:cNvPr>
            <p:cNvSpPr txBox="1"/>
            <p:nvPr/>
          </p:nvSpPr>
          <p:spPr>
            <a:xfrm>
              <a:off x="7945505" y="31210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3770E4-A4A1-640B-E8CC-F9D717A804EA}"/>
                </a:ext>
              </a:extLst>
            </p:cNvPr>
            <p:cNvSpPr txBox="1"/>
            <p:nvPr/>
          </p:nvSpPr>
          <p:spPr>
            <a:xfrm>
              <a:off x="9989433" y="312008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47D4F44-DF0E-EB18-555F-376F6E7CA129}"/>
                </a:ext>
              </a:extLst>
            </p:cNvPr>
            <p:cNvSpPr/>
            <p:nvPr/>
          </p:nvSpPr>
          <p:spPr>
            <a:xfrm rot="2724951">
              <a:off x="8294595" y="1455069"/>
              <a:ext cx="1655806" cy="1655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935433F-9AEE-E488-1A53-DBF9805618EC}"/>
                </a:ext>
              </a:extLst>
            </p:cNvPr>
            <p:cNvSpPr txBox="1"/>
            <p:nvPr/>
          </p:nvSpPr>
          <p:spPr>
            <a:xfrm>
              <a:off x="8930779" y="58895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2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B0619C8-F1A2-BC8C-BFCB-4B4609658BB0}"/>
                </a:ext>
              </a:extLst>
            </p:cNvPr>
            <p:cNvSpPr txBox="1"/>
            <p:nvPr/>
          </p:nvSpPr>
          <p:spPr>
            <a:xfrm>
              <a:off x="10273029" y="202136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9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EA63A47-A362-469A-82CB-AB0923AC05F9}"/>
                </a:ext>
              </a:extLst>
            </p:cNvPr>
            <p:cNvSpPr txBox="1"/>
            <p:nvPr/>
          </p:nvSpPr>
          <p:spPr>
            <a:xfrm>
              <a:off x="8911667" y="345377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8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F1266A1-6A34-10B6-23EB-8ECAAC2C4B0A}"/>
                </a:ext>
              </a:extLst>
            </p:cNvPr>
            <p:cNvSpPr txBox="1"/>
            <p:nvPr/>
          </p:nvSpPr>
          <p:spPr>
            <a:xfrm>
              <a:off x="7587998" y="202136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6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4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A7C4DD7-9883-BB5C-1A56-AECE32528B41}"/>
              </a:ext>
            </a:extLst>
          </p:cNvPr>
          <p:cNvGrpSpPr/>
          <p:nvPr/>
        </p:nvGrpSpPr>
        <p:grpSpPr>
          <a:xfrm>
            <a:off x="4962536" y="4679116"/>
            <a:ext cx="3052439" cy="3388042"/>
            <a:chOff x="7587998" y="588951"/>
            <a:chExt cx="3052439" cy="33880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6AFE83-5F36-FF1E-A037-06FA1C48F02C}"/>
                </a:ext>
              </a:extLst>
            </p:cNvPr>
            <p:cNvSpPr/>
            <p:nvPr/>
          </p:nvSpPr>
          <p:spPr>
            <a:xfrm>
              <a:off x="8328943" y="1455069"/>
              <a:ext cx="1655806" cy="165580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023890A-239C-2CD7-4341-D8C12B9A21E0}"/>
                </a:ext>
              </a:extLst>
            </p:cNvPr>
            <p:cNvSpPr txBox="1"/>
            <p:nvPr/>
          </p:nvSpPr>
          <p:spPr>
            <a:xfrm>
              <a:off x="7945505" y="9318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59FB90-4389-7205-87FF-3419F36C945C}"/>
                </a:ext>
              </a:extLst>
            </p:cNvPr>
            <p:cNvSpPr txBox="1"/>
            <p:nvPr/>
          </p:nvSpPr>
          <p:spPr>
            <a:xfrm>
              <a:off x="9984749" y="93493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FFE77E-79C8-857E-9AF0-7581CDE0FC80}"/>
                </a:ext>
              </a:extLst>
            </p:cNvPr>
            <p:cNvSpPr txBox="1"/>
            <p:nvPr/>
          </p:nvSpPr>
          <p:spPr>
            <a:xfrm>
              <a:off x="7945505" y="31210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B41B91-E0A6-BE4E-CEA8-015C2C0348B0}"/>
                </a:ext>
              </a:extLst>
            </p:cNvPr>
            <p:cNvSpPr txBox="1"/>
            <p:nvPr/>
          </p:nvSpPr>
          <p:spPr>
            <a:xfrm>
              <a:off x="9989433" y="312008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0334FA3-32B1-A355-0B66-0A3352B5B8E3}"/>
                </a:ext>
              </a:extLst>
            </p:cNvPr>
            <p:cNvSpPr/>
            <p:nvPr/>
          </p:nvSpPr>
          <p:spPr>
            <a:xfrm rot="2724951">
              <a:off x="8294595" y="1455069"/>
              <a:ext cx="1655806" cy="1655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2F7548-99D9-C481-951D-85C778650890}"/>
                </a:ext>
              </a:extLst>
            </p:cNvPr>
            <p:cNvSpPr txBox="1"/>
            <p:nvPr/>
          </p:nvSpPr>
          <p:spPr>
            <a:xfrm>
              <a:off x="8930779" y="58895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8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962C9B-F740-B5FF-28AE-77DEC9985C02}"/>
                </a:ext>
              </a:extLst>
            </p:cNvPr>
            <p:cNvSpPr txBox="1"/>
            <p:nvPr/>
          </p:nvSpPr>
          <p:spPr>
            <a:xfrm>
              <a:off x="10273029" y="20213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6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C8C2C91-D945-2649-E0C0-49FA0F3A02C8}"/>
                </a:ext>
              </a:extLst>
            </p:cNvPr>
            <p:cNvSpPr txBox="1"/>
            <p:nvPr/>
          </p:nvSpPr>
          <p:spPr>
            <a:xfrm>
              <a:off x="8911667" y="345377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2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90D685-E717-1C62-5C8B-68F4CDDF6182}"/>
                </a:ext>
              </a:extLst>
            </p:cNvPr>
            <p:cNvSpPr txBox="1"/>
            <p:nvPr/>
          </p:nvSpPr>
          <p:spPr>
            <a:xfrm>
              <a:off x="7587998" y="20213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9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6B7777-B318-ECBA-E6C6-964EC8E830D4}"/>
              </a:ext>
            </a:extLst>
          </p:cNvPr>
          <p:cNvGrpSpPr/>
          <p:nvPr/>
        </p:nvGrpSpPr>
        <p:grpSpPr>
          <a:xfrm>
            <a:off x="3871785" y="1954037"/>
            <a:ext cx="675503" cy="413602"/>
            <a:chOff x="3863546" y="1534643"/>
            <a:chExt cx="675503" cy="413602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957A8D-0CAE-FF67-B458-7242548D29FD}"/>
                </a:ext>
              </a:extLst>
            </p:cNvPr>
            <p:cNvCxnSpPr/>
            <p:nvPr/>
          </p:nvCxnSpPr>
          <p:spPr>
            <a:xfrm>
              <a:off x="3863546" y="1948245"/>
              <a:ext cx="67550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9CB936A0-6EF1-AA4A-B7FD-195CC2CA62E4}"/>
                </a:ext>
              </a:extLst>
            </p:cNvPr>
            <p:cNvSpPr/>
            <p:nvPr/>
          </p:nvSpPr>
          <p:spPr>
            <a:xfrm>
              <a:off x="4032421" y="1534643"/>
              <a:ext cx="337752" cy="303983"/>
            </a:xfrm>
            <a:prstGeom prst="arc">
              <a:avLst>
                <a:gd name="adj1" fmla="val 12972931"/>
                <a:gd name="adj2" fmla="val 2996311"/>
              </a:avLst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B0173AC-BFE6-AD1F-94C5-A1A8AD2477ED}"/>
                </a:ext>
              </a:extLst>
            </p:cNvPr>
            <p:cNvSpPr txBox="1"/>
            <p:nvPr/>
          </p:nvSpPr>
          <p:spPr>
            <a:xfrm>
              <a:off x="3919409" y="158565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90</a:t>
              </a:r>
              <a:r>
                <a:rPr lang="en-US" altLang="zh-CN" sz="1400" dirty="0">
                  <a:solidFill>
                    <a:srgbClr val="C00000"/>
                  </a:solidFill>
                  <a:latin typeface="Google Sans"/>
                </a:rPr>
                <a:t>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A2B6D0-BB0B-44FE-E836-20CDA77EE20E}"/>
              </a:ext>
            </a:extLst>
          </p:cNvPr>
          <p:cNvGrpSpPr/>
          <p:nvPr/>
        </p:nvGrpSpPr>
        <p:grpSpPr>
          <a:xfrm>
            <a:off x="4981383" y="673618"/>
            <a:ext cx="3068469" cy="3388042"/>
            <a:chOff x="7587998" y="588951"/>
            <a:chExt cx="3068469" cy="338804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BBB1A05-5115-2D7A-7D29-AD8B7C864274}"/>
                </a:ext>
              </a:extLst>
            </p:cNvPr>
            <p:cNvSpPr/>
            <p:nvPr/>
          </p:nvSpPr>
          <p:spPr>
            <a:xfrm>
              <a:off x="8328943" y="1455069"/>
              <a:ext cx="1655806" cy="165580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B47015F-572E-6750-960D-012B736F1E6A}"/>
                </a:ext>
              </a:extLst>
            </p:cNvPr>
            <p:cNvSpPr txBox="1"/>
            <p:nvPr/>
          </p:nvSpPr>
          <p:spPr>
            <a:xfrm>
              <a:off x="7945505" y="9318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027C144-D010-A5EA-712B-6ED055E91900}"/>
                </a:ext>
              </a:extLst>
            </p:cNvPr>
            <p:cNvSpPr txBox="1"/>
            <p:nvPr/>
          </p:nvSpPr>
          <p:spPr>
            <a:xfrm>
              <a:off x="9984749" y="93493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AAC8E3-7A86-6B85-DCAC-F53C89FC22B6}"/>
                </a:ext>
              </a:extLst>
            </p:cNvPr>
            <p:cNvSpPr txBox="1"/>
            <p:nvPr/>
          </p:nvSpPr>
          <p:spPr>
            <a:xfrm>
              <a:off x="7945505" y="31210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2A14C6B-6DF6-0119-9739-492F2A93535F}"/>
                </a:ext>
              </a:extLst>
            </p:cNvPr>
            <p:cNvSpPr txBox="1"/>
            <p:nvPr/>
          </p:nvSpPr>
          <p:spPr>
            <a:xfrm>
              <a:off x="9989433" y="312008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9A4C462-A7D4-1A3D-DF3B-00276979C735}"/>
                </a:ext>
              </a:extLst>
            </p:cNvPr>
            <p:cNvSpPr/>
            <p:nvPr/>
          </p:nvSpPr>
          <p:spPr>
            <a:xfrm rot="2724951">
              <a:off x="8294595" y="1455069"/>
              <a:ext cx="1655806" cy="1655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42FB25B-2FF6-10D6-9199-DD4FD0C90140}"/>
                </a:ext>
              </a:extLst>
            </p:cNvPr>
            <p:cNvSpPr txBox="1"/>
            <p:nvPr/>
          </p:nvSpPr>
          <p:spPr>
            <a:xfrm>
              <a:off x="8930779" y="58895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6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A88E48-ADE8-F1EC-F519-1F79A7A5E8EB}"/>
                </a:ext>
              </a:extLst>
            </p:cNvPr>
            <p:cNvSpPr txBox="1"/>
            <p:nvPr/>
          </p:nvSpPr>
          <p:spPr>
            <a:xfrm>
              <a:off x="10273029" y="202136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2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BCF68DD-23E8-CAD0-C5F2-53704F22CB29}"/>
                </a:ext>
              </a:extLst>
            </p:cNvPr>
            <p:cNvSpPr txBox="1"/>
            <p:nvPr/>
          </p:nvSpPr>
          <p:spPr>
            <a:xfrm>
              <a:off x="8911667" y="345377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9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76A7C1C-5B2F-9100-CC8F-87280EDBCF9C}"/>
                </a:ext>
              </a:extLst>
            </p:cNvPr>
            <p:cNvSpPr txBox="1"/>
            <p:nvPr/>
          </p:nvSpPr>
          <p:spPr>
            <a:xfrm>
              <a:off x="7587998" y="202136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8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94CDF0-EA48-628C-37EA-009477AAAA94}"/>
              </a:ext>
            </a:extLst>
          </p:cNvPr>
          <p:cNvGrpSpPr/>
          <p:nvPr/>
        </p:nvGrpSpPr>
        <p:grpSpPr>
          <a:xfrm>
            <a:off x="6324848" y="4099525"/>
            <a:ext cx="450764" cy="593124"/>
            <a:chOff x="3919409" y="1442984"/>
            <a:chExt cx="450764" cy="593124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EB9979B-4D30-6A99-6CE1-4BA2CF65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09" y="1442984"/>
              <a:ext cx="0" cy="5931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5AA9B7F9-6E3E-7931-F770-2235805DB973}"/>
                </a:ext>
              </a:extLst>
            </p:cNvPr>
            <p:cNvSpPr/>
            <p:nvPr/>
          </p:nvSpPr>
          <p:spPr>
            <a:xfrm>
              <a:off x="4032421" y="1534643"/>
              <a:ext cx="337752" cy="303983"/>
            </a:xfrm>
            <a:prstGeom prst="arc">
              <a:avLst>
                <a:gd name="adj1" fmla="val 12972931"/>
                <a:gd name="adj2" fmla="val 2996311"/>
              </a:avLst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D27CE7A-61A8-3995-0587-4CB9AFE9B8A6}"/>
                </a:ext>
              </a:extLst>
            </p:cNvPr>
            <p:cNvSpPr txBox="1"/>
            <p:nvPr/>
          </p:nvSpPr>
          <p:spPr>
            <a:xfrm>
              <a:off x="3919409" y="158565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90</a:t>
              </a:r>
              <a:r>
                <a:rPr lang="en-US" altLang="zh-CN" sz="1400" dirty="0">
                  <a:solidFill>
                    <a:srgbClr val="C00000"/>
                  </a:solidFill>
                  <a:latin typeface="Google Sans"/>
                </a:rPr>
                <a:t>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4F32506-38F9-0D17-6307-CBC7055792D9}"/>
              </a:ext>
            </a:extLst>
          </p:cNvPr>
          <p:cNvGrpSpPr/>
          <p:nvPr/>
        </p:nvGrpSpPr>
        <p:grpSpPr>
          <a:xfrm>
            <a:off x="577484" y="826018"/>
            <a:ext cx="3068469" cy="3388042"/>
            <a:chOff x="7587998" y="588951"/>
            <a:chExt cx="3068469" cy="338804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60D6CDE-F1F1-6CD6-2AFD-66DF30C559CB}"/>
                </a:ext>
              </a:extLst>
            </p:cNvPr>
            <p:cNvSpPr/>
            <p:nvPr/>
          </p:nvSpPr>
          <p:spPr>
            <a:xfrm>
              <a:off x="8328943" y="1455069"/>
              <a:ext cx="1655806" cy="165580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2342C58-76FF-CC14-F87C-AC0EE7412F05}"/>
                </a:ext>
              </a:extLst>
            </p:cNvPr>
            <p:cNvSpPr txBox="1"/>
            <p:nvPr/>
          </p:nvSpPr>
          <p:spPr>
            <a:xfrm>
              <a:off x="7945505" y="9318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861B3FE-FF04-EFC7-4189-BEAA41C04B31}"/>
                </a:ext>
              </a:extLst>
            </p:cNvPr>
            <p:cNvSpPr txBox="1"/>
            <p:nvPr/>
          </p:nvSpPr>
          <p:spPr>
            <a:xfrm>
              <a:off x="9984749" y="93493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9D03BC2-00F0-9E3A-97E4-B9BF02C79BFD}"/>
                </a:ext>
              </a:extLst>
            </p:cNvPr>
            <p:cNvSpPr txBox="1"/>
            <p:nvPr/>
          </p:nvSpPr>
          <p:spPr>
            <a:xfrm>
              <a:off x="7945505" y="31210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88A7A37-AB34-B49A-5C9D-8F5E557C48F1}"/>
                </a:ext>
              </a:extLst>
            </p:cNvPr>
            <p:cNvSpPr txBox="1"/>
            <p:nvPr/>
          </p:nvSpPr>
          <p:spPr>
            <a:xfrm>
              <a:off x="9989433" y="312008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5D910C6-CF61-1F7F-7229-505B10DD979D}"/>
                </a:ext>
              </a:extLst>
            </p:cNvPr>
            <p:cNvSpPr/>
            <p:nvPr/>
          </p:nvSpPr>
          <p:spPr>
            <a:xfrm rot="2724951">
              <a:off x="8294595" y="1455069"/>
              <a:ext cx="1655806" cy="1655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43473FE-4ADE-7CD3-B34A-A0A5D2F6193B}"/>
                </a:ext>
              </a:extLst>
            </p:cNvPr>
            <p:cNvSpPr txBox="1"/>
            <p:nvPr/>
          </p:nvSpPr>
          <p:spPr>
            <a:xfrm>
              <a:off x="8930779" y="58895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2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72EA6A3-BE22-BE1C-6136-778F1F86A85F}"/>
                </a:ext>
              </a:extLst>
            </p:cNvPr>
            <p:cNvSpPr txBox="1"/>
            <p:nvPr/>
          </p:nvSpPr>
          <p:spPr>
            <a:xfrm>
              <a:off x="10273029" y="202136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9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2464CE6-F888-BBA5-8BCA-392B582B4244}"/>
                </a:ext>
              </a:extLst>
            </p:cNvPr>
            <p:cNvSpPr txBox="1"/>
            <p:nvPr/>
          </p:nvSpPr>
          <p:spPr>
            <a:xfrm>
              <a:off x="8911667" y="345377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8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9EEFF24-7E3E-B52D-54CD-2338961BB3D5}"/>
                </a:ext>
              </a:extLst>
            </p:cNvPr>
            <p:cNvSpPr txBox="1"/>
            <p:nvPr/>
          </p:nvSpPr>
          <p:spPr>
            <a:xfrm>
              <a:off x="7587998" y="2021362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6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63087D5-06DF-D8FB-CC13-B6DEEB140128}"/>
              </a:ext>
            </a:extLst>
          </p:cNvPr>
          <p:cNvGrpSpPr/>
          <p:nvPr/>
        </p:nvGrpSpPr>
        <p:grpSpPr>
          <a:xfrm>
            <a:off x="569065" y="4695016"/>
            <a:ext cx="3052439" cy="3388042"/>
            <a:chOff x="7587998" y="588951"/>
            <a:chExt cx="3052439" cy="338804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1EE691E-6F29-3FD8-7489-37C75C080B8C}"/>
                </a:ext>
              </a:extLst>
            </p:cNvPr>
            <p:cNvSpPr/>
            <p:nvPr/>
          </p:nvSpPr>
          <p:spPr>
            <a:xfrm>
              <a:off x="8328943" y="1455069"/>
              <a:ext cx="1655806" cy="165580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64FA400-D914-776F-0077-3B4625B33521}"/>
                </a:ext>
              </a:extLst>
            </p:cNvPr>
            <p:cNvSpPr txBox="1"/>
            <p:nvPr/>
          </p:nvSpPr>
          <p:spPr>
            <a:xfrm>
              <a:off x="7945505" y="9318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10749C1-B857-4BEA-5241-3F17655DB892}"/>
                </a:ext>
              </a:extLst>
            </p:cNvPr>
            <p:cNvSpPr txBox="1"/>
            <p:nvPr/>
          </p:nvSpPr>
          <p:spPr>
            <a:xfrm>
              <a:off x="9984749" y="934938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76B7CBA-499D-CA70-2828-0A8959EC6DF0}"/>
                </a:ext>
              </a:extLst>
            </p:cNvPr>
            <p:cNvSpPr txBox="1"/>
            <p:nvPr/>
          </p:nvSpPr>
          <p:spPr>
            <a:xfrm>
              <a:off x="7945505" y="3121049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761CF16-0BC3-E7F9-B78E-97937F86F6D6}"/>
                </a:ext>
              </a:extLst>
            </p:cNvPr>
            <p:cNvSpPr txBox="1"/>
            <p:nvPr/>
          </p:nvSpPr>
          <p:spPr>
            <a:xfrm>
              <a:off x="9989433" y="3120081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zh-CN" alt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BAFE6D2-5FC6-083B-2B21-1BC6EA10638E}"/>
                </a:ext>
              </a:extLst>
            </p:cNvPr>
            <p:cNvSpPr/>
            <p:nvPr/>
          </p:nvSpPr>
          <p:spPr>
            <a:xfrm rot="2724951">
              <a:off x="8294595" y="1455069"/>
              <a:ext cx="1655806" cy="1655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CBF37C1-338F-DF42-8F0D-9D007D3F5A53}"/>
                </a:ext>
              </a:extLst>
            </p:cNvPr>
            <p:cNvSpPr txBox="1"/>
            <p:nvPr/>
          </p:nvSpPr>
          <p:spPr>
            <a:xfrm>
              <a:off x="8930779" y="58895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9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9BB051E-CAF7-32F1-D67E-73424F3B8C4F}"/>
                </a:ext>
              </a:extLst>
            </p:cNvPr>
            <p:cNvSpPr txBox="1"/>
            <p:nvPr/>
          </p:nvSpPr>
          <p:spPr>
            <a:xfrm>
              <a:off x="10273029" y="20213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8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5259512-DB29-75EC-3999-9912186DA233}"/>
                </a:ext>
              </a:extLst>
            </p:cNvPr>
            <p:cNvSpPr txBox="1"/>
            <p:nvPr/>
          </p:nvSpPr>
          <p:spPr>
            <a:xfrm>
              <a:off x="8911667" y="345377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6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8281A8-F64A-0153-6FF2-A3BC3C9B6D41}"/>
                </a:ext>
              </a:extLst>
            </p:cNvPr>
            <p:cNvSpPr txBox="1"/>
            <p:nvPr/>
          </p:nvSpPr>
          <p:spPr>
            <a:xfrm>
              <a:off x="7587998" y="20213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2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4F03B89-F522-BF81-4A68-7E3D8E1037D9}"/>
              </a:ext>
            </a:extLst>
          </p:cNvPr>
          <p:cNvGrpSpPr/>
          <p:nvPr/>
        </p:nvGrpSpPr>
        <p:grpSpPr>
          <a:xfrm>
            <a:off x="1617982" y="4199515"/>
            <a:ext cx="604850" cy="493135"/>
            <a:chOff x="3919409" y="1443887"/>
            <a:chExt cx="603722" cy="489270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9DDFC141-0664-DE96-1ABF-9D97536E58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2797" y="1443887"/>
              <a:ext cx="334" cy="4892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100D9EAF-14F7-86C5-B857-6122A992553A}"/>
                </a:ext>
              </a:extLst>
            </p:cNvPr>
            <p:cNvSpPr/>
            <p:nvPr/>
          </p:nvSpPr>
          <p:spPr>
            <a:xfrm>
              <a:off x="4032421" y="1534643"/>
              <a:ext cx="337752" cy="303983"/>
            </a:xfrm>
            <a:prstGeom prst="arc">
              <a:avLst>
                <a:gd name="adj1" fmla="val 12972931"/>
                <a:gd name="adj2" fmla="val 2996311"/>
              </a:avLst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822A3B2-D29E-5F6B-B023-452C476FBAC7}"/>
                </a:ext>
              </a:extLst>
            </p:cNvPr>
            <p:cNvSpPr txBox="1"/>
            <p:nvPr/>
          </p:nvSpPr>
          <p:spPr>
            <a:xfrm>
              <a:off x="3919409" y="158565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90</a:t>
              </a:r>
              <a:r>
                <a:rPr lang="en-US" altLang="zh-CN" sz="1400" dirty="0">
                  <a:solidFill>
                    <a:srgbClr val="C00000"/>
                  </a:solidFill>
                  <a:latin typeface="Google Sans"/>
                </a:rPr>
                <a:t>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D598B1F-2502-4F14-161A-95B88751A89A}"/>
              </a:ext>
            </a:extLst>
          </p:cNvPr>
          <p:cNvGrpSpPr/>
          <p:nvPr/>
        </p:nvGrpSpPr>
        <p:grpSpPr>
          <a:xfrm>
            <a:off x="4070643" y="6182236"/>
            <a:ext cx="528725" cy="358792"/>
            <a:chOff x="3919409" y="1534643"/>
            <a:chExt cx="528725" cy="358792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C86459E-9034-8546-687B-2D144504E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084" y="1893435"/>
              <a:ext cx="4770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>
              <a:extLst>
                <a:ext uri="{FF2B5EF4-FFF2-40B4-BE49-F238E27FC236}">
                  <a16:creationId xmlns:a16="http://schemas.microsoft.com/office/drawing/2014/main" id="{FCE344DA-5394-68AD-80EF-CAB4437C19BA}"/>
                </a:ext>
              </a:extLst>
            </p:cNvPr>
            <p:cNvSpPr/>
            <p:nvPr/>
          </p:nvSpPr>
          <p:spPr>
            <a:xfrm>
              <a:off x="4032421" y="1534643"/>
              <a:ext cx="337752" cy="303983"/>
            </a:xfrm>
            <a:prstGeom prst="arc">
              <a:avLst>
                <a:gd name="adj1" fmla="val 12972931"/>
                <a:gd name="adj2" fmla="val 2996311"/>
              </a:avLst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CE5C052-0A87-7743-6BB8-6E483240E812}"/>
                </a:ext>
              </a:extLst>
            </p:cNvPr>
            <p:cNvSpPr txBox="1"/>
            <p:nvPr/>
          </p:nvSpPr>
          <p:spPr>
            <a:xfrm>
              <a:off x="3919409" y="158565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90</a:t>
              </a:r>
              <a:r>
                <a:rPr lang="en-US" altLang="zh-CN" sz="1400" dirty="0">
                  <a:solidFill>
                    <a:srgbClr val="C00000"/>
                  </a:solidFill>
                  <a:latin typeface="Google Sans"/>
                </a:rPr>
                <a:t>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57</Words>
  <Application>Microsoft Office PowerPoint</Application>
  <PresentationFormat>自定义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Google Sans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Tover Liang</dc:creator>
  <cp:lastModifiedBy>Tover Liang</cp:lastModifiedBy>
  <cp:revision>5</cp:revision>
  <dcterms:created xsi:type="dcterms:W3CDTF">2023-09-26T06:16:48Z</dcterms:created>
  <dcterms:modified xsi:type="dcterms:W3CDTF">2023-09-26T06:37:26Z</dcterms:modified>
</cp:coreProperties>
</file>