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116C31-8AE1-4262-8780-A3A4172358C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51DBE7-EE72-4118-9694-F4873AA4880F}">
      <dgm:prSet phldrT="[文本]"/>
      <dgm:spPr/>
      <dgm:t>
        <a:bodyPr/>
        <a:lstStyle/>
        <a:p>
          <a:r>
            <a:rPr lang="zh-CN" altLang="en-US" dirty="0" smtClean="0"/>
            <a:t>环境变量</a:t>
          </a:r>
          <a:endParaRPr lang="zh-CN" altLang="en-US" dirty="0"/>
        </a:p>
      </dgm:t>
    </dgm:pt>
    <dgm:pt modelId="{699A7CA0-B5BF-496E-AD19-FAD3B13D43CC}" type="parTrans" cxnId="{91A7E569-D4AE-49BC-8AEB-839970A39675}">
      <dgm:prSet/>
      <dgm:spPr/>
      <dgm:t>
        <a:bodyPr/>
        <a:lstStyle/>
        <a:p>
          <a:endParaRPr lang="zh-CN" altLang="en-US"/>
        </a:p>
      </dgm:t>
    </dgm:pt>
    <dgm:pt modelId="{093E0A66-DBEC-42F2-B026-B5E874BFD69C}" type="sibTrans" cxnId="{91A7E569-D4AE-49BC-8AEB-839970A39675}">
      <dgm:prSet/>
      <dgm:spPr/>
      <dgm:t>
        <a:bodyPr/>
        <a:lstStyle/>
        <a:p>
          <a:endParaRPr lang="zh-CN" altLang="en-US"/>
        </a:p>
      </dgm:t>
    </dgm:pt>
    <dgm:pt modelId="{183F99B0-6FD5-485B-B501-61C270DB09EE}">
      <dgm:prSet phldrT="[文本]"/>
      <dgm:spPr/>
      <dgm:t>
        <a:bodyPr/>
        <a:lstStyle/>
        <a:p>
          <a:r>
            <a:rPr lang="zh-CN" altLang="en-US" dirty="0" smtClean="0"/>
            <a:t>温度 </a:t>
          </a:r>
          <a:r>
            <a:rPr lang="en-US" altLang="zh-CN" dirty="0" smtClean="0"/>
            <a:t>(</a:t>
          </a:r>
          <a:r>
            <a:rPr lang="zh-CN" altLang="en-US" dirty="0" smtClean="0"/>
            <a:t>浮点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9C1AD986-04A8-4EE6-BFB5-371FC8365ADF}" type="parTrans" cxnId="{F058B319-6F05-4723-BC81-4CA08A7E3EDE}">
      <dgm:prSet/>
      <dgm:spPr/>
      <dgm:t>
        <a:bodyPr/>
        <a:lstStyle/>
        <a:p>
          <a:endParaRPr lang="zh-CN" altLang="en-US"/>
        </a:p>
      </dgm:t>
    </dgm:pt>
    <dgm:pt modelId="{4BA41CC7-3BC7-4748-847D-E38597BF1938}" type="sibTrans" cxnId="{F058B319-6F05-4723-BC81-4CA08A7E3EDE}">
      <dgm:prSet/>
      <dgm:spPr/>
      <dgm:t>
        <a:bodyPr/>
        <a:lstStyle/>
        <a:p>
          <a:endParaRPr lang="zh-CN" altLang="en-US"/>
        </a:p>
      </dgm:t>
    </dgm:pt>
    <dgm:pt modelId="{3E2EB449-FA51-46D6-B394-67152B51A54F}">
      <dgm:prSet phldrT="[文本]"/>
      <dgm:spPr/>
      <dgm:t>
        <a:bodyPr/>
        <a:lstStyle/>
        <a:p>
          <a:r>
            <a:rPr lang="zh-CN" altLang="en-US" dirty="0" smtClean="0"/>
            <a:t>空气湿度 </a:t>
          </a:r>
          <a:r>
            <a:rPr lang="en-US" altLang="zh-CN" dirty="0" smtClean="0"/>
            <a:t>(</a:t>
          </a:r>
          <a:r>
            <a:rPr lang="zh-CN" altLang="en-US" dirty="0" smtClean="0"/>
            <a:t>浮点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0A86DCEE-972C-485A-AB3B-4FE2BAD910BE}" type="parTrans" cxnId="{0D468133-7EEA-484B-8510-4AC4623FAAAE}">
      <dgm:prSet/>
      <dgm:spPr/>
      <dgm:t>
        <a:bodyPr/>
        <a:lstStyle/>
        <a:p>
          <a:endParaRPr lang="zh-CN" altLang="en-US"/>
        </a:p>
      </dgm:t>
    </dgm:pt>
    <dgm:pt modelId="{43D57F1C-D735-490B-89D1-9E26B57F7155}" type="sibTrans" cxnId="{0D468133-7EEA-484B-8510-4AC4623FAAAE}">
      <dgm:prSet/>
      <dgm:spPr/>
      <dgm:t>
        <a:bodyPr/>
        <a:lstStyle/>
        <a:p>
          <a:endParaRPr lang="zh-CN" altLang="en-US"/>
        </a:p>
      </dgm:t>
    </dgm:pt>
    <dgm:pt modelId="{ECC2F3D3-22FD-4F8C-ABE7-8B8AF53BAD1E}">
      <dgm:prSet phldrT="[文本]"/>
      <dgm:spPr/>
      <dgm:t>
        <a:bodyPr/>
        <a:lstStyle/>
        <a:p>
          <a:r>
            <a:rPr lang="zh-CN" altLang="en-US" dirty="0" smtClean="0"/>
            <a:t>植物生长变量 </a:t>
          </a:r>
          <a:r>
            <a:rPr lang="en-US" altLang="zh-CN" dirty="0" smtClean="0"/>
            <a:t>(</a:t>
          </a:r>
          <a:r>
            <a:rPr lang="zh-CN" altLang="en-US" dirty="0" smtClean="0"/>
            <a:t>概型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48050F4-58B7-42B1-AA64-F548A11A85AF}" type="parTrans" cxnId="{F02B2803-1F18-404E-9532-C2DC8CC1A377}">
      <dgm:prSet/>
      <dgm:spPr/>
      <dgm:t>
        <a:bodyPr/>
        <a:lstStyle/>
        <a:p>
          <a:endParaRPr lang="zh-CN" altLang="en-US"/>
        </a:p>
      </dgm:t>
    </dgm:pt>
    <dgm:pt modelId="{C4194F84-30F6-442C-8B39-A63E9A1A9976}" type="sibTrans" cxnId="{F02B2803-1F18-404E-9532-C2DC8CC1A377}">
      <dgm:prSet/>
      <dgm:spPr/>
      <dgm:t>
        <a:bodyPr/>
        <a:lstStyle/>
        <a:p>
          <a:endParaRPr lang="zh-CN" altLang="en-US"/>
        </a:p>
      </dgm:t>
    </dgm:pt>
    <dgm:pt modelId="{4E14E929-2F1A-4C87-9CCE-B13E1E4468A5}">
      <dgm:prSet phldrT="[文本]"/>
      <dgm:spPr/>
      <dgm:t>
        <a:bodyPr/>
        <a:lstStyle/>
        <a:p>
          <a:r>
            <a:rPr lang="zh-CN" altLang="en-US" dirty="0" smtClean="0"/>
            <a:t>生长速度</a:t>
          </a:r>
          <a:endParaRPr lang="zh-CN" altLang="en-US" dirty="0"/>
        </a:p>
      </dgm:t>
    </dgm:pt>
    <dgm:pt modelId="{7D38F92D-D14D-49CE-90D4-2188CFDAC990}" type="parTrans" cxnId="{59539853-493D-4A87-858E-E57EB08632FF}">
      <dgm:prSet/>
      <dgm:spPr/>
      <dgm:t>
        <a:bodyPr/>
        <a:lstStyle/>
        <a:p>
          <a:endParaRPr lang="zh-CN" altLang="en-US"/>
        </a:p>
      </dgm:t>
    </dgm:pt>
    <dgm:pt modelId="{16E877DA-E1B2-4DF1-8A92-486DDF11198F}" type="sibTrans" cxnId="{59539853-493D-4A87-858E-E57EB08632FF}">
      <dgm:prSet/>
      <dgm:spPr/>
      <dgm:t>
        <a:bodyPr/>
        <a:lstStyle/>
        <a:p>
          <a:endParaRPr lang="zh-CN" altLang="en-US"/>
        </a:p>
      </dgm:t>
    </dgm:pt>
    <dgm:pt modelId="{F36FDD82-2CDA-4E2D-9ECB-4495DDBD22D7}">
      <dgm:prSet phldrT="[文本]"/>
      <dgm:spPr/>
      <dgm:t>
        <a:bodyPr/>
        <a:lstStyle/>
        <a:p>
          <a:r>
            <a:rPr lang="zh-CN" altLang="en-US" dirty="0" smtClean="0"/>
            <a:t>结实率</a:t>
          </a:r>
          <a:endParaRPr lang="zh-CN" altLang="en-US" dirty="0"/>
        </a:p>
      </dgm:t>
    </dgm:pt>
    <dgm:pt modelId="{A20C664B-8905-4413-82C4-2144E6F1C8B1}" type="parTrans" cxnId="{557EAEC7-FA93-474C-B1FB-581CB5B2215D}">
      <dgm:prSet/>
      <dgm:spPr/>
      <dgm:t>
        <a:bodyPr/>
        <a:lstStyle/>
        <a:p>
          <a:endParaRPr lang="zh-CN" altLang="en-US"/>
        </a:p>
      </dgm:t>
    </dgm:pt>
    <dgm:pt modelId="{725AD5E3-563C-407B-A691-CFE51B2A81CB}" type="sibTrans" cxnId="{557EAEC7-FA93-474C-B1FB-581CB5B2215D}">
      <dgm:prSet/>
      <dgm:spPr/>
      <dgm:t>
        <a:bodyPr/>
        <a:lstStyle/>
        <a:p>
          <a:endParaRPr lang="zh-CN" altLang="en-US"/>
        </a:p>
      </dgm:t>
    </dgm:pt>
    <dgm:pt modelId="{47A07882-5A1D-43B7-A496-8057EDB46E16}">
      <dgm:prSet phldrT="[文本]"/>
      <dgm:spPr/>
      <dgm:t>
        <a:bodyPr/>
        <a:lstStyle/>
        <a:p>
          <a:r>
            <a:rPr lang="zh-CN" altLang="en-US" dirty="0" smtClean="0"/>
            <a:t>土壤水分 </a:t>
          </a:r>
          <a:r>
            <a:rPr lang="en-US" altLang="zh-CN" dirty="0" smtClean="0"/>
            <a:t>(</a:t>
          </a:r>
          <a:r>
            <a:rPr lang="zh-CN" altLang="en-US" dirty="0" smtClean="0"/>
            <a:t>整数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B4077D8F-0ABA-436E-9123-2FE423F95ADC}" type="parTrans" cxnId="{BB5B932A-9AF4-49AE-89C8-9C3DEA6F2E62}">
      <dgm:prSet/>
      <dgm:spPr/>
      <dgm:t>
        <a:bodyPr/>
        <a:lstStyle/>
        <a:p>
          <a:endParaRPr lang="zh-CN" altLang="en-US"/>
        </a:p>
      </dgm:t>
    </dgm:pt>
    <dgm:pt modelId="{EE262ADA-9BE7-4B20-B8C5-848EB3C1AA58}" type="sibTrans" cxnId="{BB5B932A-9AF4-49AE-89C8-9C3DEA6F2E62}">
      <dgm:prSet/>
      <dgm:spPr/>
      <dgm:t>
        <a:bodyPr/>
        <a:lstStyle/>
        <a:p>
          <a:endParaRPr lang="zh-CN" altLang="en-US"/>
        </a:p>
      </dgm:t>
    </dgm:pt>
    <dgm:pt modelId="{FD0B06A7-AB01-46CF-AD57-6203C62BB3B1}">
      <dgm:prSet phldrT="[文本]"/>
      <dgm:spPr/>
      <dgm:t>
        <a:bodyPr/>
        <a:lstStyle/>
        <a:p>
          <a:r>
            <a:rPr lang="zh-CN" altLang="en-US" dirty="0" smtClean="0"/>
            <a:t>是否下雨 </a:t>
          </a:r>
          <a:r>
            <a:rPr lang="en-US" altLang="zh-CN" dirty="0" smtClean="0"/>
            <a:t>(</a:t>
          </a:r>
          <a:r>
            <a:rPr lang="zh-CN" altLang="en-US" dirty="0" smtClean="0"/>
            <a:t>布尔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C665EEC6-852F-4C0C-AD5F-9094583E4432}" type="parTrans" cxnId="{3B380B5B-AA7E-4158-B2D4-214A61C79FD5}">
      <dgm:prSet/>
      <dgm:spPr/>
      <dgm:t>
        <a:bodyPr/>
        <a:lstStyle/>
        <a:p>
          <a:endParaRPr lang="zh-CN" altLang="en-US"/>
        </a:p>
      </dgm:t>
    </dgm:pt>
    <dgm:pt modelId="{539D921C-7AD4-4944-8D74-E48F2F5E5A55}" type="sibTrans" cxnId="{3B380B5B-AA7E-4158-B2D4-214A61C79FD5}">
      <dgm:prSet/>
      <dgm:spPr/>
      <dgm:t>
        <a:bodyPr/>
        <a:lstStyle/>
        <a:p>
          <a:endParaRPr lang="zh-CN" altLang="en-US"/>
        </a:p>
      </dgm:t>
    </dgm:pt>
    <dgm:pt modelId="{0847D843-29DD-4CC0-8144-E3EED3F4EAF5}">
      <dgm:prSet phldrT="[文本]"/>
      <dgm:spPr/>
      <dgm:t>
        <a:bodyPr/>
        <a:lstStyle/>
        <a:p>
          <a:r>
            <a:rPr lang="zh-CN" altLang="en-US" dirty="0" smtClean="0"/>
            <a:t>是否露天 </a:t>
          </a:r>
          <a:r>
            <a:rPr lang="en-US" altLang="zh-CN" dirty="0" smtClean="0"/>
            <a:t>(</a:t>
          </a:r>
          <a:r>
            <a:rPr lang="zh-CN" altLang="en-US" dirty="0" smtClean="0"/>
            <a:t>布尔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D3B7FB1-8E47-415C-86CF-588051FB5C2E}" type="parTrans" cxnId="{730122F0-6EDF-4D3D-AFBF-34B61DF2F860}">
      <dgm:prSet/>
      <dgm:spPr/>
      <dgm:t>
        <a:bodyPr/>
        <a:lstStyle/>
        <a:p>
          <a:endParaRPr lang="zh-CN" altLang="en-US"/>
        </a:p>
      </dgm:t>
    </dgm:pt>
    <dgm:pt modelId="{0D6845BF-BEB8-45AC-A5DD-BAB4D3B8834D}" type="sibTrans" cxnId="{730122F0-6EDF-4D3D-AFBF-34B61DF2F860}">
      <dgm:prSet/>
      <dgm:spPr/>
      <dgm:t>
        <a:bodyPr/>
        <a:lstStyle/>
        <a:p>
          <a:endParaRPr lang="zh-CN" altLang="en-US"/>
        </a:p>
      </dgm:t>
    </dgm:pt>
    <dgm:pt modelId="{666FF5AE-6398-4B73-8404-6103E6F167A6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646C5F75-21C9-49C5-84AA-B17747CCD0E7}" type="parTrans" cxnId="{DB425D62-5B6B-4DD5-A9D9-018B123A57B1}">
      <dgm:prSet/>
      <dgm:spPr/>
      <dgm:t>
        <a:bodyPr/>
        <a:lstStyle/>
        <a:p>
          <a:endParaRPr lang="zh-CN" altLang="en-US"/>
        </a:p>
      </dgm:t>
    </dgm:pt>
    <dgm:pt modelId="{5A0A6E0B-BC94-4769-868C-978A2EC74A5C}" type="sibTrans" cxnId="{DB425D62-5B6B-4DD5-A9D9-018B123A57B1}">
      <dgm:prSet/>
      <dgm:spPr/>
      <dgm:t>
        <a:bodyPr/>
        <a:lstStyle/>
        <a:p>
          <a:endParaRPr lang="zh-CN" altLang="en-US"/>
        </a:p>
      </dgm:t>
    </dgm:pt>
    <dgm:pt modelId="{91697561-E33E-4E90-88CB-C8BCD5296C7B}">
      <dgm:prSet phldrT="[文本]"/>
      <dgm:spPr/>
      <dgm:t>
        <a:bodyPr/>
        <a:lstStyle/>
        <a:p>
          <a:r>
            <a:rPr lang="zh-CN" altLang="en-US" dirty="0" smtClean="0"/>
            <a:t>是否存活</a:t>
          </a:r>
          <a:endParaRPr lang="zh-CN" altLang="en-US" dirty="0"/>
        </a:p>
      </dgm:t>
    </dgm:pt>
    <dgm:pt modelId="{A91C6506-A19A-4E94-A4CB-449744CCDDDA}" type="parTrans" cxnId="{75A9D48E-7D51-42BE-AEC1-5440B555CB12}">
      <dgm:prSet/>
      <dgm:spPr/>
      <dgm:t>
        <a:bodyPr/>
        <a:lstStyle/>
        <a:p>
          <a:endParaRPr lang="zh-CN" altLang="en-US"/>
        </a:p>
      </dgm:t>
    </dgm:pt>
    <dgm:pt modelId="{180212F7-7D00-43D1-83A8-E01649CDA521}" type="sibTrans" cxnId="{75A9D48E-7D51-42BE-AEC1-5440B555CB12}">
      <dgm:prSet/>
      <dgm:spPr/>
      <dgm:t>
        <a:bodyPr/>
        <a:lstStyle/>
        <a:p>
          <a:endParaRPr lang="zh-CN" altLang="en-US"/>
        </a:p>
      </dgm:t>
    </dgm:pt>
    <dgm:pt modelId="{FBEE710C-0B46-43EE-977F-C590B0578F01}">
      <dgm:prSet phldrT="[文本]"/>
      <dgm:spPr/>
      <dgm:t>
        <a:bodyPr/>
        <a:lstStyle/>
        <a:p>
          <a:r>
            <a:rPr lang="zh-CN" altLang="en-US" dirty="0" smtClean="0"/>
            <a:t>生长变量概型模型</a:t>
          </a:r>
          <a:endParaRPr lang="zh-CN" altLang="en-US" dirty="0"/>
        </a:p>
      </dgm:t>
    </dgm:pt>
    <dgm:pt modelId="{EA6BF0BA-9DA1-4A23-85EF-82A32A82826C}" type="parTrans" cxnId="{1F0B9DF4-5312-492D-9CA4-40BC0AA7E7DC}">
      <dgm:prSet/>
      <dgm:spPr/>
      <dgm:t>
        <a:bodyPr/>
        <a:lstStyle/>
        <a:p>
          <a:endParaRPr lang="zh-CN" altLang="en-US"/>
        </a:p>
      </dgm:t>
    </dgm:pt>
    <dgm:pt modelId="{18991BFD-3163-47CC-B65F-80F4EB89581E}" type="sibTrans" cxnId="{1F0B9DF4-5312-492D-9CA4-40BC0AA7E7DC}">
      <dgm:prSet/>
      <dgm:spPr/>
      <dgm:t>
        <a:bodyPr/>
        <a:lstStyle/>
        <a:p>
          <a:endParaRPr lang="zh-CN" altLang="en-US"/>
        </a:p>
      </dgm:t>
    </dgm:pt>
    <dgm:pt modelId="{A1FF10FC-7DF2-4D16-8BFD-FA6B27B1632E}">
      <dgm:prSet phldrT="[文本]"/>
      <dgm:spPr/>
      <dgm:t>
        <a:bodyPr/>
        <a:lstStyle/>
        <a:p>
          <a:r>
            <a:rPr lang="zh-CN" altLang="en-US" dirty="0" smtClean="0"/>
            <a:t>是否产生虫害</a:t>
          </a:r>
          <a:endParaRPr lang="zh-CN" altLang="en-US" dirty="0"/>
        </a:p>
      </dgm:t>
    </dgm:pt>
    <dgm:pt modelId="{848AE2E0-8CBD-4C63-8DA2-5CA0E3DE84EC}" type="parTrans" cxnId="{5FC2839B-5D2C-48AF-9511-881D5B3326BE}">
      <dgm:prSet/>
      <dgm:spPr/>
      <dgm:t>
        <a:bodyPr/>
        <a:lstStyle/>
        <a:p>
          <a:endParaRPr lang="zh-CN" altLang="en-US"/>
        </a:p>
      </dgm:t>
    </dgm:pt>
    <dgm:pt modelId="{C1E0CFE5-E90E-4F33-BBD1-E3506CF27664}" type="sibTrans" cxnId="{5FC2839B-5D2C-48AF-9511-881D5B3326BE}">
      <dgm:prSet/>
      <dgm:spPr/>
      <dgm:t>
        <a:bodyPr/>
        <a:lstStyle/>
        <a:p>
          <a:endParaRPr lang="zh-CN" altLang="en-US"/>
        </a:p>
      </dgm:t>
    </dgm:pt>
    <dgm:pt modelId="{81335F18-A949-4B3D-B248-ECBA4C89243D}">
      <dgm:prSet phldrT="[文本]"/>
      <dgm:spPr/>
      <dgm:t>
        <a:bodyPr/>
        <a:lstStyle/>
        <a:p>
          <a:r>
            <a:rPr lang="zh-CN" altLang="en-US" dirty="0" smtClean="0"/>
            <a:t>虫害</a:t>
          </a:r>
          <a:endParaRPr lang="zh-CN" altLang="en-US" dirty="0"/>
        </a:p>
      </dgm:t>
    </dgm:pt>
    <dgm:pt modelId="{D7A1EBBE-44A8-4A44-BDED-00FFB37F439E}" type="parTrans" cxnId="{ED32B1CE-963B-4083-B259-0FE214AA2BFD}">
      <dgm:prSet/>
      <dgm:spPr/>
      <dgm:t>
        <a:bodyPr/>
        <a:lstStyle/>
        <a:p>
          <a:endParaRPr lang="zh-CN" altLang="en-US"/>
        </a:p>
      </dgm:t>
    </dgm:pt>
    <dgm:pt modelId="{CA3F42D7-6A5A-405C-90AE-74B03751F84A}" type="sibTrans" cxnId="{ED32B1CE-963B-4083-B259-0FE214AA2BFD}">
      <dgm:prSet/>
      <dgm:spPr/>
      <dgm:t>
        <a:bodyPr/>
        <a:lstStyle/>
        <a:p>
          <a:endParaRPr lang="zh-CN" altLang="en-US"/>
        </a:p>
      </dgm:t>
    </dgm:pt>
    <dgm:pt modelId="{59ED7E31-2CC6-46D7-9CA9-E38AB033841D}">
      <dgm:prSet phldrT="[文本]"/>
      <dgm:spPr/>
      <dgm:t>
        <a:bodyPr/>
        <a:lstStyle/>
        <a:p>
          <a:r>
            <a:rPr lang="zh-CN" altLang="en-US" dirty="0" smtClean="0"/>
            <a:t>土壤肥力 </a:t>
          </a:r>
          <a:r>
            <a:rPr lang="en-US" altLang="zh-CN" dirty="0" smtClean="0"/>
            <a:t>(</a:t>
          </a:r>
          <a:r>
            <a:rPr lang="zh-CN" altLang="en-US" dirty="0" smtClean="0"/>
            <a:t>整数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1FECE35B-E9BF-4853-BFD8-2CB89BCFC895}" type="parTrans" cxnId="{1D4512AB-8682-4AA6-8E43-58EEEC4EB6CE}">
      <dgm:prSet/>
      <dgm:spPr/>
      <dgm:t>
        <a:bodyPr/>
        <a:lstStyle/>
        <a:p>
          <a:endParaRPr lang="zh-CN" altLang="en-US"/>
        </a:p>
      </dgm:t>
    </dgm:pt>
    <dgm:pt modelId="{56D8D016-125E-444A-88DA-6017FBBB1104}" type="sibTrans" cxnId="{1D4512AB-8682-4AA6-8E43-58EEEC4EB6CE}">
      <dgm:prSet/>
      <dgm:spPr/>
      <dgm:t>
        <a:bodyPr/>
        <a:lstStyle/>
        <a:p>
          <a:endParaRPr lang="zh-CN" altLang="en-US"/>
        </a:p>
      </dgm:t>
    </dgm:pt>
    <dgm:pt modelId="{EE24AB4B-58D2-4F57-9632-40FBC0A0FD0F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C041F9F8-449A-4D30-B9AB-ACEBF8AA6CD4}" type="parTrans" cxnId="{88F3CB51-E8BA-478A-B103-B6CD0C461227}">
      <dgm:prSet/>
      <dgm:spPr/>
      <dgm:t>
        <a:bodyPr/>
        <a:lstStyle/>
        <a:p>
          <a:endParaRPr lang="zh-CN" altLang="en-US"/>
        </a:p>
      </dgm:t>
    </dgm:pt>
    <dgm:pt modelId="{18DCBC6E-D599-4BE8-B1FA-5CCC84A4C388}" type="sibTrans" cxnId="{88F3CB51-E8BA-478A-B103-B6CD0C461227}">
      <dgm:prSet/>
      <dgm:spPr/>
      <dgm:t>
        <a:bodyPr/>
        <a:lstStyle/>
        <a:p>
          <a:endParaRPr lang="zh-CN" altLang="en-US"/>
        </a:p>
      </dgm:t>
    </dgm:pt>
    <dgm:pt modelId="{E39EB526-DF08-45A1-B4E4-C3470148D2C1}">
      <dgm:prSet phldrT="[文本]"/>
      <dgm:spPr/>
      <dgm:t>
        <a:bodyPr/>
        <a:lstStyle/>
        <a:p>
          <a:r>
            <a:rPr lang="zh-CN" altLang="en-US" dirty="0" smtClean="0"/>
            <a:t>植物方块操作</a:t>
          </a:r>
          <a:endParaRPr lang="zh-CN" altLang="en-US" dirty="0"/>
        </a:p>
      </dgm:t>
    </dgm:pt>
    <dgm:pt modelId="{CC2B7BE0-1B0F-42AC-8C9E-8543EB213AAD}" type="parTrans" cxnId="{98D0766E-0BB4-4CC7-87E4-503CB8803231}">
      <dgm:prSet/>
      <dgm:spPr/>
      <dgm:t>
        <a:bodyPr/>
        <a:lstStyle/>
        <a:p>
          <a:endParaRPr lang="zh-CN" altLang="en-US"/>
        </a:p>
      </dgm:t>
    </dgm:pt>
    <dgm:pt modelId="{CDD9457F-5146-441C-9A9B-6989067A55E2}" type="sibTrans" cxnId="{98D0766E-0BB4-4CC7-87E4-503CB8803231}">
      <dgm:prSet/>
      <dgm:spPr/>
      <dgm:t>
        <a:bodyPr/>
        <a:lstStyle/>
        <a:p>
          <a:endParaRPr lang="zh-CN" altLang="en-US"/>
        </a:p>
      </dgm:t>
    </dgm:pt>
    <dgm:pt modelId="{4E1436A3-A8E4-430B-A9D7-723C61FF2194}">
      <dgm:prSet phldrT="[文本]"/>
      <dgm:spPr/>
      <dgm:t>
        <a:bodyPr/>
        <a:lstStyle/>
        <a:p>
          <a:r>
            <a:rPr lang="zh-CN" altLang="en-US" dirty="0" smtClean="0"/>
            <a:t>五点法 </a:t>
          </a:r>
          <a:r>
            <a:rPr lang="en-US" altLang="zh-CN" dirty="0" smtClean="0"/>
            <a:t>(</a:t>
          </a:r>
          <a:r>
            <a:rPr lang="zh-CN" altLang="en-US" dirty="0" smtClean="0"/>
            <a:t>环境变量为浮点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53FD501-6C0A-4174-8191-A0248CA7D1EF}" type="parTrans" cxnId="{EFF8258D-06F8-4852-9A6E-5B5CF179C519}">
      <dgm:prSet/>
      <dgm:spPr/>
      <dgm:t>
        <a:bodyPr/>
        <a:lstStyle/>
        <a:p>
          <a:endParaRPr lang="zh-CN" altLang="en-US"/>
        </a:p>
      </dgm:t>
    </dgm:pt>
    <dgm:pt modelId="{6017AED9-2C9F-4BED-A4B5-4BA03FC48072}" type="sibTrans" cxnId="{EFF8258D-06F8-4852-9A6E-5B5CF179C519}">
      <dgm:prSet/>
      <dgm:spPr/>
      <dgm:t>
        <a:bodyPr/>
        <a:lstStyle/>
        <a:p>
          <a:endParaRPr lang="zh-CN" altLang="en-US"/>
        </a:p>
      </dgm:t>
    </dgm:pt>
    <dgm:pt modelId="{1909F7A6-75EA-49CA-BF6B-8BDCA3B47C79}">
      <dgm:prSet phldrT="[文本]"/>
      <dgm:spPr/>
      <dgm:t>
        <a:bodyPr/>
        <a:lstStyle/>
        <a:p>
          <a:r>
            <a:rPr lang="zh-CN" altLang="en-US" dirty="0" smtClean="0"/>
            <a:t>三点法 </a:t>
          </a:r>
          <a:r>
            <a:rPr lang="en-US" altLang="zh-CN" dirty="0" smtClean="0"/>
            <a:t>(</a:t>
          </a:r>
          <a:r>
            <a:rPr lang="zh-CN" altLang="en-US" dirty="0" smtClean="0"/>
            <a:t>整数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60ED04C-A80D-4129-963B-B8C1BABDA016}" type="parTrans" cxnId="{5E07DF1C-56A2-42FA-91A8-3FFB433C0B04}">
      <dgm:prSet/>
      <dgm:spPr/>
      <dgm:t>
        <a:bodyPr/>
        <a:lstStyle/>
        <a:p>
          <a:endParaRPr lang="zh-CN" altLang="en-US"/>
        </a:p>
      </dgm:t>
    </dgm:pt>
    <dgm:pt modelId="{0881985C-7C3C-4654-93F1-F1E4C1F5B7E1}" type="sibTrans" cxnId="{5E07DF1C-56A2-42FA-91A8-3FFB433C0B04}">
      <dgm:prSet/>
      <dgm:spPr/>
      <dgm:t>
        <a:bodyPr/>
        <a:lstStyle/>
        <a:p>
          <a:endParaRPr lang="zh-CN" altLang="en-US"/>
        </a:p>
      </dgm:t>
    </dgm:pt>
    <dgm:pt modelId="{C69D0DC9-7974-44A7-86EE-7B8EADC6ED9D}">
      <dgm:prSet phldrT="[文本]"/>
      <dgm:spPr/>
      <dgm:t>
        <a:bodyPr/>
        <a:lstStyle/>
        <a:p>
          <a:r>
            <a:rPr lang="zh-CN" altLang="en-US" dirty="0" smtClean="0"/>
            <a:t>二段法 </a:t>
          </a:r>
          <a:r>
            <a:rPr lang="en-US" altLang="zh-CN" dirty="0" smtClean="0"/>
            <a:t>(</a:t>
          </a:r>
          <a:r>
            <a:rPr lang="zh-CN" altLang="en-US" dirty="0" smtClean="0"/>
            <a:t>布尔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800917C-517E-461F-A44C-E54874847E87}" type="parTrans" cxnId="{D51D7EFF-5A6E-4B97-92A5-329060E794DE}">
      <dgm:prSet/>
      <dgm:spPr/>
      <dgm:t>
        <a:bodyPr/>
        <a:lstStyle/>
        <a:p>
          <a:endParaRPr lang="zh-CN" altLang="en-US"/>
        </a:p>
      </dgm:t>
    </dgm:pt>
    <dgm:pt modelId="{B8D78157-98BB-4F13-AF1F-58A81DF5EB2F}" type="sibTrans" cxnId="{D51D7EFF-5A6E-4B97-92A5-329060E794DE}">
      <dgm:prSet/>
      <dgm:spPr/>
      <dgm:t>
        <a:bodyPr/>
        <a:lstStyle/>
        <a:p>
          <a:endParaRPr lang="zh-CN" altLang="en-US"/>
        </a:p>
      </dgm:t>
    </dgm:pt>
    <dgm:pt modelId="{CDEB10A4-3B97-497C-85A2-B48F4560577D}">
      <dgm:prSet phldrT="[文本]"/>
      <dgm:spPr/>
      <dgm:t>
        <a:bodyPr/>
        <a:lstStyle/>
        <a:p>
          <a:r>
            <a:rPr lang="zh-CN" altLang="en-US" dirty="0" smtClean="0"/>
            <a:t>多段法 </a:t>
          </a:r>
          <a:r>
            <a:rPr lang="en-US" altLang="zh-CN" dirty="0" smtClean="0"/>
            <a:t>(</a:t>
          </a:r>
          <a:r>
            <a:rPr lang="zh-CN" altLang="en-US" dirty="0" smtClean="0"/>
            <a:t>枚举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5E825671-B5B2-4A85-9B0A-0730B877D764}" type="parTrans" cxnId="{EB988D6E-3025-4A5F-9D82-EF1952109842}">
      <dgm:prSet/>
      <dgm:spPr/>
      <dgm:t>
        <a:bodyPr/>
        <a:lstStyle/>
        <a:p>
          <a:endParaRPr lang="zh-CN" altLang="en-US"/>
        </a:p>
      </dgm:t>
    </dgm:pt>
    <dgm:pt modelId="{616DED77-D2E1-4CC7-A2E4-553CBEE7B70E}" type="sibTrans" cxnId="{EB988D6E-3025-4A5F-9D82-EF1952109842}">
      <dgm:prSet/>
      <dgm:spPr/>
      <dgm:t>
        <a:bodyPr/>
        <a:lstStyle/>
        <a:p>
          <a:endParaRPr lang="zh-CN" altLang="en-US"/>
        </a:p>
      </dgm:t>
    </dgm:pt>
    <dgm:pt modelId="{5531DA27-5343-4F94-AF62-E0E0497F7B57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个零点</a:t>
          </a:r>
          <a:endParaRPr lang="zh-CN" altLang="en-US" dirty="0"/>
        </a:p>
      </dgm:t>
    </dgm:pt>
    <dgm:pt modelId="{71F8D3CA-6946-4B34-BA8D-F1E36650D968}" type="parTrans" cxnId="{D69B49F3-D32A-4958-B74B-AA62739B6062}">
      <dgm:prSet/>
      <dgm:spPr/>
      <dgm:t>
        <a:bodyPr/>
        <a:lstStyle/>
        <a:p>
          <a:endParaRPr lang="zh-CN" altLang="en-US"/>
        </a:p>
      </dgm:t>
    </dgm:pt>
    <dgm:pt modelId="{11152911-4FD9-4D87-B175-2D7BC838E8E6}" type="sibTrans" cxnId="{D69B49F3-D32A-4958-B74B-AA62739B6062}">
      <dgm:prSet/>
      <dgm:spPr/>
      <dgm:t>
        <a:bodyPr/>
        <a:lstStyle/>
        <a:p>
          <a:endParaRPr lang="zh-CN" altLang="en-US"/>
        </a:p>
      </dgm:t>
    </dgm:pt>
    <dgm:pt modelId="{9755123C-301C-4D75-8D41-3409BA1411F2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个一点</a:t>
          </a:r>
          <a:endParaRPr lang="zh-CN" altLang="en-US" dirty="0"/>
        </a:p>
      </dgm:t>
    </dgm:pt>
    <dgm:pt modelId="{569DFF31-F980-4C4D-B640-E00514B430FE}" type="parTrans" cxnId="{F92DC080-3CB0-46A3-AAA8-5B595A016374}">
      <dgm:prSet/>
      <dgm:spPr/>
      <dgm:t>
        <a:bodyPr/>
        <a:lstStyle/>
        <a:p>
          <a:endParaRPr lang="zh-CN" altLang="en-US"/>
        </a:p>
      </dgm:t>
    </dgm:pt>
    <dgm:pt modelId="{32B3A50B-95BC-4343-9F1B-558C5A788EEF}" type="sibTrans" cxnId="{F92DC080-3CB0-46A3-AAA8-5B595A016374}">
      <dgm:prSet/>
      <dgm:spPr/>
      <dgm:t>
        <a:bodyPr/>
        <a:lstStyle/>
        <a:p>
          <a:endParaRPr lang="zh-CN" altLang="en-US"/>
        </a:p>
      </dgm:t>
    </dgm:pt>
    <dgm:pt modelId="{01092168-C55F-4E32-AEF5-DF8B9DDA6EEF}">
      <dgm:prSet phldrT="[文本]"/>
      <dgm:spPr/>
      <dgm:t>
        <a:bodyPr/>
        <a:lstStyle/>
        <a:p>
          <a:r>
            <a:rPr lang="en-US" altLang="zh-CN" dirty="0" smtClean="0"/>
            <a:t>1 </a:t>
          </a:r>
          <a:r>
            <a:rPr lang="zh-CN" altLang="en-US" dirty="0" smtClean="0"/>
            <a:t>个极值点</a:t>
          </a:r>
          <a:endParaRPr lang="zh-CN" altLang="en-US" dirty="0"/>
        </a:p>
      </dgm:t>
    </dgm:pt>
    <dgm:pt modelId="{E0F282A2-E51B-4FC5-92EA-EA8355E48F42}" type="parTrans" cxnId="{4F91F9C2-F903-40AA-845C-AAA38D00E19D}">
      <dgm:prSet/>
      <dgm:spPr/>
      <dgm:t>
        <a:bodyPr/>
        <a:lstStyle/>
        <a:p>
          <a:endParaRPr lang="zh-CN" altLang="en-US"/>
        </a:p>
      </dgm:t>
    </dgm:pt>
    <dgm:pt modelId="{857A4659-4C07-4345-AE39-F3E505AE5401}" type="sibTrans" cxnId="{4F91F9C2-F903-40AA-845C-AAA38D00E19D}">
      <dgm:prSet/>
      <dgm:spPr/>
      <dgm:t>
        <a:bodyPr/>
        <a:lstStyle/>
        <a:p>
          <a:endParaRPr lang="zh-CN" altLang="en-US"/>
        </a:p>
      </dgm:t>
    </dgm:pt>
    <dgm:pt modelId="{7A6EB817-9B3B-4577-8A16-EF19E7D1839D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个零点</a:t>
          </a:r>
          <a:endParaRPr lang="zh-CN" altLang="en-US" dirty="0"/>
        </a:p>
      </dgm:t>
    </dgm:pt>
    <dgm:pt modelId="{9F7CDC75-D70C-4087-9CD8-38316DFCDC36}" type="parTrans" cxnId="{FDE66E2E-A5E5-40DE-9963-81C13502C16F}">
      <dgm:prSet/>
      <dgm:spPr/>
      <dgm:t>
        <a:bodyPr/>
        <a:lstStyle/>
        <a:p>
          <a:endParaRPr lang="zh-CN" altLang="en-US"/>
        </a:p>
      </dgm:t>
    </dgm:pt>
    <dgm:pt modelId="{FB1F6796-41D2-4DB1-9684-8D711A596649}" type="sibTrans" cxnId="{FDE66E2E-A5E5-40DE-9963-81C13502C16F}">
      <dgm:prSet/>
      <dgm:spPr/>
      <dgm:t>
        <a:bodyPr/>
        <a:lstStyle/>
        <a:p>
          <a:endParaRPr lang="zh-CN" altLang="en-US"/>
        </a:p>
      </dgm:t>
    </dgm:pt>
    <dgm:pt modelId="{B3DA37FD-8CE5-444C-AAC8-AAB0A818C145}">
      <dgm:prSet phldrT="[文本]"/>
      <dgm:spPr/>
      <dgm:t>
        <a:bodyPr/>
        <a:lstStyle/>
        <a:p>
          <a:r>
            <a:rPr lang="en-US" altLang="zh-CN" dirty="0" smtClean="0"/>
            <a:t>1 </a:t>
          </a:r>
          <a:r>
            <a:rPr lang="zh-CN" altLang="en-US" dirty="0" smtClean="0"/>
            <a:t>个极值点</a:t>
          </a:r>
          <a:endParaRPr lang="zh-CN" altLang="en-US" dirty="0"/>
        </a:p>
      </dgm:t>
    </dgm:pt>
    <dgm:pt modelId="{CBCC3640-14FD-4EF4-A8BC-68C147EFE873}" type="parTrans" cxnId="{6CF843A0-76F9-4D06-8FBD-84C6F6F1D64F}">
      <dgm:prSet/>
      <dgm:spPr/>
      <dgm:t>
        <a:bodyPr/>
        <a:lstStyle/>
        <a:p>
          <a:endParaRPr lang="zh-CN" altLang="en-US"/>
        </a:p>
      </dgm:t>
    </dgm:pt>
    <dgm:pt modelId="{8BEA5C5D-DC8D-47F7-B132-C41B981A797C}" type="sibTrans" cxnId="{6CF843A0-76F9-4D06-8FBD-84C6F6F1D64F}">
      <dgm:prSet/>
      <dgm:spPr/>
      <dgm:t>
        <a:bodyPr/>
        <a:lstStyle/>
        <a:p>
          <a:endParaRPr lang="zh-CN" altLang="en-US"/>
        </a:p>
      </dgm:t>
    </dgm:pt>
    <dgm:pt modelId="{328CE5D6-D384-422D-AB28-D52DC58EB794}">
      <dgm:prSet phldrT="[文本]"/>
      <dgm:spPr/>
      <dgm:t>
        <a:bodyPr/>
        <a:lstStyle/>
        <a:p>
          <a:r>
            <a:rPr lang="zh-CN" altLang="en-US" dirty="0" smtClean="0"/>
            <a:t>随机刻</a:t>
          </a:r>
          <a:endParaRPr lang="zh-CN" altLang="en-US" dirty="0"/>
        </a:p>
      </dgm:t>
    </dgm:pt>
    <dgm:pt modelId="{B528BB35-2224-458B-B3DC-FFED9536C41C}" type="parTrans" cxnId="{C571FAEE-BBEB-46FD-90D0-88558EEDD58F}">
      <dgm:prSet/>
      <dgm:spPr/>
      <dgm:t>
        <a:bodyPr/>
        <a:lstStyle/>
        <a:p>
          <a:endParaRPr lang="zh-CN" altLang="en-US"/>
        </a:p>
      </dgm:t>
    </dgm:pt>
    <dgm:pt modelId="{6C76C294-7213-4229-91ED-9EA874436AB5}" type="sibTrans" cxnId="{C571FAEE-BBEB-46FD-90D0-88558EEDD58F}">
      <dgm:prSet/>
      <dgm:spPr/>
      <dgm:t>
        <a:bodyPr/>
        <a:lstStyle/>
        <a:p>
          <a:endParaRPr lang="zh-CN" altLang="en-US"/>
        </a:p>
      </dgm:t>
    </dgm:pt>
    <dgm:pt modelId="{C87CF55C-6064-47CF-B790-BAA180DE2404}">
      <dgm:prSet phldrT="[文本]"/>
      <dgm:spPr/>
      <dgm:t>
        <a:bodyPr/>
        <a:lstStyle/>
        <a:p>
          <a:r>
            <a:rPr lang="zh-CN" altLang="en-US" dirty="0" smtClean="0"/>
            <a:t>生长</a:t>
          </a:r>
          <a:endParaRPr lang="zh-CN" altLang="en-US" dirty="0"/>
        </a:p>
      </dgm:t>
    </dgm:pt>
    <dgm:pt modelId="{ECCABD70-5FAE-41AA-82BB-64B783735104}" type="parTrans" cxnId="{1715F60B-32CE-415F-AA72-93E715A8BD4A}">
      <dgm:prSet/>
      <dgm:spPr/>
      <dgm:t>
        <a:bodyPr/>
        <a:lstStyle/>
        <a:p>
          <a:endParaRPr lang="zh-CN" altLang="en-US"/>
        </a:p>
      </dgm:t>
    </dgm:pt>
    <dgm:pt modelId="{49ED0D43-88D7-43A2-A426-435F17AEC4EF}" type="sibTrans" cxnId="{1715F60B-32CE-415F-AA72-93E715A8BD4A}">
      <dgm:prSet/>
      <dgm:spPr/>
      <dgm:t>
        <a:bodyPr/>
        <a:lstStyle/>
        <a:p>
          <a:endParaRPr lang="zh-CN" altLang="en-US"/>
        </a:p>
      </dgm:t>
    </dgm:pt>
    <dgm:pt modelId="{C08D3E7D-BC00-4D22-9326-A2A6E20978C4}">
      <dgm:prSet phldrT="[文本]"/>
      <dgm:spPr/>
      <dgm:t>
        <a:bodyPr/>
        <a:lstStyle/>
        <a:p>
          <a:r>
            <a:rPr lang="zh-CN" altLang="en-US" dirty="0" smtClean="0"/>
            <a:t>凋零</a:t>
          </a:r>
          <a:endParaRPr lang="zh-CN" altLang="en-US" dirty="0"/>
        </a:p>
      </dgm:t>
    </dgm:pt>
    <dgm:pt modelId="{B9840C22-D201-4684-8B51-6CBA00A8B127}" type="parTrans" cxnId="{BC4E0988-5B7F-43C7-AE3E-4018BDC411BA}">
      <dgm:prSet/>
      <dgm:spPr/>
      <dgm:t>
        <a:bodyPr/>
        <a:lstStyle/>
        <a:p>
          <a:endParaRPr lang="zh-CN" altLang="en-US"/>
        </a:p>
      </dgm:t>
    </dgm:pt>
    <dgm:pt modelId="{DCA51B50-606E-4285-BB73-CF73CEB7D713}" type="sibTrans" cxnId="{BC4E0988-5B7F-43C7-AE3E-4018BDC411BA}">
      <dgm:prSet/>
      <dgm:spPr/>
      <dgm:t>
        <a:bodyPr/>
        <a:lstStyle/>
        <a:p>
          <a:endParaRPr lang="zh-CN" altLang="en-US"/>
        </a:p>
      </dgm:t>
    </dgm:pt>
    <dgm:pt modelId="{0D6BD72D-CD76-4305-829C-94106AFCE3FD}">
      <dgm:prSet phldrT="[文本]"/>
      <dgm:spPr/>
      <dgm:t>
        <a:bodyPr/>
        <a:lstStyle/>
        <a:p>
          <a:r>
            <a:rPr lang="zh-CN" altLang="en-US" dirty="0" smtClean="0"/>
            <a:t>收获</a:t>
          </a:r>
          <a:endParaRPr lang="zh-CN" altLang="en-US" dirty="0"/>
        </a:p>
      </dgm:t>
    </dgm:pt>
    <dgm:pt modelId="{F5165A5B-535E-403A-B6C7-A59FD2B179BC}" type="parTrans" cxnId="{C433A8A6-5B31-4896-9A78-60F9AED45F78}">
      <dgm:prSet/>
      <dgm:spPr/>
      <dgm:t>
        <a:bodyPr/>
        <a:lstStyle/>
        <a:p>
          <a:endParaRPr lang="zh-CN" altLang="en-US"/>
        </a:p>
      </dgm:t>
    </dgm:pt>
    <dgm:pt modelId="{46F9F3C3-41F8-4759-866B-BFA06E855931}" type="sibTrans" cxnId="{C433A8A6-5B31-4896-9A78-60F9AED45F78}">
      <dgm:prSet/>
      <dgm:spPr/>
      <dgm:t>
        <a:bodyPr/>
        <a:lstStyle/>
        <a:p>
          <a:endParaRPr lang="zh-CN" altLang="en-US"/>
        </a:p>
      </dgm:t>
    </dgm:pt>
    <dgm:pt modelId="{FAB595F6-3FB2-462B-9B5A-76C675E595E4}">
      <dgm:prSet phldrT="[文本]"/>
      <dgm:spPr/>
      <dgm:t>
        <a:bodyPr/>
        <a:lstStyle/>
        <a:p>
          <a:r>
            <a:rPr lang="zh-CN" altLang="en-US" dirty="0" smtClean="0"/>
            <a:t>收获</a:t>
          </a:r>
          <a:endParaRPr lang="zh-CN" altLang="en-US" dirty="0"/>
        </a:p>
      </dgm:t>
    </dgm:pt>
    <dgm:pt modelId="{8255C9AF-4CB7-4F5A-A881-60133687AE9B}" type="parTrans" cxnId="{B6ABB10D-889D-48C1-AFD9-797E703979C1}">
      <dgm:prSet/>
      <dgm:spPr/>
      <dgm:t>
        <a:bodyPr/>
        <a:lstStyle/>
        <a:p>
          <a:endParaRPr lang="zh-CN" altLang="en-US"/>
        </a:p>
      </dgm:t>
    </dgm:pt>
    <dgm:pt modelId="{D1AEB0E1-6443-4039-9260-98B95175691C}" type="sibTrans" cxnId="{B6ABB10D-889D-48C1-AFD9-797E703979C1}">
      <dgm:prSet/>
      <dgm:spPr/>
      <dgm:t>
        <a:bodyPr/>
        <a:lstStyle/>
        <a:p>
          <a:endParaRPr lang="zh-CN" altLang="en-US"/>
        </a:p>
      </dgm:t>
    </dgm:pt>
    <dgm:pt modelId="{DCE949D1-CCB6-49E3-84AE-A916519CC5A6}">
      <dgm:prSet phldrT="[文本]"/>
      <dgm:spPr/>
      <dgm:t>
        <a:bodyPr/>
        <a:lstStyle/>
        <a:p>
          <a:r>
            <a:rPr lang="zh-CN" altLang="en-US" dirty="0" smtClean="0"/>
            <a:t>整合概型模型的模型</a:t>
          </a:r>
          <a:endParaRPr lang="zh-CN" altLang="en-US" dirty="0"/>
        </a:p>
      </dgm:t>
    </dgm:pt>
    <dgm:pt modelId="{F9A235A7-3110-45C4-B602-384470BFC25A}" type="parTrans" cxnId="{2B6C9CAD-70DF-4973-A744-F64E94B40DB3}">
      <dgm:prSet/>
      <dgm:spPr/>
      <dgm:t>
        <a:bodyPr/>
        <a:lstStyle/>
        <a:p>
          <a:endParaRPr lang="zh-CN" altLang="en-US"/>
        </a:p>
      </dgm:t>
    </dgm:pt>
    <dgm:pt modelId="{2D6430A9-AFF2-48D0-8E09-00FD8C002D65}" type="sibTrans" cxnId="{2B6C9CAD-70DF-4973-A744-F64E94B40DB3}">
      <dgm:prSet/>
      <dgm:spPr/>
      <dgm:t>
        <a:bodyPr/>
        <a:lstStyle/>
        <a:p>
          <a:endParaRPr lang="zh-CN" altLang="en-US"/>
        </a:p>
      </dgm:t>
    </dgm:pt>
    <dgm:pt modelId="{77A9A7D5-7BEB-480D-B111-672CFDF41D8B}">
      <dgm:prSet phldrT="[文本]"/>
      <dgm:spPr/>
      <dgm:t>
        <a:bodyPr/>
        <a:lstStyle/>
        <a:p>
          <a:r>
            <a:rPr lang="zh-CN" altLang="en-US" dirty="0" smtClean="0"/>
            <a:t>优先级系统</a:t>
          </a:r>
          <a:endParaRPr lang="zh-CN" altLang="en-US" dirty="0"/>
        </a:p>
      </dgm:t>
    </dgm:pt>
    <dgm:pt modelId="{12229A0E-593A-46FA-A910-94B69A793056}" type="parTrans" cxnId="{6F010C0B-5393-4821-92EE-1DE08AA6A661}">
      <dgm:prSet/>
      <dgm:spPr/>
      <dgm:t>
        <a:bodyPr/>
        <a:lstStyle/>
        <a:p>
          <a:endParaRPr lang="zh-CN" altLang="en-US"/>
        </a:p>
      </dgm:t>
    </dgm:pt>
    <dgm:pt modelId="{73852C59-3943-4337-8E58-282B6D2477E8}" type="sibTrans" cxnId="{6F010C0B-5393-4821-92EE-1DE08AA6A661}">
      <dgm:prSet/>
      <dgm:spPr/>
      <dgm:t>
        <a:bodyPr/>
        <a:lstStyle/>
        <a:p>
          <a:endParaRPr lang="zh-CN" altLang="en-US"/>
        </a:p>
      </dgm:t>
    </dgm:pt>
    <dgm:pt modelId="{9DBF19BA-3DA8-4A19-95D9-B84397740DEA}">
      <dgm:prSet phldrT="[文本]"/>
      <dgm:spPr/>
      <dgm:t>
        <a:bodyPr/>
        <a:lstStyle/>
        <a:p>
          <a:r>
            <a:rPr lang="zh-CN" altLang="en-US" dirty="0" smtClean="0"/>
            <a:t>初始值 </a:t>
          </a:r>
          <a:r>
            <a:rPr lang="en-US" altLang="zh-CN" dirty="0" smtClean="0"/>
            <a:t>(</a:t>
          </a:r>
          <a:r>
            <a:rPr lang="zh-CN" altLang="en-US" dirty="0" smtClean="0"/>
            <a:t>植物自身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E8278B75-0F9D-4725-91EA-EC5329B303D5}" type="parTrans" cxnId="{8A8E47E6-02A5-42E0-BFB2-810E548F60F8}">
      <dgm:prSet/>
      <dgm:spPr/>
      <dgm:t>
        <a:bodyPr/>
        <a:lstStyle/>
        <a:p>
          <a:endParaRPr lang="zh-CN" altLang="en-US"/>
        </a:p>
      </dgm:t>
    </dgm:pt>
    <dgm:pt modelId="{F8250072-0918-42EC-A65E-4E090CFFA564}" type="sibTrans" cxnId="{8A8E47E6-02A5-42E0-BFB2-810E548F60F8}">
      <dgm:prSet/>
      <dgm:spPr/>
      <dgm:t>
        <a:bodyPr/>
        <a:lstStyle/>
        <a:p>
          <a:endParaRPr lang="zh-CN" altLang="en-US"/>
        </a:p>
      </dgm:t>
    </dgm:pt>
    <dgm:pt modelId="{4FCDF3BB-FFF7-46C9-8054-A23EC741ABD8}">
      <dgm:prSet phldrT="[文本]"/>
      <dgm:spPr/>
      <dgm:t>
        <a:bodyPr/>
        <a:lstStyle/>
        <a:p>
          <a:r>
            <a:rPr lang="zh-CN" altLang="en-US" dirty="0" smtClean="0"/>
            <a:t>常规修改</a:t>
          </a:r>
          <a:endParaRPr lang="zh-CN" altLang="en-US" dirty="0"/>
        </a:p>
      </dgm:t>
    </dgm:pt>
    <dgm:pt modelId="{B67CB562-80E3-42D6-9C58-A70B5959321E}" type="parTrans" cxnId="{85ABE451-194D-4C33-9E86-5F3A73AE0765}">
      <dgm:prSet/>
      <dgm:spPr/>
      <dgm:t>
        <a:bodyPr/>
        <a:lstStyle/>
        <a:p>
          <a:endParaRPr lang="zh-CN" altLang="en-US"/>
        </a:p>
      </dgm:t>
    </dgm:pt>
    <dgm:pt modelId="{7CB164AC-2861-436D-B8BA-CAEA1235BA76}" type="sibTrans" cxnId="{85ABE451-194D-4C33-9E86-5F3A73AE0765}">
      <dgm:prSet/>
      <dgm:spPr/>
      <dgm:t>
        <a:bodyPr/>
        <a:lstStyle/>
        <a:p>
          <a:endParaRPr lang="zh-CN" altLang="en-US"/>
        </a:p>
      </dgm:t>
    </dgm:pt>
    <dgm:pt modelId="{9EF95440-5567-4AEB-8ABE-8DD97D56B2FD}">
      <dgm:prSet phldrT="[文本]"/>
      <dgm:spPr/>
      <dgm:t>
        <a:bodyPr/>
        <a:lstStyle/>
        <a:p>
          <a:r>
            <a:rPr lang="zh-CN" altLang="en-US" dirty="0" smtClean="0"/>
            <a:t>强制设置</a:t>
          </a:r>
          <a:endParaRPr lang="zh-CN" altLang="en-US" dirty="0"/>
        </a:p>
      </dgm:t>
    </dgm:pt>
    <dgm:pt modelId="{95A8DBCB-B74B-46B5-9D3A-1BC2BF706316}" type="parTrans" cxnId="{2C1491A2-2B9D-48D8-9DED-8BEA3F918E36}">
      <dgm:prSet/>
      <dgm:spPr/>
      <dgm:t>
        <a:bodyPr/>
        <a:lstStyle/>
        <a:p>
          <a:endParaRPr lang="zh-CN" altLang="en-US"/>
        </a:p>
      </dgm:t>
    </dgm:pt>
    <dgm:pt modelId="{032349A9-7EBE-4D21-A5F3-0EDBF759217D}" type="sibTrans" cxnId="{2C1491A2-2B9D-48D8-9DED-8BEA3F918E36}">
      <dgm:prSet/>
      <dgm:spPr/>
      <dgm:t>
        <a:bodyPr/>
        <a:lstStyle/>
        <a:p>
          <a:endParaRPr lang="zh-CN" altLang="en-US"/>
        </a:p>
      </dgm:t>
    </dgm:pt>
    <dgm:pt modelId="{76DCCB1F-4E9B-4C6A-9D72-6C6779A7F559}">
      <dgm:prSet phldrT="[文本]"/>
      <dgm:spPr/>
      <dgm:t>
        <a:bodyPr/>
        <a:lstStyle/>
        <a:p>
          <a:r>
            <a:rPr lang="zh-CN" altLang="en-US" dirty="0" smtClean="0"/>
            <a:t>生成生物</a:t>
          </a:r>
          <a:endParaRPr lang="zh-CN" altLang="en-US" dirty="0"/>
        </a:p>
      </dgm:t>
    </dgm:pt>
    <dgm:pt modelId="{9331A477-EF40-4750-9E20-2AC6F99174C7}" type="parTrans" cxnId="{6309F99B-A40E-4383-A696-EEFCB2485863}">
      <dgm:prSet/>
      <dgm:spPr/>
      <dgm:t>
        <a:bodyPr/>
        <a:lstStyle/>
        <a:p>
          <a:endParaRPr lang="zh-CN" altLang="en-US"/>
        </a:p>
      </dgm:t>
    </dgm:pt>
    <dgm:pt modelId="{238A7145-DD22-43F7-831C-CFFC079387A2}" type="sibTrans" cxnId="{6309F99B-A40E-4383-A696-EEFCB2485863}">
      <dgm:prSet/>
      <dgm:spPr/>
      <dgm:t>
        <a:bodyPr/>
        <a:lstStyle/>
        <a:p>
          <a:endParaRPr lang="zh-CN" altLang="en-US"/>
        </a:p>
      </dgm:t>
    </dgm:pt>
    <dgm:pt modelId="{DDB7EC22-3B79-4065-A6A3-E255DF43ADB1}">
      <dgm:prSet phldrT="[文本]"/>
      <dgm:spPr/>
      <dgm:t>
        <a:bodyPr/>
        <a:lstStyle/>
        <a:p>
          <a:r>
            <a:rPr lang="zh-CN" altLang="en-US" dirty="0" smtClean="0"/>
            <a:t>虫害</a:t>
          </a:r>
          <a:endParaRPr lang="zh-CN" altLang="en-US" dirty="0"/>
        </a:p>
      </dgm:t>
    </dgm:pt>
    <dgm:pt modelId="{551DB021-BA19-40E2-ACA5-258797D31C1F}" type="parTrans" cxnId="{5A1330F4-FD89-4A1E-8831-9A7FA3E84A5B}">
      <dgm:prSet/>
      <dgm:spPr/>
      <dgm:t>
        <a:bodyPr/>
        <a:lstStyle/>
        <a:p>
          <a:endParaRPr lang="zh-CN" altLang="en-US"/>
        </a:p>
      </dgm:t>
    </dgm:pt>
    <dgm:pt modelId="{1F0AC37D-92D0-477C-88D1-5AE492B05970}" type="sibTrans" cxnId="{5A1330F4-FD89-4A1E-8831-9A7FA3E84A5B}">
      <dgm:prSet/>
      <dgm:spPr/>
      <dgm:t>
        <a:bodyPr/>
        <a:lstStyle/>
        <a:p>
          <a:endParaRPr lang="zh-CN" altLang="en-US"/>
        </a:p>
      </dgm:t>
    </dgm:pt>
    <dgm:pt modelId="{5605ED16-71F3-44E3-AAEB-EDD95E12E9EA}" type="pres">
      <dgm:prSet presAssocID="{BF116C31-8AE1-4262-8780-A3A4172358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FB9A67-CEDF-4871-A775-92F4E20EF7DA}" type="pres">
      <dgm:prSet presAssocID="{A251DBE7-EE72-4118-9694-F4873AA4880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C6EA5-B4FE-4103-A1F3-5347E6EF41BA}" type="pres">
      <dgm:prSet presAssocID="{093E0A66-DBEC-42F2-B026-B5E874BFD69C}" presName="sibTrans" presStyleCnt="0"/>
      <dgm:spPr/>
    </dgm:pt>
    <dgm:pt modelId="{5B3F7B5B-3E11-4368-810F-832A8E02F60F}" type="pres">
      <dgm:prSet presAssocID="{FBEE710C-0B46-43EE-977F-C590B0578F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41306B-AFBB-4084-A4BE-C3833600F1C9}" type="pres">
      <dgm:prSet presAssocID="{18991BFD-3163-47CC-B65F-80F4EB89581E}" presName="sibTrans" presStyleCnt="0"/>
      <dgm:spPr/>
    </dgm:pt>
    <dgm:pt modelId="{275817FB-6D74-4564-A025-D4F5A0C5081A}" type="pres">
      <dgm:prSet presAssocID="{DCE949D1-CCB6-49E3-84AE-A916519CC5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A4585-6FC1-4388-AAE2-AD6D04DDCAD4}" type="pres">
      <dgm:prSet presAssocID="{2D6430A9-AFF2-48D0-8E09-00FD8C002D65}" presName="sibTrans" presStyleCnt="0"/>
      <dgm:spPr/>
    </dgm:pt>
    <dgm:pt modelId="{A465FE53-1E40-4820-9D43-DD950456EAC2}" type="pres">
      <dgm:prSet presAssocID="{ECC2F3D3-22FD-4F8C-ABE7-8B8AF53BAD1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F09D3-C028-4784-8B6C-70F651813613}" type="pres">
      <dgm:prSet presAssocID="{C4194F84-30F6-442C-8B39-A63E9A1A9976}" presName="sibTrans" presStyleCnt="0"/>
      <dgm:spPr/>
    </dgm:pt>
    <dgm:pt modelId="{5623424A-9D46-4A7B-BB9D-5A27291B63E2}" type="pres">
      <dgm:prSet presAssocID="{E39EB526-DF08-45A1-B4E4-C3470148D2C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0B9DF4-5312-492D-9CA4-40BC0AA7E7DC}" srcId="{BF116C31-8AE1-4262-8780-A3A4172358C5}" destId="{FBEE710C-0B46-43EE-977F-C590B0578F01}" srcOrd="1" destOrd="0" parTransId="{EA6BF0BA-9DA1-4A23-85EF-82A32A82826C}" sibTransId="{18991BFD-3163-47CC-B65F-80F4EB89581E}"/>
    <dgm:cxn modelId="{BC4E0988-5B7F-43C7-AE3E-4018BDC411BA}" srcId="{328CE5D6-D384-422D-AB28-D52DC58EB794}" destId="{C08D3E7D-BC00-4D22-9326-A2A6E20978C4}" srcOrd="1" destOrd="0" parTransId="{B9840C22-D201-4684-8B51-6CBA00A8B127}" sibTransId="{DCA51B50-606E-4285-BB73-CF73CEB7D713}"/>
    <dgm:cxn modelId="{4053C3C3-B441-4179-8E0B-0E9D97D892BC}" type="presOf" srcId="{9DBF19BA-3DA8-4A19-95D9-B84397740DEA}" destId="{275817FB-6D74-4564-A025-D4F5A0C5081A}" srcOrd="0" destOrd="2" presId="urn:microsoft.com/office/officeart/2005/8/layout/hList6"/>
    <dgm:cxn modelId="{2B6C9CAD-70DF-4973-A744-F64E94B40DB3}" srcId="{BF116C31-8AE1-4262-8780-A3A4172358C5}" destId="{DCE949D1-CCB6-49E3-84AE-A916519CC5A6}" srcOrd="2" destOrd="0" parTransId="{F9A235A7-3110-45C4-B602-384470BFC25A}" sibTransId="{2D6430A9-AFF2-48D0-8E09-00FD8C002D65}"/>
    <dgm:cxn modelId="{85ABE451-194D-4C33-9E86-5F3A73AE0765}" srcId="{77A9A7D5-7BEB-480D-B111-672CFDF41D8B}" destId="{4FCDF3BB-FFF7-46C9-8054-A23EC741ABD8}" srcOrd="1" destOrd="0" parTransId="{B67CB562-80E3-42D6-9C58-A70B5959321E}" sibTransId="{7CB164AC-2861-436D-B8BA-CAEA1235BA76}"/>
    <dgm:cxn modelId="{D521B8EC-1B53-4E77-8411-8CE0D7C9FC09}" type="presOf" srcId="{7A6EB817-9B3B-4577-8A16-EF19E7D1839D}" destId="{5B3F7B5B-3E11-4368-810F-832A8E02F60F}" srcOrd="0" destOrd="6" presId="urn:microsoft.com/office/officeart/2005/8/layout/hList6"/>
    <dgm:cxn modelId="{636B9EFA-84A1-427A-8DA6-CE854888D9CD}" type="presOf" srcId="{9755123C-301C-4D75-8D41-3409BA1411F2}" destId="{5B3F7B5B-3E11-4368-810F-832A8E02F60F}" srcOrd="0" destOrd="3" presId="urn:microsoft.com/office/officeart/2005/8/layout/hList6"/>
    <dgm:cxn modelId="{8A4B2741-0C2D-4ED0-B617-2B4D341DC91B}" type="presOf" srcId="{EE24AB4B-58D2-4F57-9632-40FBC0A0FD0F}" destId="{A465FE53-1E40-4820-9D43-DD950456EAC2}" srcOrd="0" destOrd="5" presId="urn:microsoft.com/office/officeart/2005/8/layout/hList6"/>
    <dgm:cxn modelId="{1D4512AB-8682-4AA6-8E43-58EEEC4EB6CE}" srcId="{A251DBE7-EE72-4118-9694-F4873AA4880F}" destId="{59ED7E31-2CC6-46D7-9CA9-E38AB033841D}" srcOrd="3" destOrd="0" parTransId="{1FECE35B-E9BF-4853-BFD8-2CB89BCFC895}" sibTransId="{56D8D016-125E-444A-88DA-6017FBBB1104}"/>
    <dgm:cxn modelId="{A41D59B2-31C2-4E31-8588-197DA0B13EF8}" type="presOf" srcId="{47A07882-5A1D-43B7-A496-8057EDB46E16}" destId="{0CFB9A67-CEDF-4871-A775-92F4E20EF7DA}" srcOrd="0" destOrd="3" presId="urn:microsoft.com/office/officeart/2005/8/layout/hList6"/>
    <dgm:cxn modelId="{987A023D-4887-4AD8-BDEB-3A7423221556}" type="presOf" srcId="{59ED7E31-2CC6-46D7-9CA9-E38AB033841D}" destId="{0CFB9A67-CEDF-4871-A775-92F4E20EF7DA}" srcOrd="0" destOrd="4" presId="urn:microsoft.com/office/officeart/2005/8/layout/hList6"/>
    <dgm:cxn modelId="{F9D7FC92-D5B5-4E80-B0EC-F1207166309D}" type="presOf" srcId="{CDEB10A4-3B97-497C-85A2-B48F4560577D}" destId="{5B3F7B5B-3E11-4368-810F-832A8E02F60F}" srcOrd="0" destOrd="9" presId="urn:microsoft.com/office/officeart/2005/8/layout/hList6"/>
    <dgm:cxn modelId="{ED32B1CE-963B-4083-B259-0FE214AA2BFD}" srcId="{A251DBE7-EE72-4118-9694-F4873AA4880F}" destId="{81335F18-A949-4B3D-B248-ECBA4C89243D}" srcOrd="6" destOrd="0" parTransId="{D7A1EBBE-44A8-4A44-BDED-00FFB37F439E}" sibTransId="{CA3F42D7-6A5A-405C-90AE-74B03751F84A}"/>
    <dgm:cxn modelId="{67E25686-8BB3-4823-AE08-B730E3BD8D69}" type="presOf" srcId="{C08D3E7D-BC00-4D22-9326-A2A6E20978C4}" destId="{5623424A-9D46-4A7B-BB9D-5A27291B63E2}" srcOrd="0" destOrd="3" presId="urn:microsoft.com/office/officeart/2005/8/layout/hList6"/>
    <dgm:cxn modelId="{E4DE8CAB-101A-47E7-9925-7A18871F07F2}" type="presOf" srcId="{0D6BD72D-CD76-4305-829C-94106AFCE3FD}" destId="{5623424A-9D46-4A7B-BB9D-5A27291B63E2}" srcOrd="0" destOrd="4" presId="urn:microsoft.com/office/officeart/2005/8/layout/hList6"/>
    <dgm:cxn modelId="{F2A4C5B2-5EEC-4D22-A288-4B43DE51C5A6}" type="presOf" srcId="{A1FF10FC-7DF2-4D16-8BFD-FA6B27B1632E}" destId="{A465FE53-1E40-4820-9D43-DD950456EAC2}" srcOrd="0" destOrd="4" presId="urn:microsoft.com/office/officeart/2005/8/layout/hList6"/>
    <dgm:cxn modelId="{BB5B932A-9AF4-49AE-89C8-9C3DEA6F2E62}" srcId="{A251DBE7-EE72-4118-9694-F4873AA4880F}" destId="{47A07882-5A1D-43B7-A496-8057EDB46E16}" srcOrd="2" destOrd="0" parTransId="{B4077D8F-0ABA-436E-9123-2FE423F95ADC}" sibTransId="{EE262ADA-9BE7-4B20-B8C5-848EB3C1AA58}"/>
    <dgm:cxn modelId="{5FC2839B-5D2C-48AF-9511-881D5B3326BE}" srcId="{ECC2F3D3-22FD-4F8C-ABE7-8B8AF53BAD1E}" destId="{A1FF10FC-7DF2-4D16-8BFD-FA6B27B1632E}" srcOrd="3" destOrd="0" parTransId="{848AE2E0-8CBD-4C63-8DA2-5CA0E3DE84EC}" sibTransId="{C1E0CFE5-E90E-4F33-BBD1-E3506CF27664}"/>
    <dgm:cxn modelId="{2C1491A2-2B9D-48D8-9DED-8BEA3F918E36}" srcId="{77A9A7D5-7BEB-480D-B111-672CFDF41D8B}" destId="{9EF95440-5567-4AEB-8ABE-8DD97D56B2FD}" srcOrd="2" destOrd="0" parTransId="{95A8DBCB-B74B-46B5-9D3A-1BC2BF706316}" sibTransId="{032349A9-7EBE-4D21-A5F3-0EDBF759217D}"/>
    <dgm:cxn modelId="{D69B49F3-D32A-4958-B74B-AA62739B6062}" srcId="{4E1436A3-A8E4-430B-A9D7-723C61FF2194}" destId="{5531DA27-5343-4F94-AF62-E0E0497F7B57}" srcOrd="0" destOrd="0" parTransId="{71F8D3CA-6946-4B34-BA8D-F1E36650D968}" sibTransId="{11152911-4FD9-4D87-B175-2D7BC838E8E6}"/>
    <dgm:cxn modelId="{5A476EA7-0E14-4C40-9418-5886BC3A3568}" type="presOf" srcId="{328CE5D6-D384-422D-AB28-D52DC58EB794}" destId="{5623424A-9D46-4A7B-BB9D-5A27291B63E2}" srcOrd="0" destOrd="1" presId="urn:microsoft.com/office/officeart/2005/8/layout/hList6"/>
    <dgm:cxn modelId="{A224939A-AD5E-4F52-AA26-3CBF9AFE85C9}" type="presOf" srcId="{4E14E929-2F1A-4C87-9CCE-B13E1E4468A5}" destId="{A465FE53-1E40-4820-9D43-DD950456EAC2}" srcOrd="0" destOrd="1" presId="urn:microsoft.com/office/officeart/2005/8/layout/hList6"/>
    <dgm:cxn modelId="{6309F99B-A40E-4383-A696-EEFCB2485863}" srcId="{E39EB526-DF08-45A1-B4E4-C3470148D2C1}" destId="{76DCCB1F-4E9B-4C6A-9D72-6C6779A7F559}" srcOrd="2" destOrd="0" parTransId="{9331A477-EF40-4750-9E20-2AC6F99174C7}" sibTransId="{238A7145-DD22-43F7-831C-CFFC079387A2}"/>
    <dgm:cxn modelId="{D295325E-6197-4E95-957F-4D11603A8A69}" type="presOf" srcId="{0847D843-29DD-4CC0-8144-E3EED3F4EAF5}" destId="{0CFB9A67-CEDF-4871-A775-92F4E20EF7DA}" srcOrd="0" destOrd="6" presId="urn:microsoft.com/office/officeart/2005/8/layout/hList6"/>
    <dgm:cxn modelId="{C571FAEE-BBEB-46FD-90D0-88558EEDD58F}" srcId="{E39EB526-DF08-45A1-B4E4-C3470148D2C1}" destId="{328CE5D6-D384-422D-AB28-D52DC58EB794}" srcOrd="0" destOrd="0" parTransId="{B528BB35-2224-458B-B3DC-FFED9536C41C}" sibTransId="{6C76C294-7213-4229-91ED-9EA874436AB5}"/>
    <dgm:cxn modelId="{11313836-EC1D-44C5-A337-D59FDF6AFD04}" type="presOf" srcId="{4FCDF3BB-FFF7-46C9-8054-A23EC741ABD8}" destId="{275817FB-6D74-4564-A025-D4F5A0C5081A}" srcOrd="0" destOrd="3" presId="urn:microsoft.com/office/officeart/2005/8/layout/hList6"/>
    <dgm:cxn modelId="{08B6318E-E5BB-4D8D-9EBA-0C026B388EAC}" type="presOf" srcId="{9EF95440-5567-4AEB-8ABE-8DD97D56B2FD}" destId="{275817FB-6D74-4564-A025-D4F5A0C5081A}" srcOrd="0" destOrd="4" presId="urn:microsoft.com/office/officeart/2005/8/layout/hList6"/>
    <dgm:cxn modelId="{F02B2803-1F18-404E-9532-C2DC8CC1A377}" srcId="{BF116C31-8AE1-4262-8780-A3A4172358C5}" destId="{ECC2F3D3-22FD-4F8C-ABE7-8B8AF53BAD1E}" srcOrd="3" destOrd="0" parTransId="{A48050F4-58B7-42B1-AA64-F548A11A85AF}" sibTransId="{C4194F84-30F6-442C-8B39-A63E9A1A9976}"/>
    <dgm:cxn modelId="{1715F60B-32CE-415F-AA72-93E715A8BD4A}" srcId="{328CE5D6-D384-422D-AB28-D52DC58EB794}" destId="{C87CF55C-6064-47CF-B790-BAA180DE2404}" srcOrd="0" destOrd="0" parTransId="{ECCABD70-5FAE-41AA-82BB-64B783735104}" sibTransId="{49ED0D43-88D7-43A2-A426-435F17AEC4EF}"/>
    <dgm:cxn modelId="{76E58DE9-C527-468A-AAED-368435A7752F}" type="presOf" srcId="{183F99B0-6FD5-485B-B501-61C270DB09EE}" destId="{0CFB9A67-CEDF-4871-A775-92F4E20EF7DA}" srcOrd="0" destOrd="1" presId="urn:microsoft.com/office/officeart/2005/8/layout/hList6"/>
    <dgm:cxn modelId="{557EAEC7-FA93-474C-B1FB-581CB5B2215D}" srcId="{ECC2F3D3-22FD-4F8C-ABE7-8B8AF53BAD1E}" destId="{F36FDD82-2CDA-4E2D-9ECB-4495DDBD22D7}" srcOrd="1" destOrd="0" parTransId="{A20C664B-8905-4413-82C4-2144E6F1C8B1}" sibTransId="{725AD5E3-563C-407B-A691-CFE51B2A81CB}"/>
    <dgm:cxn modelId="{5A1330F4-FD89-4A1E-8831-9A7FA3E84A5B}" srcId="{76DCCB1F-4E9B-4C6A-9D72-6C6779A7F559}" destId="{DDB7EC22-3B79-4065-A6A3-E255DF43ADB1}" srcOrd="0" destOrd="0" parTransId="{551DB021-BA19-40E2-ACA5-258797D31C1F}" sibTransId="{1F0AC37D-92D0-477C-88D1-5AE492B05970}"/>
    <dgm:cxn modelId="{730122F0-6EDF-4D3D-AFBF-34B61DF2F860}" srcId="{A251DBE7-EE72-4118-9694-F4873AA4880F}" destId="{0847D843-29DD-4CC0-8144-E3EED3F4EAF5}" srcOrd="5" destOrd="0" parTransId="{AD3B7FB1-8E47-415C-86CF-588051FB5C2E}" sibTransId="{0D6845BF-BEB8-45AC-A5DD-BAB4D3B8834D}"/>
    <dgm:cxn modelId="{59539853-493D-4A87-858E-E57EB08632FF}" srcId="{ECC2F3D3-22FD-4F8C-ABE7-8B8AF53BAD1E}" destId="{4E14E929-2F1A-4C87-9CCE-B13E1E4468A5}" srcOrd="0" destOrd="0" parTransId="{7D38F92D-D14D-49CE-90D4-2188CFDAC990}" sibTransId="{16E877DA-E1B2-4DF1-8A92-486DDF11198F}"/>
    <dgm:cxn modelId="{FA63E10F-3DCC-4564-AEF7-7BBADEB8B43D}" type="presOf" srcId="{E39EB526-DF08-45A1-B4E4-C3470148D2C1}" destId="{5623424A-9D46-4A7B-BB9D-5A27291B63E2}" srcOrd="0" destOrd="0" presId="urn:microsoft.com/office/officeart/2005/8/layout/hList6"/>
    <dgm:cxn modelId="{27E876F4-E7CB-490C-89A8-06F19752922C}" type="presOf" srcId="{ECC2F3D3-22FD-4F8C-ABE7-8B8AF53BAD1E}" destId="{A465FE53-1E40-4820-9D43-DD950456EAC2}" srcOrd="0" destOrd="0" presId="urn:microsoft.com/office/officeart/2005/8/layout/hList6"/>
    <dgm:cxn modelId="{FDE66E2E-A5E5-40DE-9963-81C13502C16F}" srcId="{1909F7A6-75EA-49CA-BF6B-8BDCA3B47C79}" destId="{7A6EB817-9B3B-4577-8A16-EF19E7D1839D}" srcOrd="0" destOrd="0" parTransId="{9F7CDC75-D70C-4087-9CD8-38316DFCDC36}" sibTransId="{FB1F6796-41D2-4DB1-9684-8D711A596649}"/>
    <dgm:cxn modelId="{88F3CB51-E8BA-478A-B103-B6CD0C461227}" srcId="{ECC2F3D3-22FD-4F8C-ABE7-8B8AF53BAD1E}" destId="{EE24AB4B-58D2-4F57-9632-40FBC0A0FD0F}" srcOrd="4" destOrd="0" parTransId="{C041F9F8-449A-4D30-B9AB-ACEBF8AA6CD4}" sibTransId="{18DCBC6E-D599-4BE8-B1FA-5CCC84A4C388}"/>
    <dgm:cxn modelId="{9605926F-8B4D-4B02-A1B1-D599BDE64FDA}" type="presOf" srcId="{3E2EB449-FA51-46D6-B394-67152B51A54F}" destId="{0CFB9A67-CEDF-4871-A775-92F4E20EF7DA}" srcOrd="0" destOrd="2" presId="urn:microsoft.com/office/officeart/2005/8/layout/hList6"/>
    <dgm:cxn modelId="{E059FA68-967B-4622-A7BF-CA6B3A2F763E}" type="presOf" srcId="{BF116C31-8AE1-4262-8780-A3A4172358C5}" destId="{5605ED16-71F3-44E3-AAEB-EDD95E12E9EA}" srcOrd="0" destOrd="0" presId="urn:microsoft.com/office/officeart/2005/8/layout/hList6"/>
    <dgm:cxn modelId="{0D468133-7EEA-484B-8510-4AC4623FAAAE}" srcId="{A251DBE7-EE72-4118-9694-F4873AA4880F}" destId="{3E2EB449-FA51-46D6-B394-67152B51A54F}" srcOrd="1" destOrd="0" parTransId="{0A86DCEE-972C-485A-AB3B-4FE2BAD910BE}" sibTransId="{43D57F1C-D735-490B-89D1-9E26B57F7155}"/>
    <dgm:cxn modelId="{0D958539-561B-4688-B6CE-F2F72D2D932E}" type="presOf" srcId="{A251DBE7-EE72-4118-9694-F4873AA4880F}" destId="{0CFB9A67-CEDF-4871-A775-92F4E20EF7DA}" srcOrd="0" destOrd="0" presId="urn:microsoft.com/office/officeart/2005/8/layout/hList6"/>
    <dgm:cxn modelId="{4F91F9C2-F903-40AA-845C-AAA38D00E19D}" srcId="{4E1436A3-A8E4-430B-A9D7-723C61FF2194}" destId="{01092168-C55F-4E32-AEF5-DF8B9DDA6EEF}" srcOrd="2" destOrd="0" parTransId="{E0F282A2-E51B-4FC5-92EA-EA8355E48F42}" sibTransId="{857A4659-4C07-4345-AE39-F3E505AE5401}"/>
    <dgm:cxn modelId="{D51D7EFF-5A6E-4B97-92A5-329060E794DE}" srcId="{FBEE710C-0B46-43EE-977F-C590B0578F01}" destId="{C69D0DC9-7974-44A7-86EE-7B8EADC6ED9D}" srcOrd="2" destOrd="0" parTransId="{3800917C-517E-461F-A44C-E54874847E87}" sibTransId="{B8D78157-98BB-4F13-AF1F-58A81DF5EB2F}"/>
    <dgm:cxn modelId="{B6ABB10D-889D-48C1-AFD9-797E703979C1}" srcId="{0D6BD72D-CD76-4305-829C-94106AFCE3FD}" destId="{FAB595F6-3FB2-462B-9B5A-76C675E595E4}" srcOrd="0" destOrd="0" parTransId="{8255C9AF-4CB7-4F5A-A881-60133687AE9B}" sibTransId="{D1AEB0E1-6443-4039-9260-98B95175691C}"/>
    <dgm:cxn modelId="{F44EF14B-7E58-4FDB-89C4-20D0B986556A}" type="presOf" srcId="{DDB7EC22-3B79-4065-A6A3-E255DF43ADB1}" destId="{5623424A-9D46-4A7B-BB9D-5A27291B63E2}" srcOrd="0" destOrd="7" presId="urn:microsoft.com/office/officeart/2005/8/layout/hList6"/>
    <dgm:cxn modelId="{DB425D62-5B6B-4DD5-A9D9-018B123A57B1}" srcId="{A251DBE7-EE72-4118-9694-F4873AA4880F}" destId="{666FF5AE-6398-4B73-8404-6103E6F167A6}" srcOrd="7" destOrd="0" parTransId="{646C5F75-21C9-49C5-84AA-B17747CCD0E7}" sibTransId="{5A0A6E0B-BC94-4769-868C-978A2EC74A5C}"/>
    <dgm:cxn modelId="{414357E9-E221-46D1-A17B-8E6DC7401BD4}" type="presOf" srcId="{666FF5AE-6398-4B73-8404-6103E6F167A6}" destId="{0CFB9A67-CEDF-4871-A775-92F4E20EF7DA}" srcOrd="0" destOrd="8" presId="urn:microsoft.com/office/officeart/2005/8/layout/hList6"/>
    <dgm:cxn modelId="{EFF8258D-06F8-4852-9A6E-5B5CF179C519}" srcId="{FBEE710C-0B46-43EE-977F-C590B0578F01}" destId="{4E1436A3-A8E4-430B-A9D7-723C61FF2194}" srcOrd="0" destOrd="0" parTransId="{653FD501-6C0A-4174-8191-A0248CA7D1EF}" sibTransId="{6017AED9-2C9F-4BED-A4B5-4BA03FC48072}"/>
    <dgm:cxn modelId="{3B380B5B-AA7E-4158-B2D4-214A61C79FD5}" srcId="{A251DBE7-EE72-4118-9694-F4873AA4880F}" destId="{FD0B06A7-AB01-46CF-AD57-6203C62BB3B1}" srcOrd="4" destOrd="0" parTransId="{C665EEC6-852F-4C0C-AD5F-9094583E4432}" sibTransId="{539D921C-7AD4-4944-8D74-E48F2F5E5A55}"/>
    <dgm:cxn modelId="{79098950-CBEE-4F45-B5E1-65D4F30AFB2F}" type="presOf" srcId="{5531DA27-5343-4F94-AF62-E0E0497F7B57}" destId="{5B3F7B5B-3E11-4368-810F-832A8E02F60F}" srcOrd="0" destOrd="2" presId="urn:microsoft.com/office/officeart/2005/8/layout/hList6"/>
    <dgm:cxn modelId="{91A7E569-D4AE-49BC-8AEB-839970A39675}" srcId="{BF116C31-8AE1-4262-8780-A3A4172358C5}" destId="{A251DBE7-EE72-4118-9694-F4873AA4880F}" srcOrd="0" destOrd="0" parTransId="{699A7CA0-B5BF-496E-AD19-FAD3B13D43CC}" sibTransId="{093E0A66-DBEC-42F2-B026-B5E874BFD69C}"/>
    <dgm:cxn modelId="{1E697ECB-2B38-4168-AA59-A28FD591E1AD}" type="presOf" srcId="{01092168-C55F-4E32-AEF5-DF8B9DDA6EEF}" destId="{5B3F7B5B-3E11-4368-810F-832A8E02F60F}" srcOrd="0" destOrd="4" presId="urn:microsoft.com/office/officeart/2005/8/layout/hList6"/>
    <dgm:cxn modelId="{6CF843A0-76F9-4D06-8FBD-84C6F6F1D64F}" srcId="{1909F7A6-75EA-49CA-BF6B-8BDCA3B47C79}" destId="{B3DA37FD-8CE5-444C-AAC8-AAB0A818C145}" srcOrd="1" destOrd="0" parTransId="{CBCC3640-14FD-4EF4-A8BC-68C147EFE873}" sibTransId="{8BEA5C5D-DC8D-47F7-B132-C41B981A797C}"/>
    <dgm:cxn modelId="{089FACB1-2C13-4D0A-B0F9-36CD08C08220}" type="presOf" srcId="{C69D0DC9-7974-44A7-86EE-7B8EADC6ED9D}" destId="{5B3F7B5B-3E11-4368-810F-832A8E02F60F}" srcOrd="0" destOrd="8" presId="urn:microsoft.com/office/officeart/2005/8/layout/hList6"/>
    <dgm:cxn modelId="{017B7B1F-1681-4813-9249-A83C74C8C6B4}" type="presOf" srcId="{91697561-E33E-4E90-88CB-C8BCD5296C7B}" destId="{A465FE53-1E40-4820-9D43-DD950456EAC2}" srcOrd="0" destOrd="3" presId="urn:microsoft.com/office/officeart/2005/8/layout/hList6"/>
    <dgm:cxn modelId="{8A8E47E6-02A5-42E0-BFB2-810E548F60F8}" srcId="{77A9A7D5-7BEB-480D-B111-672CFDF41D8B}" destId="{9DBF19BA-3DA8-4A19-95D9-B84397740DEA}" srcOrd="0" destOrd="0" parTransId="{E8278B75-0F9D-4725-91EA-EC5329B303D5}" sibTransId="{F8250072-0918-42EC-A65E-4E090CFFA564}"/>
    <dgm:cxn modelId="{75A9D48E-7D51-42BE-AEC1-5440B555CB12}" srcId="{ECC2F3D3-22FD-4F8C-ABE7-8B8AF53BAD1E}" destId="{91697561-E33E-4E90-88CB-C8BCD5296C7B}" srcOrd="2" destOrd="0" parTransId="{A91C6506-A19A-4E94-A4CB-449744CCDDDA}" sibTransId="{180212F7-7D00-43D1-83A8-E01649CDA521}"/>
    <dgm:cxn modelId="{F92DC080-3CB0-46A3-AAA8-5B595A016374}" srcId="{4E1436A3-A8E4-430B-A9D7-723C61FF2194}" destId="{9755123C-301C-4D75-8D41-3409BA1411F2}" srcOrd="1" destOrd="0" parTransId="{569DFF31-F980-4C4D-B640-E00514B430FE}" sibTransId="{32B3A50B-95BC-4343-9F1B-558C5A788EEF}"/>
    <dgm:cxn modelId="{1A860A0A-5218-40D1-996B-E35F4CA19232}" type="presOf" srcId="{4E1436A3-A8E4-430B-A9D7-723C61FF2194}" destId="{5B3F7B5B-3E11-4368-810F-832A8E02F60F}" srcOrd="0" destOrd="1" presId="urn:microsoft.com/office/officeart/2005/8/layout/hList6"/>
    <dgm:cxn modelId="{BC148BF0-F204-416B-BEC9-4E944CAEDA55}" type="presOf" srcId="{F36FDD82-2CDA-4E2D-9ECB-4495DDBD22D7}" destId="{A465FE53-1E40-4820-9D43-DD950456EAC2}" srcOrd="0" destOrd="2" presId="urn:microsoft.com/office/officeart/2005/8/layout/hList6"/>
    <dgm:cxn modelId="{C200B281-8485-4AD2-B3F5-4DBE07E9555D}" type="presOf" srcId="{B3DA37FD-8CE5-444C-AAC8-AAB0A818C145}" destId="{5B3F7B5B-3E11-4368-810F-832A8E02F60F}" srcOrd="0" destOrd="7" presId="urn:microsoft.com/office/officeart/2005/8/layout/hList6"/>
    <dgm:cxn modelId="{5E07DF1C-56A2-42FA-91A8-3FFB433C0B04}" srcId="{FBEE710C-0B46-43EE-977F-C590B0578F01}" destId="{1909F7A6-75EA-49CA-BF6B-8BDCA3B47C79}" srcOrd="1" destOrd="0" parTransId="{660ED04C-A80D-4129-963B-B8C1BABDA016}" sibTransId="{0881985C-7C3C-4654-93F1-F1E4C1F5B7E1}"/>
    <dgm:cxn modelId="{5BFA3791-BFF8-479D-9EAE-123D4719CDB1}" type="presOf" srcId="{1909F7A6-75EA-49CA-BF6B-8BDCA3B47C79}" destId="{5B3F7B5B-3E11-4368-810F-832A8E02F60F}" srcOrd="0" destOrd="5" presId="urn:microsoft.com/office/officeart/2005/8/layout/hList6"/>
    <dgm:cxn modelId="{EBF8D007-49CA-4A34-840A-51962D6E317E}" type="presOf" srcId="{DCE949D1-CCB6-49E3-84AE-A916519CC5A6}" destId="{275817FB-6D74-4564-A025-D4F5A0C5081A}" srcOrd="0" destOrd="0" presId="urn:microsoft.com/office/officeart/2005/8/layout/hList6"/>
    <dgm:cxn modelId="{EB988D6E-3025-4A5F-9D82-EF1952109842}" srcId="{FBEE710C-0B46-43EE-977F-C590B0578F01}" destId="{CDEB10A4-3B97-497C-85A2-B48F4560577D}" srcOrd="3" destOrd="0" parTransId="{5E825671-B5B2-4A85-9B0A-0730B877D764}" sibTransId="{616DED77-D2E1-4CC7-A2E4-553CBEE7B70E}"/>
    <dgm:cxn modelId="{C433A8A6-5B31-4896-9A78-60F9AED45F78}" srcId="{E39EB526-DF08-45A1-B4E4-C3470148D2C1}" destId="{0D6BD72D-CD76-4305-829C-94106AFCE3FD}" srcOrd="1" destOrd="0" parTransId="{F5165A5B-535E-403A-B6C7-A59FD2B179BC}" sibTransId="{46F9F3C3-41F8-4759-866B-BFA06E855931}"/>
    <dgm:cxn modelId="{2E93A914-F9C3-4E5B-B36F-3FAFF89DD5C4}" type="presOf" srcId="{FD0B06A7-AB01-46CF-AD57-6203C62BB3B1}" destId="{0CFB9A67-CEDF-4871-A775-92F4E20EF7DA}" srcOrd="0" destOrd="5" presId="urn:microsoft.com/office/officeart/2005/8/layout/hList6"/>
    <dgm:cxn modelId="{E806F314-475B-4E5D-9AE3-A271B9C511E9}" type="presOf" srcId="{81335F18-A949-4B3D-B248-ECBA4C89243D}" destId="{0CFB9A67-CEDF-4871-A775-92F4E20EF7DA}" srcOrd="0" destOrd="7" presId="urn:microsoft.com/office/officeart/2005/8/layout/hList6"/>
    <dgm:cxn modelId="{1CF493E0-4E2E-4672-846E-8AE1D1573077}" type="presOf" srcId="{FAB595F6-3FB2-462B-9B5A-76C675E595E4}" destId="{5623424A-9D46-4A7B-BB9D-5A27291B63E2}" srcOrd="0" destOrd="5" presId="urn:microsoft.com/office/officeart/2005/8/layout/hList6"/>
    <dgm:cxn modelId="{C6FEE510-F7A0-44A7-99F0-31FC5BA7BCD1}" type="presOf" srcId="{FBEE710C-0B46-43EE-977F-C590B0578F01}" destId="{5B3F7B5B-3E11-4368-810F-832A8E02F60F}" srcOrd="0" destOrd="0" presId="urn:microsoft.com/office/officeart/2005/8/layout/hList6"/>
    <dgm:cxn modelId="{830ED75A-ACF1-431F-8534-F71AFB999CCA}" type="presOf" srcId="{76DCCB1F-4E9B-4C6A-9D72-6C6779A7F559}" destId="{5623424A-9D46-4A7B-BB9D-5A27291B63E2}" srcOrd="0" destOrd="6" presId="urn:microsoft.com/office/officeart/2005/8/layout/hList6"/>
    <dgm:cxn modelId="{98D0766E-0BB4-4CC7-87E4-503CB8803231}" srcId="{BF116C31-8AE1-4262-8780-A3A4172358C5}" destId="{E39EB526-DF08-45A1-B4E4-C3470148D2C1}" srcOrd="4" destOrd="0" parTransId="{CC2B7BE0-1B0F-42AC-8C9E-8543EB213AAD}" sibTransId="{CDD9457F-5146-441C-9A9B-6989067A55E2}"/>
    <dgm:cxn modelId="{F804C333-94BB-4334-B899-E2B8EEEE8110}" type="presOf" srcId="{77A9A7D5-7BEB-480D-B111-672CFDF41D8B}" destId="{275817FB-6D74-4564-A025-D4F5A0C5081A}" srcOrd="0" destOrd="1" presId="urn:microsoft.com/office/officeart/2005/8/layout/hList6"/>
    <dgm:cxn modelId="{6F010C0B-5393-4821-92EE-1DE08AA6A661}" srcId="{DCE949D1-CCB6-49E3-84AE-A916519CC5A6}" destId="{77A9A7D5-7BEB-480D-B111-672CFDF41D8B}" srcOrd="0" destOrd="0" parTransId="{12229A0E-593A-46FA-A910-94B69A793056}" sibTransId="{73852C59-3943-4337-8E58-282B6D2477E8}"/>
    <dgm:cxn modelId="{F058B319-6F05-4723-BC81-4CA08A7E3EDE}" srcId="{A251DBE7-EE72-4118-9694-F4873AA4880F}" destId="{183F99B0-6FD5-485B-B501-61C270DB09EE}" srcOrd="0" destOrd="0" parTransId="{9C1AD986-04A8-4EE6-BFB5-371FC8365ADF}" sibTransId="{4BA41CC7-3BC7-4748-847D-E38597BF1938}"/>
    <dgm:cxn modelId="{35FD624F-0D0B-4FA2-8C47-625C313BB0F0}" type="presOf" srcId="{C87CF55C-6064-47CF-B790-BAA180DE2404}" destId="{5623424A-9D46-4A7B-BB9D-5A27291B63E2}" srcOrd="0" destOrd="2" presId="urn:microsoft.com/office/officeart/2005/8/layout/hList6"/>
    <dgm:cxn modelId="{45839F5E-03EF-47C5-A0E5-A574536251FC}" type="presParOf" srcId="{5605ED16-71F3-44E3-AAEB-EDD95E12E9EA}" destId="{0CFB9A67-CEDF-4871-A775-92F4E20EF7DA}" srcOrd="0" destOrd="0" presId="urn:microsoft.com/office/officeart/2005/8/layout/hList6"/>
    <dgm:cxn modelId="{4B77B140-A744-4A77-8395-1E6DEDEB4AAE}" type="presParOf" srcId="{5605ED16-71F3-44E3-AAEB-EDD95E12E9EA}" destId="{0E2C6EA5-B4FE-4103-A1F3-5347E6EF41BA}" srcOrd="1" destOrd="0" presId="urn:microsoft.com/office/officeart/2005/8/layout/hList6"/>
    <dgm:cxn modelId="{2DC9FC25-5372-45E1-9EB7-0BFA7DE1E045}" type="presParOf" srcId="{5605ED16-71F3-44E3-AAEB-EDD95E12E9EA}" destId="{5B3F7B5B-3E11-4368-810F-832A8E02F60F}" srcOrd="2" destOrd="0" presId="urn:microsoft.com/office/officeart/2005/8/layout/hList6"/>
    <dgm:cxn modelId="{2F9A5E76-F7CD-4C88-AB8D-7EE3B10F5ECF}" type="presParOf" srcId="{5605ED16-71F3-44E3-AAEB-EDD95E12E9EA}" destId="{7541306B-AFBB-4084-A4BE-C3833600F1C9}" srcOrd="3" destOrd="0" presId="urn:microsoft.com/office/officeart/2005/8/layout/hList6"/>
    <dgm:cxn modelId="{1C61991D-5CFE-4602-8A45-0CD8E115326C}" type="presParOf" srcId="{5605ED16-71F3-44E3-AAEB-EDD95E12E9EA}" destId="{275817FB-6D74-4564-A025-D4F5A0C5081A}" srcOrd="4" destOrd="0" presId="urn:microsoft.com/office/officeart/2005/8/layout/hList6"/>
    <dgm:cxn modelId="{9050B1BB-2753-4DFF-A39F-8B3E0EC39E50}" type="presParOf" srcId="{5605ED16-71F3-44E3-AAEB-EDD95E12E9EA}" destId="{743A4585-6FC1-4388-AAE2-AD6D04DDCAD4}" srcOrd="5" destOrd="0" presId="urn:microsoft.com/office/officeart/2005/8/layout/hList6"/>
    <dgm:cxn modelId="{77678426-245B-4929-B249-4B06B2AE4796}" type="presParOf" srcId="{5605ED16-71F3-44E3-AAEB-EDD95E12E9EA}" destId="{A465FE53-1E40-4820-9D43-DD950456EAC2}" srcOrd="6" destOrd="0" presId="urn:microsoft.com/office/officeart/2005/8/layout/hList6"/>
    <dgm:cxn modelId="{9606AB9E-E2C0-4028-8C25-8B820CD41C6B}" type="presParOf" srcId="{5605ED16-71F3-44E3-AAEB-EDD95E12E9EA}" destId="{107F09D3-C028-4784-8B6C-70F651813613}" srcOrd="7" destOrd="0" presId="urn:microsoft.com/office/officeart/2005/8/layout/hList6"/>
    <dgm:cxn modelId="{6D8B6DBF-012E-43E2-808D-E192D887021E}" type="presParOf" srcId="{5605ED16-71F3-44E3-AAEB-EDD95E12E9EA}" destId="{5623424A-9D46-4A7B-BB9D-5A27291B63E2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B9A67-CEDF-4871-A775-92F4E20EF7DA}">
      <dsp:nvSpPr>
        <dsp:cNvPr id="0" name=""/>
        <dsp:cNvSpPr/>
      </dsp:nvSpPr>
      <dsp:spPr>
        <a:xfrm rot="16200000">
          <a:off x="-1793357" y="1798548"/>
          <a:ext cx="5418667" cy="1821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679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环境变量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温度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浮点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空气湿度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浮点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土壤水分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整数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土壤肥力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整数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是否下雨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布尔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是否露天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布尔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虫害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……</a:t>
          </a:r>
          <a:endParaRPr lang="zh-CN" altLang="en-US" sz="1400" kern="1200" dirty="0"/>
        </a:p>
      </dsp:txBody>
      <dsp:txXfrm rot="5400000">
        <a:off x="5192" y="1083732"/>
        <a:ext cx="1821569" cy="3251201"/>
      </dsp:txXfrm>
    </dsp:sp>
    <dsp:sp modelId="{5B3F7B5B-3E11-4368-810F-832A8E02F60F}">
      <dsp:nvSpPr>
        <dsp:cNvPr id="0" name=""/>
        <dsp:cNvSpPr/>
      </dsp:nvSpPr>
      <dsp:spPr>
        <a:xfrm rot="16200000">
          <a:off x="164829" y="1798548"/>
          <a:ext cx="5418667" cy="1821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679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生长变量概型模型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五点法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环境变量为浮点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2 </a:t>
          </a:r>
          <a:r>
            <a:rPr lang="zh-CN" altLang="en-US" sz="1400" kern="1200" dirty="0" smtClean="0"/>
            <a:t>个零点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2 </a:t>
          </a:r>
          <a:r>
            <a:rPr lang="zh-CN" altLang="en-US" sz="1400" kern="1200" dirty="0" smtClean="0"/>
            <a:t>个一点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1 </a:t>
          </a:r>
          <a:r>
            <a:rPr lang="zh-CN" altLang="en-US" sz="1400" kern="1200" dirty="0" smtClean="0"/>
            <a:t>个极值点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三点法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整数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2 </a:t>
          </a:r>
          <a:r>
            <a:rPr lang="zh-CN" altLang="en-US" sz="1400" kern="1200" dirty="0" smtClean="0"/>
            <a:t>个零点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1 </a:t>
          </a:r>
          <a:r>
            <a:rPr lang="zh-CN" altLang="en-US" sz="1400" kern="1200" dirty="0" smtClean="0"/>
            <a:t>个极值点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二段法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布尔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多段法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枚举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</dsp:txBody>
      <dsp:txXfrm rot="5400000">
        <a:off x="1963378" y="1083732"/>
        <a:ext cx="1821569" cy="3251201"/>
      </dsp:txXfrm>
    </dsp:sp>
    <dsp:sp modelId="{275817FB-6D74-4564-A025-D4F5A0C5081A}">
      <dsp:nvSpPr>
        <dsp:cNvPr id="0" name=""/>
        <dsp:cNvSpPr/>
      </dsp:nvSpPr>
      <dsp:spPr>
        <a:xfrm rot="16200000">
          <a:off x="2123016" y="1798548"/>
          <a:ext cx="5418667" cy="1821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679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整合概型模型的模型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优先级系统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初始值 </a:t>
          </a:r>
          <a:r>
            <a:rPr lang="en-US" altLang="zh-CN" sz="1400" kern="1200" dirty="0" smtClean="0"/>
            <a:t>(</a:t>
          </a:r>
          <a:r>
            <a:rPr lang="zh-CN" altLang="en-US" sz="1400" kern="1200" dirty="0" smtClean="0"/>
            <a:t>植物自身</a:t>
          </a:r>
          <a:r>
            <a:rPr lang="en-US" altLang="zh-CN" sz="1400" kern="1200" dirty="0" smtClean="0"/>
            <a:t>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常规修改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强制设置</a:t>
          </a:r>
          <a:endParaRPr lang="zh-CN" altLang="en-US" sz="1400" kern="1200" dirty="0"/>
        </a:p>
      </dsp:txBody>
      <dsp:txXfrm rot="5400000">
        <a:off x="3921565" y="1083732"/>
        <a:ext cx="1821569" cy="3251201"/>
      </dsp:txXfrm>
    </dsp:sp>
    <dsp:sp modelId="{A465FE53-1E40-4820-9D43-DD950456EAC2}">
      <dsp:nvSpPr>
        <dsp:cNvPr id="0" name=""/>
        <dsp:cNvSpPr/>
      </dsp:nvSpPr>
      <dsp:spPr>
        <a:xfrm rot="16200000">
          <a:off x="4081203" y="1798548"/>
          <a:ext cx="5418667" cy="1821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679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植物生长变量 </a:t>
          </a:r>
          <a:r>
            <a:rPr lang="en-US" altLang="zh-CN" sz="1800" kern="1200" dirty="0" smtClean="0"/>
            <a:t>(</a:t>
          </a:r>
          <a:r>
            <a:rPr lang="zh-CN" altLang="en-US" sz="1800" kern="1200" dirty="0" smtClean="0"/>
            <a:t>概型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生长速度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结实率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是否存活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是否产生虫害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……</a:t>
          </a:r>
          <a:endParaRPr lang="zh-CN" altLang="en-US" sz="1400" kern="1200" dirty="0"/>
        </a:p>
      </dsp:txBody>
      <dsp:txXfrm rot="5400000">
        <a:off x="5879752" y="1083732"/>
        <a:ext cx="1821569" cy="3251201"/>
      </dsp:txXfrm>
    </dsp:sp>
    <dsp:sp modelId="{5623424A-9D46-4A7B-BB9D-5A27291B63E2}">
      <dsp:nvSpPr>
        <dsp:cNvPr id="0" name=""/>
        <dsp:cNvSpPr/>
      </dsp:nvSpPr>
      <dsp:spPr>
        <a:xfrm rot="16200000">
          <a:off x="6039390" y="1798548"/>
          <a:ext cx="5418667" cy="1821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679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植物方块操作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随机刻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生长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凋零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收获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收获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生成生物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虫害</a:t>
          </a:r>
          <a:endParaRPr lang="zh-CN" altLang="en-US" sz="1400" kern="1200" dirty="0"/>
        </a:p>
      </dsp:txBody>
      <dsp:txXfrm rot="5400000">
        <a:off x="7837939" y="1083732"/>
        <a:ext cx="1821569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0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8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1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9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0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8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AA04-9AF9-45D3-B4C4-837EDAF57382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4BE7-6CC5-4032-BDAE-63778D00E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8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650505118"/>
              </p:ext>
            </p:extLst>
          </p:nvPr>
        </p:nvGraphicFramePr>
        <p:xfrm>
          <a:off x="1165225" y="843491"/>
          <a:ext cx="9664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05000" y="70485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: 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51275" y="742407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: 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97575" y="742407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: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18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10508" y="1474645"/>
            <a:ext cx="10671892" cy="2667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r>
              <a:rPr lang="zh-CN" altLang="en-US" dirty="0"/>
              <a:t>植</a:t>
            </a:r>
            <a:r>
              <a:rPr lang="zh-CN" altLang="en-US" dirty="0" smtClean="0"/>
              <a:t>物配置文件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91158" y="1536890"/>
            <a:ext cx="1862254" cy="6545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适应性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并和模型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258193" y="2019799"/>
            <a:ext cx="2428437" cy="1930934"/>
            <a:chOff x="2258193" y="2019799"/>
            <a:chExt cx="2428437" cy="1930934"/>
          </a:xfrm>
        </p:grpSpPr>
        <p:sp>
          <p:nvSpPr>
            <p:cNvPr id="11" name="椭圆 10"/>
            <p:cNvSpPr/>
            <p:nvPr/>
          </p:nvSpPr>
          <p:spPr>
            <a:xfrm>
              <a:off x="2258193" y="2019799"/>
              <a:ext cx="2428437" cy="193093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/>
                <a:t>适</a:t>
              </a:r>
              <a:r>
                <a:rPr lang="zh-CN" altLang="en-US" dirty="0" smtClean="0"/>
                <a:t>应能力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91034" y="2883080"/>
              <a:ext cx="1762753" cy="6802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转</a:t>
              </a:r>
              <a:r>
                <a:rPr lang="zh-CN" altLang="en-US" dirty="0" smtClean="0"/>
                <a:t>化模型</a:t>
              </a:r>
              <a:endParaRPr lang="zh-CN" altLang="en-US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910508" y="5525583"/>
            <a:ext cx="10538542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2591034" y="5716458"/>
            <a:ext cx="1762753" cy="680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5" idx="0"/>
            <a:endCxn id="12" idx="4"/>
          </p:cNvCxnSpPr>
          <p:nvPr/>
        </p:nvCxnSpPr>
        <p:spPr>
          <a:xfrm flipV="1">
            <a:off x="3472411" y="3563305"/>
            <a:ext cx="0" cy="2153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6" idx="4"/>
          </p:cNvCxnSpPr>
          <p:nvPr/>
        </p:nvCxnSpPr>
        <p:spPr>
          <a:xfrm flipV="1">
            <a:off x="3472411" y="2191472"/>
            <a:ext cx="1249874" cy="6916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5090781" y="5697838"/>
            <a:ext cx="1762753" cy="680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7711546" y="5714759"/>
            <a:ext cx="1747670" cy="680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757940" y="2022805"/>
            <a:ext cx="2428437" cy="1930934"/>
            <a:chOff x="2258193" y="2019799"/>
            <a:chExt cx="2428437" cy="1930934"/>
          </a:xfrm>
        </p:grpSpPr>
        <p:sp>
          <p:nvSpPr>
            <p:cNvPr id="54" name="椭圆 53"/>
            <p:cNvSpPr/>
            <p:nvPr/>
          </p:nvSpPr>
          <p:spPr>
            <a:xfrm>
              <a:off x="2258193" y="2019799"/>
              <a:ext cx="2428437" cy="193093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/>
                <a:t>适</a:t>
              </a:r>
              <a:r>
                <a:rPr lang="zh-CN" altLang="en-US" dirty="0" smtClean="0"/>
                <a:t>应能力</a:t>
              </a:r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2591034" y="2883080"/>
              <a:ext cx="1762753" cy="6802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转</a:t>
              </a:r>
              <a:r>
                <a:rPr lang="zh-CN" altLang="en-US" dirty="0" smtClean="0"/>
                <a:t>化模型</a:t>
              </a:r>
              <a:endParaRPr lang="zh-CN" altLang="en-US" dirty="0"/>
            </a:p>
          </p:txBody>
        </p:sp>
      </p:grpSp>
      <p:cxnSp>
        <p:nvCxnSpPr>
          <p:cNvPr id="67" name="直接箭头连接符 66"/>
          <p:cNvCxnSpPr>
            <a:stCxn id="70" idx="0"/>
            <a:endCxn id="55" idx="4"/>
          </p:cNvCxnSpPr>
          <p:nvPr/>
        </p:nvCxnSpPr>
        <p:spPr>
          <a:xfrm flipV="1">
            <a:off x="5972158" y="3566311"/>
            <a:ext cx="0" cy="21315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5" idx="0"/>
            <a:endCxn id="6" idx="4"/>
          </p:cNvCxnSpPr>
          <p:nvPr/>
        </p:nvCxnSpPr>
        <p:spPr>
          <a:xfrm flipH="1" flipV="1">
            <a:off x="4722285" y="2191472"/>
            <a:ext cx="1249873" cy="694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791158" y="297564"/>
            <a:ext cx="1862254" cy="6545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</a:t>
            </a:r>
            <a:r>
              <a:rPr lang="zh-CN" altLang="en-US" dirty="0" smtClean="0"/>
              <a:t>长</a:t>
            </a:r>
            <a:r>
              <a:rPr lang="zh-CN" altLang="en-US" dirty="0"/>
              <a:t>参量</a:t>
            </a:r>
            <a:r>
              <a:rPr lang="zh-CN" altLang="en-US" dirty="0" smtClean="0"/>
              <a:t>概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6" idx="0"/>
            <a:endCxn id="28" idx="4"/>
          </p:cNvCxnSpPr>
          <p:nvPr/>
        </p:nvCxnSpPr>
        <p:spPr>
          <a:xfrm flipV="1">
            <a:off x="4722285" y="952146"/>
            <a:ext cx="0" cy="5847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9201068" y="1515916"/>
            <a:ext cx="1862254" cy="6545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适应性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并和模型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7363622" y="2019799"/>
            <a:ext cx="2428437" cy="1930934"/>
            <a:chOff x="2258193" y="2019799"/>
            <a:chExt cx="2428437" cy="1930934"/>
          </a:xfrm>
        </p:grpSpPr>
        <p:sp>
          <p:nvSpPr>
            <p:cNvPr id="37" name="椭圆 36"/>
            <p:cNvSpPr/>
            <p:nvPr/>
          </p:nvSpPr>
          <p:spPr>
            <a:xfrm>
              <a:off x="2258193" y="2019799"/>
              <a:ext cx="2428437" cy="193093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/>
                <a:t>适</a:t>
              </a:r>
              <a:r>
                <a:rPr lang="zh-CN" altLang="en-US" dirty="0" smtClean="0"/>
                <a:t>应能力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2591034" y="2883080"/>
              <a:ext cx="1762753" cy="6802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转</a:t>
              </a:r>
              <a:r>
                <a:rPr lang="zh-CN" altLang="en-US" dirty="0" smtClean="0"/>
                <a:t>化模型</a:t>
              </a:r>
              <a:endParaRPr lang="zh-CN" altLang="en-US" dirty="0"/>
            </a:p>
          </p:txBody>
        </p:sp>
      </p:grpSp>
      <p:cxnSp>
        <p:nvCxnSpPr>
          <p:cNvPr id="39" name="直接箭头连接符 38"/>
          <p:cNvCxnSpPr>
            <a:stCxn id="38" idx="0"/>
            <a:endCxn id="34" idx="4"/>
          </p:cNvCxnSpPr>
          <p:nvPr/>
        </p:nvCxnSpPr>
        <p:spPr>
          <a:xfrm flipV="1">
            <a:off x="8577840" y="2170498"/>
            <a:ext cx="1554355" cy="7125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9201068" y="293769"/>
            <a:ext cx="1862254" cy="6545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</a:t>
            </a:r>
            <a:r>
              <a:rPr lang="zh-CN" altLang="en-US" dirty="0" smtClean="0"/>
              <a:t>长</a:t>
            </a:r>
            <a:r>
              <a:rPr lang="zh-CN" altLang="en-US" dirty="0"/>
              <a:t>参量</a:t>
            </a:r>
            <a:r>
              <a:rPr lang="zh-CN" altLang="en-US" dirty="0" smtClean="0"/>
              <a:t>概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4" idx="0"/>
            <a:endCxn id="40" idx="4"/>
          </p:cNvCxnSpPr>
          <p:nvPr/>
        </p:nvCxnSpPr>
        <p:spPr>
          <a:xfrm flipV="1">
            <a:off x="10132195" y="948351"/>
            <a:ext cx="0" cy="5675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7" idx="0"/>
            <a:endCxn id="38" idx="4"/>
          </p:cNvCxnSpPr>
          <p:nvPr/>
        </p:nvCxnSpPr>
        <p:spPr>
          <a:xfrm flipH="1" flipV="1">
            <a:off x="8577840" y="3563305"/>
            <a:ext cx="7541" cy="21514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210405" y="289274"/>
            <a:ext cx="1862254" cy="6545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</a:t>
            </a:r>
            <a:r>
              <a:rPr lang="zh-CN" altLang="en-US" dirty="0" smtClean="0"/>
              <a:t>长参量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8" idx="2"/>
            <a:endCxn id="51" idx="6"/>
          </p:cNvCxnSpPr>
          <p:nvPr/>
        </p:nvCxnSpPr>
        <p:spPr>
          <a:xfrm flipH="1" flipV="1">
            <a:off x="3072659" y="616565"/>
            <a:ext cx="718499" cy="82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0" idx="2"/>
            <a:endCxn id="61" idx="6"/>
          </p:cNvCxnSpPr>
          <p:nvPr/>
        </p:nvCxnSpPr>
        <p:spPr>
          <a:xfrm flipH="1" flipV="1">
            <a:off x="8482569" y="619575"/>
            <a:ext cx="718499" cy="14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620315" y="292284"/>
            <a:ext cx="1862254" cy="6545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</a:t>
            </a:r>
            <a:r>
              <a:rPr lang="zh-CN" altLang="en-US" dirty="0" smtClean="0"/>
              <a:t>长</a:t>
            </a:r>
            <a:r>
              <a:rPr lang="zh-CN" altLang="en-US" dirty="0"/>
              <a:t>参量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621524" y="4196721"/>
            <a:ext cx="44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环境变量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03889" y="2299031"/>
            <a:ext cx="162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植物对环境的适应性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95344" y="869585"/>
            <a:ext cx="17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影响植物生长参数的概型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34166" y="162848"/>
            <a:ext cx="16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生成随机数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10501" y="962688"/>
            <a:ext cx="211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</a:t>
            </a:r>
            <a:r>
              <a:rPr lang="zh-CN" altLang="en-US" dirty="0" smtClean="0"/>
              <a:t>响植物生长过程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743075" y="676275"/>
            <a:ext cx="3952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根标</a:t>
            </a:r>
            <a:r>
              <a:rPr lang="zh-CN" altLang="en-US" dirty="0" smtClean="0"/>
              <a:t>签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生长</a:t>
            </a:r>
            <a:r>
              <a:rPr lang="zh-CN" altLang="en-US" dirty="0" smtClean="0"/>
              <a:t>变</a:t>
            </a:r>
            <a:r>
              <a:rPr lang="zh-CN" altLang="en-US" dirty="0"/>
              <a:t>量</a:t>
            </a:r>
            <a:r>
              <a:rPr lang="zh-CN" altLang="en-US" dirty="0" smtClean="0"/>
              <a:t>名</a:t>
            </a:r>
            <a:r>
              <a:rPr lang="en-US" altLang="zh-CN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合</a:t>
            </a:r>
            <a:r>
              <a:rPr lang="zh-CN" altLang="en-US" dirty="0"/>
              <a:t>并方式</a:t>
            </a:r>
            <a:r>
              <a:rPr lang="en-US" altLang="zh-CN" dirty="0"/>
              <a:t>: +, </a:t>
            </a:r>
            <a:r>
              <a:rPr lang="zh-CN" altLang="en-US" dirty="0"/>
              <a:t>*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适应性</a:t>
            </a:r>
            <a:r>
              <a:rPr lang="en-US" altLang="zh-CN" dirty="0"/>
              <a:t>: </a:t>
            </a:r>
            <a:r>
              <a:rPr lang="zh-CN" altLang="en-US" dirty="0"/>
              <a:t>列表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环境变量</a:t>
            </a:r>
            <a:r>
              <a:rPr lang="en-US" altLang="zh-CN" dirty="0" smtClean="0"/>
              <a:t>ID: String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模型</a:t>
            </a:r>
            <a:r>
              <a:rPr lang="en-US" altLang="zh-CN" dirty="0" smtClean="0"/>
              <a:t>ID: String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</a:t>
            </a:r>
            <a:r>
              <a:rPr lang="zh-CN" altLang="en-US" dirty="0" smtClean="0"/>
              <a:t>型参数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影</a:t>
            </a:r>
            <a:r>
              <a:rPr lang="zh-CN" altLang="en-US" dirty="0" smtClean="0"/>
              <a:t>响参数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生长变量名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78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373</Words>
  <Application>Microsoft Office PowerPoint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TowardTheStars</dc:creator>
  <cp:lastModifiedBy>TowardTheStars</cp:lastModifiedBy>
  <cp:revision>21</cp:revision>
  <dcterms:created xsi:type="dcterms:W3CDTF">2020-03-09T09:22:09Z</dcterms:created>
  <dcterms:modified xsi:type="dcterms:W3CDTF">2020-03-09T16:03:51Z</dcterms:modified>
</cp:coreProperties>
</file>