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2.xml"/><Relationship Id="rId3" Type="http://schemas.openxmlformats.org/officeDocument/2006/relationships/image" Target="../media/image2.jpe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5.xml"/><Relationship Id="rId3" Type="http://schemas.openxmlformats.org/officeDocument/2006/relationships/image" Target="../media/image3.jpe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8.xml"/><Relationship Id="rId3" Type="http://schemas.openxmlformats.org/officeDocument/2006/relationships/image" Target="../media/image3.jpe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1.xml"/><Relationship Id="rId3" Type="http://schemas.openxmlformats.org/officeDocument/2006/relationships/image" Target="../media/image3.jpe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4.xml"/><Relationship Id="rId3" Type="http://schemas.openxmlformats.org/officeDocument/2006/relationships/image" Target="../media/image3.jpe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7.xml"/><Relationship Id="rId3" Type="http://schemas.openxmlformats.org/officeDocument/2006/relationships/image" Target="../media/image3.jpe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0.xml"/><Relationship Id="rId3" Type="http://schemas.openxmlformats.org/officeDocument/2006/relationships/image" Target="../media/image4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Relationship Id="rId3" Type="http://schemas.openxmlformats.org/officeDocument/2006/relationships/image" Target="../media/image4.jpe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6.xml"/><Relationship Id="rId3" Type="http://schemas.openxmlformats.org/officeDocument/2006/relationships/image" Target="../media/image4.jpe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9.xml"/><Relationship Id="rId3" Type="http://schemas.openxmlformats.org/officeDocument/2006/relationships/image" Target="../media/image4.jpe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2.xml"/><Relationship Id="rId3" Type="http://schemas.openxmlformats.org/officeDocument/2006/relationships/image" Target="../media/image4.jpe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5.xml"/><Relationship Id="rId3" Type="http://schemas.openxmlformats.org/officeDocument/2006/relationships/image" Target="../media/image5.jpe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8.xml"/><Relationship Id="rId3" Type="http://schemas.openxmlformats.org/officeDocument/2006/relationships/image" Target="../media/image5.jpe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1.xml"/><Relationship Id="rId3" Type="http://schemas.openxmlformats.org/officeDocument/2006/relationships/image" Target="../media/image5.jpe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4.xml"/><Relationship Id="rId3" Type="http://schemas.openxmlformats.org/officeDocument/2006/relationships/image" Target="../media/image5.jpe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7.xml"/><Relationship Id="rId3" Type="http://schemas.openxmlformats.org/officeDocument/2006/relationships/image" Target="../media/image6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0.xml"/><Relationship Id="rId3" Type="http://schemas.openxmlformats.org/officeDocument/2006/relationships/image" Target="../media/image6.jpe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3.xml"/><Relationship Id="rId3" Type="http://schemas.openxmlformats.org/officeDocument/2006/relationships/image" Target="../media/image6.jpe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1.jpe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.jpe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2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image" Target="../media/image2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2.jpe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1"/>
          <p:cNvPicPr>
            <a:picLocks noChangeAspect="1"/>
          </p:cNvPicPr>
          <p:nvPr/>
        </p:nvPicPr>
        <p:blipFill>
          <a:blip r:embed="rId3"/>
          <a:srcRect r="313" b="80102"/>
          <a:stretch>
            <a:fillRect/>
          </a:stretch>
        </p:blipFill>
        <p:spPr>
          <a:xfrm>
            <a:off x="-180975" y="-355600"/>
            <a:ext cx="12553315" cy="705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8"/>
          <p:cNvPicPr>
            <a:picLocks noChangeAspect="1"/>
          </p:cNvPicPr>
          <p:nvPr/>
        </p:nvPicPr>
        <p:blipFill>
          <a:blip r:embed="rId3"/>
          <a:srcRect l="474" t="79741" r="-812" b="333"/>
          <a:stretch>
            <a:fillRect/>
          </a:stretch>
        </p:blipFill>
        <p:spPr>
          <a:xfrm>
            <a:off x="0" y="-165735"/>
            <a:ext cx="13049250" cy="7294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2"/>
          <p:cNvPicPr>
            <a:picLocks noChangeAspect="1"/>
          </p:cNvPicPr>
          <p:nvPr/>
        </p:nvPicPr>
        <p:blipFill>
          <a:blip r:embed="rId3"/>
          <a:srcRect r="625" b="80074"/>
          <a:stretch>
            <a:fillRect/>
          </a:stretch>
        </p:blipFill>
        <p:spPr>
          <a:xfrm>
            <a:off x="-228600" y="-152400"/>
            <a:ext cx="12418695" cy="7009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2"/>
          <p:cNvPicPr>
            <a:picLocks noChangeAspect="1"/>
          </p:cNvPicPr>
          <p:nvPr/>
        </p:nvPicPr>
        <p:blipFill>
          <a:blip r:embed="rId3"/>
          <a:srcRect l="371" t="19997" r="254" b="60077"/>
          <a:stretch>
            <a:fillRect/>
          </a:stretch>
        </p:blipFill>
        <p:spPr>
          <a:xfrm>
            <a:off x="-213360" y="-152400"/>
            <a:ext cx="12591415" cy="7106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2"/>
          <p:cNvPicPr>
            <a:picLocks noChangeAspect="1"/>
          </p:cNvPicPr>
          <p:nvPr/>
        </p:nvPicPr>
        <p:blipFill>
          <a:blip r:embed="rId3"/>
          <a:srcRect l="124" t="39819" r="501" b="40255"/>
          <a:stretch>
            <a:fillRect/>
          </a:stretch>
        </p:blipFill>
        <p:spPr>
          <a:xfrm>
            <a:off x="-334645" y="-200660"/>
            <a:ext cx="12726035" cy="7183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2"/>
          <p:cNvPicPr>
            <a:picLocks noChangeAspect="1"/>
          </p:cNvPicPr>
          <p:nvPr/>
        </p:nvPicPr>
        <p:blipFill>
          <a:blip r:embed="rId3"/>
          <a:srcRect l="124" t="60036" r="501" b="20038"/>
          <a:stretch>
            <a:fillRect/>
          </a:stretch>
        </p:blipFill>
        <p:spPr>
          <a:xfrm>
            <a:off x="-213360" y="-152400"/>
            <a:ext cx="12408535" cy="7004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2"/>
          <p:cNvPicPr>
            <a:picLocks noChangeAspect="1"/>
          </p:cNvPicPr>
          <p:nvPr/>
        </p:nvPicPr>
        <p:blipFill>
          <a:blip r:embed="rId3"/>
          <a:srcRect l="124" t="79726" r="501" b="348"/>
          <a:stretch>
            <a:fillRect/>
          </a:stretch>
        </p:blipFill>
        <p:spPr>
          <a:xfrm>
            <a:off x="-213360" y="-152400"/>
            <a:ext cx="12241530" cy="6909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5"/>
          <p:cNvPicPr>
            <a:picLocks noChangeAspect="1"/>
          </p:cNvPicPr>
          <p:nvPr/>
        </p:nvPicPr>
        <p:blipFill>
          <a:blip r:embed="rId3"/>
          <a:srcRect b="80037"/>
          <a:stretch>
            <a:fillRect/>
          </a:stretch>
        </p:blipFill>
        <p:spPr>
          <a:xfrm>
            <a:off x="-70485" y="-38100"/>
            <a:ext cx="12338685" cy="693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5"/>
          <p:cNvPicPr>
            <a:picLocks noChangeAspect="1"/>
          </p:cNvPicPr>
          <p:nvPr/>
        </p:nvPicPr>
        <p:blipFill>
          <a:blip r:embed="rId3"/>
          <a:srcRect t="20138" b="59899"/>
          <a:stretch>
            <a:fillRect/>
          </a:stretch>
        </p:blipFill>
        <p:spPr>
          <a:xfrm>
            <a:off x="-70485" y="-38100"/>
            <a:ext cx="12338685" cy="693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5"/>
          <p:cNvPicPr>
            <a:picLocks noChangeAspect="1"/>
          </p:cNvPicPr>
          <p:nvPr/>
        </p:nvPicPr>
        <p:blipFill>
          <a:blip r:embed="rId3"/>
          <a:srcRect l="-371" t="39882" r="371" b="40155"/>
          <a:stretch>
            <a:fillRect/>
          </a:stretch>
        </p:blipFill>
        <p:spPr>
          <a:xfrm>
            <a:off x="-70485" y="-38100"/>
            <a:ext cx="12338685" cy="693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5"/>
          <p:cNvPicPr>
            <a:picLocks noChangeAspect="1"/>
          </p:cNvPicPr>
          <p:nvPr/>
        </p:nvPicPr>
        <p:blipFill>
          <a:blip r:embed="rId3"/>
          <a:srcRect t="59801" b="20236"/>
          <a:stretch>
            <a:fillRect/>
          </a:stretch>
        </p:blipFill>
        <p:spPr>
          <a:xfrm>
            <a:off x="-70485" y="-38100"/>
            <a:ext cx="12338685" cy="693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1"/>
          <p:cNvPicPr>
            <a:picLocks noChangeAspect="1"/>
          </p:cNvPicPr>
          <p:nvPr/>
        </p:nvPicPr>
        <p:blipFill>
          <a:blip r:embed="rId3"/>
          <a:srcRect l="-726" t="19954" r="1039" b="60148"/>
          <a:stretch>
            <a:fillRect/>
          </a:stretch>
        </p:blipFill>
        <p:spPr>
          <a:xfrm>
            <a:off x="-180975" y="-355600"/>
            <a:ext cx="12553315" cy="705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5"/>
          <p:cNvPicPr>
            <a:picLocks noChangeAspect="1"/>
          </p:cNvPicPr>
          <p:nvPr/>
        </p:nvPicPr>
        <p:blipFill>
          <a:blip r:embed="rId3"/>
          <a:srcRect l="371" t="79896" r="-371" b="141"/>
          <a:stretch>
            <a:fillRect/>
          </a:stretch>
        </p:blipFill>
        <p:spPr>
          <a:xfrm>
            <a:off x="-70485" y="-38100"/>
            <a:ext cx="12338685" cy="693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8"/>
          <p:cNvPicPr>
            <a:picLocks noChangeAspect="1"/>
          </p:cNvPicPr>
          <p:nvPr/>
        </p:nvPicPr>
        <p:blipFill>
          <a:blip r:embed="rId3"/>
          <a:srcRect b="75111"/>
          <a:stretch>
            <a:fillRect/>
          </a:stretch>
        </p:blipFill>
        <p:spPr>
          <a:xfrm>
            <a:off x="0" y="-137160"/>
            <a:ext cx="12545695" cy="6995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8"/>
          <p:cNvPicPr>
            <a:picLocks noChangeAspect="1"/>
          </p:cNvPicPr>
          <p:nvPr/>
        </p:nvPicPr>
        <p:blipFill>
          <a:blip r:embed="rId3"/>
          <a:srcRect l="-121" t="25269" r="121" b="49842"/>
          <a:stretch>
            <a:fillRect/>
          </a:stretch>
        </p:blipFill>
        <p:spPr>
          <a:xfrm>
            <a:off x="0" y="-137160"/>
            <a:ext cx="12545695" cy="6995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8"/>
          <p:cNvPicPr>
            <a:picLocks noChangeAspect="1"/>
          </p:cNvPicPr>
          <p:nvPr/>
        </p:nvPicPr>
        <p:blipFill>
          <a:blip r:embed="rId3"/>
          <a:srcRect l="608" t="49995" r="-608" b="25116"/>
          <a:stretch>
            <a:fillRect/>
          </a:stretch>
        </p:blipFill>
        <p:spPr>
          <a:xfrm>
            <a:off x="0" y="-137160"/>
            <a:ext cx="12545695" cy="6995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08"/>
          <p:cNvPicPr>
            <a:picLocks noChangeAspect="1"/>
          </p:cNvPicPr>
          <p:nvPr/>
        </p:nvPicPr>
        <p:blipFill>
          <a:blip r:embed="rId3"/>
          <a:srcRect l="365" t="75047" r="-365" b="64"/>
          <a:stretch>
            <a:fillRect/>
          </a:stretch>
        </p:blipFill>
        <p:spPr>
          <a:xfrm>
            <a:off x="0" y="-137160"/>
            <a:ext cx="12545695" cy="6995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11"/>
          <p:cNvPicPr>
            <a:picLocks noChangeAspect="1"/>
          </p:cNvPicPr>
          <p:nvPr/>
        </p:nvPicPr>
        <p:blipFill>
          <a:blip r:embed="rId3"/>
          <a:srcRect b="67111"/>
          <a:stretch>
            <a:fillRect/>
          </a:stretch>
        </p:blipFill>
        <p:spPr>
          <a:xfrm>
            <a:off x="-127635" y="-152400"/>
            <a:ext cx="1245298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11"/>
          <p:cNvPicPr>
            <a:picLocks noChangeAspect="1"/>
          </p:cNvPicPr>
          <p:nvPr/>
        </p:nvPicPr>
        <p:blipFill>
          <a:blip r:embed="rId3"/>
          <a:srcRect l="122" t="33693" r="-122" b="33418"/>
          <a:stretch>
            <a:fillRect/>
          </a:stretch>
        </p:blipFill>
        <p:spPr>
          <a:xfrm>
            <a:off x="-127635" y="-152400"/>
            <a:ext cx="1245298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911"/>
          <p:cNvPicPr>
            <a:picLocks noChangeAspect="1"/>
          </p:cNvPicPr>
          <p:nvPr/>
        </p:nvPicPr>
        <p:blipFill>
          <a:blip r:embed="rId3"/>
          <a:srcRect l="122" t="66290" r="-122" b="821"/>
          <a:stretch>
            <a:fillRect/>
          </a:stretch>
        </p:blipFill>
        <p:spPr>
          <a:xfrm>
            <a:off x="-127635" y="-152400"/>
            <a:ext cx="1245298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1"/>
          <p:cNvPicPr>
            <a:picLocks noChangeAspect="1"/>
          </p:cNvPicPr>
          <p:nvPr/>
        </p:nvPicPr>
        <p:blipFill>
          <a:blip r:embed="rId3"/>
          <a:srcRect l="66" t="39884" r="247" b="40218"/>
          <a:stretch>
            <a:fillRect/>
          </a:stretch>
        </p:blipFill>
        <p:spPr>
          <a:xfrm>
            <a:off x="-180975" y="-355600"/>
            <a:ext cx="12553315" cy="7051675"/>
          </a:xfrm>
          <a:prstGeom prst="rect">
            <a:avLst/>
          </a:prstGeom>
        </p:spPr>
      </p:pic>
      <p:pic>
        <p:nvPicPr>
          <p:cNvPr id="5" name="图片 4" descr="微信图片_20210906205851"/>
          <p:cNvPicPr>
            <a:picLocks noChangeAspect="1"/>
          </p:cNvPicPr>
          <p:nvPr/>
        </p:nvPicPr>
        <p:blipFill>
          <a:blip r:embed="rId3"/>
          <a:srcRect l="66" t="39884" r="247" b="40218"/>
          <a:stretch>
            <a:fillRect/>
          </a:stretch>
        </p:blipFill>
        <p:spPr>
          <a:xfrm>
            <a:off x="-177800" y="-355600"/>
            <a:ext cx="12553315" cy="705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1"/>
          <p:cNvPicPr>
            <a:picLocks noChangeAspect="1"/>
          </p:cNvPicPr>
          <p:nvPr/>
        </p:nvPicPr>
        <p:blipFill>
          <a:blip r:embed="rId3"/>
          <a:srcRect l="66" t="39884" r="247" b="40218"/>
          <a:stretch>
            <a:fillRect/>
          </a:stretch>
        </p:blipFill>
        <p:spPr>
          <a:xfrm>
            <a:off x="-180975" y="-355600"/>
            <a:ext cx="12553315" cy="7051675"/>
          </a:xfrm>
          <a:prstGeom prst="rect">
            <a:avLst/>
          </a:prstGeom>
        </p:spPr>
      </p:pic>
      <p:pic>
        <p:nvPicPr>
          <p:cNvPr id="5" name="图片 4" descr="微信图片_20210906205851"/>
          <p:cNvPicPr>
            <a:picLocks noChangeAspect="1"/>
          </p:cNvPicPr>
          <p:nvPr/>
        </p:nvPicPr>
        <p:blipFill>
          <a:blip r:embed="rId3"/>
          <a:srcRect l="535" t="59986" r="-222" b="20116"/>
          <a:stretch>
            <a:fillRect/>
          </a:stretch>
        </p:blipFill>
        <p:spPr>
          <a:xfrm>
            <a:off x="-177800" y="-355600"/>
            <a:ext cx="12553315" cy="705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1"/>
          <p:cNvPicPr>
            <a:picLocks noChangeAspect="1"/>
          </p:cNvPicPr>
          <p:nvPr/>
        </p:nvPicPr>
        <p:blipFill>
          <a:blip r:embed="rId3"/>
          <a:srcRect l="66" t="39884" r="247" b="40218"/>
          <a:stretch>
            <a:fillRect/>
          </a:stretch>
        </p:blipFill>
        <p:spPr>
          <a:xfrm>
            <a:off x="-180975" y="-355600"/>
            <a:ext cx="12553315" cy="7051675"/>
          </a:xfrm>
          <a:prstGeom prst="rect">
            <a:avLst/>
          </a:prstGeom>
        </p:spPr>
      </p:pic>
      <p:pic>
        <p:nvPicPr>
          <p:cNvPr id="5" name="图片 4" descr="微信图片_20210906205851"/>
          <p:cNvPicPr>
            <a:picLocks noChangeAspect="1"/>
          </p:cNvPicPr>
          <p:nvPr/>
        </p:nvPicPr>
        <p:blipFill>
          <a:blip r:embed="rId3"/>
          <a:srcRect l="656" t="79868" r="-343" b="234"/>
          <a:stretch>
            <a:fillRect/>
          </a:stretch>
        </p:blipFill>
        <p:spPr>
          <a:xfrm>
            <a:off x="-177800" y="-355600"/>
            <a:ext cx="12553315" cy="705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8"/>
          <p:cNvPicPr>
            <a:picLocks noChangeAspect="1"/>
          </p:cNvPicPr>
          <p:nvPr/>
        </p:nvPicPr>
        <p:blipFill>
          <a:blip r:embed="rId3"/>
          <a:srcRect l="652" r="-990" b="80074"/>
          <a:stretch>
            <a:fillRect/>
          </a:stretch>
        </p:blipFill>
        <p:spPr>
          <a:xfrm>
            <a:off x="0" y="-165735"/>
            <a:ext cx="12860020" cy="7188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8"/>
          <p:cNvPicPr>
            <a:picLocks noChangeAspect="1"/>
          </p:cNvPicPr>
          <p:nvPr/>
        </p:nvPicPr>
        <p:blipFill>
          <a:blip r:embed="rId3"/>
          <a:srcRect l="112" t="19966" r="-450" b="60108"/>
          <a:stretch>
            <a:fillRect/>
          </a:stretch>
        </p:blipFill>
        <p:spPr>
          <a:xfrm>
            <a:off x="0" y="-165735"/>
            <a:ext cx="12860020" cy="7188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8"/>
          <p:cNvPicPr>
            <a:picLocks noChangeAspect="1"/>
          </p:cNvPicPr>
          <p:nvPr/>
        </p:nvPicPr>
        <p:blipFill>
          <a:blip r:embed="rId3"/>
          <a:srcRect l="474" t="40253" r="-812" b="39821"/>
          <a:stretch>
            <a:fillRect/>
          </a:stretch>
        </p:blipFill>
        <p:spPr>
          <a:xfrm>
            <a:off x="0" y="-165735"/>
            <a:ext cx="12860020" cy="7188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10906205858"/>
          <p:cNvPicPr>
            <a:picLocks noChangeAspect="1"/>
          </p:cNvPicPr>
          <p:nvPr/>
        </p:nvPicPr>
        <p:blipFill>
          <a:blip r:embed="rId3"/>
          <a:srcRect l="-423" t="59903" r="85" b="20171"/>
          <a:stretch>
            <a:fillRect/>
          </a:stretch>
        </p:blipFill>
        <p:spPr>
          <a:xfrm>
            <a:off x="0" y="-165735"/>
            <a:ext cx="12860020" cy="7188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108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云中君Myo</cp:lastModifiedBy>
  <cp:revision>173</cp:revision>
  <dcterms:created xsi:type="dcterms:W3CDTF">2019-06-19T02:08:00Z</dcterms:created>
  <dcterms:modified xsi:type="dcterms:W3CDTF">2021-09-06T13:16:22Z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7048F85328344893BC5DF87A8902C25B</vt:lpwstr>
  </property>
</Properties>
</file>