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17 416,'-3'0,"0"-2,0 0,-1 3,1 3,3-1,0 0,-1 0,1 0,0 0,1 0,2-3,-1-3,0-1,-1 0,0 1,0 0,0 0,1 0,0 6,-2 0,0 0,0 0,0 0,1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129 415,'1'3,"-1"0,0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122 399,'3'1,"0"1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141 418,'1'4,"-1"0,0-1,2 0,-1 0,2-2,-2-4,-1 0,0-1,0 1,0 0,0-1,-2 1,1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157 419,'2'3,"-2"1,0-1,0 0,0 0,-3-5,2-1,1 0,0 0,0-1,3 1,0 3,0 0,1 0,1 1,-1 1,-1-1,-1 2,-1 0,-1 0,0 0,-3-1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19 452,'-3'-1,"0"1,0 0,2 3,1 0,3-1,0-1,0 1,0-1,0 0,0 2,-3 0,0 0,-3 0,0-3,0 0,0 0,0-1,3-2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61 447,'-3'-1,"0"1,-1 0,1 0,0 1,0-1,-1 2,0 1,1-1,2 1,1 1,0-1,1 0,1 0,1-1,0-1,1 0,-1-1,1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63 464,'2'3,"0"0,-1 0,2-1,0-2,0 0,0-2,0 1,0-1,0 0,0 1,-1-2,0 0,-2 0,0 0,0 0,0 0,-2 0,-1 3,0 0,0 0,0 0,0 0,0 0,0 0,-1 1,1-1,0 1,0 0,0 1,0 1,3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113 446,'0'3,"0"0,0 0,0 1,0-1,0 0,-2 0,1 0,-1 0,0-8,3 2,2-1,0 2,0 0,0-1,1 1,-1 1,0 0,0 1,0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139 463,'3'2,"0"-2,1 0,-1 0,0-2,0 0,-3-1,0 0,0 0,-3 3,-1 0,1 0,-1 1,1-1,0 1,1 2,0 0,2 0,0 0,0 0,3 0,0-2,0-1,0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20 417,'3'-1,"0"1,0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34 399,'1'3,"-1"0,0 0,0 0,0 0,0 0,0 0,0 0,-1 0,1 0,0 0,0 0,3-2,-1-4,-1 0,2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46 416,'3'0,"0"0,0 0,1 0,0 0,-1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58 404,'0'3,"0"0,0 0,0 1,0-1,0 0,0 1,0 0,0-1,0 0,3-3,-2-3,1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67 423,'3'0,"0"0,0 0,0-2,-1-1,-2 0,-3 1,0 3,0 1,1 1,1 0,1 0,0 0,2 0,1-1,0 0,0-2,0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86 412,'1'3,"0"0,-1 0,0 0,0 0,0 0,-1-7,1 1,0 0,0 0,2 0,0 0,1 2,0 1,0 1,-2 2,0 0,-1 0,0 0,0 0,0 0,2 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107 412,'3'0,"1"1,-1-1,0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20T16:20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109 400,'2'3,"-2"0,0 0,0 0,0 0,0 0,0 0,1 0,1 1,1-2,0-2,0-2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4365-577E-46C0-B3CF-F9AB3D8AA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B7E1-315A-4807-A522-D87CEFC2299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4.xml"/><Relationship Id="rId7" Type="http://schemas.openxmlformats.org/officeDocument/2006/relationships/image" Target="../media/image12.png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27.png"/><Relationship Id="rId36" Type="http://schemas.openxmlformats.org/officeDocument/2006/relationships/customXml" Target="../ink/ink18.xml"/><Relationship Id="rId35" Type="http://schemas.openxmlformats.org/officeDocument/2006/relationships/image" Target="../media/image26.png"/><Relationship Id="rId34" Type="http://schemas.openxmlformats.org/officeDocument/2006/relationships/customXml" Target="../ink/ink17.xml"/><Relationship Id="rId33" Type="http://schemas.openxmlformats.org/officeDocument/2006/relationships/image" Target="../media/image25.png"/><Relationship Id="rId32" Type="http://schemas.openxmlformats.org/officeDocument/2006/relationships/customXml" Target="../ink/ink16.xml"/><Relationship Id="rId31" Type="http://schemas.openxmlformats.org/officeDocument/2006/relationships/image" Target="../media/image24.png"/><Relationship Id="rId30" Type="http://schemas.openxmlformats.org/officeDocument/2006/relationships/customXml" Target="../ink/ink15.xml"/><Relationship Id="rId3" Type="http://schemas.openxmlformats.org/officeDocument/2006/relationships/image" Target="../media/image10.png"/><Relationship Id="rId29" Type="http://schemas.openxmlformats.org/officeDocument/2006/relationships/image" Target="../media/image23.png"/><Relationship Id="rId28" Type="http://schemas.openxmlformats.org/officeDocument/2006/relationships/customXml" Target="../ink/ink14.xml"/><Relationship Id="rId27" Type="http://schemas.openxmlformats.org/officeDocument/2006/relationships/image" Target="../media/image22.png"/><Relationship Id="rId26" Type="http://schemas.openxmlformats.org/officeDocument/2006/relationships/customXml" Target="../ink/ink13.xml"/><Relationship Id="rId25" Type="http://schemas.openxmlformats.org/officeDocument/2006/relationships/image" Target="../media/image21.png"/><Relationship Id="rId24" Type="http://schemas.openxmlformats.org/officeDocument/2006/relationships/customXml" Target="../ink/ink12.xml"/><Relationship Id="rId23" Type="http://schemas.openxmlformats.org/officeDocument/2006/relationships/image" Target="../media/image20.png"/><Relationship Id="rId22" Type="http://schemas.openxmlformats.org/officeDocument/2006/relationships/customXml" Target="../ink/ink11.xml"/><Relationship Id="rId21" Type="http://schemas.openxmlformats.org/officeDocument/2006/relationships/image" Target="../media/image19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8.png"/><Relationship Id="rId18" Type="http://schemas.openxmlformats.org/officeDocument/2006/relationships/customXml" Target="../ink/ink9.xml"/><Relationship Id="rId17" Type="http://schemas.openxmlformats.org/officeDocument/2006/relationships/image" Target="../media/image17.png"/><Relationship Id="rId16" Type="http://schemas.openxmlformats.org/officeDocument/2006/relationships/customXml" Target="../ink/ink8.xml"/><Relationship Id="rId15" Type="http://schemas.openxmlformats.org/officeDocument/2006/relationships/image" Target="../media/image16.png"/><Relationship Id="rId14" Type="http://schemas.openxmlformats.org/officeDocument/2006/relationships/customXml" Target="../ink/ink7.xml"/><Relationship Id="rId13" Type="http://schemas.openxmlformats.org/officeDocument/2006/relationships/image" Target="../media/image15.png"/><Relationship Id="rId12" Type="http://schemas.openxmlformats.org/officeDocument/2006/relationships/customXml" Target="../ink/ink6.xml"/><Relationship Id="rId11" Type="http://schemas.openxmlformats.org/officeDocument/2006/relationships/image" Target="../media/image14.png"/><Relationship Id="rId10" Type="http://schemas.openxmlformats.org/officeDocument/2006/relationships/customXml" Target="../ink/ink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1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11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12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50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51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2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3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5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6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7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8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09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10"/>
          <p:cNvPicPr>
            <a:picLocks noGrp="1" noChangeAspect="1"/>
          </p:cNvPicPr>
          <p:nvPr isPhoto="1"/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0" y="2616200"/>
              <a:ext cx="114300" cy="146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0" y="2616200"/>
                <a:ext cx="1143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27000" y="2641600"/>
              <a:ext cx="152400" cy="6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127000" y="2641600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215900" y="2533650"/>
              <a:ext cx="57150" cy="234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215900" y="2533650"/>
                <a:ext cx="571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92100" y="2641600"/>
              <a:ext cx="1651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92100" y="2641600"/>
                <a:ext cx="165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368300" y="2565400"/>
              <a:ext cx="38100" cy="209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368300" y="256540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425450" y="2622550"/>
              <a:ext cx="120650" cy="139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425450" y="262255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546100" y="2603500"/>
              <a:ext cx="11430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546100" y="2603500"/>
                <a:ext cx="114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79450" y="2616200"/>
              <a:ext cx="1016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79450" y="261620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92150" y="2540000"/>
              <a:ext cx="88900" cy="190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92150" y="2540000"/>
                <a:ext cx="88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819150" y="2635250"/>
              <a:ext cx="6350" cy="133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819150" y="263525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774700" y="2533650"/>
              <a:ext cx="381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774700" y="25336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895350" y="2603500"/>
              <a:ext cx="50800" cy="165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895350" y="2603500"/>
                <a:ext cx="508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984250" y="2647950"/>
              <a:ext cx="177800" cy="114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984250" y="2647950"/>
                <a:ext cx="177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57150" y="2863850"/>
              <a:ext cx="114300" cy="158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57150" y="2863850"/>
                <a:ext cx="114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190500" y="2832100"/>
              <a:ext cx="196850" cy="177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190500" y="2832100"/>
                <a:ext cx="1968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342900" y="2832100"/>
              <a:ext cx="266700" cy="184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342900" y="2832100"/>
                <a:ext cx="266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673100" y="2832100"/>
              <a:ext cx="203200" cy="1778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673100" y="2832100"/>
                <a:ext cx="203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850900" y="2870200"/>
              <a:ext cx="152400" cy="133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850900" y="2870200"/>
                <a:ext cx="152400" cy="133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丽环</dc:creator>
  <cp:lastModifiedBy>TOWER</cp:lastModifiedBy>
  <cp:revision>4</cp:revision>
  <dcterms:created xsi:type="dcterms:W3CDTF">2020-05-30T09:20:00Z</dcterms:created>
  <dcterms:modified xsi:type="dcterms:W3CDTF">2020-12-20T11:59:02Z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