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686" r:id="rId2"/>
    <p:sldId id="721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3" r:id="rId23"/>
    <p:sldId id="741" r:id="rId24"/>
    <p:sldId id="742" r:id="rId25"/>
    <p:sldId id="744" r:id="rId26"/>
    <p:sldId id="745" r:id="rId27"/>
    <p:sldId id="74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67527"/>
  </p:normalViewPr>
  <p:slideViewPr>
    <p:cSldViewPr snapToGrid="0" snapToObjects="1">
      <p:cViewPr>
        <p:scale>
          <a:sx n="79" d="100"/>
          <a:sy n="79" d="100"/>
        </p:scale>
        <p:origin x="2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6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="" xmlns:a16="http://schemas.microsoft.com/office/drawing/2014/main" id="{94D992C6-C0EC-4A46-9076-1D6BCEC37C2F}"/>
              </a:ext>
            </a:extLst>
          </p:cNvPr>
          <p:cNvSpPr/>
          <p:nvPr userDrawn="1"/>
        </p:nvSpPr>
        <p:spPr>
          <a:xfrm>
            <a:off x="0" y="648464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04FB0144-BC40-8C4E-9E8A-52A435220CB2}"/>
              </a:ext>
            </a:extLst>
          </p:cNvPr>
          <p:cNvSpPr txBox="1"/>
          <p:nvPr userDrawn="1"/>
        </p:nvSpPr>
        <p:spPr>
          <a:xfrm>
            <a:off x="8895905" y="649843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563B2CA-9CB3-F34B-9B86-D5DA9A2298E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91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="" xmlns:a16="http://schemas.microsoft.com/office/drawing/2014/main" id="{7B172825-5EE3-A744-B239-1B6647A4447F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E5AA6D0F-E3E8-534F-8C2C-4CA77ED98C96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1988DEC-854F-CF4F-8D6E-7FE6894D927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6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115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7">
            <a:extLst>
              <a:ext uri="{FF2B5EF4-FFF2-40B4-BE49-F238E27FC236}">
                <a16:creationId xmlns="" xmlns:a16="http://schemas.microsoft.com/office/drawing/2014/main" id="{9CC6E257-7AF8-D74A-B4B4-BC35932A8BAD}"/>
              </a:ext>
            </a:extLst>
          </p:cNvPr>
          <p:cNvSpPr/>
          <p:nvPr userDrawn="1"/>
        </p:nvSpPr>
        <p:spPr>
          <a:xfrm>
            <a:off x="0" y="6517593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0" name="文本框 8">
            <a:extLst>
              <a:ext uri="{FF2B5EF4-FFF2-40B4-BE49-F238E27FC236}">
                <a16:creationId xmlns="" xmlns:a16="http://schemas.microsoft.com/office/drawing/2014/main" id="{4B5B691E-DF34-9844-AC49-6F22D1E00358}"/>
              </a:ext>
            </a:extLst>
          </p:cNvPr>
          <p:cNvSpPr txBox="1"/>
          <p:nvPr userDrawn="1"/>
        </p:nvSpPr>
        <p:spPr>
          <a:xfrm>
            <a:off x="8895905" y="6531382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0E0664E-804C-9043-88C3-6B59EC9F96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4244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="" xmlns:a16="http://schemas.microsoft.com/office/drawing/2014/main" id="{7A85143F-17FD-4948-887D-61C61D4F0BEC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D797B36A-C9A1-274E-A939-78CD1336418C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E3F4AFD-4331-9348-A829-AD0BDC761E7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02AFDF5-09F4-394E-BC47-93C358680737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B22A5C3-1E24-A94F-9C8B-F54E1B45F2A5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72466550-7BF7-D141-9A34-266735C7A86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7">
            <a:extLst>
              <a:ext uri="{FF2B5EF4-FFF2-40B4-BE49-F238E27FC236}">
                <a16:creationId xmlns="" xmlns:a16="http://schemas.microsoft.com/office/drawing/2014/main" id="{608A4E9B-4FC4-3940-9A36-95655F734FFD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E32BC1C7-A914-BB49-9413-88989FB8411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37B28993-30AC-C141-9FF9-E04E54A06B3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7">
            <a:extLst>
              <a:ext uri="{FF2B5EF4-FFF2-40B4-BE49-F238E27FC236}">
                <a16:creationId xmlns="" xmlns:a16="http://schemas.microsoft.com/office/drawing/2014/main" id="{5B9F6A28-B64C-C344-A6A9-D14EF44D3AB7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7" name="文本框 8">
            <a:extLst>
              <a:ext uri="{FF2B5EF4-FFF2-40B4-BE49-F238E27FC236}">
                <a16:creationId xmlns="" xmlns:a16="http://schemas.microsoft.com/office/drawing/2014/main" id="{13D7A703-2C16-B94A-9EF0-31504DC6D7F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F575852-6EFF-E747-990B-3633BC258A3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矩形 7">
            <a:extLst>
              <a:ext uri="{FF2B5EF4-FFF2-40B4-BE49-F238E27FC236}">
                <a16:creationId xmlns="" xmlns:a16="http://schemas.microsoft.com/office/drawing/2014/main" id="{3E5F25E1-D652-6349-96F5-AFCCA9E22E2C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6" name="文本框 8">
            <a:extLst>
              <a:ext uri="{FF2B5EF4-FFF2-40B4-BE49-F238E27FC236}">
                <a16:creationId xmlns="" xmlns:a16="http://schemas.microsoft.com/office/drawing/2014/main" id="{0127D26D-14A3-2345-AC5F-B20AE06D4D53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3CAB0FA-B514-D341-A912-D0D6D17C12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06C4173-2B6A-A14A-A7CC-6A61BF0E69EA}"/>
              </a:ext>
            </a:extLst>
          </p:cNvPr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3841259-09C0-604E-B220-7EAD206FF72E}"/>
              </a:ext>
            </a:extLst>
          </p:cNvPr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CB5B21B-2FD5-5D4F-9340-55DE8ECF8AF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D91ED16-24EE-FF42-BE71-18219E66DE6F}"/>
              </a:ext>
            </a:extLst>
          </p:cNvPr>
          <p:cNvSpPr/>
          <p:nvPr userDrawn="1"/>
        </p:nvSpPr>
        <p:spPr>
          <a:xfrm>
            <a:off x="0" y="650899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90A0107-1683-4443-B33B-806EB016E9CE}"/>
              </a:ext>
            </a:extLst>
          </p:cNvPr>
          <p:cNvSpPr txBox="1"/>
          <p:nvPr userDrawn="1"/>
        </p:nvSpPr>
        <p:spPr>
          <a:xfrm>
            <a:off x="8895905" y="652278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27A751B1-CAF2-BF44-A2E4-7F0880B39423}"/>
              </a:ext>
            </a:extLst>
          </p:cNvPr>
          <p:cNvSpPr txBox="1">
            <a:spLocks/>
          </p:cNvSpPr>
          <p:nvPr userDrawn="1"/>
        </p:nvSpPr>
        <p:spPr>
          <a:xfrm>
            <a:off x="8610600" y="6415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7">
            <a:extLst>
              <a:ext uri="{FF2B5EF4-FFF2-40B4-BE49-F238E27FC236}">
                <a16:creationId xmlns="" xmlns:a16="http://schemas.microsoft.com/office/drawing/2014/main" id="{09175238-E94F-5B4B-8C52-E29BCC588D69}"/>
              </a:ext>
            </a:extLst>
          </p:cNvPr>
          <p:cNvSpPr/>
          <p:nvPr userDrawn="1"/>
        </p:nvSpPr>
        <p:spPr>
          <a:xfrm>
            <a:off x="0" y="6458417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2048E213-B706-4744-A68B-47C619DAA840}"/>
              </a:ext>
            </a:extLst>
          </p:cNvPr>
          <p:cNvSpPr txBox="1"/>
          <p:nvPr userDrawn="1"/>
        </p:nvSpPr>
        <p:spPr>
          <a:xfrm>
            <a:off x="8895905" y="6472206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AE5438B-59A3-6648-B4C2-F94351C852F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652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8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C9984DB-025C-41B5-8134-3DEAED30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8B85729-596B-4F23-ACE6-8DACA559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4608" y="2185179"/>
            <a:ext cx="894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KaiTi" charset="-122"/>
                <a:ea typeface="KaiTi" charset="-122"/>
                <a:cs typeface="KaiTi" charset="-122"/>
              </a:rPr>
              <a:t>Skip-gram</a:t>
            </a:r>
            <a:r>
              <a:rPr lang="zh-CN" altLang="en-US" sz="4800" dirty="0" smtClean="0">
                <a:latin typeface="KaiTi" charset="-122"/>
                <a:ea typeface="KaiTi" charset="-122"/>
                <a:cs typeface="KaiTi" charset="-122"/>
              </a:rPr>
              <a:t>源码解读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22139" y="3896657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KaiTi" charset="-122"/>
                <a:ea typeface="KaiTi" charset="-122"/>
                <a:cs typeface="KaiTi" charset="-122"/>
              </a:rPr>
              <a:t>王老师</a:t>
            </a:r>
            <a:endParaRPr kumimoji="1" lang="en-US" altLang="zh-CN" sz="32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200" dirty="0" smtClean="0">
                <a:latin typeface="KaiTi" charset="-122"/>
                <a:ea typeface="KaiTi" charset="-122"/>
                <a:cs typeface="KaiTi" charset="-122"/>
              </a:rPr>
              <a:t>2020/04/011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4605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根据词频对词库中的词排序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基于以上的过程，程序已经将词从文件中提取出来，并存入到指定的词库中（</a:t>
            </a:r>
            <a:r>
              <a:rPr lang="en-US" altLang="zh-CN" dirty="0"/>
              <a:t>vocab</a:t>
            </a:r>
            <a:r>
              <a:rPr lang="zh-CN" altLang="en-US" dirty="0"/>
              <a:t>数组），接下来，需要根据每一个词的词频对词库中的词按照词频从大到小排序，其基本过程在函数</a:t>
            </a:r>
            <a:r>
              <a:rPr lang="en-US" altLang="zh-CN" dirty="0" err="1"/>
              <a:t>SortVocab</a:t>
            </a:r>
            <a:r>
              <a:rPr lang="zh-CN" altLang="en-US" dirty="0"/>
              <a:t>中，排序过程为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398434"/>
            <a:ext cx="8724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初始化网络结构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4866" y="1690688"/>
            <a:ext cx="4938680" cy="40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初始化网络参数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267" y="2532131"/>
            <a:ext cx="10515600" cy="14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树的构建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在层次</a:t>
            </a:r>
            <a:r>
              <a:rPr lang="en-US" altLang="zh-CN" dirty="0" err="1"/>
              <a:t>Softmax</a:t>
            </a:r>
            <a:r>
              <a:rPr lang="zh-CN" altLang="en-US" dirty="0"/>
              <a:t>中需要使用到</a:t>
            </a:r>
            <a:r>
              <a:rPr lang="en-US" altLang="zh-CN" dirty="0"/>
              <a:t>Huffman</a:t>
            </a:r>
            <a:r>
              <a:rPr lang="zh-CN" altLang="en-US" dirty="0"/>
              <a:t>树以及</a:t>
            </a:r>
            <a:r>
              <a:rPr lang="en-US" altLang="zh-CN" dirty="0"/>
              <a:t>Huffman</a:t>
            </a:r>
            <a:r>
              <a:rPr lang="zh-CN" altLang="en-US" dirty="0"/>
              <a:t>编码，因此，在网络结构的初始化过程中，也需要初始化</a:t>
            </a:r>
            <a:r>
              <a:rPr lang="en-US" altLang="zh-CN" dirty="0"/>
              <a:t>Huffman</a:t>
            </a:r>
            <a:r>
              <a:rPr lang="zh-CN" altLang="en-US" dirty="0"/>
              <a:t>树。在生成</a:t>
            </a:r>
            <a:r>
              <a:rPr lang="en-US" altLang="zh-CN" dirty="0"/>
              <a:t>Huffman</a:t>
            </a:r>
            <a:r>
              <a:rPr lang="zh-CN" altLang="en-US" dirty="0"/>
              <a:t>树的过程中，首先定义了</a:t>
            </a:r>
            <a:r>
              <a:rPr lang="en-US" altLang="zh-CN" dirty="0"/>
              <a:t>33</a:t>
            </a:r>
            <a:r>
              <a:rPr lang="zh-CN" altLang="en-US" dirty="0"/>
              <a:t>个长度为</a:t>
            </a:r>
            <a:r>
              <a:rPr lang="en-US" altLang="zh-CN" dirty="0" err="1"/>
              <a:t>vocab_size</a:t>
            </a:r>
            <a:r>
              <a:rPr lang="en-US" altLang="zh-CN" dirty="0"/>
              <a:t>*2+1</a:t>
            </a:r>
            <a:r>
              <a:rPr lang="zh-CN" altLang="en-US" dirty="0"/>
              <a:t>的数组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4001294"/>
            <a:ext cx="9842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树的构建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count</a:t>
            </a:r>
            <a:r>
              <a:rPr lang="zh-CN" altLang="en-US" dirty="0"/>
              <a:t>数组中前</a:t>
            </a:r>
            <a:r>
              <a:rPr lang="en-US" altLang="zh-CN" dirty="0" err="1"/>
              <a:t>vocab_size</a:t>
            </a:r>
            <a:r>
              <a:rPr lang="zh-CN" altLang="en-US" dirty="0"/>
              <a:t>存储的是每一个词的对应的词频，后面初始化的是很大的数，已知词库中的词是按照降序排列的，因此，构建</a:t>
            </a:r>
            <a:r>
              <a:rPr lang="en-US" altLang="zh-CN" dirty="0"/>
              <a:t>Huffman</a:t>
            </a:r>
            <a:r>
              <a:rPr lang="zh-CN" altLang="en-US" dirty="0"/>
              <a:t>树的过程如下所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树的构建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1690688"/>
            <a:ext cx="6146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树的构建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92728"/>
            <a:ext cx="48260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1690688"/>
            <a:ext cx="2362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树的构建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83493"/>
            <a:ext cx="5722051" cy="26789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4419600"/>
            <a:ext cx="947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负采样的初始化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807" y="1690688"/>
            <a:ext cx="97001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zh-CN" altLang="en-US" dirty="0" smtClean="0"/>
              <a:t>线</a:t>
            </a:r>
            <a:r>
              <a:rPr kumimoji="1" lang="zh-CN" altLang="en-US" dirty="0" smtClean="0"/>
              <a:t>程</a:t>
            </a:r>
            <a:r>
              <a:rPr kumimoji="1" lang="zh-CN" altLang="en-US" dirty="0" smtClean="0"/>
              <a:t>模型</a:t>
            </a:r>
            <a:r>
              <a:rPr kumimoji="1" lang="zh-CN" altLang="en-US" dirty="0" smtClean="0"/>
              <a:t>训练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多线程的处理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为了能够对文本进行加速训练，在实现的过程中，作者使用了多线程的方法，并对每一个线程上分配指定大小的文件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33" y="3750734"/>
            <a:ext cx="8356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预处理。即变量的声明，全局变量的定义等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构建词库。即包含文本的处理，以及是否需要有指定词库等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初始化网络结构。即包含</a:t>
            </a:r>
            <a:r>
              <a:rPr kumimoji="1" lang="en-US" altLang="zh-CN" dirty="0" smtClean="0"/>
              <a:t>CBOW</a:t>
            </a:r>
            <a:r>
              <a:rPr kumimoji="1" lang="zh-CN" altLang="en-US" dirty="0" smtClean="0"/>
              <a:t>模型和</a:t>
            </a:r>
            <a:r>
              <a:rPr kumimoji="1" lang="en-US" altLang="zh-CN" dirty="0" smtClean="0"/>
              <a:t>Skip-Gram</a:t>
            </a:r>
            <a:r>
              <a:rPr kumimoji="1" lang="zh-CN" altLang="en-US" dirty="0" smtClean="0"/>
              <a:t>模型的参数初始化，</a:t>
            </a:r>
            <a:r>
              <a:rPr kumimoji="1" lang="en-US" altLang="zh-CN" dirty="0" smtClean="0"/>
              <a:t>Huffman</a:t>
            </a:r>
            <a:r>
              <a:rPr kumimoji="1" lang="zh-CN" altLang="en-US" dirty="0" smtClean="0"/>
              <a:t>编码的生成等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多线程模型训练。即利用</a:t>
            </a:r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Softmax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Negative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方法对网络中的参数进行求解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最终结果的处理。即是否保存和以何种方式保存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多线程的处理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9275" y="1690688"/>
            <a:ext cx="4465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Skip-gram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通过当前词来预测其前后词，模型如下图：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62400" y="216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1492250" y="2671736"/>
            <a:ext cx="4940300" cy="3009900"/>
            <a:chOff x="1492250" y="2671736"/>
            <a:chExt cx="4940300" cy="30099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2250" y="2671736"/>
              <a:ext cx="4940300" cy="30099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792941" y="5468471"/>
              <a:ext cx="3254188" cy="2131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190190" y="5468471"/>
              <a:ext cx="510989" cy="177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3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从输入层到输出层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首先找到每个词对应的词向量，并将这些词的词向量相加，程序代码如下所示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768600"/>
            <a:ext cx="10718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Softmax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由上述的分析，我们发现，在</a:t>
            </a:r>
            <a:r>
              <a:rPr lang="en-US" altLang="zh-CN" dirty="0"/>
              <a:t>Skip-gram</a:t>
            </a:r>
            <a:r>
              <a:rPr lang="zh-CN" altLang="en-US" dirty="0"/>
              <a:t>模型中，其计算方法与</a:t>
            </a:r>
            <a:r>
              <a:rPr lang="en-US" altLang="zh-CN" dirty="0"/>
              <a:t>CBOW</a:t>
            </a:r>
            <a:r>
              <a:rPr lang="zh-CN" altLang="en-US" dirty="0"/>
              <a:t>模型很相似，不同的是，在</a:t>
            </a:r>
            <a:r>
              <a:rPr lang="en-US" altLang="zh-CN" dirty="0"/>
              <a:t>Skip-gram</a:t>
            </a:r>
            <a:r>
              <a:rPr lang="zh-CN" altLang="en-US" dirty="0"/>
              <a:t>模型中，需要使用当前词分别预测窗口中的词，因此，这是一个循环的过程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64" y="4204607"/>
            <a:ext cx="6667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Softmax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113" y="1690688"/>
            <a:ext cx="6671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Hieraichical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Softmax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00616"/>
            <a:ext cx="9791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Negative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Hierarchical 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一致，</a:t>
            </a:r>
            <a:r>
              <a:rPr kumimoji="1" lang="en-US" altLang="zh-CN" dirty="0"/>
              <a:t>Negative Sampling</a:t>
            </a:r>
            <a:r>
              <a:rPr kumimoji="1" lang="zh-CN" altLang="en-US" dirty="0"/>
              <a:t>也是一种加速计算的方法，在</a:t>
            </a:r>
            <a:r>
              <a:rPr kumimoji="1" lang="en-US" altLang="zh-CN" dirty="0"/>
              <a:t>Negative Sampling</a:t>
            </a:r>
            <a:r>
              <a:rPr kumimoji="1" lang="zh-CN" altLang="en-US" dirty="0"/>
              <a:t>方法中使用的是随机的负</a:t>
            </a:r>
            <a:r>
              <a:rPr kumimoji="1" lang="zh-CN" altLang="en-US" dirty="0" smtClean="0"/>
              <a:t>采样。在</a:t>
            </a:r>
            <a:r>
              <a:rPr kumimoji="1" lang="en-US" altLang="zh-CN" dirty="0" smtClean="0"/>
              <a:t>Skip-gram</a:t>
            </a:r>
            <a:r>
              <a:rPr kumimoji="1" lang="zh-CN" altLang="en-US" dirty="0" smtClean="0"/>
              <a:t>中，已知词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，来预测上下文。对于给定的词来说，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就是正样本，其他的就位负样本。我们需要根据词频从生下的词中挑选出最合适的负样本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Negative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787"/>
            <a:ext cx="9144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需要使用的参数进行初始化，在</a:t>
            </a:r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中是利用传入的方式对参数进行初始化的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551373"/>
            <a:ext cx="10301288" cy="13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构建词库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源码中，提供了两种构建词库的方法，分别为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指定词库：</a:t>
            </a:r>
            <a:r>
              <a:rPr kumimoji="1" lang="en-US" altLang="zh-CN" dirty="0" err="1" smtClean="0"/>
              <a:t>ReadVocab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从词的文本构建词库：</a:t>
            </a:r>
            <a:r>
              <a:rPr kumimoji="1" lang="en-US" altLang="zh-CN" dirty="0" err="1" smtClean="0"/>
              <a:t>LearnVocabFromTrainFile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构建词库的过程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5" y="1690688"/>
            <a:ext cx="6760464" cy="4139184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500" y="3339632"/>
            <a:ext cx="3901100" cy="10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对词的哈希处理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在存储词的过程中，同时保留这两个数组：</a:t>
            </a:r>
          </a:p>
          <a:p>
            <a:pPr lvl="1"/>
            <a:r>
              <a:rPr lang="zh-CN" altLang="en-US" dirty="0"/>
              <a:t>存储词的</a:t>
            </a:r>
            <a:r>
              <a:rPr lang="en-US" altLang="zh-CN" dirty="0"/>
              <a:t>vocab</a:t>
            </a:r>
          </a:p>
          <a:p>
            <a:pPr lvl="1"/>
            <a:r>
              <a:rPr lang="zh-CN" altLang="en-US" dirty="0"/>
              <a:t>存储词的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 err="1" smtClean="0"/>
              <a:t>vocab_hash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3" y="3651250"/>
            <a:ext cx="8191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对词的哈希处理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vocab_hash</a:t>
            </a:r>
            <a:r>
              <a:rPr lang="zh-CN" altLang="en-US" dirty="0"/>
              <a:t>中存储的是词在词库中的</a:t>
            </a:r>
            <a:r>
              <a:rPr lang="en-US" altLang="zh-CN" dirty="0"/>
              <a:t>Index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在对词的处理过程中，主要包括：</a:t>
            </a:r>
          </a:p>
          <a:p>
            <a:pPr lvl="1"/>
            <a:r>
              <a:rPr lang="zh-CN" altLang="en-US" dirty="0"/>
              <a:t>计算词的</a:t>
            </a:r>
            <a:r>
              <a:rPr lang="en-US" altLang="zh-CN" dirty="0"/>
              <a:t>hash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检索词是否存在。如不存在则返回</a:t>
            </a:r>
            <a:r>
              <a:rPr lang="en-US" altLang="zh-CN" dirty="0"/>
              <a:t>-1</a:t>
            </a:r>
            <a:r>
              <a:rPr lang="zh-CN" altLang="en-US" dirty="0"/>
              <a:t>，否则，返回该词在词库中的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1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对词的哈希处理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016" y="1690688"/>
            <a:ext cx="8521700" cy="180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4070351"/>
            <a:ext cx="10312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对低频词的处理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在循环读取每一个词的过程中，当</a:t>
            </a:r>
            <a:r>
              <a:rPr kumimoji="1" lang="zh-CN" altLang="en-US" dirty="0" smtClean="0"/>
              <a:t>出现</a:t>
            </a:r>
            <a:r>
              <a:rPr kumimoji="1" lang="en-US" altLang="zh-CN" dirty="0" smtClean="0"/>
              <a:t>”</a:t>
            </a:r>
            <a:r>
              <a:rPr kumimoji="1" lang="en-US" altLang="zh-CN" dirty="0" err="1" smtClean="0"/>
              <a:t>vocab_size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vocab_hash_size</a:t>
            </a:r>
            <a:r>
              <a:rPr kumimoji="1" lang="en-US" altLang="zh-CN" dirty="0"/>
              <a:t> * 0.7”</a:t>
            </a:r>
            <a:r>
              <a:rPr kumimoji="1" lang="zh-CN" altLang="en-US" dirty="0"/>
              <a:t>时，需要对低频词进行处理。其中，</a:t>
            </a:r>
            <a:r>
              <a:rPr kumimoji="1" lang="en-US" altLang="zh-CN" dirty="0" err="1"/>
              <a:t>vocab_size</a:t>
            </a:r>
            <a:r>
              <a:rPr kumimoji="1" lang="zh-CN" altLang="en-US" dirty="0"/>
              <a:t>表示的是目前词库中词的个数，</a:t>
            </a:r>
            <a:r>
              <a:rPr kumimoji="1" lang="en-US" altLang="zh-CN" dirty="0" err="1"/>
              <a:t>vocab_hash_size</a:t>
            </a:r>
            <a:r>
              <a:rPr kumimoji="1" lang="zh-CN" altLang="en-US" dirty="0"/>
              <a:t>表示的是初始设定的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表的大小。在处理低频词的过程中，通过参数“</a:t>
            </a:r>
            <a:r>
              <a:rPr kumimoji="1" lang="en-US" altLang="zh-CN" dirty="0" err="1"/>
              <a:t>min_reduce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来控制，若词出现的次数小于等于该值时，则从词库中删除该词。在删除了低频词后，需要重新对词库中的词进行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值的计算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5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dyAI" id="{C16D2760-E4D3-C94D-A59E-B89B668E97A7}" vid="{BAA6C379-A8D2-0848-9CDC-E8A9030CE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806</Words>
  <Application>Microsoft Macintosh PowerPoint</Application>
  <PresentationFormat>宽屏</PresentationFormat>
  <Paragraphs>75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Calibri</vt:lpstr>
      <vt:lpstr>Corbel</vt:lpstr>
      <vt:lpstr>DengXian</vt:lpstr>
      <vt:lpstr>KaiTi</vt:lpstr>
      <vt:lpstr>华文楷体</vt:lpstr>
      <vt:lpstr>苹方 中等</vt:lpstr>
      <vt:lpstr>Arial</vt:lpstr>
      <vt:lpstr>Office 主题​​</vt:lpstr>
      <vt:lpstr>PowerPoint 演示文稿</vt:lpstr>
      <vt:lpstr>主要工作</vt:lpstr>
      <vt:lpstr>预处理</vt:lpstr>
      <vt:lpstr>构建词库</vt:lpstr>
      <vt:lpstr>构建词库的过程</vt:lpstr>
      <vt:lpstr>对词的哈希处理</vt:lpstr>
      <vt:lpstr>对词的哈希处理</vt:lpstr>
      <vt:lpstr>对词的哈希处理</vt:lpstr>
      <vt:lpstr>对低频词的处理</vt:lpstr>
      <vt:lpstr>根据词频对词库中的词排序</vt:lpstr>
      <vt:lpstr>初始化网络结构</vt:lpstr>
      <vt:lpstr>初始化网络参数</vt:lpstr>
      <vt:lpstr>Huffman树的构建</vt:lpstr>
      <vt:lpstr>Huffman树的构建</vt:lpstr>
      <vt:lpstr>Huffman树的构建</vt:lpstr>
      <vt:lpstr>Huffman树的构建</vt:lpstr>
      <vt:lpstr>Huffman树的构建</vt:lpstr>
      <vt:lpstr>负采样的初始化</vt:lpstr>
      <vt:lpstr>多线程模型训练</vt:lpstr>
      <vt:lpstr>多线程的处理</vt:lpstr>
      <vt:lpstr>Skip-gram模型</vt:lpstr>
      <vt:lpstr>从输入层到输出层</vt:lpstr>
      <vt:lpstr>Hierarchical Softmax</vt:lpstr>
      <vt:lpstr>Hierarchical Softmax</vt:lpstr>
      <vt:lpstr>Hieraichical Softmax</vt:lpstr>
      <vt:lpstr>Negative Sampling</vt:lpstr>
      <vt:lpstr>Negative Sampling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Zhang</dc:creator>
  <cp:lastModifiedBy>office365</cp:lastModifiedBy>
  <cp:revision>46</cp:revision>
  <cp:lastPrinted>2019-01-15T10:12:00Z</cp:lastPrinted>
  <dcterms:created xsi:type="dcterms:W3CDTF">2020-04-04T08:05:47Z</dcterms:created>
  <dcterms:modified xsi:type="dcterms:W3CDTF">2020-04-11T12:33:29Z</dcterms:modified>
</cp:coreProperties>
</file>