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2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-13398"/>
            <a:ext cx="898652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28650"/>
          </a:xfrm>
          <a:custGeom>
            <a:avLst/>
            <a:gdLst/>
            <a:ahLst/>
            <a:cxnLst/>
            <a:rect l="l" t="t" r="r" b="b"/>
            <a:pathLst>
              <a:path w="9144000" h="628650">
                <a:moveTo>
                  <a:pt x="9144000" y="0"/>
                </a:moveTo>
                <a:lnTo>
                  <a:pt x="0" y="0"/>
                </a:lnTo>
                <a:lnTo>
                  <a:pt x="0" y="628650"/>
                </a:lnTo>
                <a:lnTo>
                  <a:pt x="9144000" y="628650"/>
                </a:lnTo>
                <a:lnTo>
                  <a:pt x="9144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4765" y="1777682"/>
            <a:ext cx="1474469" cy="124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925" y="1276350"/>
            <a:ext cx="8058150" cy="101181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40005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3150"/>
              </a:spcBef>
            </a:pPr>
            <a:r>
              <a:rPr sz="3950" spc="-5" dirty="0">
                <a:latin typeface="Carlito"/>
                <a:cs typeface="Carlito"/>
              </a:rPr>
              <a:t>LSTM</a:t>
            </a:r>
            <a:endParaRPr sz="395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>
                <a:latin typeface="Times New Roman"/>
                <a:cs typeface="Times New Roman"/>
              </a:rPr>
              <a:t>L</a:t>
            </a:r>
            <a:r>
              <a:rPr spc="-25" dirty="0">
                <a:latin typeface="Times New Roman"/>
                <a:cs typeface="Times New Roman"/>
              </a:rPr>
              <a:t>S</a:t>
            </a:r>
            <a:r>
              <a:rPr spc="55" dirty="0">
                <a:latin typeface="Times New Roman"/>
                <a:cs typeface="Times New Roman"/>
              </a:rPr>
              <a:t>T</a:t>
            </a:r>
            <a:r>
              <a:rPr spc="25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1114425" y="1419225"/>
            <a:ext cx="6410325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9650" y="1562100"/>
            <a:ext cx="6667500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7713" y="1085278"/>
            <a:ext cx="71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遗忘门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1085278"/>
            <a:ext cx="71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输入门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750" y="1485900"/>
            <a:ext cx="7010400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1085278"/>
            <a:ext cx="9410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细胞状态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1638300"/>
            <a:ext cx="6115050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1085278"/>
            <a:ext cx="71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输出门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0625" y="1895475"/>
            <a:ext cx="6705600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704975"/>
            <a:ext cx="7772400" cy="1438275"/>
          </a:xfrm>
          <a:custGeom>
            <a:avLst/>
            <a:gdLst/>
            <a:ahLst/>
            <a:cxnLst/>
            <a:rect l="l" t="t" r="r" b="b"/>
            <a:pathLst>
              <a:path w="7772400" h="1438275">
                <a:moveTo>
                  <a:pt x="7772400" y="0"/>
                </a:moveTo>
                <a:lnTo>
                  <a:pt x="0" y="0"/>
                </a:lnTo>
                <a:lnTo>
                  <a:pt x="0" y="1438275"/>
                </a:lnTo>
                <a:lnTo>
                  <a:pt x="7772400" y="1438275"/>
                </a:lnTo>
                <a:lnTo>
                  <a:pt x="777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4765" y="1777682"/>
            <a:ext cx="1471295" cy="12433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0825" marR="5080" indent="-238760">
              <a:lnSpc>
                <a:spcPct val="101499"/>
              </a:lnSpc>
              <a:spcBef>
                <a:spcPts val="60"/>
              </a:spcBef>
            </a:pPr>
            <a:r>
              <a:rPr spc="20" dirty="0"/>
              <a:t>T</a:t>
            </a:r>
            <a:r>
              <a:rPr spc="10" dirty="0"/>
              <a:t>h</a:t>
            </a:r>
            <a:r>
              <a:rPr spc="-10" dirty="0"/>
              <a:t>a</a:t>
            </a:r>
            <a:r>
              <a:rPr spc="5" dirty="0"/>
              <a:t>nks  </a:t>
            </a:r>
            <a:r>
              <a:rPr spc="20" dirty="0"/>
              <a:t>Q&amp;A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BA7293-8311-4F56-A9B4-8BCA60F3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4" y="2343150"/>
            <a:ext cx="3873699" cy="21781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CA3017-41B4-4BD0-B358-0ECA3F134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6350"/>
            <a:ext cx="1327218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</Words>
  <Application>Microsoft Office PowerPoint</Application>
  <PresentationFormat>全屏显示(16:9)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Carlito</vt:lpstr>
      <vt:lpstr>Droid Sans Fallback</vt:lpstr>
      <vt:lpstr>UKIJ CJK</vt:lpstr>
      <vt:lpstr>Calibri</vt:lpstr>
      <vt:lpstr>Times New Roman</vt:lpstr>
      <vt:lpstr>Office Theme</vt:lpstr>
      <vt:lpstr>PowerPoint 演示文稿</vt:lpstr>
      <vt:lpstr>LSTM</vt:lpstr>
      <vt:lpstr>PowerPoint 演示文稿</vt:lpstr>
      <vt:lpstr>PowerPoint 演示文稿</vt:lpstr>
      <vt:lpstr>PowerPoint 演示文稿</vt:lpstr>
      <vt:lpstr>PowerPoint 演示文稿</vt:lpstr>
      <vt:lpstr>Thanks  Q&amp;A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Xiaoqian</dc:creator>
  <cp:lastModifiedBy>he jane</cp:lastModifiedBy>
  <cp:revision>2</cp:revision>
  <dcterms:created xsi:type="dcterms:W3CDTF">2020-05-31T11:45:02Z</dcterms:created>
  <dcterms:modified xsi:type="dcterms:W3CDTF">2020-05-31T11:49:25Z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2020-05-31T00:00:00Z</vt:filetime>
  </property>
</Properties>
</file>