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1" r:id="rId3"/>
    <p:sldId id="290" r:id="rId4"/>
    <p:sldId id="291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镇涛 林" initials="镇涛" lastIdx="1" clrIdx="0">
    <p:extLst>
      <p:ext uri="{19B8F6BF-5375-455C-9EA6-DF929625EA0E}">
        <p15:presenceInfo xmlns:p15="http://schemas.microsoft.com/office/powerpoint/2012/main" userId="767908ddc7c14e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5DF78-CC46-4E06-8D2E-66B2A0FF529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20E8-71C1-4718-A996-D03F37253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72FC53-B43C-8C4E-9996-897F7200534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1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637F-8A8F-4598-ADE3-64775200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48E5D-4E1E-4FF9-B9C3-BBFFF373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12D5-53F7-46DA-9E67-7CD18872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3447-42AE-4F35-B1D4-2171FB2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35794-A47A-4E6D-A6AD-13D21A1F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37B6D-14C3-430D-AF09-F988D24E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4E408-2306-433A-B40F-1812D97B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7C895-4064-4DC1-9387-990EAB5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CBA0B-FA48-426F-9475-CF8C1736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96705-1205-4E87-9450-5344CF9C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76D94-60A2-4F36-802C-B786D0841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82EC2-51EC-4772-A4E5-DDEFA21D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B34E-A3A6-4ED2-B576-DBE74EAB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492FB-264D-4D9F-8BB7-2E0F609C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C8749-9A8B-47BB-8E6D-DB8A445E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FD5F-333D-486D-9E97-893185E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6870C-79CD-4218-8AD4-6E8201D7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6B805-2738-4CC6-8A35-757FD331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1431F-5C83-4956-B7B6-5CFB3510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02133-6916-4AC5-BE58-FFEEC4F9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28C1-0F64-4FD5-B30A-382BCB61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F149B-433A-422D-88F6-C70F29E0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90D78-C433-4FF3-97B4-99D8DD53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AEC46-C17B-4B1A-A126-12036AE3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F4E22-33AB-4FB1-8D60-E83BAB3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BC03A-B307-469B-8E77-7F7487EC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6048-4F3E-4E0F-836A-C3221D75D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0632A-0145-4573-8304-4A9CCBC1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5F7F0-FFD7-4248-95A7-93513A9B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09CBD-E019-4005-BC9E-45F53C0F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16F8A-7968-4965-82DF-1E9FA0E3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0944-1F5A-4615-B8A6-BB4A764B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D3A9A-50C3-45D5-A731-252C74AA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A0452-3FF0-4F7E-B3A4-F85B76D8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2B4C87-0C68-4B43-A80F-DAECD4FE2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B2A9E-3303-40E7-B9FE-C9F5567A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99EBD-D655-4D8B-8A94-0249ABF9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4C0C17-C4D9-4B09-B030-D14AAFEC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ACC11-A8AD-4BEE-B322-1D1BC07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0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F2719-9B1F-4CF9-8287-D7E43C03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2A49C-080D-44F9-A3EE-090CE5AC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99F4D-202C-4664-8775-837C06B0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0493F-EB4A-4725-A5AB-27FA40FC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17BD4-0794-4469-941C-125BAB90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8887F-D57B-40B7-AC9B-888B10F9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2EECB-7A3B-410C-9D1C-62FC091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01E9-2D63-4699-ADD3-1FE82B52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FD04F-07E9-4A82-9749-E3BDD1B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79DA5-41F5-4D5F-BC4F-79B1309CA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CA1F2-82EA-41ED-8EBD-AA1A89E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935DB-FB7F-4289-A1D0-A209103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E081F-C267-490F-9499-785E1EE5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54AC5-8BEE-4A71-9F60-6F5D6A98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0A575-E97A-4FAA-9ABA-42B875BDE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FB5DE-7073-45BC-B712-83159471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D38D0-DB71-4E6D-B40D-2CA712F7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18A39-D565-4571-8C45-1CE91ED4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5ED01-2078-4A45-990A-607BEF5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A8ED94-A84F-41B4-A65C-031FF758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CAD9E-3F0C-4503-BFC2-AB39A26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C6F3-637F-432E-BE72-B53BABC6D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63DC-5EDC-4157-A606-9F35D913871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963E0-C053-4D56-8990-AEBCB9157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0E371-18D8-4E52-8A4A-B7A98DE3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E25A-1DD7-4A5C-9E9F-88CD8F1C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CDC3-6ADC-48E1-AA41-6E850DB2C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318437"/>
            <a:ext cx="9144000" cy="144842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多模态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48A40-E5BC-43DA-A8BD-9ADC68951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8" y="3295260"/>
            <a:ext cx="9144000" cy="1791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钟巧霞、林镇涛、许伟濠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Monday, 24 May 2021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E6B14C-9143-4803-AFD8-E0ECD7F3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8" y="176593"/>
            <a:ext cx="2081547" cy="4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0ED3ED-375A-4BB3-A382-63109CA5BC6F}"/>
              </a:ext>
            </a:extLst>
          </p:cNvPr>
          <p:cNvSpPr txBox="1"/>
          <p:nvPr/>
        </p:nvSpPr>
        <p:spPr>
          <a:xfrm>
            <a:off x="641321" y="370403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/>
              <a:t>目录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6C764-8A66-4ED8-B85A-A2009D663986}"/>
              </a:ext>
            </a:extLst>
          </p:cNvPr>
          <p:cNvSpPr txBox="1"/>
          <p:nvPr/>
        </p:nvSpPr>
        <p:spPr>
          <a:xfrm>
            <a:off x="1138766" y="1407837"/>
            <a:ext cx="10748433" cy="498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800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ym typeface="Wingdings" panose="05000000000000000000" pitchFamily="2" charset="2"/>
              </a:rPr>
              <a:t>0.  </a:t>
            </a:r>
            <a:r>
              <a:rPr lang="zh-CN" altLang="en-US" sz="2800" b="1" dirty="0">
                <a:sym typeface="Wingdings" panose="05000000000000000000" pitchFamily="2" charset="2"/>
              </a:rPr>
              <a:t>语音分离中的</a:t>
            </a:r>
            <a:r>
              <a:rPr lang="en-US" altLang="zh-CN" sz="2800" b="1" dirty="0">
                <a:sym typeface="Wingdings" panose="05000000000000000000" pitchFamily="2" charset="2"/>
              </a:rPr>
              <a:t>mark  (</a:t>
            </a:r>
            <a:r>
              <a:rPr lang="zh-CN" altLang="en-US" sz="2800" b="1" dirty="0">
                <a:sym typeface="Wingdings" panose="05000000000000000000" pitchFamily="2" charset="2"/>
              </a:rPr>
              <a:t>语音分离总结</a:t>
            </a:r>
            <a:r>
              <a:rPr lang="en-US" altLang="zh-CN" sz="2800" b="1" dirty="0">
                <a:sym typeface="Wingdings" panose="05000000000000000000" pitchFamily="2" charset="2"/>
              </a:rPr>
              <a:t>.md)</a:t>
            </a:r>
          </a:p>
          <a:p>
            <a:pPr algn="l">
              <a:lnSpc>
                <a:spcPct val="150000"/>
              </a:lnSpc>
            </a:pPr>
            <a:endParaRPr lang="en-US" altLang="zh-CN" sz="2800" b="1" dirty="0">
              <a:sym typeface="Wingdings" panose="05000000000000000000" pitchFamily="2" charset="2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zh-CN" altLang="en-US" sz="2800" b="1" dirty="0">
                <a:sym typeface="Wingdings" panose="05000000000000000000" pitchFamily="2" charset="2"/>
              </a:rPr>
              <a:t>语音增强中的</a:t>
            </a:r>
            <a:r>
              <a:rPr lang="en-US" altLang="zh-CN" sz="2800" b="1" dirty="0">
                <a:sym typeface="Wingdings" panose="05000000000000000000" pitchFamily="2" charset="2"/>
              </a:rPr>
              <a:t>mark  Transformer speech Enhancement</a:t>
            </a:r>
          </a:p>
          <a:p>
            <a:pPr algn="l">
              <a:lnSpc>
                <a:spcPct val="150000"/>
              </a:lnSpc>
            </a:pP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2.  </a:t>
            </a:r>
            <a:r>
              <a:rPr lang="zh-CN" altLang="en-US" sz="2800" b="1" dirty="0"/>
              <a:t>对比学习 </a:t>
            </a:r>
            <a:r>
              <a:rPr lang="en-US" altLang="zh-CN" sz="2800" b="1" dirty="0">
                <a:sym typeface="Wingdings" panose="05000000000000000000" pitchFamily="2" charset="2"/>
              </a:rPr>
              <a:t> CPC(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Representation Learning with Contrastive Predictive Coding</a:t>
            </a:r>
            <a:r>
              <a:rPr lang="en-US" altLang="zh-CN" sz="2800" b="1" dirty="0">
                <a:sym typeface="Wingdings" panose="05000000000000000000" pitchFamily="2" charset="2"/>
              </a:rPr>
              <a:t>)  loss</a:t>
            </a:r>
            <a:endParaRPr lang="en-US" altLang="zh-CN" sz="2800" b="1" dirty="0"/>
          </a:p>
          <a:p>
            <a:pPr algn="l">
              <a:lnSpc>
                <a:spcPct val="150000"/>
              </a:lnSpc>
            </a:pP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3. More idea</a:t>
            </a:r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1CA753-D4A0-4C87-8086-3CD841CA312C}"/>
              </a:ext>
            </a:extLst>
          </p:cNvPr>
          <p:cNvCxnSpPr/>
          <p:nvPr/>
        </p:nvCxnSpPr>
        <p:spPr>
          <a:xfrm>
            <a:off x="0" y="108586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4ABBD6-9CEF-4E76-9918-82045CD1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8" y="176593"/>
            <a:ext cx="2081547" cy="4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2437F2B2-6AA7-4E81-A159-E4B9BADB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78"/>
            <a:ext cx="6195246" cy="86172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DD23D2B-2991-4D51-8A8B-7E35ED42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18" y="4900112"/>
            <a:ext cx="5666641" cy="17255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0ED3ED-375A-4BB3-A382-63109CA5BC6F}"/>
              </a:ext>
            </a:extLst>
          </p:cNvPr>
          <p:cNvSpPr txBox="1"/>
          <p:nvPr/>
        </p:nvSpPr>
        <p:spPr>
          <a:xfrm>
            <a:off x="77274" y="255237"/>
            <a:ext cx="992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Wingdings" panose="05000000000000000000" pitchFamily="2" charset="2"/>
              </a:rPr>
              <a:t>Transformer based speech enhancement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3200" dirty="0">
              <a:sym typeface="Wingdings" panose="05000000000000000000" pitchFamily="2" charset="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B6FB07-9FD6-4303-8841-4587FD77C347}"/>
              </a:ext>
            </a:extLst>
          </p:cNvPr>
          <p:cNvCxnSpPr/>
          <p:nvPr/>
        </p:nvCxnSpPr>
        <p:spPr>
          <a:xfrm>
            <a:off x="0" y="1027910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E678EA8-0849-471A-98B4-D539D6F8D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8" y="176593"/>
            <a:ext cx="2081547" cy="474593"/>
          </a:xfrm>
          <a:prstGeom prst="rect">
            <a:avLst/>
          </a:prstGeom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013A2339-5575-4782-A710-FDE1750CF77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768354" y="3221462"/>
            <a:ext cx="2583360" cy="620640"/>
          </a:xfrm>
          <a:prstGeom prst="rect">
            <a:avLst/>
          </a:prstGeom>
          <a:ln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465AB946-3EA8-403A-BDE9-7A95C7E1707D}"/>
              </a:ext>
            </a:extLst>
          </p:cNvPr>
          <p:cNvSpPr/>
          <p:nvPr/>
        </p:nvSpPr>
        <p:spPr>
          <a:xfrm>
            <a:off x="822114" y="3248290"/>
            <a:ext cx="19699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微软雅黑"/>
              </a:rPr>
              <a:t>nosiy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 waveform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683DED1-2553-4987-AB58-86F2EBA2CEEC}"/>
              </a:ext>
            </a:extLst>
          </p:cNvPr>
          <p:cNvSpPr/>
          <p:nvPr/>
        </p:nvSpPr>
        <p:spPr>
          <a:xfrm>
            <a:off x="9967554" y="446689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clean waveform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D04747D2-1B41-4886-BD2F-D4431D8E417D}"/>
              </a:ext>
            </a:extLst>
          </p:cNvPr>
          <p:cNvSpPr/>
          <p:nvPr/>
        </p:nvSpPr>
        <p:spPr>
          <a:xfrm flipV="1">
            <a:off x="2792034" y="2959930"/>
            <a:ext cx="848160" cy="45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93CDA449-B423-443B-8F44-48282B76086A}"/>
              </a:ext>
            </a:extLst>
          </p:cNvPr>
          <p:cNvSpPr/>
          <p:nvPr/>
        </p:nvSpPr>
        <p:spPr>
          <a:xfrm>
            <a:off x="3810114" y="285085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Amplitude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72F648D2-B09B-4C3A-9DFA-480582FB6BB8}"/>
              </a:ext>
            </a:extLst>
          </p:cNvPr>
          <p:cNvSpPr/>
          <p:nvPr/>
        </p:nvSpPr>
        <p:spPr>
          <a:xfrm>
            <a:off x="2773314" y="3484450"/>
            <a:ext cx="1253520" cy="89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28217311-254E-4860-91C1-C2ED6C0EC444}"/>
              </a:ext>
            </a:extLst>
          </p:cNvPr>
          <p:cNvSpPr/>
          <p:nvPr/>
        </p:nvSpPr>
        <p:spPr>
          <a:xfrm>
            <a:off x="8429274" y="418141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微软雅黑"/>
              </a:rPr>
              <a:t>nosiy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 phase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A980147D-58D1-49CA-AC35-4F9F02BC6AA1}"/>
              </a:ext>
            </a:extLst>
          </p:cNvPr>
          <p:cNvSpPr/>
          <p:nvPr/>
        </p:nvSpPr>
        <p:spPr>
          <a:xfrm>
            <a:off x="5610834" y="2843650"/>
            <a:ext cx="740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mask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" name="CustomShape 9">
            <a:extLst>
              <a:ext uri="{FF2B5EF4-FFF2-40B4-BE49-F238E27FC236}">
                <a16:creationId xmlns:a16="http://schemas.microsoft.com/office/drawing/2014/main" id="{86597322-2FD8-4DDD-8B82-635A5B20EB72}"/>
              </a:ext>
            </a:extLst>
          </p:cNvPr>
          <p:cNvSpPr/>
          <p:nvPr/>
        </p:nvSpPr>
        <p:spPr>
          <a:xfrm>
            <a:off x="5318514" y="2864530"/>
            <a:ext cx="2620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*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" name="CustomShape 10">
            <a:extLst>
              <a:ext uri="{FF2B5EF4-FFF2-40B4-BE49-F238E27FC236}">
                <a16:creationId xmlns:a16="http://schemas.microsoft.com/office/drawing/2014/main" id="{94CE0DD4-136F-40A5-98F5-D0AE12D80BC0}"/>
              </a:ext>
            </a:extLst>
          </p:cNvPr>
          <p:cNvSpPr/>
          <p:nvPr/>
        </p:nvSpPr>
        <p:spPr>
          <a:xfrm>
            <a:off x="6352074" y="3012850"/>
            <a:ext cx="197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2D71C3D0-ECB5-40AF-9D5C-2186409E864A}"/>
              </a:ext>
            </a:extLst>
          </p:cNvPr>
          <p:cNvSpPr/>
          <p:nvPr/>
        </p:nvSpPr>
        <p:spPr>
          <a:xfrm>
            <a:off x="8429274" y="283645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pred Amplitude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12">
            <a:extLst>
              <a:ext uri="{FF2B5EF4-FFF2-40B4-BE49-F238E27FC236}">
                <a16:creationId xmlns:a16="http://schemas.microsoft.com/office/drawing/2014/main" id="{5B90467B-F159-41E9-B857-D1E932CA97F1}"/>
              </a:ext>
            </a:extLst>
          </p:cNvPr>
          <p:cNvSpPr/>
          <p:nvPr/>
        </p:nvSpPr>
        <p:spPr>
          <a:xfrm>
            <a:off x="4130874" y="4350610"/>
            <a:ext cx="42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3">
            <a:extLst>
              <a:ext uri="{FF2B5EF4-FFF2-40B4-BE49-F238E27FC236}">
                <a16:creationId xmlns:a16="http://schemas.microsoft.com/office/drawing/2014/main" id="{46C1A689-86E1-48D5-9105-B32D2BA02D75}"/>
              </a:ext>
            </a:extLst>
          </p:cNvPr>
          <p:cNvSpPr/>
          <p:nvPr/>
        </p:nvSpPr>
        <p:spPr>
          <a:xfrm>
            <a:off x="9332874" y="329653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4">
            <a:extLst>
              <a:ext uri="{FF2B5EF4-FFF2-40B4-BE49-F238E27FC236}">
                <a16:creationId xmlns:a16="http://schemas.microsoft.com/office/drawing/2014/main" id="{9495999F-698F-45A3-8A29-14FBB183C248}"/>
              </a:ext>
            </a:extLst>
          </p:cNvPr>
          <p:cNvSpPr/>
          <p:nvPr/>
        </p:nvSpPr>
        <p:spPr>
          <a:xfrm>
            <a:off x="9967554" y="349129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pred waveform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3" name="CustomShape 15">
            <a:extLst>
              <a:ext uri="{FF2B5EF4-FFF2-40B4-BE49-F238E27FC236}">
                <a16:creationId xmlns:a16="http://schemas.microsoft.com/office/drawing/2014/main" id="{F456571A-FACF-4C63-9DB5-CAC5CB373E74}"/>
              </a:ext>
            </a:extLst>
          </p:cNvPr>
          <p:cNvSpPr/>
          <p:nvPr/>
        </p:nvSpPr>
        <p:spPr>
          <a:xfrm>
            <a:off x="10852434" y="376417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" name="CustomShape 17">
            <a:extLst>
              <a:ext uri="{FF2B5EF4-FFF2-40B4-BE49-F238E27FC236}">
                <a16:creationId xmlns:a16="http://schemas.microsoft.com/office/drawing/2014/main" id="{6740F403-A9F8-4BFE-87D6-4DF26D5B191D}"/>
              </a:ext>
            </a:extLst>
          </p:cNvPr>
          <p:cNvSpPr/>
          <p:nvPr/>
        </p:nvSpPr>
        <p:spPr>
          <a:xfrm>
            <a:off x="5101434" y="1425970"/>
            <a:ext cx="1178280" cy="716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5" name="CustomShape 18">
            <a:extLst>
              <a:ext uri="{FF2B5EF4-FFF2-40B4-BE49-F238E27FC236}">
                <a16:creationId xmlns:a16="http://schemas.microsoft.com/office/drawing/2014/main" id="{B714BCFF-9AB2-4A2B-8DBB-12CDC37BC2EE}"/>
              </a:ext>
            </a:extLst>
          </p:cNvPr>
          <p:cNvSpPr/>
          <p:nvPr/>
        </p:nvSpPr>
        <p:spPr>
          <a:xfrm rot="5400000" flipH="1" flipV="1">
            <a:off x="4365594" y="2114650"/>
            <a:ext cx="1066320" cy="405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19">
            <a:extLst>
              <a:ext uri="{FF2B5EF4-FFF2-40B4-BE49-F238E27FC236}">
                <a16:creationId xmlns:a16="http://schemas.microsoft.com/office/drawing/2014/main" id="{63B4E68B-C92A-4D2C-8FA6-2D10B7918861}"/>
              </a:ext>
            </a:extLst>
          </p:cNvPr>
          <p:cNvSpPr/>
          <p:nvPr/>
        </p:nvSpPr>
        <p:spPr>
          <a:xfrm rot="16200000" flipH="1">
            <a:off x="5485554" y="2347570"/>
            <a:ext cx="700920" cy="290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0">
            <a:extLst>
              <a:ext uri="{FF2B5EF4-FFF2-40B4-BE49-F238E27FC236}">
                <a16:creationId xmlns:a16="http://schemas.microsoft.com/office/drawing/2014/main" id="{5C0B2D2E-2C64-416B-A9A1-E64A8E033C7D}"/>
              </a:ext>
            </a:extLst>
          </p:cNvPr>
          <p:cNvSpPr/>
          <p:nvPr/>
        </p:nvSpPr>
        <p:spPr>
          <a:xfrm>
            <a:off x="5318514" y="1599490"/>
            <a:ext cx="84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50B9F3C1-01AA-415D-A417-20BD5C420C7B}"/>
              </a:ext>
            </a:extLst>
          </p:cNvPr>
          <p:cNvSpPr/>
          <p:nvPr/>
        </p:nvSpPr>
        <p:spPr>
          <a:xfrm>
            <a:off x="227754" y="4829770"/>
            <a:ext cx="11708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24">
            <a:extLst>
              <a:ext uri="{FF2B5EF4-FFF2-40B4-BE49-F238E27FC236}">
                <a16:creationId xmlns:a16="http://schemas.microsoft.com/office/drawing/2014/main" id="{BF55477F-AA3F-4761-9DA8-0F0F6294C8DB}"/>
              </a:ext>
            </a:extLst>
          </p:cNvPr>
          <p:cNvSpPr/>
          <p:nvPr/>
        </p:nvSpPr>
        <p:spPr>
          <a:xfrm>
            <a:off x="2509794" y="276229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" name="CustomShape 25">
            <a:extLst>
              <a:ext uri="{FF2B5EF4-FFF2-40B4-BE49-F238E27FC236}">
                <a16:creationId xmlns:a16="http://schemas.microsoft.com/office/drawing/2014/main" id="{FF625460-1E8E-4552-A53F-F0E385B0D078}"/>
              </a:ext>
            </a:extLst>
          </p:cNvPr>
          <p:cNvSpPr/>
          <p:nvPr/>
        </p:nvSpPr>
        <p:spPr>
          <a:xfrm>
            <a:off x="9554274" y="326125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I-STFT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12637-D4D6-4F9D-9A28-58FAF6B8E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14" y="3518295"/>
            <a:ext cx="1786920" cy="66311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D7FA649-10EA-42E1-94ED-32881E0A9FE9}"/>
              </a:ext>
            </a:extLst>
          </p:cNvPr>
          <p:cNvSpPr txBox="1"/>
          <p:nvPr/>
        </p:nvSpPr>
        <p:spPr>
          <a:xfrm>
            <a:off x="891760" y="411693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红色：噪声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3366FF"/>
                </a:solidFill>
              </a:rPr>
              <a:t>蓝色：语音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2015A7-2385-445F-B65F-4B637A928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" y="4873863"/>
            <a:ext cx="5578717" cy="194207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5CE3BEB-0056-4E06-B461-D5319A1E37E2}"/>
              </a:ext>
            </a:extLst>
          </p:cNvPr>
          <p:cNvSpPr txBox="1"/>
          <p:nvPr/>
        </p:nvSpPr>
        <p:spPr>
          <a:xfrm>
            <a:off x="10260235" y="6082676"/>
            <a:ext cx="1971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altLang="zh-CN" sz="18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loss = - SDR</a:t>
            </a:r>
            <a:endParaRPr lang="zh-CN" altLang="en-US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285AC89-55F9-42F9-9556-78AF2F08B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3428" y="1431423"/>
            <a:ext cx="1095120" cy="44904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B7643F9-43BC-484D-B425-28AB63AB21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99754" y="4793353"/>
            <a:ext cx="1253568" cy="47274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1D54231-192E-4D3A-A4B4-D93B8D726A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0235" y="2959930"/>
            <a:ext cx="1253568" cy="472744"/>
          </a:xfrm>
          <a:prstGeom prst="rect">
            <a:avLst/>
          </a:prstGeom>
        </p:spPr>
      </p:pic>
      <p:sp>
        <p:nvSpPr>
          <p:cNvPr id="43" name="CustomShape 3">
            <a:extLst>
              <a:ext uri="{FF2B5EF4-FFF2-40B4-BE49-F238E27FC236}">
                <a16:creationId xmlns:a16="http://schemas.microsoft.com/office/drawing/2014/main" id="{2388244D-6EF7-46A9-922F-3DD2DA5110C6}"/>
              </a:ext>
            </a:extLst>
          </p:cNvPr>
          <p:cNvSpPr/>
          <p:nvPr/>
        </p:nvSpPr>
        <p:spPr>
          <a:xfrm>
            <a:off x="9927638" y="1071104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clean waveform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4" name="CustomShape 15">
            <a:extLst>
              <a:ext uri="{FF2B5EF4-FFF2-40B4-BE49-F238E27FC236}">
                <a16:creationId xmlns:a16="http://schemas.microsoft.com/office/drawing/2014/main" id="{7C8EA2D2-83F8-46EA-80DA-DAE4482F1587}"/>
              </a:ext>
            </a:extLst>
          </p:cNvPr>
          <p:cNvSpPr/>
          <p:nvPr/>
        </p:nvSpPr>
        <p:spPr>
          <a:xfrm>
            <a:off x="10541195" y="1946974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4C00C4F-DDBB-4620-A2BA-343EA8F8B2DC}"/>
              </a:ext>
            </a:extLst>
          </p:cNvPr>
          <p:cNvSpPr/>
          <p:nvPr/>
        </p:nvSpPr>
        <p:spPr>
          <a:xfrm>
            <a:off x="9947048" y="1041943"/>
            <a:ext cx="2112546" cy="22545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0ED3ED-375A-4BB3-A382-63109CA5BC6F}"/>
              </a:ext>
            </a:extLst>
          </p:cNvPr>
          <p:cNvSpPr txBox="1"/>
          <p:nvPr/>
        </p:nvSpPr>
        <p:spPr>
          <a:xfrm>
            <a:off x="641321" y="370403"/>
            <a:ext cx="10054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/>
              <a:t>目录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6C764-8A66-4ED8-B85A-A2009D663986}"/>
              </a:ext>
            </a:extLst>
          </p:cNvPr>
          <p:cNvSpPr txBox="1"/>
          <p:nvPr/>
        </p:nvSpPr>
        <p:spPr>
          <a:xfrm>
            <a:off x="1138767" y="1407837"/>
            <a:ext cx="9914466" cy="498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800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ym typeface="Wingdings" panose="05000000000000000000" pitchFamily="2" charset="2"/>
              </a:rPr>
              <a:t>0.  </a:t>
            </a:r>
            <a:r>
              <a:rPr lang="zh-CN" altLang="en-US" sz="2800" b="1" dirty="0">
                <a:sym typeface="Wingdings" panose="05000000000000000000" pitchFamily="2" charset="2"/>
              </a:rPr>
              <a:t>语音分离中的</a:t>
            </a:r>
            <a:r>
              <a:rPr lang="en-US" altLang="zh-CN" sz="2800" b="1" dirty="0">
                <a:sym typeface="Wingdings" panose="05000000000000000000" pitchFamily="2" charset="2"/>
              </a:rPr>
              <a:t>mark  (</a:t>
            </a:r>
            <a:r>
              <a:rPr lang="zh-CN" altLang="en-US" sz="2800" b="1" dirty="0">
                <a:sym typeface="Wingdings" panose="05000000000000000000" pitchFamily="2" charset="2"/>
              </a:rPr>
              <a:t>语音分离总结</a:t>
            </a:r>
            <a:r>
              <a:rPr lang="en-US" altLang="zh-CN" sz="2800" b="1" dirty="0">
                <a:sym typeface="Wingdings" panose="05000000000000000000" pitchFamily="2" charset="2"/>
              </a:rPr>
              <a:t>.md)</a:t>
            </a:r>
          </a:p>
          <a:p>
            <a:pPr algn="l">
              <a:lnSpc>
                <a:spcPct val="150000"/>
              </a:lnSpc>
            </a:pPr>
            <a:endParaRPr lang="en-US" altLang="zh-CN" sz="2800" b="1" dirty="0">
              <a:sym typeface="Wingdings" panose="05000000000000000000" pitchFamily="2" charset="2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zh-CN" altLang="en-US" sz="2800" b="1" dirty="0">
                <a:sym typeface="Wingdings" panose="05000000000000000000" pitchFamily="2" charset="2"/>
              </a:rPr>
              <a:t>语音增强中的</a:t>
            </a:r>
            <a:r>
              <a:rPr lang="en-US" altLang="zh-CN" sz="2800" b="1" dirty="0">
                <a:sym typeface="Wingdings" panose="05000000000000000000" pitchFamily="2" charset="2"/>
              </a:rPr>
              <a:t>mark  Transformer speech Enhancement</a:t>
            </a:r>
          </a:p>
          <a:p>
            <a:pPr algn="l">
              <a:lnSpc>
                <a:spcPct val="150000"/>
              </a:lnSpc>
            </a:pP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2.  </a:t>
            </a:r>
            <a:r>
              <a:rPr lang="zh-CN" altLang="en-US" sz="2800" b="1" dirty="0"/>
              <a:t>对比学习 </a:t>
            </a:r>
            <a:r>
              <a:rPr lang="en-US" altLang="zh-CN" sz="2800" b="1" dirty="0">
                <a:sym typeface="Wingdings" panose="05000000000000000000" pitchFamily="2" charset="2"/>
              </a:rPr>
              <a:t> CPC(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Representation Learning with Contrastive Predictive Coding</a:t>
            </a:r>
            <a:r>
              <a:rPr lang="en-US" altLang="zh-CN" sz="2800" b="1" dirty="0">
                <a:sym typeface="Wingdings" panose="05000000000000000000" pitchFamily="2" charset="2"/>
              </a:rPr>
              <a:t>)</a:t>
            </a:r>
            <a:endParaRPr lang="en-US" altLang="zh-CN" sz="2800" b="1" dirty="0"/>
          </a:p>
          <a:p>
            <a:pPr algn="l">
              <a:lnSpc>
                <a:spcPct val="150000"/>
              </a:lnSpc>
            </a:pPr>
            <a:endParaRPr lang="en-US" altLang="zh-CN" sz="2800" b="1" dirty="0"/>
          </a:p>
          <a:p>
            <a:pPr algn="l">
              <a:lnSpc>
                <a:spcPct val="150000"/>
              </a:lnSpc>
            </a:pPr>
            <a:r>
              <a:rPr lang="en-US" altLang="zh-CN" sz="2800" b="1" dirty="0"/>
              <a:t>3. More idea</a:t>
            </a:r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1CA753-D4A0-4C87-8086-3CD841CA312C}"/>
              </a:ext>
            </a:extLst>
          </p:cNvPr>
          <p:cNvCxnSpPr/>
          <p:nvPr/>
        </p:nvCxnSpPr>
        <p:spPr>
          <a:xfrm>
            <a:off x="0" y="108586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4ABBD6-9CEF-4E76-9918-82045CD1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8" y="176593"/>
            <a:ext cx="2081547" cy="4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B6FB07-9FD6-4303-8841-4587FD77C347}"/>
              </a:ext>
            </a:extLst>
          </p:cNvPr>
          <p:cNvCxnSpPr/>
          <p:nvPr/>
        </p:nvCxnSpPr>
        <p:spPr>
          <a:xfrm>
            <a:off x="0" y="1085865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5A710DA-1D9E-41B7-96E9-9984FE24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8" y="176593"/>
            <a:ext cx="2081547" cy="4745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2B3D539-2F29-42EC-8DCE-D432791E2A68}"/>
              </a:ext>
            </a:extLst>
          </p:cNvPr>
          <p:cNvSpPr/>
          <p:nvPr/>
        </p:nvSpPr>
        <p:spPr>
          <a:xfrm>
            <a:off x="4272424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425491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141</Words>
  <Application>Microsoft Office PowerPoint</Application>
  <PresentationFormat>宽屏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NimbusRomNo9L-Medi</vt:lpstr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多模态transformer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昂宝三期项目汇报</dc:title>
  <dc:creator>镇涛 林</dc:creator>
  <cp:lastModifiedBy>镇涛 林</cp:lastModifiedBy>
  <cp:revision>454</cp:revision>
  <dcterms:created xsi:type="dcterms:W3CDTF">2021-04-07T12:21:03Z</dcterms:created>
  <dcterms:modified xsi:type="dcterms:W3CDTF">2021-07-13T04:47:46Z</dcterms:modified>
</cp:coreProperties>
</file>