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1317" r:id="rId23"/>
    <p:sldId id="25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9215" initials="z" lastIdx="1" clrIdx="0">
    <p:extLst>
      <p:ext uri="{19B8F6BF-5375-455C-9EA6-DF929625EA0E}">
        <p15:presenceInfo xmlns:p15="http://schemas.microsoft.com/office/powerpoint/2012/main" userId="z9215"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2000" autoAdjust="0"/>
  </p:normalViewPr>
  <p:slideViewPr>
    <p:cSldViewPr snapToGrid="0">
      <p:cViewPr varScale="1">
        <p:scale>
          <a:sx n="72" d="100"/>
          <a:sy n="72" d="100"/>
        </p:scale>
        <p:origin x="255"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2021/9/9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001392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3CE73-D578-4015-BF82-0F1E2A2C7430}" type="datetimeFigureOut">
              <a:rPr lang="zh-CN" altLang="en-US" smtClean="0"/>
              <a:t>2021/9/9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3C5440-134F-456E-AABC-381EC5842D59}" type="slidenum">
              <a:rPr lang="zh-CN" altLang="en-US" smtClean="0"/>
              <a:t>‹#›</a:t>
            </a:fld>
            <a:endParaRPr lang="zh-CN" altLang="en-US"/>
          </a:p>
        </p:txBody>
      </p:sp>
    </p:spTree>
    <p:extLst>
      <p:ext uri="{BB962C8B-B14F-4D97-AF65-F5344CB8AC3E}">
        <p14:creationId xmlns:p14="http://schemas.microsoft.com/office/powerpoint/2010/main" val="2855853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userDrawn="1"/>
        </p:nvSpPr>
        <p:spPr bwMode="auto">
          <a:xfrm>
            <a:off x="914400" y="3167064"/>
            <a:ext cx="10363200" cy="109537"/>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CC3300"/>
          </a:solidFill>
          <a:ln w="9525">
            <a:solidFill>
              <a:srgbClr val="CC6600"/>
            </a:solidFill>
            <a:round/>
          </a:ln>
        </p:spPr>
        <p:txBody>
          <a:bodyPr/>
          <a:lstStyle/>
          <a:p>
            <a:pPr algn="l">
              <a:defRPr/>
            </a:pPr>
            <a:endParaRPr lang="zh-CN" altLang="zh-CN" sz="2400" b="0">
              <a:solidFill>
                <a:schemeClr val="tx1"/>
              </a:solidFill>
              <a:ea typeface="宋体" panose="02010600030101010101" pitchFamily="2" charset="-122"/>
            </a:endParaRPr>
          </a:p>
        </p:txBody>
      </p:sp>
      <p:sp>
        <p:nvSpPr>
          <p:cNvPr id="5" name="Line 11"/>
          <p:cNvSpPr>
            <a:spLocks noChangeShapeType="1"/>
          </p:cNvSpPr>
          <p:nvPr userDrawn="1"/>
        </p:nvSpPr>
        <p:spPr bwMode="auto">
          <a:xfrm>
            <a:off x="5857102" y="6705600"/>
            <a:ext cx="6334898" cy="0"/>
          </a:xfrm>
          <a:prstGeom prst="line">
            <a:avLst/>
          </a:prstGeom>
          <a:noFill/>
          <a:ln w="34925">
            <a:solidFill>
              <a:srgbClr val="CC3300"/>
            </a:solidFill>
            <a:round/>
          </a:ln>
          <a:effectLst/>
        </p:spPr>
        <p:txBody>
          <a:bodyPr/>
          <a:lstStyle/>
          <a:p>
            <a:pPr>
              <a:defRPr/>
            </a:pPr>
            <a:endParaRPr lang="zh-CN" altLang="en-US" sz="1800"/>
          </a:p>
        </p:txBody>
      </p:sp>
      <p:sp>
        <p:nvSpPr>
          <p:cNvPr id="6" name="Line 14"/>
          <p:cNvSpPr>
            <a:spLocks noChangeShapeType="1"/>
          </p:cNvSpPr>
          <p:nvPr userDrawn="1"/>
        </p:nvSpPr>
        <p:spPr bwMode="auto">
          <a:xfrm>
            <a:off x="-1" y="6705600"/>
            <a:ext cx="5857103" cy="0"/>
          </a:xfrm>
          <a:prstGeom prst="line">
            <a:avLst/>
          </a:prstGeom>
          <a:noFill/>
          <a:ln w="34925">
            <a:solidFill>
              <a:srgbClr val="CC3300"/>
            </a:solidFill>
            <a:round/>
          </a:ln>
          <a:effectLst/>
        </p:spPr>
        <p:txBody>
          <a:bodyPr/>
          <a:lstStyle/>
          <a:p>
            <a:pPr>
              <a:defRPr/>
            </a:pPr>
            <a:endParaRPr lang="zh-CN" altLang="en-US" sz="1800"/>
          </a:p>
        </p:txBody>
      </p:sp>
      <p:sp>
        <p:nvSpPr>
          <p:cNvPr id="8194" name="Rectangle 2"/>
          <p:cNvSpPr>
            <a:spLocks noGrp="1" noChangeArrowheads="1"/>
          </p:cNvSpPr>
          <p:nvPr>
            <p:ph type="ctrTitle"/>
          </p:nvPr>
        </p:nvSpPr>
        <p:spPr>
          <a:xfrm>
            <a:off x="914400" y="1751578"/>
            <a:ext cx="10363200" cy="899980"/>
          </a:xfrm>
          <a:prstGeom prst="rect">
            <a:avLst/>
          </a:prstGeom>
        </p:spPr>
        <p:txBody>
          <a:bodyPr/>
          <a:lstStyle>
            <a:lvl1pPr>
              <a:defRPr sz="4000"/>
            </a:lvl1pPr>
          </a:lstStyle>
          <a:p>
            <a:r>
              <a:rPr lang="zh-CN" altLang="en-US"/>
              <a:t>单击此处编辑母版标题样式</a:t>
            </a:r>
            <a:endParaRPr lang="zh-CN" altLang="en-US" dirty="0"/>
          </a:p>
        </p:txBody>
      </p:sp>
      <p:sp>
        <p:nvSpPr>
          <p:cNvPr id="8195" name="Rectangle 3"/>
          <p:cNvSpPr>
            <a:spLocks noGrp="1" noChangeArrowheads="1"/>
          </p:cNvSpPr>
          <p:nvPr>
            <p:ph type="subTitle" idx="1"/>
          </p:nvPr>
        </p:nvSpPr>
        <p:spPr>
          <a:xfrm>
            <a:off x="1930400" y="3929448"/>
            <a:ext cx="9347200" cy="1248033"/>
          </a:xfrm>
          <a:prstGeom prst="rect">
            <a:avLst/>
          </a:prstGeom>
        </p:spPr>
        <p:txBody>
          <a:bodyPr/>
          <a:lstStyle>
            <a:lvl1pPr marL="0" indent="0" algn="ctr">
              <a:buFont typeface="Wingdings" panose="05000000000000000000" pitchFamily="2" charset="2"/>
              <a:buNone/>
              <a:defRPr sz="2800">
                <a:latin typeface="Arial" panose="020B0604020202020204" pitchFamily="34" charset="0"/>
                <a:cs typeface="Arial" panose="020B0604020202020204" pitchFamily="34" charset="0"/>
              </a:defRPr>
            </a:lvl1pPr>
          </a:lstStyle>
          <a:p>
            <a:r>
              <a:rPr lang="zh-CN" altLang="en-US"/>
              <a:t>单击此处编辑母版副标题样式</a:t>
            </a:r>
            <a:endParaRPr lang="zh-CN" altLang="en-US" dirty="0"/>
          </a:p>
        </p:txBody>
      </p:sp>
      <p:sp>
        <p:nvSpPr>
          <p:cNvPr id="8" name="Rectangle 4"/>
          <p:cNvSpPr>
            <a:spLocks noGrp="1" noChangeArrowheads="1"/>
          </p:cNvSpPr>
          <p:nvPr>
            <p:ph type="dt" sz="half" idx="10"/>
          </p:nvPr>
        </p:nvSpPr>
        <p:spPr>
          <a:xfrm>
            <a:off x="914400" y="6248400"/>
            <a:ext cx="2540000" cy="457200"/>
          </a:xfrm>
        </p:spPr>
        <p:txBody>
          <a:bodyPr lIns="91440" tIns="45720" rIns="91440" bIns="45720"/>
          <a:lstStyle>
            <a:lvl1pPr>
              <a:defRPr>
                <a:solidFill>
                  <a:schemeClr val="tx1"/>
                </a:solidFill>
              </a:defRPr>
            </a:lvl1pPr>
          </a:lstStyle>
          <a:p>
            <a:pPr>
              <a:defRPr/>
            </a:pPr>
            <a:fld id="{4B5EC891-C588-48A9-9809-20BDC72C834A}" type="datetime1">
              <a:rPr lang="zh-CN" altLang="en-US"/>
              <a:t>2021/9/9</a:t>
            </a:fld>
            <a:endParaRPr lang="en-US" altLang="zh-CN"/>
          </a:p>
        </p:txBody>
      </p:sp>
      <p:sp>
        <p:nvSpPr>
          <p:cNvPr id="10" name="Rectangle 6"/>
          <p:cNvSpPr>
            <a:spLocks noGrp="1" noChangeArrowheads="1"/>
          </p:cNvSpPr>
          <p:nvPr>
            <p:ph type="sldNum" sz="quarter" idx="12"/>
          </p:nvPr>
        </p:nvSpPr>
        <p:spPr>
          <a:xfrm>
            <a:off x="8737600" y="6248400"/>
            <a:ext cx="2540000" cy="457200"/>
          </a:xfrm>
        </p:spPr>
        <p:txBody>
          <a:bodyPr lIns="91440" tIns="45720" rIns="91440" bIns="45720"/>
          <a:lstStyle>
            <a:lvl1pPr>
              <a:defRPr>
                <a:solidFill>
                  <a:schemeClr val="tx1"/>
                </a:solidFill>
              </a:defRPr>
            </a:lvl1pPr>
          </a:lstStyle>
          <a:p>
            <a:fld id="{03B1E796-71BE-495F-9F47-415CAACE480D}" type="slidenum">
              <a:rPr lang="en-US" altLang="zh-CN"/>
              <a:t>‹#›</a:t>
            </a:fld>
            <a:endParaRPr lang="en-US" altLang="zh-CN"/>
          </a:p>
        </p:txBody>
      </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87556" y="6000909"/>
            <a:ext cx="2139092" cy="67997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0"/>
            <a:ext cx="10668000" cy="6096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755651" y="1219200"/>
            <a:ext cx="10668000" cy="480060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a:defRPr/>
            </a:pPr>
            <a:fld id="{A7BA4DB3-631B-49FE-8229-1964CE768A64}" type="datetime1">
              <a:rPr lang="zh-CN" altLang="en-US"/>
              <a:t>2021/9/9</a:t>
            </a:fld>
            <a:endParaRPr lang="en-US" altLang="zh-CN"/>
          </a:p>
        </p:txBody>
      </p:sp>
      <p:sp>
        <p:nvSpPr>
          <p:cNvPr id="6" name="Rectangle 8"/>
          <p:cNvSpPr>
            <a:spLocks noGrp="1" noChangeArrowheads="1"/>
          </p:cNvSpPr>
          <p:nvPr>
            <p:ph type="sldNum" sz="quarter" idx="12"/>
          </p:nvPr>
        </p:nvSpPr>
        <p:spPr/>
        <p:txBody>
          <a:bodyPr/>
          <a:lstStyle>
            <a:lvl1pPr>
              <a:defRPr/>
            </a:lvl1pPr>
          </a:lstStyle>
          <a:p>
            <a:fld id="{1F11E260-42A6-4C75-B080-E2A1853B5C92}"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8" y="304800"/>
            <a:ext cx="2669116" cy="571500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1" y="304800"/>
            <a:ext cx="7806267" cy="571500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a:defRPr/>
            </a:pPr>
            <a:fld id="{BF6D614A-A430-4242-BC59-F98E938320BE}" type="datetime1">
              <a:rPr lang="zh-CN" altLang="en-US"/>
              <a:t>2021/9/9</a:t>
            </a:fld>
            <a:endParaRPr lang="en-US" altLang="zh-CN"/>
          </a:p>
        </p:txBody>
      </p:sp>
      <p:sp>
        <p:nvSpPr>
          <p:cNvPr id="6" name="Rectangle 8"/>
          <p:cNvSpPr>
            <a:spLocks noGrp="1" noChangeArrowheads="1"/>
          </p:cNvSpPr>
          <p:nvPr>
            <p:ph type="sldNum" sz="quarter" idx="12"/>
          </p:nvPr>
        </p:nvSpPr>
        <p:spPr/>
        <p:txBody>
          <a:bodyPr/>
          <a:lstStyle>
            <a:lvl1pPr>
              <a:defRPr/>
            </a:lvl1pPr>
          </a:lstStyle>
          <a:p>
            <a:fld id="{0D7DF5C1-34B2-449A-86B3-B27808BD36AB}"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0"/>
            <a:ext cx="10668000" cy="6096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755651" y="1219200"/>
            <a:ext cx="5232400" cy="48006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219200"/>
            <a:ext cx="5232400" cy="48006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pPr>
              <a:defRPr/>
            </a:pPr>
            <a:fld id="{2BB01A15-FC55-4777-8BAB-6AEF3956518A}" type="datetime1">
              <a:rPr lang="zh-CN" altLang="en-US"/>
              <a:t>2021/9/9</a:t>
            </a:fld>
            <a:endParaRPr lang="en-US" altLang="zh-CN"/>
          </a:p>
        </p:txBody>
      </p:sp>
      <p:sp>
        <p:nvSpPr>
          <p:cNvPr id="6" name="Rectangle 7"/>
          <p:cNvSpPr>
            <a:spLocks noGrp="1" noChangeArrowheads="1"/>
          </p:cNvSpPr>
          <p:nvPr>
            <p:ph type="ftr" sz="quarter" idx="11"/>
          </p:nvPr>
        </p:nvSpPr>
        <p:spPr>
          <a:xfrm>
            <a:off x="3325284" y="6470650"/>
            <a:ext cx="5399616" cy="304800"/>
          </a:xfrm>
          <a:prstGeom prst="rect">
            <a:avLst/>
          </a:prstGeom>
        </p:spPr>
        <p:txBody>
          <a:bodyPr/>
          <a:lstStyle>
            <a:lvl1pPr>
              <a:defRPr/>
            </a:lvl1pPr>
          </a:lstStyle>
          <a:p>
            <a:pPr>
              <a:defRPr/>
            </a:pPr>
            <a:r>
              <a:rPr lang="en-US" altLang="zh-CN"/>
              <a:t>SIGNAL ANALYSIS AND PROCESSING</a:t>
            </a:r>
          </a:p>
        </p:txBody>
      </p:sp>
      <p:sp>
        <p:nvSpPr>
          <p:cNvPr id="7" name="Rectangle 8"/>
          <p:cNvSpPr>
            <a:spLocks noGrp="1" noChangeArrowheads="1"/>
          </p:cNvSpPr>
          <p:nvPr>
            <p:ph type="sldNum" sz="quarter" idx="12"/>
          </p:nvPr>
        </p:nvSpPr>
        <p:spPr/>
        <p:txBody>
          <a:bodyPr/>
          <a:lstStyle>
            <a:lvl1pPr>
              <a:defRPr/>
            </a:lvl1pPr>
          </a:lstStyle>
          <a:p>
            <a:fld id="{0B61DEBF-5384-498E-A8A8-3C8FE3B40709}" type="slidenum">
              <a:rPr lang="en-US" altLang="zh-CN"/>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0"/>
            <a:ext cx="10668000" cy="6096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755651" y="1219200"/>
            <a:ext cx="5232400" cy="48006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1251" y="1219200"/>
            <a:ext cx="5232400" cy="23241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1251" y="3695700"/>
            <a:ext cx="5232400" cy="23241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p:cNvSpPr>
            <a:spLocks noGrp="1" noChangeArrowheads="1"/>
          </p:cNvSpPr>
          <p:nvPr>
            <p:ph type="dt" sz="half" idx="10"/>
          </p:nvPr>
        </p:nvSpPr>
        <p:spPr/>
        <p:txBody>
          <a:bodyPr/>
          <a:lstStyle>
            <a:lvl1pPr>
              <a:defRPr/>
            </a:lvl1pPr>
          </a:lstStyle>
          <a:p>
            <a:pPr>
              <a:defRPr/>
            </a:pPr>
            <a:fld id="{F00835FB-E2B9-4A21-8474-C8CF32BAACC3}" type="datetime1">
              <a:rPr lang="zh-CN" altLang="en-US"/>
              <a:t>2021/9/9</a:t>
            </a:fld>
            <a:endParaRPr lang="en-US" altLang="zh-CN"/>
          </a:p>
        </p:txBody>
      </p:sp>
      <p:sp>
        <p:nvSpPr>
          <p:cNvPr id="8" name="Rectangle 8"/>
          <p:cNvSpPr>
            <a:spLocks noGrp="1" noChangeArrowheads="1"/>
          </p:cNvSpPr>
          <p:nvPr>
            <p:ph type="sldNum" sz="quarter" idx="12"/>
          </p:nvPr>
        </p:nvSpPr>
        <p:spPr/>
        <p:txBody>
          <a:bodyPr/>
          <a:lstStyle>
            <a:lvl1pPr>
              <a:defRPr/>
            </a:lvl1pPr>
          </a:lstStyle>
          <a:p>
            <a:fld id="{088C074B-3167-4FD7-B824-BF6B1BE358E9}" type="slidenum">
              <a:rPr lang="en-US" altLang="zh-CN"/>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766233" y="304800"/>
            <a:ext cx="10668000" cy="609600"/>
          </a:xfrm>
          <a:prstGeom prst="rect">
            <a:avLst/>
          </a:prstGeom>
        </p:spPr>
        <p:txBody>
          <a:bodyPr/>
          <a:lstStyle/>
          <a:p>
            <a:r>
              <a:rPr lang="zh-CN" altLang="en-US"/>
              <a:t>单击此处编辑母版标题样式</a:t>
            </a:r>
          </a:p>
        </p:txBody>
      </p:sp>
      <p:sp>
        <p:nvSpPr>
          <p:cNvPr id="3" name="内容占位符 2"/>
          <p:cNvSpPr>
            <a:spLocks noGrp="1"/>
          </p:cNvSpPr>
          <p:nvPr>
            <p:ph sz="quarter" idx="1"/>
          </p:nvPr>
        </p:nvSpPr>
        <p:spPr>
          <a:xfrm>
            <a:off x="755651" y="1219200"/>
            <a:ext cx="5232400" cy="23241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1251" y="1219200"/>
            <a:ext cx="5232400" cy="23241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755651" y="3695700"/>
            <a:ext cx="5232400" cy="23241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1251" y="3695700"/>
            <a:ext cx="5232400" cy="23241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p:txBody>
          <a:bodyPr/>
          <a:lstStyle>
            <a:lvl1pPr>
              <a:defRPr/>
            </a:lvl1pPr>
          </a:lstStyle>
          <a:p>
            <a:pPr>
              <a:defRPr/>
            </a:pPr>
            <a:fld id="{AA59263C-BD72-482C-8D78-95CADB537257}" type="datetime1">
              <a:rPr lang="zh-CN" altLang="en-US"/>
              <a:t>2021/9/9</a:t>
            </a:fld>
            <a:endParaRPr lang="en-US" altLang="zh-CN"/>
          </a:p>
        </p:txBody>
      </p:sp>
      <p:sp>
        <p:nvSpPr>
          <p:cNvPr id="9" name="Rectangle 8"/>
          <p:cNvSpPr>
            <a:spLocks noGrp="1" noChangeArrowheads="1"/>
          </p:cNvSpPr>
          <p:nvPr>
            <p:ph type="sldNum" sz="quarter" idx="12"/>
          </p:nvPr>
        </p:nvSpPr>
        <p:spPr/>
        <p:txBody>
          <a:bodyPr/>
          <a:lstStyle>
            <a:lvl1pPr>
              <a:defRPr/>
            </a:lvl1pPr>
          </a:lstStyle>
          <a:p>
            <a:fld id="{A2949D3C-04B6-4ACB-830E-2A5DBD02EE0B}" type="slidenum">
              <a:rPr lang="en-US" altLang="zh-CN"/>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5929FE-6AC2-8840-BAEC-98877422E83C}" type="datetimeFigureOut">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C9D2F-BA23-6143-87AA-ED5B01CBD859}" type="slidenum">
              <a:rPr lang="en-US" smtClean="0"/>
              <a:t>‹#›</a:t>
            </a:fld>
            <a:endParaRPr lang="en-US"/>
          </a:p>
        </p:txBody>
      </p:sp>
    </p:spTree>
    <p:extLst>
      <p:ext uri="{BB962C8B-B14F-4D97-AF65-F5344CB8AC3E}">
        <p14:creationId xmlns:p14="http://schemas.microsoft.com/office/powerpoint/2010/main" val="3049034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630767" y="6553201"/>
            <a:ext cx="2641600" cy="238125"/>
          </a:xfrm>
        </p:spPr>
        <p:txBody>
          <a:bodyPr/>
          <a:lstStyle>
            <a:lvl1pPr>
              <a:defRPr/>
            </a:lvl1pPr>
          </a:lstStyle>
          <a:p>
            <a:pPr>
              <a:defRPr/>
            </a:pPr>
            <a:fld id="{475F2974-A565-48EB-BE06-0BED6BD5DC9C}" type="datetime1">
              <a:rPr lang="zh-CN" altLang="en-US"/>
              <a:t>2021/9/9</a:t>
            </a:fld>
            <a:endParaRPr lang="en-US" altLang="zh-CN" dirty="0"/>
          </a:p>
        </p:txBody>
      </p:sp>
      <p:sp>
        <p:nvSpPr>
          <p:cNvPr id="3" name="Rectangle 8"/>
          <p:cNvSpPr>
            <a:spLocks noGrp="1" noChangeArrowheads="1"/>
          </p:cNvSpPr>
          <p:nvPr>
            <p:ph type="sldNum" sz="quarter" idx="11"/>
          </p:nvPr>
        </p:nvSpPr>
        <p:spPr/>
        <p:txBody>
          <a:bodyPr/>
          <a:lstStyle>
            <a:lvl1pPr>
              <a:defRPr/>
            </a:lvl1pPr>
          </a:lstStyle>
          <a:p>
            <a:fld id="{8A43780D-5C61-47C7-84FD-DBDC025933FC}"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p:txBody>
          <a:bodyPr/>
          <a:lstStyle>
            <a:lvl1pPr>
              <a:defRPr/>
            </a:lvl1pPr>
          </a:lstStyle>
          <a:p>
            <a:pPr>
              <a:defRPr/>
            </a:pPr>
            <a:fld id="{9B221B53-B291-46CE-877E-FAA38E6ADDA6}" type="datetime1">
              <a:rPr lang="zh-CN" altLang="en-US"/>
              <a:t>2021/9/9</a:t>
            </a:fld>
            <a:endParaRPr lang="en-US" altLang="zh-CN"/>
          </a:p>
        </p:txBody>
      </p:sp>
      <p:sp>
        <p:nvSpPr>
          <p:cNvPr id="6" name="Rectangle 8"/>
          <p:cNvSpPr>
            <a:spLocks noGrp="1" noChangeArrowheads="1"/>
          </p:cNvSpPr>
          <p:nvPr>
            <p:ph type="sldNum" sz="quarter" idx="12"/>
          </p:nvPr>
        </p:nvSpPr>
        <p:spPr/>
        <p:txBody>
          <a:bodyPr/>
          <a:lstStyle>
            <a:lvl1pPr>
              <a:defRPr/>
            </a:lvl1pPr>
          </a:lstStyle>
          <a:p>
            <a:fld id="{25BC82A5-DEC4-45F1-BF74-2438303C9B44}"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0"/>
            <a:ext cx="10668000" cy="6096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755651" y="1219200"/>
            <a:ext cx="5232400" cy="4800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219200"/>
            <a:ext cx="5232400" cy="4800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pPr>
              <a:defRPr/>
            </a:pPr>
            <a:fld id="{9A989423-4571-428E-9D57-3E386FFA017D}" type="datetime1">
              <a:rPr lang="zh-CN" altLang="en-US"/>
              <a:t>2021/9/9</a:t>
            </a:fld>
            <a:endParaRPr lang="en-US" altLang="zh-CN"/>
          </a:p>
        </p:txBody>
      </p:sp>
      <p:sp>
        <p:nvSpPr>
          <p:cNvPr id="7" name="Rectangle 8"/>
          <p:cNvSpPr>
            <a:spLocks noGrp="1" noChangeArrowheads="1"/>
          </p:cNvSpPr>
          <p:nvPr>
            <p:ph type="sldNum" sz="quarter" idx="12"/>
          </p:nvPr>
        </p:nvSpPr>
        <p:spPr/>
        <p:txBody>
          <a:bodyPr/>
          <a:lstStyle>
            <a:lvl1pPr>
              <a:defRPr/>
            </a:lvl1pPr>
          </a:lstStyle>
          <a:p>
            <a:fld id="{F3A550D2-4B67-4914-BF83-63D9BCCFF0B9}"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p:txBody>
          <a:bodyPr/>
          <a:lstStyle>
            <a:lvl1pPr>
              <a:defRPr/>
            </a:lvl1pPr>
          </a:lstStyle>
          <a:p>
            <a:pPr>
              <a:defRPr/>
            </a:pPr>
            <a:fld id="{3E32E941-4A46-4A72-917D-2159BC3588D0}" type="datetime1">
              <a:rPr lang="zh-CN" altLang="en-US"/>
              <a:t>2021/9/9</a:t>
            </a:fld>
            <a:endParaRPr lang="en-US" altLang="zh-CN"/>
          </a:p>
        </p:txBody>
      </p:sp>
      <p:sp>
        <p:nvSpPr>
          <p:cNvPr id="9" name="Rectangle 8"/>
          <p:cNvSpPr>
            <a:spLocks noGrp="1" noChangeArrowheads="1"/>
          </p:cNvSpPr>
          <p:nvPr>
            <p:ph type="sldNum" sz="quarter" idx="12"/>
          </p:nvPr>
        </p:nvSpPr>
        <p:spPr/>
        <p:txBody>
          <a:bodyPr/>
          <a:lstStyle>
            <a:lvl1pPr>
              <a:defRPr/>
            </a:lvl1pPr>
          </a:lstStyle>
          <a:p>
            <a:fld id="{AE67DE06-A8FC-4A02-B0B1-3E39E2702511}"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0"/>
            <a:ext cx="10668000" cy="609600"/>
          </a:xfrm>
          <a:prstGeom prst="rect">
            <a:avLst/>
          </a:prstGeom>
        </p:spPr>
        <p:txBody>
          <a:bodyPr/>
          <a:lstStyle/>
          <a:p>
            <a:r>
              <a:rPr lang="zh-CN" altLang="en-US"/>
              <a:t>单击此处编辑母版标题样式</a:t>
            </a:r>
          </a:p>
        </p:txBody>
      </p:sp>
      <p:sp>
        <p:nvSpPr>
          <p:cNvPr id="3" name="Rectangle 6"/>
          <p:cNvSpPr>
            <a:spLocks noGrp="1" noChangeArrowheads="1"/>
          </p:cNvSpPr>
          <p:nvPr>
            <p:ph type="dt" sz="half" idx="10"/>
          </p:nvPr>
        </p:nvSpPr>
        <p:spPr/>
        <p:txBody>
          <a:bodyPr/>
          <a:lstStyle>
            <a:lvl1pPr>
              <a:defRPr/>
            </a:lvl1pPr>
          </a:lstStyle>
          <a:p>
            <a:pPr>
              <a:defRPr/>
            </a:pPr>
            <a:fld id="{BFEE6F7D-3919-4651-8CA4-7B751C71BA14}" type="datetime1">
              <a:rPr lang="zh-CN" altLang="en-US"/>
              <a:t>2021/9/9</a:t>
            </a:fld>
            <a:endParaRPr lang="en-US" altLang="zh-CN"/>
          </a:p>
        </p:txBody>
      </p:sp>
      <p:sp>
        <p:nvSpPr>
          <p:cNvPr id="5" name="Rectangle 8"/>
          <p:cNvSpPr>
            <a:spLocks noGrp="1" noChangeArrowheads="1"/>
          </p:cNvSpPr>
          <p:nvPr>
            <p:ph type="sldNum" sz="quarter" idx="12"/>
          </p:nvPr>
        </p:nvSpPr>
        <p:spPr/>
        <p:txBody>
          <a:bodyPr/>
          <a:lstStyle>
            <a:lvl1pPr>
              <a:defRPr/>
            </a:lvl1pPr>
          </a:lstStyle>
          <a:p>
            <a:fld id="{E9737B81-CC8F-4512-9E0D-D70CBE9F7B1F}"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D1D84859-B760-4F0E-8732-51E216755E22}" type="datetime1">
              <a:rPr lang="zh-CN" altLang="en-US"/>
              <a:t>2021/9/9</a:t>
            </a:fld>
            <a:endParaRPr lang="en-US" altLang="zh-CN"/>
          </a:p>
        </p:txBody>
      </p:sp>
      <p:sp>
        <p:nvSpPr>
          <p:cNvPr id="4" name="Rectangle 8"/>
          <p:cNvSpPr>
            <a:spLocks noGrp="1" noChangeArrowheads="1"/>
          </p:cNvSpPr>
          <p:nvPr>
            <p:ph type="sldNum" sz="quarter" idx="12"/>
          </p:nvPr>
        </p:nvSpPr>
        <p:spPr/>
        <p:txBody>
          <a:bodyPr/>
          <a:lstStyle>
            <a:lvl1pPr>
              <a:defRPr/>
            </a:lvl1pPr>
          </a:lstStyle>
          <a:p>
            <a:fld id="{AE7C6688-C16E-448C-921C-67D4AB6EFAE9}"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fld id="{B4978F59-7BED-4A97-80A4-85D24B87C6E9}" type="datetime1">
              <a:rPr lang="zh-CN" altLang="en-US"/>
              <a:t>2021/9/9</a:t>
            </a:fld>
            <a:endParaRPr lang="en-US" altLang="zh-CN"/>
          </a:p>
        </p:txBody>
      </p:sp>
      <p:sp>
        <p:nvSpPr>
          <p:cNvPr id="7" name="Rectangle 8"/>
          <p:cNvSpPr>
            <a:spLocks noGrp="1" noChangeArrowheads="1"/>
          </p:cNvSpPr>
          <p:nvPr>
            <p:ph type="sldNum" sz="quarter" idx="12"/>
          </p:nvPr>
        </p:nvSpPr>
        <p:spPr/>
        <p:txBody>
          <a:bodyPr/>
          <a:lstStyle>
            <a:lvl1pPr>
              <a:defRPr/>
            </a:lvl1pPr>
          </a:lstStyle>
          <a:p>
            <a:fld id="{50A26652-EACA-4A1A-99D9-0DEB85CE75BF}"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fld id="{AD512F44-2064-45D4-8A26-9A2D7B999F44}" type="datetime1">
              <a:rPr lang="zh-CN" altLang="en-US"/>
              <a:t>2021/9/9</a:t>
            </a:fld>
            <a:endParaRPr lang="en-US" altLang="zh-CN"/>
          </a:p>
        </p:txBody>
      </p:sp>
      <p:sp>
        <p:nvSpPr>
          <p:cNvPr id="7" name="Rectangle 8"/>
          <p:cNvSpPr>
            <a:spLocks noGrp="1" noChangeArrowheads="1"/>
          </p:cNvSpPr>
          <p:nvPr>
            <p:ph type="sldNum" sz="quarter" idx="12"/>
          </p:nvPr>
        </p:nvSpPr>
        <p:spPr/>
        <p:txBody>
          <a:bodyPr/>
          <a:lstStyle>
            <a:lvl1pPr>
              <a:defRPr/>
            </a:lvl1pPr>
          </a:lstStyle>
          <a:p>
            <a:fld id="{62457EE5-2A63-491A-894B-D540F7D9596C}"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矩形 15"/>
          <p:cNvSpPr/>
          <p:nvPr userDrawn="1"/>
        </p:nvSpPr>
        <p:spPr bwMode="auto">
          <a:xfrm>
            <a:off x="-14817" y="6530975"/>
            <a:ext cx="12206817" cy="249238"/>
          </a:xfrm>
          <a:prstGeom prst="rect">
            <a:avLst/>
          </a:prstGeom>
          <a:solidFill>
            <a:srgbClr val="CC3300"/>
          </a:solidFill>
          <a:ln w="9525" cap="flat" cmpd="sng" algn="ctr">
            <a:solidFill>
              <a:srgbClr val="FF9900"/>
            </a:solidFill>
            <a:prstDash val="solid"/>
            <a:round/>
            <a:headEnd type="none" w="med" len="med"/>
            <a:tailEnd type="triangle" w="med" len="med"/>
          </a:ln>
          <a:effectLst/>
        </p:spPr>
        <p:txBody>
          <a:bodyPr/>
          <a:lstStyle/>
          <a:p>
            <a:pPr>
              <a:defRPr/>
            </a:pPr>
            <a:endParaRPr lang="zh-CN" altLang="en-US" sz="1800" dirty="0"/>
          </a:p>
        </p:txBody>
      </p:sp>
      <p:sp>
        <p:nvSpPr>
          <p:cNvPr id="7172" name="AutoShape 4"/>
          <p:cNvSpPr>
            <a:spLocks noChangeArrowheads="1"/>
          </p:cNvSpPr>
          <p:nvPr/>
        </p:nvSpPr>
        <p:spPr bwMode="auto">
          <a:xfrm>
            <a:off x="431800" y="914401"/>
            <a:ext cx="11760200" cy="66675"/>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CC3300"/>
          </a:solidFill>
          <a:ln w="9525">
            <a:solidFill>
              <a:srgbClr val="CC6600"/>
            </a:solidFill>
            <a:round/>
          </a:ln>
        </p:spPr>
        <p:txBody>
          <a:bodyPr/>
          <a:lstStyle/>
          <a:p>
            <a:pPr algn="l">
              <a:defRPr/>
            </a:pPr>
            <a:endParaRPr lang="zh-CN" altLang="zh-CN" sz="2400" b="0">
              <a:solidFill>
                <a:schemeClr val="tx1"/>
              </a:solidFill>
              <a:ea typeface="宋体" panose="02010600030101010101" pitchFamily="2" charset="-122"/>
            </a:endParaRPr>
          </a:p>
        </p:txBody>
      </p:sp>
      <p:sp>
        <p:nvSpPr>
          <p:cNvPr id="7174" name="Rectangle 6"/>
          <p:cNvSpPr>
            <a:spLocks noGrp="1" noChangeArrowheads="1"/>
          </p:cNvSpPr>
          <p:nvPr>
            <p:ph type="dt" sz="half" idx="2"/>
          </p:nvPr>
        </p:nvSpPr>
        <p:spPr bwMode="auto">
          <a:xfrm>
            <a:off x="584200" y="6553201"/>
            <a:ext cx="2641600" cy="238125"/>
          </a:xfrm>
          <a:prstGeom prst="rect">
            <a:avLst/>
          </a:prstGeom>
          <a:noFill/>
          <a:ln w="9525">
            <a:noFill/>
            <a:miter lim="800000"/>
          </a:ln>
          <a:effectLst/>
        </p:spPr>
        <p:txBody>
          <a:bodyPr vert="horz" wrap="square" lIns="0" tIns="0" rIns="0" bIns="0" numCol="1" anchor="t" anchorCtr="0" compatLnSpc="1"/>
          <a:lstStyle>
            <a:lvl1pPr algn="l">
              <a:defRPr sz="1200" b="0">
                <a:solidFill>
                  <a:schemeClr val="bg1"/>
                </a:solidFill>
                <a:ea typeface="+mn-ea"/>
              </a:defRPr>
            </a:lvl1pPr>
          </a:lstStyle>
          <a:p>
            <a:pPr>
              <a:defRPr/>
            </a:pPr>
            <a:fld id="{EEBE79F2-9FE6-4B99-A8D9-05ADE8088E5F}" type="datetime1">
              <a:rPr lang="zh-CN" altLang="en-US"/>
              <a:t>2021/9/9</a:t>
            </a:fld>
            <a:endParaRPr lang="en-US" altLang="zh-CN" dirty="0"/>
          </a:p>
        </p:txBody>
      </p:sp>
      <p:sp>
        <p:nvSpPr>
          <p:cNvPr id="7176" name="Rectangle 8"/>
          <p:cNvSpPr>
            <a:spLocks noGrp="1" noChangeArrowheads="1"/>
          </p:cNvSpPr>
          <p:nvPr>
            <p:ph type="sldNum" sz="quarter" idx="4"/>
          </p:nvPr>
        </p:nvSpPr>
        <p:spPr bwMode="auto">
          <a:xfrm>
            <a:off x="9179984" y="6553200"/>
            <a:ext cx="2641600" cy="228600"/>
          </a:xfrm>
          <a:prstGeom prst="rect">
            <a:avLst/>
          </a:prstGeom>
          <a:noFill/>
          <a:ln w="9525">
            <a:noFill/>
            <a:miter lim="800000"/>
          </a:ln>
          <a:effectLst/>
        </p:spPr>
        <p:txBody>
          <a:bodyPr vert="horz" wrap="square" lIns="0" tIns="0" rIns="0" bIns="0" numCol="1" anchor="t" anchorCtr="0" compatLnSpc="1"/>
          <a:lstStyle>
            <a:lvl1pPr algn="r">
              <a:defRPr sz="1200" b="0">
                <a:solidFill>
                  <a:schemeClr val="bg1"/>
                </a:solidFill>
                <a:ea typeface="宋体" panose="02010600030101010101" pitchFamily="2" charset="-122"/>
              </a:defRPr>
            </a:lvl1pPr>
          </a:lstStyle>
          <a:p>
            <a:fld id="{9F5261D9-34D4-4683-874B-4B49ADB77494}" type="slidenum">
              <a:rPr lang="en-US" altLang="zh-CN"/>
              <a:t>‹#›</a:t>
            </a:fld>
            <a:endParaRPr lang="en-US" altLang="zh-CN"/>
          </a:p>
        </p:txBody>
      </p:sp>
      <p:sp>
        <p:nvSpPr>
          <p:cNvPr id="17" name="TextBox 16"/>
          <p:cNvSpPr txBox="1"/>
          <p:nvPr userDrawn="1"/>
        </p:nvSpPr>
        <p:spPr>
          <a:xfrm>
            <a:off x="2893484" y="6530975"/>
            <a:ext cx="6286500" cy="306705"/>
          </a:xfrm>
          <a:prstGeom prst="rect">
            <a:avLst/>
          </a:prstGeom>
          <a:noFill/>
        </p:spPr>
        <p:txBody>
          <a:bodyPr>
            <a:spAutoFit/>
          </a:bodyPr>
          <a:lstStyle/>
          <a:p>
            <a:pPr algn="ctr">
              <a:defRPr/>
            </a:pPr>
            <a:r>
              <a:rPr lang="zh-CN" altLang="en-US" sz="1400" dirty="0">
                <a:solidFill>
                  <a:schemeClr val="bg1"/>
                </a:solidFill>
              </a:rPr>
              <a:t>机器学习</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Lst>
  <p:hf hdr="0"/>
  <p:txStyles>
    <p:title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p:titleStyle>
    <p:body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image" Target="../media/image29.wmf"/><Relationship Id="rId7" Type="http://schemas.openxmlformats.org/officeDocument/2006/relationships/oleObject" Target="../embeddings/oleObject50.bin"/><Relationship Id="rId2" Type="http://schemas.openxmlformats.org/officeDocument/2006/relationships/oleObject" Target="../embeddings/oleObject48.bin"/><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wmf"/><Relationship Id="rId4" Type="http://schemas.openxmlformats.org/officeDocument/2006/relationships/oleObject" Target="../embeddings/oleObject49.bin"/></Relationships>
</file>

<file path=ppt/slides/_rels/slide11.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oleObject" Target="../embeddings/oleObject51.bin"/><Relationship Id="rId7" Type="http://schemas.openxmlformats.org/officeDocument/2006/relationships/image" Target="../media/image56.wmf"/><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oleObject" Target="../embeddings/oleObject52.bin"/><Relationship Id="rId5" Type="http://schemas.openxmlformats.org/officeDocument/2006/relationships/image" Target="../media/image61.png"/><Relationship Id="rId4" Type="http://schemas.openxmlformats.org/officeDocument/2006/relationships/image" Target="../media/image60.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56.bin"/><Relationship Id="rId13" Type="http://schemas.openxmlformats.org/officeDocument/2006/relationships/oleObject" Target="../embeddings/oleObject58.bin"/><Relationship Id="rId18" Type="http://schemas.openxmlformats.org/officeDocument/2006/relationships/image" Target="../media/image68.wmf"/><Relationship Id="rId26" Type="http://schemas.openxmlformats.org/officeDocument/2006/relationships/oleObject" Target="../embeddings/oleObject65.bin"/><Relationship Id="rId3" Type="http://schemas.openxmlformats.org/officeDocument/2006/relationships/image" Target="../media/image63.wmf"/><Relationship Id="rId21" Type="http://schemas.openxmlformats.org/officeDocument/2006/relationships/image" Target="../media/image70.wmf"/><Relationship Id="rId7" Type="http://schemas.openxmlformats.org/officeDocument/2006/relationships/image" Target="../media/image37.wmf"/><Relationship Id="rId12" Type="http://schemas.openxmlformats.org/officeDocument/2006/relationships/image" Target="../media/image67.wmf"/><Relationship Id="rId17" Type="http://schemas.openxmlformats.org/officeDocument/2006/relationships/oleObject" Target="../embeddings/oleObject61.bin"/><Relationship Id="rId25" Type="http://schemas.openxmlformats.org/officeDocument/2006/relationships/image" Target="../media/image72.wmf"/><Relationship Id="rId2" Type="http://schemas.openxmlformats.org/officeDocument/2006/relationships/oleObject" Target="../embeddings/oleObject53.bin"/><Relationship Id="rId16" Type="http://schemas.openxmlformats.org/officeDocument/2006/relationships/oleObject" Target="../embeddings/oleObject60.bin"/><Relationship Id="rId20" Type="http://schemas.openxmlformats.org/officeDocument/2006/relationships/oleObject" Target="../embeddings/oleObject62.bin"/><Relationship Id="rId1" Type="http://schemas.openxmlformats.org/officeDocument/2006/relationships/slideLayout" Target="../slideLayouts/slideLayout2.xml"/><Relationship Id="rId6" Type="http://schemas.openxmlformats.org/officeDocument/2006/relationships/oleObject" Target="../embeddings/oleObject55.bin"/><Relationship Id="rId11" Type="http://schemas.openxmlformats.org/officeDocument/2006/relationships/oleObject" Target="../embeddings/oleObject57.bin"/><Relationship Id="rId24" Type="http://schemas.openxmlformats.org/officeDocument/2006/relationships/oleObject" Target="../embeddings/oleObject64.bin"/><Relationship Id="rId5" Type="http://schemas.openxmlformats.org/officeDocument/2006/relationships/image" Target="../media/image64.wmf"/><Relationship Id="rId15" Type="http://schemas.openxmlformats.org/officeDocument/2006/relationships/image" Target="../media/image58.wmf"/><Relationship Id="rId23" Type="http://schemas.openxmlformats.org/officeDocument/2006/relationships/image" Target="../media/image71.wmf"/><Relationship Id="rId28" Type="http://schemas.openxmlformats.org/officeDocument/2006/relationships/image" Target="../media/image74.png"/><Relationship Id="rId10" Type="http://schemas.openxmlformats.org/officeDocument/2006/relationships/image" Target="../media/image66.png"/><Relationship Id="rId19" Type="http://schemas.openxmlformats.org/officeDocument/2006/relationships/image" Target="../media/image69.png"/><Relationship Id="rId4" Type="http://schemas.openxmlformats.org/officeDocument/2006/relationships/oleObject" Target="../embeddings/oleObject54.bin"/><Relationship Id="rId9" Type="http://schemas.openxmlformats.org/officeDocument/2006/relationships/image" Target="../media/image65.wmf"/><Relationship Id="rId14" Type="http://schemas.openxmlformats.org/officeDocument/2006/relationships/oleObject" Target="../embeddings/oleObject59.bin"/><Relationship Id="rId22" Type="http://schemas.openxmlformats.org/officeDocument/2006/relationships/oleObject" Target="../embeddings/oleObject63.bin"/><Relationship Id="rId27" Type="http://schemas.openxmlformats.org/officeDocument/2006/relationships/image" Target="../media/image73.wmf"/></Relationships>
</file>

<file path=ppt/slides/_rels/slide1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71.bin"/><Relationship Id="rId18" Type="http://schemas.openxmlformats.org/officeDocument/2006/relationships/oleObject" Target="../embeddings/oleObject74.bin"/><Relationship Id="rId3" Type="http://schemas.openxmlformats.org/officeDocument/2006/relationships/image" Target="../media/image76.wmf"/><Relationship Id="rId21" Type="http://schemas.openxmlformats.org/officeDocument/2006/relationships/image" Target="../media/image85.wmf"/><Relationship Id="rId7" Type="http://schemas.openxmlformats.org/officeDocument/2006/relationships/oleObject" Target="../embeddings/oleObject68.bin"/><Relationship Id="rId12" Type="http://schemas.openxmlformats.org/officeDocument/2006/relationships/image" Target="../media/image81.wmf"/><Relationship Id="rId17" Type="http://schemas.openxmlformats.org/officeDocument/2006/relationships/oleObject" Target="../embeddings/oleObject73.bin"/><Relationship Id="rId25" Type="http://schemas.openxmlformats.org/officeDocument/2006/relationships/image" Target="../media/image87.wmf"/><Relationship Id="rId2" Type="http://schemas.openxmlformats.org/officeDocument/2006/relationships/oleObject" Target="../embeddings/oleObject66.bin"/><Relationship Id="rId16" Type="http://schemas.openxmlformats.org/officeDocument/2006/relationships/image" Target="../media/image83.wmf"/><Relationship Id="rId20" Type="http://schemas.openxmlformats.org/officeDocument/2006/relationships/oleObject" Target="../embeddings/oleObject75.bin"/><Relationship Id="rId1" Type="http://schemas.openxmlformats.org/officeDocument/2006/relationships/slideLayout" Target="../slideLayouts/slideLayout2.xml"/><Relationship Id="rId6" Type="http://schemas.openxmlformats.org/officeDocument/2006/relationships/image" Target="../media/image78.png"/><Relationship Id="rId11" Type="http://schemas.openxmlformats.org/officeDocument/2006/relationships/oleObject" Target="../embeddings/oleObject70.bin"/><Relationship Id="rId24" Type="http://schemas.openxmlformats.org/officeDocument/2006/relationships/oleObject" Target="../embeddings/oleObject77.bin"/><Relationship Id="rId5" Type="http://schemas.openxmlformats.org/officeDocument/2006/relationships/image" Target="../media/image77.wmf"/><Relationship Id="rId15" Type="http://schemas.openxmlformats.org/officeDocument/2006/relationships/oleObject" Target="../embeddings/oleObject72.bin"/><Relationship Id="rId23" Type="http://schemas.openxmlformats.org/officeDocument/2006/relationships/image" Target="../media/image86.wmf"/><Relationship Id="rId10" Type="http://schemas.openxmlformats.org/officeDocument/2006/relationships/image" Target="../media/image80.wmf"/><Relationship Id="rId19" Type="http://schemas.openxmlformats.org/officeDocument/2006/relationships/image" Target="../media/image84.wmf"/><Relationship Id="rId4" Type="http://schemas.openxmlformats.org/officeDocument/2006/relationships/oleObject" Target="../embeddings/oleObject67.bin"/><Relationship Id="rId9" Type="http://schemas.openxmlformats.org/officeDocument/2006/relationships/oleObject" Target="../embeddings/oleObject69.bin"/><Relationship Id="rId14" Type="http://schemas.openxmlformats.org/officeDocument/2006/relationships/image" Target="../media/image82.wmf"/><Relationship Id="rId22" Type="http://schemas.openxmlformats.org/officeDocument/2006/relationships/oleObject" Target="../embeddings/oleObject76.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81.bin"/><Relationship Id="rId13" Type="http://schemas.openxmlformats.org/officeDocument/2006/relationships/image" Target="../media/image92.wmf"/><Relationship Id="rId18" Type="http://schemas.openxmlformats.org/officeDocument/2006/relationships/oleObject" Target="../embeddings/oleObject87.bin"/><Relationship Id="rId26" Type="http://schemas.openxmlformats.org/officeDocument/2006/relationships/oleObject" Target="../embeddings/oleObject91.bin"/><Relationship Id="rId3" Type="http://schemas.openxmlformats.org/officeDocument/2006/relationships/image" Target="../media/image88.wmf"/><Relationship Id="rId21" Type="http://schemas.openxmlformats.org/officeDocument/2006/relationships/image" Target="../media/image96.wmf"/><Relationship Id="rId7" Type="http://schemas.openxmlformats.org/officeDocument/2006/relationships/image" Target="../media/image90.wmf"/><Relationship Id="rId12" Type="http://schemas.openxmlformats.org/officeDocument/2006/relationships/oleObject" Target="../embeddings/oleObject84.bin"/><Relationship Id="rId17" Type="http://schemas.openxmlformats.org/officeDocument/2006/relationships/image" Target="../media/image94.wmf"/><Relationship Id="rId25" Type="http://schemas.openxmlformats.org/officeDocument/2006/relationships/image" Target="../media/image98.wmf"/><Relationship Id="rId2" Type="http://schemas.openxmlformats.org/officeDocument/2006/relationships/oleObject" Target="../embeddings/oleObject78.bin"/><Relationship Id="rId16" Type="http://schemas.openxmlformats.org/officeDocument/2006/relationships/oleObject" Target="../embeddings/oleObject86.bin"/><Relationship Id="rId20" Type="http://schemas.openxmlformats.org/officeDocument/2006/relationships/oleObject" Target="../embeddings/oleObject88.bin"/><Relationship Id="rId1" Type="http://schemas.openxmlformats.org/officeDocument/2006/relationships/slideLayout" Target="../slideLayouts/slideLayout2.xml"/><Relationship Id="rId6" Type="http://schemas.openxmlformats.org/officeDocument/2006/relationships/oleObject" Target="../embeddings/oleObject80.bin"/><Relationship Id="rId11" Type="http://schemas.openxmlformats.org/officeDocument/2006/relationships/oleObject" Target="../embeddings/oleObject83.bin"/><Relationship Id="rId24" Type="http://schemas.openxmlformats.org/officeDocument/2006/relationships/oleObject" Target="../embeddings/oleObject90.bin"/><Relationship Id="rId5" Type="http://schemas.openxmlformats.org/officeDocument/2006/relationships/image" Target="../media/image89.wmf"/><Relationship Id="rId15" Type="http://schemas.openxmlformats.org/officeDocument/2006/relationships/image" Target="../media/image93.wmf"/><Relationship Id="rId23" Type="http://schemas.openxmlformats.org/officeDocument/2006/relationships/image" Target="../media/image97.wmf"/><Relationship Id="rId10" Type="http://schemas.openxmlformats.org/officeDocument/2006/relationships/image" Target="../media/image91.wmf"/><Relationship Id="rId19" Type="http://schemas.openxmlformats.org/officeDocument/2006/relationships/image" Target="../media/image95.wmf"/><Relationship Id="rId4" Type="http://schemas.openxmlformats.org/officeDocument/2006/relationships/oleObject" Target="../embeddings/oleObject79.bin"/><Relationship Id="rId9" Type="http://schemas.openxmlformats.org/officeDocument/2006/relationships/oleObject" Target="../embeddings/oleObject82.bin"/><Relationship Id="rId14" Type="http://schemas.openxmlformats.org/officeDocument/2006/relationships/oleObject" Target="../embeddings/oleObject85.bin"/><Relationship Id="rId22" Type="http://schemas.openxmlformats.org/officeDocument/2006/relationships/oleObject" Target="../embeddings/oleObject89.bin"/><Relationship Id="rId27" Type="http://schemas.openxmlformats.org/officeDocument/2006/relationships/image" Target="../media/image99.wmf"/></Relationships>
</file>

<file path=ppt/slides/_rels/slide16.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oleObject" Target="../embeddings/oleObject97.bin"/><Relationship Id="rId18" Type="http://schemas.openxmlformats.org/officeDocument/2006/relationships/image" Target="../media/image107.wmf"/><Relationship Id="rId3" Type="http://schemas.openxmlformats.org/officeDocument/2006/relationships/image" Target="../media/image100.wmf"/><Relationship Id="rId7" Type="http://schemas.openxmlformats.org/officeDocument/2006/relationships/image" Target="../media/image101.wmf"/><Relationship Id="rId12" Type="http://schemas.openxmlformats.org/officeDocument/2006/relationships/image" Target="../media/image104.wmf"/><Relationship Id="rId17" Type="http://schemas.openxmlformats.org/officeDocument/2006/relationships/oleObject" Target="../embeddings/oleObject99.bin"/><Relationship Id="rId2" Type="http://schemas.openxmlformats.org/officeDocument/2006/relationships/oleObject" Target="../embeddings/oleObject92.bin"/><Relationship Id="rId16" Type="http://schemas.openxmlformats.org/officeDocument/2006/relationships/image" Target="../media/image106.wmf"/><Relationship Id="rId1" Type="http://schemas.openxmlformats.org/officeDocument/2006/relationships/slideLayout" Target="../slideLayouts/slideLayout2.xml"/><Relationship Id="rId6" Type="http://schemas.openxmlformats.org/officeDocument/2006/relationships/oleObject" Target="../embeddings/oleObject94.bin"/><Relationship Id="rId11" Type="http://schemas.openxmlformats.org/officeDocument/2006/relationships/oleObject" Target="../embeddings/oleObject96.bin"/><Relationship Id="rId5" Type="http://schemas.openxmlformats.org/officeDocument/2006/relationships/image" Target="../media/image76.wmf"/><Relationship Id="rId15" Type="http://schemas.openxmlformats.org/officeDocument/2006/relationships/oleObject" Target="../embeddings/oleObject98.bin"/><Relationship Id="rId10" Type="http://schemas.openxmlformats.org/officeDocument/2006/relationships/image" Target="../media/image103.wmf"/><Relationship Id="rId19" Type="http://schemas.openxmlformats.org/officeDocument/2006/relationships/image" Target="../media/image108.png"/><Relationship Id="rId4" Type="http://schemas.openxmlformats.org/officeDocument/2006/relationships/oleObject" Target="../embeddings/oleObject93.bin"/><Relationship Id="rId9" Type="http://schemas.openxmlformats.org/officeDocument/2006/relationships/oleObject" Target="../embeddings/oleObject95.bin"/><Relationship Id="rId14" Type="http://schemas.openxmlformats.org/officeDocument/2006/relationships/image" Target="../media/image105.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03.bin"/><Relationship Id="rId3" Type="http://schemas.openxmlformats.org/officeDocument/2006/relationships/image" Target="../media/image109.wmf"/><Relationship Id="rId7" Type="http://schemas.openxmlformats.org/officeDocument/2006/relationships/image" Target="../media/image111.wmf"/><Relationship Id="rId2" Type="http://schemas.openxmlformats.org/officeDocument/2006/relationships/oleObject" Target="../embeddings/oleObject100.bin"/><Relationship Id="rId1" Type="http://schemas.openxmlformats.org/officeDocument/2006/relationships/slideLayout" Target="../slideLayouts/slideLayout2.xml"/><Relationship Id="rId6" Type="http://schemas.openxmlformats.org/officeDocument/2006/relationships/oleObject" Target="../embeddings/oleObject102.bin"/><Relationship Id="rId5" Type="http://schemas.openxmlformats.org/officeDocument/2006/relationships/image" Target="../media/image110.wmf"/><Relationship Id="rId10" Type="http://schemas.openxmlformats.org/officeDocument/2006/relationships/image" Target="../media/image113.png"/><Relationship Id="rId4" Type="http://schemas.openxmlformats.org/officeDocument/2006/relationships/oleObject" Target="../embeddings/oleObject101.bin"/><Relationship Id="rId9" Type="http://schemas.openxmlformats.org/officeDocument/2006/relationships/image" Target="../media/image112.wmf"/></Relationships>
</file>

<file path=ppt/slides/_rels/slide18.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oleObject" Target="../embeddings/oleObject109.bin"/><Relationship Id="rId3" Type="http://schemas.openxmlformats.org/officeDocument/2006/relationships/image" Target="../media/image116.wmf"/><Relationship Id="rId7" Type="http://schemas.openxmlformats.org/officeDocument/2006/relationships/image" Target="../media/image118.wmf"/><Relationship Id="rId12" Type="http://schemas.openxmlformats.org/officeDocument/2006/relationships/image" Target="../media/image121.png"/><Relationship Id="rId2" Type="http://schemas.openxmlformats.org/officeDocument/2006/relationships/oleObject" Target="../embeddings/oleObject104.bin"/><Relationship Id="rId1" Type="http://schemas.openxmlformats.org/officeDocument/2006/relationships/slideLayout" Target="../slideLayouts/slideLayout2.xml"/><Relationship Id="rId6" Type="http://schemas.openxmlformats.org/officeDocument/2006/relationships/oleObject" Target="../embeddings/oleObject106.bin"/><Relationship Id="rId11" Type="http://schemas.openxmlformats.org/officeDocument/2006/relationships/oleObject" Target="../embeddings/oleObject108.bin"/><Relationship Id="rId5" Type="http://schemas.openxmlformats.org/officeDocument/2006/relationships/image" Target="../media/image117.wmf"/><Relationship Id="rId10" Type="http://schemas.openxmlformats.org/officeDocument/2006/relationships/image" Target="../media/image120.wmf"/><Relationship Id="rId4" Type="http://schemas.openxmlformats.org/officeDocument/2006/relationships/oleObject" Target="../embeddings/oleObject105.bin"/><Relationship Id="rId9" Type="http://schemas.openxmlformats.org/officeDocument/2006/relationships/oleObject" Target="../embeddings/oleObject107.bin"/><Relationship Id="rId14" Type="http://schemas.openxmlformats.org/officeDocument/2006/relationships/image" Target="../media/image122.wmf"/></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8.wmf"/><Relationship Id="rId18" Type="http://schemas.openxmlformats.org/officeDocument/2006/relationships/oleObject" Target="../embeddings/oleObject9.bin"/><Relationship Id="rId3" Type="http://schemas.openxmlformats.org/officeDocument/2006/relationships/image" Target="../media/image3.wmf"/><Relationship Id="rId21" Type="http://schemas.openxmlformats.org/officeDocument/2006/relationships/image" Target="../media/image12.wmf"/><Relationship Id="rId7" Type="http://schemas.openxmlformats.org/officeDocument/2006/relationships/image" Target="../media/image5.wmf"/><Relationship Id="rId12" Type="http://schemas.openxmlformats.org/officeDocument/2006/relationships/oleObject" Target="../embeddings/oleObject6.bin"/><Relationship Id="rId17" Type="http://schemas.openxmlformats.org/officeDocument/2006/relationships/image" Target="../media/image10.png"/><Relationship Id="rId2" Type="http://schemas.openxmlformats.org/officeDocument/2006/relationships/oleObject" Target="../embeddings/oleObject1.bin"/><Relationship Id="rId16" Type="http://schemas.openxmlformats.org/officeDocument/2006/relationships/image" Target="../media/image9.wmf"/><Relationship Id="rId20"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7.wmf"/><Relationship Id="rId5" Type="http://schemas.openxmlformats.org/officeDocument/2006/relationships/image" Target="../media/image4.wmf"/><Relationship Id="rId15" Type="http://schemas.openxmlformats.org/officeDocument/2006/relationships/oleObject" Target="../embeddings/oleObject8.bin"/><Relationship Id="rId10" Type="http://schemas.openxmlformats.org/officeDocument/2006/relationships/oleObject" Target="../embeddings/oleObject5.bin"/><Relationship Id="rId19" Type="http://schemas.openxmlformats.org/officeDocument/2006/relationships/image" Target="../media/image11.wmf"/><Relationship Id="rId4" Type="http://schemas.openxmlformats.org/officeDocument/2006/relationships/oleObject" Target="../embeddings/oleObject2.bin"/><Relationship Id="rId9" Type="http://schemas.openxmlformats.org/officeDocument/2006/relationships/image" Target="../media/image6.wmf"/><Relationship Id="rId14" Type="http://schemas.openxmlformats.org/officeDocument/2006/relationships/oleObject" Target="../embeddings/oleObject7.bin"/><Relationship Id="rId22" Type="http://schemas.openxmlformats.org/officeDocument/2006/relationships/image" Target="../media/image13.png"/></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13.bin"/><Relationship Id="rId13" Type="http://schemas.openxmlformats.org/officeDocument/2006/relationships/oleObject" Target="../embeddings/oleObject116.bin"/><Relationship Id="rId3" Type="http://schemas.openxmlformats.org/officeDocument/2006/relationships/image" Target="../media/image118.wmf"/><Relationship Id="rId7" Type="http://schemas.openxmlformats.org/officeDocument/2006/relationships/image" Target="../media/image124.wmf"/><Relationship Id="rId12" Type="http://schemas.openxmlformats.org/officeDocument/2006/relationships/oleObject" Target="../embeddings/oleObject115.bin"/><Relationship Id="rId2" Type="http://schemas.openxmlformats.org/officeDocument/2006/relationships/oleObject" Target="../embeddings/oleObject110.bin"/><Relationship Id="rId1" Type="http://schemas.openxmlformats.org/officeDocument/2006/relationships/slideLayout" Target="../slideLayouts/slideLayout2.xml"/><Relationship Id="rId6" Type="http://schemas.openxmlformats.org/officeDocument/2006/relationships/oleObject" Target="../embeddings/oleObject112.bin"/><Relationship Id="rId11" Type="http://schemas.openxmlformats.org/officeDocument/2006/relationships/image" Target="../media/image116.wmf"/><Relationship Id="rId5" Type="http://schemas.openxmlformats.org/officeDocument/2006/relationships/image" Target="../media/image123.wmf"/><Relationship Id="rId15" Type="http://schemas.openxmlformats.org/officeDocument/2006/relationships/image" Target="../media/image126.wmf"/><Relationship Id="rId10" Type="http://schemas.openxmlformats.org/officeDocument/2006/relationships/oleObject" Target="../embeddings/oleObject114.bin"/><Relationship Id="rId4" Type="http://schemas.openxmlformats.org/officeDocument/2006/relationships/oleObject" Target="../embeddings/oleObject111.bin"/><Relationship Id="rId9" Type="http://schemas.openxmlformats.org/officeDocument/2006/relationships/image" Target="../media/image125.wmf"/><Relationship Id="rId14" Type="http://schemas.openxmlformats.org/officeDocument/2006/relationships/oleObject" Target="../embeddings/oleObject117.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21.bin"/><Relationship Id="rId13" Type="http://schemas.openxmlformats.org/officeDocument/2006/relationships/oleObject" Target="../embeddings/oleObject124.bin"/><Relationship Id="rId3" Type="http://schemas.openxmlformats.org/officeDocument/2006/relationships/image" Target="../media/image124.wmf"/><Relationship Id="rId7" Type="http://schemas.openxmlformats.org/officeDocument/2006/relationships/image" Target="../media/image127.wmf"/><Relationship Id="rId12" Type="http://schemas.openxmlformats.org/officeDocument/2006/relationships/image" Target="../media/image129.png"/><Relationship Id="rId17" Type="http://schemas.openxmlformats.org/officeDocument/2006/relationships/image" Target="../media/image132.wmf"/><Relationship Id="rId2" Type="http://schemas.openxmlformats.org/officeDocument/2006/relationships/oleObject" Target="../embeddings/oleObject118.bin"/><Relationship Id="rId16" Type="http://schemas.openxmlformats.org/officeDocument/2006/relationships/oleObject" Target="../embeddings/oleObject125.bin"/><Relationship Id="rId1" Type="http://schemas.openxmlformats.org/officeDocument/2006/relationships/slideLayout" Target="../slideLayouts/slideLayout2.xml"/><Relationship Id="rId6" Type="http://schemas.openxmlformats.org/officeDocument/2006/relationships/oleObject" Target="../embeddings/oleObject120.bin"/><Relationship Id="rId11" Type="http://schemas.openxmlformats.org/officeDocument/2006/relationships/oleObject" Target="../embeddings/oleObject123.bin"/><Relationship Id="rId5" Type="http://schemas.openxmlformats.org/officeDocument/2006/relationships/image" Target="../media/image117.wmf"/><Relationship Id="rId15" Type="http://schemas.openxmlformats.org/officeDocument/2006/relationships/image" Target="../media/image131.png"/><Relationship Id="rId10" Type="http://schemas.openxmlformats.org/officeDocument/2006/relationships/oleObject" Target="../embeddings/oleObject122.bin"/><Relationship Id="rId4" Type="http://schemas.openxmlformats.org/officeDocument/2006/relationships/oleObject" Target="../embeddings/oleObject119.bin"/><Relationship Id="rId9" Type="http://schemas.openxmlformats.org/officeDocument/2006/relationships/image" Target="../media/image128.wmf"/><Relationship Id="rId14" Type="http://schemas.openxmlformats.org/officeDocument/2006/relationships/image" Target="../media/image130.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19.png"/><Relationship Id="rId3" Type="http://schemas.openxmlformats.org/officeDocument/2006/relationships/image" Target="../media/image8.wmf"/><Relationship Id="rId7" Type="http://schemas.openxmlformats.org/officeDocument/2006/relationships/image" Target="../media/image15.wmf"/><Relationship Id="rId12" Type="http://schemas.openxmlformats.org/officeDocument/2006/relationships/image" Target="../media/image18.png"/><Relationship Id="rId17" Type="http://schemas.openxmlformats.org/officeDocument/2006/relationships/image" Target="../media/image21.wmf"/><Relationship Id="rId2" Type="http://schemas.openxmlformats.org/officeDocument/2006/relationships/oleObject" Target="../embeddings/oleObject11.bin"/><Relationship Id="rId16" Type="http://schemas.openxmlformats.org/officeDocument/2006/relationships/oleObject" Target="../embeddings/oleObject17.bin"/><Relationship Id="rId1" Type="http://schemas.openxmlformats.org/officeDocument/2006/relationships/slideLayout" Target="../slideLayouts/slideLayout2.xml"/><Relationship Id="rId6" Type="http://schemas.openxmlformats.org/officeDocument/2006/relationships/oleObject" Target="../embeddings/oleObject13.bin"/><Relationship Id="rId11" Type="http://schemas.openxmlformats.org/officeDocument/2006/relationships/image" Target="../media/image17.wmf"/><Relationship Id="rId5" Type="http://schemas.openxmlformats.org/officeDocument/2006/relationships/image" Target="../media/image14.wmf"/><Relationship Id="rId15" Type="http://schemas.openxmlformats.org/officeDocument/2006/relationships/image" Target="../media/image20.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6.wmf"/><Relationship Id="rId14" Type="http://schemas.openxmlformats.org/officeDocument/2006/relationships/oleObject" Target="../embeddings/oleObject16.bin"/></Relationships>
</file>

<file path=ppt/slides/_rels/slide4.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9.wmf"/><Relationship Id="rId3" Type="http://schemas.openxmlformats.org/officeDocument/2006/relationships/image" Target="../media/image23.png"/><Relationship Id="rId7" Type="http://schemas.openxmlformats.org/officeDocument/2006/relationships/image" Target="../media/image26.png"/><Relationship Id="rId12" Type="http://schemas.openxmlformats.org/officeDocument/2006/relationships/oleObject" Target="../embeddings/oleObject20.bin"/><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5.wmf"/><Relationship Id="rId11" Type="http://schemas.openxmlformats.org/officeDocument/2006/relationships/image" Target="../media/image8.wmf"/><Relationship Id="rId5" Type="http://schemas.openxmlformats.org/officeDocument/2006/relationships/oleObject" Target="../embeddings/oleObject18.bin"/><Relationship Id="rId10" Type="http://schemas.openxmlformats.org/officeDocument/2006/relationships/oleObject" Target="../embeddings/oleObject19.bin"/><Relationship Id="rId4" Type="http://schemas.openxmlformats.org/officeDocument/2006/relationships/image" Target="../media/image24.png"/><Relationship Id="rId9" Type="http://schemas.openxmlformats.org/officeDocument/2006/relationships/image" Target="../media/image28.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32.png"/><Relationship Id="rId3" Type="http://schemas.openxmlformats.org/officeDocument/2006/relationships/image" Target="../media/image29.wmf"/><Relationship Id="rId7" Type="http://schemas.openxmlformats.org/officeDocument/2006/relationships/image" Target="../media/image8.wmf"/><Relationship Id="rId12" Type="http://schemas.openxmlformats.org/officeDocument/2006/relationships/image" Target="../media/image31.wmf"/><Relationship Id="rId2" Type="http://schemas.openxmlformats.org/officeDocument/2006/relationships/oleObject" Target="../embeddings/oleObject21.bin"/><Relationship Id="rId1" Type="http://schemas.openxmlformats.org/officeDocument/2006/relationships/slideLayout" Target="../slideLayouts/slideLayout2.xml"/><Relationship Id="rId6" Type="http://schemas.openxmlformats.org/officeDocument/2006/relationships/oleObject" Target="../embeddings/oleObject24.bin"/><Relationship Id="rId11" Type="http://schemas.openxmlformats.org/officeDocument/2006/relationships/oleObject" Target="../embeddings/oleObject27.bin"/><Relationship Id="rId5" Type="http://schemas.openxmlformats.org/officeDocument/2006/relationships/oleObject" Target="../embeddings/oleObject23.bin"/><Relationship Id="rId10" Type="http://schemas.openxmlformats.org/officeDocument/2006/relationships/oleObject" Target="../embeddings/oleObject26.bin"/><Relationship Id="rId4" Type="http://schemas.openxmlformats.org/officeDocument/2006/relationships/oleObject" Target="../embeddings/oleObject22.bin"/><Relationship Id="rId9" Type="http://schemas.openxmlformats.org/officeDocument/2006/relationships/image" Target="../media/image30.wmf"/></Relationships>
</file>

<file path=ppt/slides/_rels/slide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oleObject" Target="../embeddings/oleObject28.bin"/><Relationship Id="rId7"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9.wmf"/><Relationship Id="rId5" Type="http://schemas.openxmlformats.org/officeDocument/2006/relationships/oleObject" Target="../embeddings/oleObject29.bin"/><Relationship Id="rId4" Type="http://schemas.openxmlformats.org/officeDocument/2006/relationships/image" Target="../media/image31.wmf"/></Relationships>
</file>

<file path=ppt/slides/_rels/slide7.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30.bin"/><Relationship Id="rId1" Type="http://schemas.openxmlformats.org/officeDocument/2006/relationships/slideLayout" Target="../slideLayouts/slideLayout2.xml"/><Relationship Id="rId6" Type="http://schemas.openxmlformats.org/officeDocument/2006/relationships/image" Target="../media/image36.wmf"/><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8.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2.wmf"/><Relationship Id="rId18" Type="http://schemas.openxmlformats.org/officeDocument/2006/relationships/oleObject" Target="../embeddings/oleObject40.bin"/><Relationship Id="rId3" Type="http://schemas.openxmlformats.org/officeDocument/2006/relationships/image" Target="../media/image37.wmf"/><Relationship Id="rId21" Type="http://schemas.openxmlformats.org/officeDocument/2006/relationships/image" Target="../media/image46.wmf"/><Relationship Id="rId7" Type="http://schemas.openxmlformats.org/officeDocument/2006/relationships/image" Target="../media/image38.wmf"/><Relationship Id="rId12" Type="http://schemas.openxmlformats.org/officeDocument/2006/relationships/oleObject" Target="../embeddings/oleObject37.bin"/><Relationship Id="rId17" Type="http://schemas.openxmlformats.org/officeDocument/2006/relationships/oleObject" Target="../embeddings/oleObject39.bin"/><Relationship Id="rId2" Type="http://schemas.openxmlformats.org/officeDocument/2006/relationships/oleObject" Target="../embeddings/oleObject33.bin"/><Relationship Id="rId16" Type="http://schemas.openxmlformats.org/officeDocument/2006/relationships/image" Target="../media/image44.png"/><Relationship Id="rId20" Type="http://schemas.openxmlformats.org/officeDocument/2006/relationships/oleObject" Target="../embeddings/oleObject41.bin"/><Relationship Id="rId1" Type="http://schemas.openxmlformats.org/officeDocument/2006/relationships/slideLayout" Target="../slideLayouts/slideLayout2.xml"/><Relationship Id="rId6" Type="http://schemas.openxmlformats.org/officeDocument/2006/relationships/oleObject" Target="../embeddings/oleObject35.bin"/><Relationship Id="rId11" Type="http://schemas.openxmlformats.org/officeDocument/2006/relationships/image" Target="../media/image41.png"/><Relationship Id="rId5" Type="http://schemas.openxmlformats.org/officeDocument/2006/relationships/image" Target="../media/image36.wmf"/><Relationship Id="rId15" Type="http://schemas.openxmlformats.org/officeDocument/2006/relationships/image" Target="../media/image43.wmf"/><Relationship Id="rId10" Type="http://schemas.openxmlformats.org/officeDocument/2006/relationships/image" Target="../media/image40.png"/><Relationship Id="rId19" Type="http://schemas.openxmlformats.org/officeDocument/2006/relationships/image" Target="../media/image45.wmf"/><Relationship Id="rId4" Type="http://schemas.openxmlformats.org/officeDocument/2006/relationships/oleObject" Target="../embeddings/oleObject34.bin"/><Relationship Id="rId9" Type="http://schemas.openxmlformats.org/officeDocument/2006/relationships/oleObject" Target="../embeddings/oleObject36.bin"/><Relationship Id="rId14" Type="http://schemas.openxmlformats.org/officeDocument/2006/relationships/oleObject" Target="../embeddings/oleObject38.bin"/><Relationship Id="rId22" Type="http://schemas.openxmlformats.org/officeDocument/2006/relationships/image" Target="../media/image47.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54.png"/><Relationship Id="rId3" Type="http://schemas.openxmlformats.org/officeDocument/2006/relationships/image" Target="../media/image48.wmf"/><Relationship Id="rId7" Type="http://schemas.openxmlformats.org/officeDocument/2006/relationships/image" Target="../media/image50.wmf"/><Relationship Id="rId12" Type="http://schemas.openxmlformats.org/officeDocument/2006/relationships/image" Target="../media/image53.png"/><Relationship Id="rId2" Type="http://schemas.openxmlformats.org/officeDocument/2006/relationships/oleObject" Target="../embeddings/oleObject42.bin"/><Relationship Id="rId1" Type="http://schemas.openxmlformats.org/officeDocument/2006/relationships/slideLayout" Target="../slideLayouts/slideLayout2.xml"/><Relationship Id="rId6" Type="http://schemas.openxmlformats.org/officeDocument/2006/relationships/oleObject" Target="../embeddings/oleObject44.bin"/><Relationship Id="rId11" Type="http://schemas.openxmlformats.org/officeDocument/2006/relationships/image" Target="../media/image52.wmf"/><Relationship Id="rId5" Type="http://schemas.openxmlformats.org/officeDocument/2006/relationships/image" Target="../media/image49.wmf"/><Relationship Id="rId15" Type="http://schemas.openxmlformats.org/officeDocument/2006/relationships/image" Target="../media/image55.w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51.wmf"/><Relationship Id="rId14" Type="http://schemas.openxmlformats.org/officeDocument/2006/relationships/oleObject" Target="../embeddings/oleObject4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206238"/>
            <a:ext cx="10363200" cy="899980"/>
          </a:xfrm>
        </p:spPr>
        <p:txBody>
          <a:bodyPr/>
          <a:lstStyle/>
          <a:p>
            <a:r>
              <a:rPr lang="zh-CN" altLang="en-US" sz="4800" dirty="0">
                <a:latin typeface="华文楷体" panose="02010600040101010101" pitchFamily="2" charset="-122"/>
                <a:ea typeface="华文楷体" panose="02010600040101010101" pitchFamily="2" charset="-122"/>
              </a:rPr>
              <a:t>机器学习</a:t>
            </a:r>
          </a:p>
        </p:txBody>
      </p:sp>
      <p:sp>
        <p:nvSpPr>
          <p:cNvPr id="3" name="副标题 2"/>
          <p:cNvSpPr>
            <a:spLocks noGrp="1"/>
          </p:cNvSpPr>
          <p:nvPr>
            <p:ph type="subTitle" idx="1"/>
          </p:nvPr>
        </p:nvSpPr>
        <p:spPr>
          <a:xfrm>
            <a:off x="914400" y="4108208"/>
            <a:ext cx="10363200" cy="920992"/>
          </a:xfrm>
        </p:spPr>
        <p:txBody>
          <a:bodyPr/>
          <a:lstStyle/>
          <a:p>
            <a:pPr lvl="0">
              <a:buClr>
                <a:srgbClr val="336699"/>
              </a:buClr>
            </a:pPr>
            <a:r>
              <a:rPr lang="zh-CN" altLang="en-US" b="1" dirty="0">
                <a:solidFill>
                  <a:srgbClr val="002060"/>
                </a:solidFill>
                <a:latin typeface="华文楷体" panose="02010600040101010101" pitchFamily="2" charset="-122"/>
              </a:rPr>
              <a:t>曾碧</a:t>
            </a:r>
            <a:endParaRPr lang="en-US" altLang="zh-CN" b="1" dirty="0">
              <a:solidFill>
                <a:srgbClr val="002060"/>
              </a:solidFill>
              <a:latin typeface="华文楷体" panose="02010600040101010101" pitchFamily="2" charset="-122"/>
            </a:endParaRPr>
          </a:p>
          <a:p>
            <a:pPr lvl="0">
              <a:buClr>
                <a:srgbClr val="336699"/>
              </a:buClr>
            </a:pPr>
            <a:r>
              <a:rPr lang="zh-CN" altLang="en-US" b="1" dirty="0">
                <a:solidFill>
                  <a:srgbClr val="002060"/>
                </a:solidFill>
                <a:latin typeface="华文楷体" panose="02010600040101010101" pitchFamily="2" charset="-122"/>
              </a:rPr>
              <a:t>计算机学院</a:t>
            </a:r>
            <a:endParaRPr lang="en-US" altLang="zh-CN" b="1" dirty="0">
              <a:solidFill>
                <a:srgbClr val="002060"/>
              </a:solidFill>
              <a:latin typeface="华文楷体" panose="02010600040101010101" pitchFamily="2" charset="-122"/>
            </a:endParaRPr>
          </a:p>
          <a:p>
            <a:pPr lvl="0">
              <a:buClr>
                <a:srgbClr val="336699"/>
              </a:buClr>
            </a:pPr>
            <a:r>
              <a:rPr lang="en-US" altLang="zh-CN" sz="2000" b="1" dirty="0">
                <a:solidFill>
                  <a:srgbClr val="002060"/>
                </a:solidFill>
                <a:latin typeface="Times New Roman" panose="02020603050405020304" pitchFamily="18" charset="0"/>
              </a:rPr>
              <a:t>zb9215@gdut.edu.cn</a:t>
            </a:r>
            <a:endParaRPr lang="zh-CN" altLang="en-US" sz="2000" b="1" dirty="0">
              <a:solidFill>
                <a:srgbClr val="002060"/>
              </a:solidFill>
              <a:latin typeface="Times New Roman" panose="02020603050405020304" pitchFamily="18" charset="0"/>
            </a:endParaRPr>
          </a:p>
          <a:p>
            <a:endParaRPr lang="zh-CN" altLang="en-US" sz="2000" b="1" dirty="0">
              <a:latin typeface="Times New Roman" panose="02020603050405020304" pitchFamily="18" charset="0"/>
              <a:cs typeface="+mn-cs"/>
            </a:endParaRPr>
          </a:p>
        </p:txBody>
      </p:sp>
      <p:sp>
        <p:nvSpPr>
          <p:cNvPr id="4" name="日期占位符 3"/>
          <p:cNvSpPr>
            <a:spLocks noGrp="1"/>
          </p:cNvSpPr>
          <p:nvPr>
            <p:ph type="dt" sz="half" idx="10"/>
          </p:nvPr>
        </p:nvSpPr>
        <p:spPr/>
        <p:txBody>
          <a:bodyPr/>
          <a:lstStyle/>
          <a:p>
            <a:pPr>
              <a:defRPr/>
            </a:pPr>
            <a:fld id="{4B5EC891-C588-48A9-9809-20BDC72C834A}" type="datetime1">
              <a:rPr lang="zh-CN" altLang="en-US" smtClean="0"/>
              <a:t>2021/9/9</a:t>
            </a:fld>
            <a:endParaRPr lang="en-US" altLang="zh-CN"/>
          </a:p>
        </p:txBody>
      </p:sp>
      <p:sp>
        <p:nvSpPr>
          <p:cNvPr id="5" name="灯片编号占位符 4"/>
          <p:cNvSpPr>
            <a:spLocks noGrp="1"/>
          </p:cNvSpPr>
          <p:nvPr>
            <p:ph type="sldNum" sz="quarter" idx="12"/>
          </p:nvPr>
        </p:nvSpPr>
        <p:spPr/>
        <p:txBody>
          <a:bodyPr/>
          <a:lstStyle/>
          <a:p>
            <a:fld id="{03B1E796-71BE-495F-9F47-415CAACE480D}" type="slidenum">
              <a:rPr lang="en-US" altLang="zh-CN" smtClean="0"/>
              <a:t>1</a:t>
            </a:fld>
            <a:endParaRPr lang="en-US" altLang="zh-CN"/>
          </a:p>
        </p:txBody>
      </p:sp>
      <p:pic>
        <p:nvPicPr>
          <p:cNvPr id="7" name="Picture 4" descr="C:\Users\kenny-work\Downloads\c61054d3551a181c019b40820d397a7c.jpgc61054d3551a181c019b40820d397a7c"/>
          <p:cNvPicPr>
            <a:picLocks noChangeAspect="1" noChangeArrowheads="1"/>
          </p:cNvPicPr>
          <p:nvPr/>
        </p:nvPicPr>
        <p:blipFill>
          <a:blip r:embed="rId3"/>
          <a:srcRect/>
          <a:stretch>
            <a:fillRect/>
          </a:stretch>
        </p:blipFill>
        <p:spPr bwMode="auto">
          <a:xfrm>
            <a:off x="7962900" y="1676400"/>
            <a:ext cx="2539365" cy="142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F77E261-1677-4849-B618-1BD9B721CDB4}"/>
              </a:ext>
            </a:extLst>
          </p:cNvPr>
          <p:cNvSpPr>
            <a:spLocks noGrp="1"/>
          </p:cNvSpPr>
          <p:nvPr>
            <p:ph type="dt" sz="half" idx="10"/>
          </p:nvPr>
        </p:nvSpPr>
        <p:spPr/>
        <p:txBody>
          <a:bodyPr/>
          <a:lstStyle/>
          <a:p>
            <a:pPr>
              <a:defRPr/>
            </a:pPr>
            <a:fld id="{475F2974-A565-48EB-BE06-0BED6BD5DC9C}" type="datetime1">
              <a:rPr lang="zh-CN" altLang="en-US" smtClean="0"/>
              <a:t>2021/9/9</a:t>
            </a:fld>
            <a:endParaRPr lang="en-US" altLang="zh-CN" dirty="0"/>
          </a:p>
        </p:txBody>
      </p:sp>
      <p:sp>
        <p:nvSpPr>
          <p:cNvPr id="3" name="灯片编号占位符 2">
            <a:extLst>
              <a:ext uri="{FF2B5EF4-FFF2-40B4-BE49-F238E27FC236}">
                <a16:creationId xmlns:a16="http://schemas.microsoft.com/office/drawing/2014/main" id="{D7E5D598-0B3D-453A-B5F8-FF09D34437A6}"/>
              </a:ext>
            </a:extLst>
          </p:cNvPr>
          <p:cNvSpPr>
            <a:spLocks noGrp="1"/>
          </p:cNvSpPr>
          <p:nvPr>
            <p:ph type="sldNum" sz="quarter" idx="11"/>
          </p:nvPr>
        </p:nvSpPr>
        <p:spPr/>
        <p:txBody>
          <a:bodyPr/>
          <a:lstStyle/>
          <a:p>
            <a:fld id="{8A43780D-5C61-47C7-84FD-DBDC025933FC}" type="slidenum">
              <a:rPr lang="en-US" altLang="zh-CN" smtClean="0"/>
              <a:t>10</a:t>
            </a:fld>
            <a:endParaRPr lang="en-US" altLang="zh-CN"/>
          </a:p>
        </p:txBody>
      </p:sp>
      <p:sp>
        <p:nvSpPr>
          <p:cNvPr id="4" name="标题 3">
            <a:extLst>
              <a:ext uri="{FF2B5EF4-FFF2-40B4-BE49-F238E27FC236}">
                <a16:creationId xmlns:a16="http://schemas.microsoft.com/office/drawing/2014/main" id="{0F9ABB43-62F0-4BFC-8374-69F9B08832F4}"/>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a:latin typeface="+mj-ea"/>
                <a:cs typeface="Verdana" charset="0"/>
              </a:rPr>
              <a:t>朴素贝叶斯分类器</a:t>
            </a:r>
            <a:endParaRPr lang="zh-CN" altLang="en-US" kern="0" dirty="0">
              <a:latin typeface="+mj-ea"/>
            </a:endParaRPr>
          </a:p>
        </p:txBody>
      </p:sp>
      <p:sp>
        <p:nvSpPr>
          <p:cNvPr id="5" name="内容占位符 2">
            <a:extLst>
              <a:ext uri="{FF2B5EF4-FFF2-40B4-BE49-F238E27FC236}">
                <a16:creationId xmlns:a16="http://schemas.microsoft.com/office/drawing/2014/main" id="{3DA17B60-0B19-417E-8A95-294BCBFE5897}"/>
              </a:ext>
            </a:extLst>
          </p:cNvPr>
          <p:cNvSpPr txBox="1">
            <a:spLocks/>
          </p:cNvSpPr>
          <p:nvPr/>
        </p:nvSpPr>
        <p:spPr>
          <a:xfrm>
            <a:off x="260350" y="1054100"/>
            <a:ext cx="11729592" cy="5086350"/>
          </a:xfrm>
          <a:prstGeom prst="rect">
            <a:avLst/>
          </a:prstGeom>
        </p:spPr>
        <p:txBody>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r>
              <a:rPr kumimoji="1" lang="zh-CN" altLang="en-US" kern="0" dirty="0"/>
              <a:t>估计</a:t>
            </a:r>
            <a:r>
              <a:rPr lang="zh-CN" altLang="en-US" kern="0" dirty="0"/>
              <a:t>后验概率            主要困难：类条件概率            是所有属性上的联合概率难以从有限的训练样本估计获得。</a:t>
            </a:r>
            <a:endParaRPr kumimoji="1" lang="zh-CN" altLang="en-US" kern="0" dirty="0"/>
          </a:p>
          <a:p>
            <a:r>
              <a:rPr lang="zh-CN" altLang="en-US" kern="0" dirty="0"/>
              <a:t>朴素贝叶斯分类器</a:t>
            </a:r>
            <a:r>
              <a:rPr lang="en-US" altLang="zh-CN" kern="0" dirty="0"/>
              <a:t>(Naïve Bayes Classifier)</a:t>
            </a:r>
            <a:r>
              <a:rPr lang="zh-CN" altLang="en-US" kern="0" dirty="0"/>
              <a:t>采用了“属性条件独立性假设”</a:t>
            </a:r>
            <a:r>
              <a:rPr lang="en-US" altLang="zh-CN" kern="0" dirty="0"/>
              <a:t>(attribute conditional independence assumption)</a:t>
            </a:r>
            <a:r>
              <a:rPr lang="zh-CN" altLang="en-US" kern="0" dirty="0"/>
              <a:t>：每个属性独立地对分类结果发生影响。</a:t>
            </a:r>
            <a:endParaRPr kumimoji="1" lang="zh-CN" altLang="en-US" kern="0" dirty="0"/>
          </a:p>
          <a:p>
            <a:r>
              <a:rPr lang="zh-CN" altLang="en-US" kern="0" dirty="0"/>
              <a:t>基于属性条件独立性假设，</a:t>
            </a:r>
            <a:r>
              <a:rPr lang="en-US" altLang="zh-CN" kern="0" dirty="0"/>
              <a:t>(7.8)</a:t>
            </a:r>
            <a:r>
              <a:rPr lang="zh-CN" altLang="en-US" kern="0" dirty="0"/>
              <a:t>可重写为</a:t>
            </a:r>
          </a:p>
          <a:p>
            <a:pPr lvl="1"/>
            <a:endParaRPr kumimoji="1" lang="zh-CN" altLang="en-US" kern="0" dirty="0"/>
          </a:p>
          <a:p>
            <a:pPr marL="471170" lvl="1" indent="0">
              <a:buNone/>
            </a:pPr>
            <a:endParaRPr kumimoji="1" lang="en-US" altLang="zh-CN" kern="0" dirty="0"/>
          </a:p>
          <a:p>
            <a:pPr marL="471170" lvl="1" indent="0">
              <a:buNone/>
            </a:pPr>
            <a:endParaRPr kumimoji="1" lang="zh-CN" altLang="en-US" kern="0" dirty="0"/>
          </a:p>
          <a:p>
            <a:pPr lvl="1"/>
            <a:r>
              <a:rPr kumimoji="1" lang="zh-CN" altLang="en-US" kern="0" dirty="0"/>
              <a:t>其中</a:t>
            </a:r>
            <a:r>
              <a:rPr kumimoji="1" lang="en-US" altLang="zh-CN" kern="0" dirty="0"/>
              <a:t>d</a:t>
            </a:r>
            <a:r>
              <a:rPr lang="zh-CN" altLang="en-US" kern="0" dirty="0"/>
              <a:t>为属性数目，   为</a:t>
            </a:r>
            <a:r>
              <a:rPr lang="en-US" altLang="zh-CN" kern="0" dirty="0"/>
              <a:t>x</a:t>
            </a:r>
            <a:r>
              <a:rPr lang="zh-CN" altLang="en-US" kern="0" dirty="0"/>
              <a:t>在第</a:t>
            </a:r>
            <a:r>
              <a:rPr lang="en-US" altLang="zh-CN" kern="0" dirty="0" err="1"/>
              <a:t>i</a:t>
            </a:r>
            <a:r>
              <a:rPr lang="zh-CN" altLang="en-US" kern="0" dirty="0"/>
              <a:t>个属性上的取值。</a:t>
            </a:r>
            <a:endParaRPr kumimoji="1" lang="zh-CN" altLang="en-US" kern="0" dirty="0"/>
          </a:p>
          <a:p>
            <a:pPr lvl="1"/>
            <a:endParaRPr kumimoji="1" lang="zh-CN" altLang="en-US" kern="0" dirty="0"/>
          </a:p>
          <a:p>
            <a:pPr lvl="1"/>
            <a:endParaRPr kumimoji="1" lang="zh-CN" altLang="en-US" kern="0" dirty="0"/>
          </a:p>
        </p:txBody>
      </p:sp>
      <p:graphicFrame>
        <p:nvGraphicFramePr>
          <p:cNvPr id="6" name="Object 715">
            <a:extLst>
              <a:ext uri="{FF2B5EF4-FFF2-40B4-BE49-F238E27FC236}">
                <a16:creationId xmlns:a16="http://schemas.microsoft.com/office/drawing/2014/main" id="{22850C26-95E5-440A-AF57-CF2C56610479}"/>
              </a:ext>
            </a:extLst>
          </p:cNvPr>
          <p:cNvGraphicFramePr>
            <a:graphicFrameLocks noChangeAspect="1"/>
          </p:cNvGraphicFramePr>
          <p:nvPr>
            <p:extLst>
              <p:ext uri="{D42A27DB-BD31-4B8C-83A1-F6EECF244321}">
                <p14:modId xmlns:p14="http://schemas.microsoft.com/office/powerpoint/2010/main" val="2566111536"/>
              </p:ext>
            </p:extLst>
          </p:nvPr>
        </p:nvGraphicFramePr>
        <p:xfrm>
          <a:off x="3145069" y="1250951"/>
          <a:ext cx="852488" cy="296862"/>
        </p:xfrm>
        <a:graphic>
          <a:graphicData uri="http://schemas.openxmlformats.org/presentationml/2006/ole">
            <mc:AlternateContent xmlns:mc="http://schemas.openxmlformats.org/markup-compatibility/2006">
              <mc:Choice xmlns:v="urn:schemas-microsoft-com:vml" Requires="v">
                <p:oleObj name="Formula" r:id="rId2" imgW="505800" imgH="177840" progId="">
                  <p:embed/>
                </p:oleObj>
              </mc:Choice>
              <mc:Fallback>
                <p:oleObj name="Formula" r:id="rId2" imgW="505800" imgH="177840" progId="">
                  <p:embed/>
                  <p:pic>
                    <p:nvPicPr>
                      <p:cNvPr id="17410" name="Object 715">
                        <a:extLst>
                          <a:ext uri="{FF2B5EF4-FFF2-40B4-BE49-F238E27FC236}">
                            <a16:creationId xmlns:a16="http://schemas.microsoft.com/office/drawing/2014/main" id="{49372718-0D18-4772-8DDD-E16C40835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5069" y="1250951"/>
                        <a:ext cx="852488"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715">
            <a:extLst>
              <a:ext uri="{FF2B5EF4-FFF2-40B4-BE49-F238E27FC236}">
                <a16:creationId xmlns:a16="http://schemas.microsoft.com/office/drawing/2014/main" id="{EA8C45BB-D9BB-4EF2-9770-DAAC89361E84}"/>
              </a:ext>
            </a:extLst>
          </p:cNvPr>
          <p:cNvGraphicFramePr>
            <a:graphicFrameLocks noChangeAspect="1"/>
          </p:cNvGraphicFramePr>
          <p:nvPr>
            <p:extLst>
              <p:ext uri="{D42A27DB-BD31-4B8C-83A1-F6EECF244321}">
                <p14:modId xmlns:p14="http://schemas.microsoft.com/office/powerpoint/2010/main" val="1862712530"/>
              </p:ext>
            </p:extLst>
          </p:nvPr>
        </p:nvGraphicFramePr>
        <p:xfrm>
          <a:off x="7840359" y="1250951"/>
          <a:ext cx="852488" cy="296862"/>
        </p:xfrm>
        <a:graphic>
          <a:graphicData uri="http://schemas.openxmlformats.org/presentationml/2006/ole">
            <mc:AlternateContent xmlns:mc="http://schemas.openxmlformats.org/markup-compatibility/2006">
              <mc:Choice xmlns:v="urn:schemas-microsoft-com:vml" Requires="v">
                <p:oleObj name="Formula" r:id="rId2" imgW="505800" imgH="177840" progId="">
                  <p:embed/>
                </p:oleObj>
              </mc:Choice>
              <mc:Fallback>
                <p:oleObj name="Formula" r:id="rId2" imgW="505800" imgH="177840" progId="">
                  <p:embed/>
                  <p:pic>
                    <p:nvPicPr>
                      <p:cNvPr id="17410" name="Object 715">
                        <a:extLst>
                          <a:ext uri="{FF2B5EF4-FFF2-40B4-BE49-F238E27FC236}">
                            <a16:creationId xmlns:a16="http://schemas.microsoft.com/office/drawing/2014/main" id="{49372718-0D18-4772-8DDD-E16C40835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0359" y="1250951"/>
                        <a:ext cx="852488"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 name="组合 1">
            <a:extLst>
              <a:ext uri="{FF2B5EF4-FFF2-40B4-BE49-F238E27FC236}">
                <a16:creationId xmlns:a16="http://schemas.microsoft.com/office/drawing/2014/main" id="{DF9AC799-6D2E-45C6-82E2-8A1E3A674188}"/>
              </a:ext>
            </a:extLst>
          </p:cNvPr>
          <p:cNvGrpSpPr>
            <a:grpSpLocks/>
          </p:cNvGrpSpPr>
          <p:nvPr/>
        </p:nvGrpSpPr>
        <p:grpSpPr bwMode="auto">
          <a:xfrm>
            <a:off x="1572186" y="4444553"/>
            <a:ext cx="6694417" cy="884238"/>
            <a:chOff x="2155192" y="5256830"/>
            <a:chExt cx="6693734" cy="885257"/>
          </a:xfrm>
        </p:grpSpPr>
        <p:graphicFrame>
          <p:nvGraphicFramePr>
            <p:cNvPr id="9" name="Object 721">
              <a:extLst>
                <a:ext uri="{FF2B5EF4-FFF2-40B4-BE49-F238E27FC236}">
                  <a16:creationId xmlns:a16="http://schemas.microsoft.com/office/drawing/2014/main" id="{60973F68-D086-4A48-99DD-35E6CE9809EA}"/>
                </a:ext>
              </a:extLst>
            </p:cNvPr>
            <p:cNvGraphicFramePr>
              <a:graphicFrameLocks noChangeAspect="1"/>
            </p:cNvGraphicFramePr>
            <p:nvPr>
              <p:extLst>
                <p:ext uri="{D42A27DB-BD31-4B8C-83A1-F6EECF244321}">
                  <p14:modId xmlns:p14="http://schemas.microsoft.com/office/powerpoint/2010/main" val="2604167195"/>
                </p:ext>
              </p:extLst>
            </p:nvPr>
          </p:nvGraphicFramePr>
          <p:xfrm>
            <a:off x="2155192" y="5256830"/>
            <a:ext cx="5561882" cy="885257"/>
          </p:xfrm>
          <a:graphic>
            <a:graphicData uri="http://schemas.openxmlformats.org/presentationml/2006/ole">
              <mc:AlternateContent xmlns:mc="http://schemas.openxmlformats.org/markup-compatibility/2006">
                <mc:Choice xmlns:v="urn:schemas-microsoft-com:vml" Requires="v">
                  <p:oleObj name="Formula" r:id="rId4" imgW="2890800" imgH="463680" progId="">
                    <p:embed/>
                  </p:oleObj>
                </mc:Choice>
                <mc:Fallback>
                  <p:oleObj name="Formula" r:id="rId4" imgW="2890800" imgH="463680" progId="">
                    <p:embed/>
                    <p:pic>
                      <p:nvPicPr>
                        <p:cNvPr id="17416" name="Object 721">
                          <a:extLst>
                            <a:ext uri="{FF2B5EF4-FFF2-40B4-BE49-F238E27FC236}">
                              <a16:creationId xmlns:a16="http://schemas.microsoft.com/office/drawing/2014/main" id="{03946673-68E2-43D7-BA3F-4D96E3FDC9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5192" y="5256830"/>
                          <a:ext cx="5561882" cy="885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0" name="图片 10">
              <a:extLst>
                <a:ext uri="{FF2B5EF4-FFF2-40B4-BE49-F238E27FC236}">
                  <a16:creationId xmlns:a16="http://schemas.microsoft.com/office/drawing/2014/main" id="{BAEFAFA5-C6A7-4830-BD01-FB3A30D906F2}"/>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77413" y="5558948"/>
              <a:ext cx="671513" cy="281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1" name="Object 718">
            <a:extLst>
              <a:ext uri="{FF2B5EF4-FFF2-40B4-BE49-F238E27FC236}">
                <a16:creationId xmlns:a16="http://schemas.microsoft.com/office/drawing/2014/main" id="{46CF9C00-C3F2-4F43-88AE-29A9FA998AD7}"/>
              </a:ext>
            </a:extLst>
          </p:cNvPr>
          <p:cNvGraphicFramePr>
            <a:graphicFrameLocks noChangeAspect="1"/>
          </p:cNvGraphicFramePr>
          <p:nvPr>
            <p:extLst>
              <p:ext uri="{D42A27DB-BD31-4B8C-83A1-F6EECF244321}">
                <p14:modId xmlns:p14="http://schemas.microsoft.com/office/powerpoint/2010/main" val="2708098904"/>
              </p:ext>
            </p:extLst>
          </p:nvPr>
        </p:nvGraphicFramePr>
        <p:xfrm>
          <a:off x="3997557" y="5607049"/>
          <a:ext cx="239712" cy="222250"/>
        </p:xfrm>
        <a:graphic>
          <a:graphicData uri="http://schemas.openxmlformats.org/presentationml/2006/ole">
            <mc:AlternateContent xmlns:mc="http://schemas.openxmlformats.org/markup-compatibility/2006">
              <mc:Choice xmlns:v="urn:schemas-microsoft-com:vml" Requires="v">
                <p:oleObj name="Formula" r:id="rId7" imgW="127080" imgH="119520" progId="">
                  <p:embed/>
                </p:oleObj>
              </mc:Choice>
              <mc:Fallback>
                <p:oleObj name="Formula" r:id="rId7" imgW="127080" imgH="119520" progId="">
                  <p:embed/>
                  <p:pic>
                    <p:nvPicPr>
                      <p:cNvPr id="17413" name="Object 718">
                        <a:extLst>
                          <a:ext uri="{FF2B5EF4-FFF2-40B4-BE49-F238E27FC236}">
                            <a16:creationId xmlns:a16="http://schemas.microsoft.com/office/drawing/2014/main" id="{07706425-E93C-4945-9645-7E7D81824FD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7557" y="5607049"/>
                        <a:ext cx="23971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93669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64A6996-E324-4806-A7C0-34FA17A3C2BB}"/>
              </a:ext>
            </a:extLst>
          </p:cNvPr>
          <p:cNvSpPr>
            <a:spLocks noGrp="1"/>
          </p:cNvSpPr>
          <p:nvPr>
            <p:ph type="dt" sz="half" idx="10"/>
          </p:nvPr>
        </p:nvSpPr>
        <p:spPr/>
        <p:txBody>
          <a:bodyPr/>
          <a:lstStyle/>
          <a:p>
            <a:pPr>
              <a:defRPr/>
            </a:pPr>
            <a:fld id="{475F2974-A565-48EB-BE06-0BED6BD5DC9C}" type="datetime1">
              <a:rPr lang="zh-CN" altLang="en-US" smtClean="0"/>
              <a:t>2021/9/9</a:t>
            </a:fld>
            <a:endParaRPr lang="en-US" altLang="zh-CN" dirty="0"/>
          </a:p>
        </p:txBody>
      </p:sp>
      <p:sp>
        <p:nvSpPr>
          <p:cNvPr id="3" name="灯片编号占位符 2">
            <a:extLst>
              <a:ext uri="{FF2B5EF4-FFF2-40B4-BE49-F238E27FC236}">
                <a16:creationId xmlns:a16="http://schemas.microsoft.com/office/drawing/2014/main" id="{743C7767-323F-460D-8D48-3F569A86CF14}"/>
              </a:ext>
            </a:extLst>
          </p:cNvPr>
          <p:cNvSpPr>
            <a:spLocks noGrp="1"/>
          </p:cNvSpPr>
          <p:nvPr>
            <p:ph type="sldNum" sz="quarter" idx="11"/>
          </p:nvPr>
        </p:nvSpPr>
        <p:spPr/>
        <p:txBody>
          <a:bodyPr/>
          <a:lstStyle/>
          <a:p>
            <a:fld id="{8A43780D-5C61-47C7-84FD-DBDC025933FC}" type="slidenum">
              <a:rPr lang="en-US" altLang="zh-CN" smtClean="0"/>
              <a:t>11</a:t>
            </a:fld>
            <a:endParaRPr lang="en-US" altLang="zh-CN"/>
          </a:p>
        </p:txBody>
      </p:sp>
      <p:sp>
        <p:nvSpPr>
          <p:cNvPr id="4" name="标题 3">
            <a:extLst>
              <a:ext uri="{FF2B5EF4-FFF2-40B4-BE49-F238E27FC236}">
                <a16:creationId xmlns:a16="http://schemas.microsoft.com/office/drawing/2014/main" id="{5319E63F-98C0-4A3D-A268-DA1C84648DEE}"/>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a:latin typeface="+mj-ea"/>
                <a:cs typeface="Verdana" charset="0"/>
              </a:rPr>
              <a:t>朴素贝叶斯分类器</a:t>
            </a:r>
            <a:endParaRPr lang="zh-CN" altLang="en-US" kern="0" dirty="0">
              <a:latin typeface="+mj-ea"/>
            </a:endParaRPr>
          </a:p>
        </p:txBody>
      </p:sp>
      <p:sp>
        <p:nvSpPr>
          <p:cNvPr id="5" name="内容占位符 2">
            <a:extLst>
              <a:ext uri="{FF2B5EF4-FFF2-40B4-BE49-F238E27FC236}">
                <a16:creationId xmlns:a16="http://schemas.microsoft.com/office/drawing/2014/main" id="{531EE644-591C-415D-B781-B7F3E8B05751}"/>
              </a:ext>
            </a:extLst>
          </p:cNvPr>
          <p:cNvSpPr txBox="1">
            <a:spLocks/>
          </p:cNvSpPr>
          <p:nvPr/>
        </p:nvSpPr>
        <p:spPr>
          <a:xfrm>
            <a:off x="260350" y="1054100"/>
            <a:ext cx="8629650" cy="5086350"/>
          </a:xfrm>
          <a:prstGeom prst="rect">
            <a:avLst/>
          </a:prstGeom>
        </p:spPr>
        <p:txBody>
          <a:bodyPr rtlCol="0">
            <a:normAutofit lnSpcReduction="10000"/>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indent="-360000" fontAlgn="auto">
              <a:spcAft>
                <a:spcPts val="0"/>
              </a:spcAft>
              <a:defRPr/>
            </a:pPr>
            <a:endParaRPr lang="en-US" altLang="zh-CN" kern="0" dirty="0"/>
          </a:p>
          <a:p>
            <a:pPr indent="-360000" fontAlgn="auto">
              <a:spcAft>
                <a:spcPts val="0"/>
              </a:spcAft>
              <a:defRPr/>
            </a:pPr>
            <a:endParaRPr kumimoji="1" lang="en-US" altLang="zh-CN" kern="0" dirty="0"/>
          </a:p>
          <a:p>
            <a:pPr indent="-360000" fontAlgn="auto">
              <a:spcAft>
                <a:spcPts val="0"/>
              </a:spcAft>
              <a:defRPr/>
            </a:pPr>
            <a:endParaRPr kumimoji="1" lang="zh-CN" altLang="en-US" kern="0" dirty="0"/>
          </a:p>
          <a:p>
            <a:pPr marL="0" indent="0" fontAlgn="auto">
              <a:spcAft>
                <a:spcPts val="0"/>
              </a:spcAft>
              <a:buFont typeface="Wingdings" panose="05000000000000000000" pitchFamily="2" charset="2"/>
              <a:buNone/>
              <a:defRPr/>
            </a:pPr>
            <a:r>
              <a:rPr lang="zh-CN" altLang="en-US" kern="0" dirty="0"/>
              <a:t>      </a:t>
            </a:r>
          </a:p>
          <a:p>
            <a:pPr marL="0" indent="0" fontAlgn="auto">
              <a:spcAft>
                <a:spcPts val="0"/>
              </a:spcAft>
              <a:buFont typeface="Wingdings" panose="05000000000000000000" pitchFamily="2" charset="2"/>
              <a:buNone/>
              <a:defRPr/>
            </a:pPr>
            <a:r>
              <a:rPr lang="zh-CN" altLang="en-US" kern="0" dirty="0"/>
              <a:t>      由于对所有类别来说        相同，因此基于式</a:t>
            </a:r>
            <a:r>
              <a:rPr lang="en-US" altLang="zh-CN" kern="0" dirty="0"/>
              <a:t> (7.6)</a:t>
            </a:r>
            <a:r>
              <a:rPr lang="zh-CN" altLang="en-US" kern="0" dirty="0"/>
              <a:t>的贝叶斯判定准则有</a:t>
            </a:r>
            <a:endParaRPr kumimoji="1" lang="zh-CN" altLang="en-US" kern="0" dirty="0"/>
          </a:p>
          <a:p>
            <a:pPr lvl="1" indent="-360000" fontAlgn="auto">
              <a:spcAft>
                <a:spcPts val="0"/>
              </a:spcAft>
              <a:defRPr/>
            </a:pPr>
            <a:endParaRPr kumimoji="1" lang="zh-CN" altLang="en-US" sz="2200" kern="0" dirty="0"/>
          </a:p>
          <a:p>
            <a:pPr lvl="1" indent="-360000" fontAlgn="auto">
              <a:spcAft>
                <a:spcPts val="0"/>
              </a:spcAft>
              <a:defRPr/>
            </a:pPr>
            <a:endParaRPr kumimoji="1" lang="zh-CN" altLang="en-US" sz="2200" kern="0" dirty="0"/>
          </a:p>
          <a:p>
            <a:pPr lvl="1" indent="-360000" fontAlgn="auto">
              <a:spcAft>
                <a:spcPts val="0"/>
              </a:spcAft>
              <a:defRPr/>
            </a:pPr>
            <a:endParaRPr kumimoji="1" lang="zh-CN" altLang="en-US" sz="2200" kern="0" dirty="0"/>
          </a:p>
          <a:p>
            <a:pPr lvl="1" indent="-360000" fontAlgn="auto">
              <a:spcAft>
                <a:spcPts val="0"/>
              </a:spcAft>
              <a:defRPr/>
            </a:pPr>
            <a:endParaRPr kumimoji="1" lang="zh-CN" altLang="en-US" sz="2200" kern="0" dirty="0"/>
          </a:p>
          <a:p>
            <a:pPr lvl="1" indent="-360000" fontAlgn="auto">
              <a:spcAft>
                <a:spcPts val="0"/>
              </a:spcAft>
              <a:defRPr/>
            </a:pPr>
            <a:r>
              <a:rPr kumimoji="1" lang="zh-CN" altLang="en-US" sz="2200" kern="0" dirty="0"/>
              <a:t>这就是朴素贝叶斯分类器的表达式子</a:t>
            </a:r>
          </a:p>
          <a:p>
            <a:pPr lvl="1" indent="-360000" fontAlgn="auto">
              <a:spcAft>
                <a:spcPts val="0"/>
              </a:spcAft>
              <a:defRPr/>
            </a:pPr>
            <a:endParaRPr kumimoji="1" lang="zh-CN" altLang="en-US" sz="2200" kern="0" dirty="0"/>
          </a:p>
        </p:txBody>
      </p:sp>
      <p:pic>
        <p:nvPicPr>
          <p:cNvPr id="6" name="图片 11">
            <a:extLst>
              <a:ext uri="{FF2B5EF4-FFF2-40B4-BE49-F238E27FC236}">
                <a16:creationId xmlns:a16="http://schemas.microsoft.com/office/drawing/2014/main" id="{EC935C06-7DA5-4FE8-A66E-7E4970EED0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06887" y="3190080"/>
            <a:ext cx="536575"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a:extLst>
              <a:ext uri="{FF2B5EF4-FFF2-40B4-BE49-F238E27FC236}">
                <a16:creationId xmlns:a16="http://schemas.microsoft.com/office/drawing/2014/main" id="{2B6C05A6-4509-4A40-92A0-3A8C27A45999}"/>
              </a:ext>
            </a:extLst>
          </p:cNvPr>
          <p:cNvGrpSpPr>
            <a:grpSpLocks/>
          </p:cNvGrpSpPr>
          <p:nvPr/>
        </p:nvGrpSpPr>
        <p:grpSpPr bwMode="auto">
          <a:xfrm>
            <a:off x="1951567" y="3963088"/>
            <a:ext cx="6319837" cy="1017588"/>
            <a:chOff x="2175669" y="3736812"/>
            <a:chExt cx="6320631" cy="1018199"/>
          </a:xfrm>
        </p:grpSpPr>
        <p:graphicFrame>
          <p:nvGraphicFramePr>
            <p:cNvPr id="8" name="Object 200">
              <a:extLst>
                <a:ext uri="{FF2B5EF4-FFF2-40B4-BE49-F238E27FC236}">
                  <a16:creationId xmlns:a16="http://schemas.microsoft.com/office/drawing/2014/main" id="{D59E50ED-475F-4BE5-A41C-486DC4C32DEA}"/>
                </a:ext>
              </a:extLst>
            </p:cNvPr>
            <p:cNvGraphicFramePr>
              <a:graphicFrameLocks noChangeAspect="1"/>
            </p:cNvGraphicFramePr>
            <p:nvPr/>
          </p:nvGraphicFramePr>
          <p:xfrm>
            <a:off x="2175669" y="3736812"/>
            <a:ext cx="4799012" cy="1018199"/>
          </p:xfrm>
          <a:graphic>
            <a:graphicData uri="http://schemas.openxmlformats.org/presentationml/2006/ole">
              <mc:AlternateContent xmlns:mc="http://schemas.openxmlformats.org/markup-compatibility/2006">
                <mc:Choice xmlns:v="urn:schemas-microsoft-com:vml" Requires="v">
                  <p:oleObj name="Formula" r:id="rId3" imgW="2173320" imgH="463680" progId="">
                    <p:embed/>
                  </p:oleObj>
                </mc:Choice>
                <mc:Fallback>
                  <p:oleObj name="Formula" r:id="rId3" imgW="2173320" imgH="463680" progId="">
                    <p:embed/>
                    <p:pic>
                      <p:nvPicPr>
                        <p:cNvPr id="19458" name="Object 200">
                          <a:extLst>
                            <a:ext uri="{FF2B5EF4-FFF2-40B4-BE49-F238E27FC236}">
                              <a16:creationId xmlns:a16="http://schemas.microsoft.com/office/drawing/2014/main" id="{CC598CED-E5F9-415C-B8A2-2089B9B291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5669" y="3736812"/>
                          <a:ext cx="4799012" cy="101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 name="图片 1">
              <a:extLst>
                <a:ext uri="{FF2B5EF4-FFF2-40B4-BE49-F238E27FC236}">
                  <a16:creationId xmlns:a16="http://schemas.microsoft.com/office/drawing/2014/main" id="{74398BD1-191B-46DD-BA46-A103E0BF32AC}"/>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24787" y="4140928"/>
              <a:ext cx="671513" cy="289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组合 5">
            <a:extLst>
              <a:ext uri="{FF2B5EF4-FFF2-40B4-BE49-F238E27FC236}">
                <a16:creationId xmlns:a16="http://schemas.microsoft.com/office/drawing/2014/main" id="{03019793-5C0F-4505-A1C7-E081072AC8DD}"/>
              </a:ext>
            </a:extLst>
          </p:cNvPr>
          <p:cNvGrpSpPr>
            <a:grpSpLocks/>
          </p:cNvGrpSpPr>
          <p:nvPr/>
        </p:nvGrpSpPr>
        <p:grpSpPr bwMode="auto">
          <a:xfrm>
            <a:off x="1627188" y="1293813"/>
            <a:ext cx="6869112" cy="885825"/>
            <a:chOff x="1626615" y="1293740"/>
            <a:chExt cx="6869685" cy="885257"/>
          </a:xfrm>
        </p:grpSpPr>
        <p:graphicFrame>
          <p:nvGraphicFramePr>
            <p:cNvPr id="11" name="Object 201">
              <a:extLst>
                <a:ext uri="{FF2B5EF4-FFF2-40B4-BE49-F238E27FC236}">
                  <a16:creationId xmlns:a16="http://schemas.microsoft.com/office/drawing/2014/main" id="{77CDE826-9981-4A1A-9B59-B6326A0EFB93}"/>
                </a:ext>
              </a:extLst>
            </p:cNvPr>
            <p:cNvGraphicFramePr>
              <a:graphicFrameLocks noChangeAspect="1"/>
            </p:cNvGraphicFramePr>
            <p:nvPr/>
          </p:nvGraphicFramePr>
          <p:xfrm>
            <a:off x="1626615" y="1293740"/>
            <a:ext cx="5561882" cy="885257"/>
          </p:xfrm>
          <a:graphic>
            <a:graphicData uri="http://schemas.openxmlformats.org/presentationml/2006/ole">
              <mc:AlternateContent xmlns:mc="http://schemas.openxmlformats.org/markup-compatibility/2006">
                <mc:Choice xmlns:v="urn:schemas-microsoft-com:vml" Requires="v">
                  <p:oleObj name="Formula" r:id="rId6" imgW="2890800" imgH="463680" progId="">
                    <p:embed/>
                  </p:oleObj>
                </mc:Choice>
                <mc:Fallback>
                  <p:oleObj name="Formula" r:id="rId6" imgW="2890800" imgH="463680" progId="">
                    <p:embed/>
                    <p:pic>
                      <p:nvPicPr>
                        <p:cNvPr id="19459" name="Object 201">
                          <a:extLst>
                            <a:ext uri="{FF2B5EF4-FFF2-40B4-BE49-F238E27FC236}">
                              <a16:creationId xmlns:a16="http://schemas.microsoft.com/office/drawing/2014/main" id="{D818E49C-2CE8-4FC5-8208-EB36A70350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6615" y="1293740"/>
                          <a:ext cx="5561882" cy="885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 name="图片 4">
              <a:extLst>
                <a:ext uri="{FF2B5EF4-FFF2-40B4-BE49-F238E27FC236}">
                  <a16:creationId xmlns:a16="http://schemas.microsoft.com/office/drawing/2014/main" id="{049D0F75-4A40-4DC4-A055-78E9DE3B32B8}"/>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24787" y="1595858"/>
              <a:ext cx="671513" cy="281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043472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C5AAC87-101D-4E9C-8033-DF54EDB1698C}"/>
              </a:ext>
            </a:extLst>
          </p:cNvPr>
          <p:cNvSpPr>
            <a:spLocks noGrp="1"/>
          </p:cNvSpPr>
          <p:nvPr>
            <p:ph type="dt" sz="half" idx="10"/>
          </p:nvPr>
        </p:nvSpPr>
        <p:spPr/>
        <p:txBody>
          <a:bodyPr/>
          <a:lstStyle/>
          <a:p>
            <a:pPr>
              <a:defRPr/>
            </a:pPr>
            <a:fld id="{475F2974-A565-48EB-BE06-0BED6BD5DC9C}" type="datetime1">
              <a:rPr lang="zh-CN" altLang="en-US" smtClean="0"/>
              <a:t>2021/9/9</a:t>
            </a:fld>
            <a:endParaRPr lang="en-US" altLang="zh-CN" dirty="0"/>
          </a:p>
        </p:txBody>
      </p:sp>
      <p:sp>
        <p:nvSpPr>
          <p:cNvPr id="3" name="灯片编号占位符 2">
            <a:extLst>
              <a:ext uri="{FF2B5EF4-FFF2-40B4-BE49-F238E27FC236}">
                <a16:creationId xmlns:a16="http://schemas.microsoft.com/office/drawing/2014/main" id="{17275188-F5A0-45B7-8385-B310A20CED6C}"/>
              </a:ext>
            </a:extLst>
          </p:cNvPr>
          <p:cNvSpPr>
            <a:spLocks noGrp="1"/>
          </p:cNvSpPr>
          <p:nvPr>
            <p:ph type="sldNum" sz="quarter" idx="11"/>
          </p:nvPr>
        </p:nvSpPr>
        <p:spPr/>
        <p:txBody>
          <a:bodyPr/>
          <a:lstStyle/>
          <a:p>
            <a:fld id="{8A43780D-5C61-47C7-84FD-DBDC025933FC}" type="slidenum">
              <a:rPr lang="en-US" altLang="zh-CN" smtClean="0"/>
              <a:t>12</a:t>
            </a:fld>
            <a:endParaRPr lang="en-US" altLang="zh-CN"/>
          </a:p>
        </p:txBody>
      </p:sp>
      <p:sp>
        <p:nvSpPr>
          <p:cNvPr id="4" name="标题 3">
            <a:extLst>
              <a:ext uri="{FF2B5EF4-FFF2-40B4-BE49-F238E27FC236}">
                <a16:creationId xmlns:a16="http://schemas.microsoft.com/office/drawing/2014/main" id="{3FD53772-41D0-41B8-9F9C-59277D90F3A2}"/>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a:latin typeface="+mj-ea"/>
                <a:cs typeface="Verdana" charset="0"/>
              </a:rPr>
              <a:t>朴素贝叶斯分类器</a:t>
            </a:r>
            <a:endParaRPr lang="zh-CN" altLang="en-US" kern="0" dirty="0">
              <a:latin typeface="+mj-ea"/>
            </a:endParaRPr>
          </a:p>
        </p:txBody>
      </p:sp>
      <p:sp>
        <p:nvSpPr>
          <p:cNvPr id="21" name="内容占位符 2">
            <a:extLst>
              <a:ext uri="{FF2B5EF4-FFF2-40B4-BE49-F238E27FC236}">
                <a16:creationId xmlns:a16="http://schemas.microsoft.com/office/drawing/2014/main" id="{A26F93AF-5363-4A2E-82E7-9F504EA38636}"/>
              </a:ext>
            </a:extLst>
          </p:cNvPr>
          <p:cNvSpPr txBox="1">
            <a:spLocks/>
          </p:cNvSpPr>
          <p:nvPr/>
        </p:nvSpPr>
        <p:spPr>
          <a:xfrm>
            <a:off x="260350" y="1158875"/>
            <a:ext cx="11729592" cy="4930775"/>
          </a:xfrm>
          <a:prstGeom prst="rect">
            <a:avLst/>
          </a:prstGeom>
        </p:spPr>
        <p:txBody>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indent="-358775"/>
            <a:r>
              <a:rPr lang="zh-CN" altLang="en-US" kern="0" dirty="0"/>
              <a:t>朴素贝叶斯分类器的训练器的训练过程就是基于训练集</a:t>
            </a:r>
            <a:r>
              <a:rPr lang="en-US" altLang="zh-CN" kern="0" dirty="0"/>
              <a:t>D</a:t>
            </a:r>
            <a:r>
              <a:rPr lang="zh-CN" altLang="en-US" kern="0" dirty="0"/>
              <a:t>估计类先验概率      并为每个属性估计条件概率          。</a:t>
            </a:r>
          </a:p>
          <a:p>
            <a:pPr lvl="1" indent="-358775"/>
            <a:r>
              <a:rPr lang="zh-CN" altLang="en-US" kern="0" dirty="0"/>
              <a:t>令     表示训练集</a:t>
            </a:r>
            <a:r>
              <a:rPr lang="en-US" altLang="zh-CN" kern="0" dirty="0"/>
              <a:t>D</a:t>
            </a:r>
            <a:r>
              <a:rPr lang="zh-CN" altLang="en-US" kern="0" dirty="0"/>
              <a:t>中第</a:t>
            </a:r>
            <a:r>
              <a:rPr lang="en-US" altLang="zh-CN" kern="0" dirty="0"/>
              <a:t>c</a:t>
            </a:r>
            <a:r>
              <a:rPr lang="zh-CN" altLang="en-US" kern="0" dirty="0"/>
              <a:t>类样本组合的集合，若有充足的独立同分布样本，则可容易地估计出类先验概率</a:t>
            </a:r>
          </a:p>
          <a:p>
            <a:pPr marL="549275" lvl="1" indent="0">
              <a:buNone/>
            </a:pPr>
            <a:endParaRPr lang="zh-CN" altLang="en-US" kern="0" dirty="0"/>
          </a:p>
          <a:p>
            <a:pPr lvl="1" indent="-358775"/>
            <a:r>
              <a:rPr lang="zh-CN" altLang="en-US" kern="0" dirty="0"/>
              <a:t>对离散属性而言，令        表示     中在第</a:t>
            </a:r>
            <a:r>
              <a:rPr lang="en-US" altLang="zh-CN" kern="0" dirty="0" err="1"/>
              <a:t>i</a:t>
            </a:r>
            <a:r>
              <a:rPr lang="zh-CN" altLang="en-US" kern="0" dirty="0"/>
              <a:t>个属性上取值为     的样本组成的集合，则条件概率               可估计为</a:t>
            </a:r>
          </a:p>
          <a:p>
            <a:pPr marL="549275" lvl="1" indent="0">
              <a:buNone/>
            </a:pPr>
            <a:endParaRPr lang="zh-CN" altLang="en-US" kern="0" dirty="0"/>
          </a:p>
          <a:p>
            <a:pPr lvl="1" indent="-358775"/>
            <a:r>
              <a:rPr lang="zh-CN" altLang="en-US" kern="0" dirty="0"/>
              <a:t>对连续属性而言可考虑概率密度函数，假定                                 ，其中       和      分别是第</a:t>
            </a:r>
            <a:r>
              <a:rPr lang="en-US" altLang="zh-CN" kern="0" dirty="0"/>
              <a:t>c</a:t>
            </a:r>
            <a:r>
              <a:rPr lang="zh-CN" altLang="en-US" kern="0" dirty="0"/>
              <a:t>类样本在第</a:t>
            </a:r>
            <a:r>
              <a:rPr lang="en-US" altLang="zh-CN" kern="0" dirty="0" err="1"/>
              <a:t>i</a:t>
            </a:r>
            <a:r>
              <a:rPr lang="zh-CN" altLang="en-US" kern="0" dirty="0"/>
              <a:t>个属性上取值的均值和方差，则有</a:t>
            </a:r>
          </a:p>
        </p:txBody>
      </p:sp>
      <p:graphicFrame>
        <p:nvGraphicFramePr>
          <p:cNvPr id="22" name="Object 1569">
            <a:extLst>
              <a:ext uri="{FF2B5EF4-FFF2-40B4-BE49-F238E27FC236}">
                <a16:creationId xmlns:a16="http://schemas.microsoft.com/office/drawing/2014/main" id="{4D201C79-03BC-4457-B7E1-113E1861A479}"/>
              </a:ext>
            </a:extLst>
          </p:cNvPr>
          <p:cNvGraphicFramePr>
            <a:graphicFrameLocks noChangeAspect="1"/>
          </p:cNvGraphicFramePr>
          <p:nvPr>
            <p:extLst>
              <p:ext uri="{D42A27DB-BD31-4B8C-83A1-F6EECF244321}">
                <p14:modId xmlns:p14="http://schemas.microsoft.com/office/powerpoint/2010/main" val="3221532420"/>
              </p:ext>
            </p:extLst>
          </p:nvPr>
        </p:nvGraphicFramePr>
        <p:xfrm>
          <a:off x="1951567" y="1780104"/>
          <a:ext cx="455613" cy="274638"/>
        </p:xfrm>
        <a:graphic>
          <a:graphicData uri="http://schemas.openxmlformats.org/presentationml/2006/ole">
            <mc:AlternateContent xmlns:mc="http://schemas.openxmlformats.org/markup-compatibility/2006">
              <mc:Choice xmlns:v="urn:schemas-microsoft-com:vml" Requires="v">
                <p:oleObj name="Formula" r:id="rId2" imgW="287280" imgH="176760" progId="">
                  <p:embed/>
                </p:oleObj>
              </mc:Choice>
              <mc:Fallback>
                <p:oleObj name="Formula" r:id="rId2" imgW="287280" imgH="176760" progId="">
                  <p:embed/>
                  <p:pic>
                    <p:nvPicPr>
                      <p:cNvPr id="20483" name="Object 1569">
                        <a:extLst>
                          <a:ext uri="{FF2B5EF4-FFF2-40B4-BE49-F238E27FC236}">
                            <a16:creationId xmlns:a16="http://schemas.microsoft.com/office/drawing/2014/main" id="{A4D9CBAB-F86B-40EA-99D0-BDBD1CB04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567" y="1780104"/>
                        <a:ext cx="4556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Object 1570">
            <a:extLst>
              <a:ext uri="{FF2B5EF4-FFF2-40B4-BE49-F238E27FC236}">
                <a16:creationId xmlns:a16="http://schemas.microsoft.com/office/drawing/2014/main" id="{00B03E17-BDB2-4658-A41E-FD5EE4F275A2}"/>
              </a:ext>
            </a:extLst>
          </p:cNvPr>
          <p:cNvGraphicFramePr>
            <a:graphicFrameLocks noChangeAspect="1"/>
          </p:cNvGraphicFramePr>
          <p:nvPr>
            <p:extLst>
              <p:ext uri="{D42A27DB-BD31-4B8C-83A1-F6EECF244321}">
                <p14:modId xmlns:p14="http://schemas.microsoft.com/office/powerpoint/2010/main" val="673709684"/>
              </p:ext>
            </p:extLst>
          </p:nvPr>
        </p:nvGraphicFramePr>
        <p:xfrm>
          <a:off x="6947898" y="1780104"/>
          <a:ext cx="839788" cy="273050"/>
        </p:xfrm>
        <a:graphic>
          <a:graphicData uri="http://schemas.openxmlformats.org/presentationml/2006/ole">
            <mc:AlternateContent xmlns:mc="http://schemas.openxmlformats.org/markup-compatibility/2006">
              <mc:Choice xmlns:v="urn:schemas-microsoft-com:vml" Requires="v">
                <p:oleObj name="Formula" r:id="rId4" imgW="541080" imgH="177840" progId="">
                  <p:embed/>
                </p:oleObj>
              </mc:Choice>
              <mc:Fallback>
                <p:oleObj name="Formula" r:id="rId4" imgW="541080" imgH="177840" progId="">
                  <p:embed/>
                  <p:pic>
                    <p:nvPicPr>
                      <p:cNvPr id="20484" name="Object 1570">
                        <a:extLst>
                          <a:ext uri="{FF2B5EF4-FFF2-40B4-BE49-F238E27FC236}">
                            <a16:creationId xmlns:a16="http://schemas.microsoft.com/office/drawing/2014/main" id="{922F50D0-CB62-4572-83B8-266E01E232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7898" y="1780104"/>
                        <a:ext cx="83978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Object 1572">
            <a:extLst>
              <a:ext uri="{FF2B5EF4-FFF2-40B4-BE49-F238E27FC236}">
                <a16:creationId xmlns:a16="http://schemas.microsoft.com/office/drawing/2014/main" id="{F5FF47D5-3283-4B56-82E3-FD694E381939}"/>
              </a:ext>
            </a:extLst>
          </p:cNvPr>
          <p:cNvGraphicFramePr>
            <a:graphicFrameLocks noChangeAspect="1"/>
          </p:cNvGraphicFramePr>
          <p:nvPr>
            <p:extLst>
              <p:ext uri="{D42A27DB-BD31-4B8C-83A1-F6EECF244321}">
                <p14:modId xmlns:p14="http://schemas.microsoft.com/office/powerpoint/2010/main" val="3517720675"/>
              </p:ext>
            </p:extLst>
          </p:nvPr>
        </p:nvGraphicFramePr>
        <p:xfrm>
          <a:off x="1630892" y="2268431"/>
          <a:ext cx="320675" cy="280987"/>
        </p:xfrm>
        <a:graphic>
          <a:graphicData uri="http://schemas.openxmlformats.org/presentationml/2006/ole">
            <mc:AlternateContent xmlns:mc="http://schemas.openxmlformats.org/markup-compatibility/2006">
              <mc:Choice xmlns:v="urn:schemas-microsoft-com:vml" Requires="v">
                <p:oleObj name="Formula" r:id="rId6" imgW="176760" imgH="156240" progId="">
                  <p:embed/>
                </p:oleObj>
              </mc:Choice>
              <mc:Fallback>
                <p:oleObj name="Formula" r:id="rId6" imgW="176760" imgH="156240" progId="">
                  <p:embed/>
                  <p:pic>
                    <p:nvPicPr>
                      <p:cNvPr id="20486" name="Object 1572">
                        <a:extLst>
                          <a:ext uri="{FF2B5EF4-FFF2-40B4-BE49-F238E27FC236}">
                            <a16:creationId xmlns:a16="http://schemas.microsoft.com/office/drawing/2014/main" id="{EB0A743F-D4A6-4547-A850-968E30472F2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0892" y="2268431"/>
                        <a:ext cx="32067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5" name="组合 4">
            <a:extLst>
              <a:ext uri="{FF2B5EF4-FFF2-40B4-BE49-F238E27FC236}">
                <a16:creationId xmlns:a16="http://schemas.microsoft.com/office/drawing/2014/main" id="{CF3B21F8-667B-447C-BC1C-073486881F6B}"/>
              </a:ext>
            </a:extLst>
          </p:cNvPr>
          <p:cNvGrpSpPr>
            <a:grpSpLocks/>
          </p:cNvGrpSpPr>
          <p:nvPr/>
        </p:nvGrpSpPr>
        <p:grpSpPr bwMode="auto">
          <a:xfrm>
            <a:off x="3521214" y="2968185"/>
            <a:ext cx="3261172" cy="559968"/>
            <a:chOff x="3302756" y="2471220"/>
            <a:chExt cx="3592221" cy="653393"/>
          </a:xfrm>
        </p:grpSpPr>
        <p:graphicFrame>
          <p:nvGraphicFramePr>
            <p:cNvPr id="26" name="Object 1582">
              <a:extLst>
                <a:ext uri="{FF2B5EF4-FFF2-40B4-BE49-F238E27FC236}">
                  <a16:creationId xmlns:a16="http://schemas.microsoft.com/office/drawing/2014/main" id="{06570289-48E0-43DD-B86F-AB02E715EF09}"/>
                </a:ext>
              </a:extLst>
            </p:cNvPr>
            <p:cNvGraphicFramePr>
              <a:graphicFrameLocks noChangeAspect="1"/>
            </p:cNvGraphicFramePr>
            <p:nvPr/>
          </p:nvGraphicFramePr>
          <p:xfrm>
            <a:off x="3302756" y="2471220"/>
            <a:ext cx="1499654" cy="653393"/>
          </p:xfrm>
          <a:graphic>
            <a:graphicData uri="http://schemas.openxmlformats.org/presentationml/2006/ole">
              <mc:AlternateContent xmlns:mc="http://schemas.openxmlformats.org/markup-compatibility/2006">
                <mc:Choice xmlns:v="urn:schemas-microsoft-com:vml" Requires="v">
                  <p:oleObj name="Formula" r:id="rId8" imgW="780120" imgH="344520" progId="">
                    <p:embed/>
                  </p:oleObj>
                </mc:Choice>
                <mc:Fallback>
                  <p:oleObj name="Formula" r:id="rId8" imgW="780120" imgH="344520" progId="">
                    <p:embed/>
                    <p:pic>
                      <p:nvPicPr>
                        <p:cNvPr id="20496" name="Object 1582">
                          <a:extLst>
                            <a:ext uri="{FF2B5EF4-FFF2-40B4-BE49-F238E27FC236}">
                              <a16:creationId xmlns:a16="http://schemas.microsoft.com/office/drawing/2014/main" id="{2966FE8C-AA30-4263-A14F-5F6562A5B83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02756" y="2471220"/>
                          <a:ext cx="1499654" cy="653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7" name="图片 3">
              <a:extLst>
                <a:ext uri="{FF2B5EF4-FFF2-40B4-BE49-F238E27FC236}">
                  <a16:creationId xmlns:a16="http://schemas.microsoft.com/office/drawing/2014/main" id="{E349D582-1A31-432D-9026-1CAB8067C281}"/>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214072" y="2627311"/>
              <a:ext cx="680905" cy="29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28" name="Object 1574">
            <a:extLst>
              <a:ext uri="{FF2B5EF4-FFF2-40B4-BE49-F238E27FC236}">
                <a16:creationId xmlns:a16="http://schemas.microsoft.com/office/drawing/2014/main" id="{0D3911D7-818B-49E1-ABC1-6D9CBD7324C1}"/>
              </a:ext>
            </a:extLst>
          </p:cNvPr>
          <p:cNvGraphicFramePr>
            <a:graphicFrameLocks noChangeAspect="1"/>
          </p:cNvGraphicFramePr>
          <p:nvPr>
            <p:extLst>
              <p:ext uri="{D42A27DB-BD31-4B8C-83A1-F6EECF244321}">
                <p14:modId xmlns:p14="http://schemas.microsoft.com/office/powerpoint/2010/main" val="3790333877"/>
              </p:ext>
            </p:extLst>
          </p:nvPr>
        </p:nvGraphicFramePr>
        <p:xfrm>
          <a:off x="4201939" y="3624262"/>
          <a:ext cx="495300" cy="276225"/>
        </p:xfrm>
        <a:graphic>
          <a:graphicData uri="http://schemas.openxmlformats.org/presentationml/2006/ole">
            <mc:AlternateContent xmlns:mc="http://schemas.openxmlformats.org/markup-compatibility/2006">
              <mc:Choice xmlns:v="urn:schemas-microsoft-com:vml" Requires="v">
                <p:oleObj name="Formula" r:id="rId11" imgW="297360" imgH="169200" progId="">
                  <p:embed/>
                </p:oleObj>
              </mc:Choice>
              <mc:Fallback>
                <p:oleObj name="Formula" r:id="rId11" imgW="297360" imgH="169200" progId="">
                  <p:embed/>
                  <p:pic>
                    <p:nvPicPr>
                      <p:cNvPr id="20488" name="Object 1574">
                        <a:extLst>
                          <a:ext uri="{FF2B5EF4-FFF2-40B4-BE49-F238E27FC236}">
                            <a16:creationId xmlns:a16="http://schemas.microsoft.com/office/drawing/2014/main" id="{A42245E5-2616-466A-8338-649D94EC543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01939" y="3624262"/>
                        <a:ext cx="495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1575">
            <a:extLst>
              <a:ext uri="{FF2B5EF4-FFF2-40B4-BE49-F238E27FC236}">
                <a16:creationId xmlns:a16="http://schemas.microsoft.com/office/drawing/2014/main" id="{0B9ECB63-E228-45DD-9747-4A6F53D3770A}"/>
              </a:ext>
            </a:extLst>
          </p:cNvPr>
          <p:cNvGraphicFramePr>
            <a:graphicFrameLocks noChangeAspect="1"/>
          </p:cNvGraphicFramePr>
          <p:nvPr>
            <p:extLst>
              <p:ext uri="{D42A27DB-BD31-4B8C-83A1-F6EECF244321}">
                <p14:modId xmlns:p14="http://schemas.microsoft.com/office/powerpoint/2010/main" val="2544581486"/>
              </p:ext>
            </p:extLst>
          </p:nvPr>
        </p:nvGraphicFramePr>
        <p:xfrm>
          <a:off x="5465282" y="3646487"/>
          <a:ext cx="293688" cy="254000"/>
        </p:xfrm>
        <a:graphic>
          <a:graphicData uri="http://schemas.openxmlformats.org/presentationml/2006/ole">
            <mc:AlternateContent xmlns:mc="http://schemas.openxmlformats.org/markup-compatibility/2006">
              <mc:Choice xmlns:v="urn:schemas-microsoft-com:vml" Requires="v">
                <p:oleObj name="Formula" r:id="rId13" imgW="176760" imgH="156240" progId="">
                  <p:embed/>
                </p:oleObj>
              </mc:Choice>
              <mc:Fallback>
                <p:oleObj name="Formula" r:id="rId13" imgW="176760" imgH="156240" progId="">
                  <p:embed/>
                  <p:pic>
                    <p:nvPicPr>
                      <p:cNvPr id="20489" name="Object 1575">
                        <a:extLst>
                          <a:ext uri="{FF2B5EF4-FFF2-40B4-BE49-F238E27FC236}">
                            <a16:creationId xmlns:a16="http://schemas.microsoft.com/office/drawing/2014/main" id="{37E8D9DD-7058-4C4B-81DF-19EAD2F763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65282" y="3646487"/>
                        <a:ext cx="293688"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1577">
            <a:extLst>
              <a:ext uri="{FF2B5EF4-FFF2-40B4-BE49-F238E27FC236}">
                <a16:creationId xmlns:a16="http://schemas.microsoft.com/office/drawing/2014/main" id="{E3B8045E-28F6-4666-A6DD-363C0EB1464D}"/>
              </a:ext>
            </a:extLst>
          </p:cNvPr>
          <p:cNvGraphicFramePr>
            <a:graphicFrameLocks noChangeAspect="1"/>
          </p:cNvGraphicFramePr>
          <p:nvPr>
            <p:extLst>
              <p:ext uri="{D42A27DB-BD31-4B8C-83A1-F6EECF244321}">
                <p14:modId xmlns:p14="http://schemas.microsoft.com/office/powerpoint/2010/main" val="2950080568"/>
              </p:ext>
            </p:extLst>
          </p:nvPr>
        </p:nvGraphicFramePr>
        <p:xfrm>
          <a:off x="9179984" y="3646487"/>
          <a:ext cx="188434" cy="287338"/>
        </p:xfrm>
        <a:graphic>
          <a:graphicData uri="http://schemas.openxmlformats.org/presentationml/2006/ole">
            <mc:AlternateContent xmlns:mc="http://schemas.openxmlformats.org/markup-compatibility/2006">
              <mc:Choice xmlns:v="urn:schemas-microsoft-com:vml" Requires="v">
                <p:oleObj name="Formula" r:id="rId14" imgW="127080" imgH="119520" progId="">
                  <p:embed/>
                </p:oleObj>
              </mc:Choice>
              <mc:Fallback>
                <p:oleObj name="Formula" r:id="rId14" imgW="127080" imgH="119520" progId="">
                  <p:embed/>
                  <p:pic>
                    <p:nvPicPr>
                      <p:cNvPr id="20491" name="Object 1577">
                        <a:extLst>
                          <a:ext uri="{FF2B5EF4-FFF2-40B4-BE49-F238E27FC236}">
                            <a16:creationId xmlns:a16="http://schemas.microsoft.com/office/drawing/2014/main" id="{39EC01BA-0654-4F01-BFE0-5D5C75FE110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79984" y="3646487"/>
                        <a:ext cx="188434" cy="287338"/>
                      </a:xfrm>
                      <a:prstGeom prst="rect">
                        <a:avLst/>
                      </a:prstGeom>
                      <a:noFill/>
                      <a:ln>
                        <a:noFill/>
                      </a:ln>
                    </p:spPr>
                  </p:pic>
                </p:oleObj>
              </mc:Fallback>
            </mc:AlternateContent>
          </a:graphicData>
        </a:graphic>
      </p:graphicFrame>
      <p:graphicFrame>
        <p:nvGraphicFramePr>
          <p:cNvPr id="32" name="Object 1578">
            <a:extLst>
              <a:ext uri="{FF2B5EF4-FFF2-40B4-BE49-F238E27FC236}">
                <a16:creationId xmlns:a16="http://schemas.microsoft.com/office/drawing/2014/main" id="{4790A9C4-E29C-447E-92C8-038194724AA0}"/>
              </a:ext>
            </a:extLst>
          </p:cNvPr>
          <p:cNvGraphicFramePr>
            <a:graphicFrameLocks noChangeAspect="1"/>
          </p:cNvGraphicFramePr>
          <p:nvPr>
            <p:extLst>
              <p:ext uri="{D42A27DB-BD31-4B8C-83A1-F6EECF244321}">
                <p14:modId xmlns:p14="http://schemas.microsoft.com/office/powerpoint/2010/main" val="443348656"/>
              </p:ext>
            </p:extLst>
          </p:nvPr>
        </p:nvGraphicFramePr>
        <p:xfrm>
          <a:off x="3597125" y="4077493"/>
          <a:ext cx="903287" cy="287338"/>
        </p:xfrm>
        <a:graphic>
          <a:graphicData uri="http://schemas.openxmlformats.org/presentationml/2006/ole">
            <mc:AlternateContent xmlns:mc="http://schemas.openxmlformats.org/markup-compatibility/2006">
              <mc:Choice xmlns:v="urn:schemas-microsoft-com:vml" Requires="v">
                <p:oleObj name="Formula" r:id="rId16" imgW="541080" imgH="177840" progId="">
                  <p:embed/>
                </p:oleObj>
              </mc:Choice>
              <mc:Fallback>
                <p:oleObj name="Formula" r:id="rId16" imgW="541080" imgH="177840" progId="">
                  <p:embed/>
                  <p:pic>
                    <p:nvPicPr>
                      <p:cNvPr id="20492" name="Object 1578">
                        <a:extLst>
                          <a:ext uri="{FF2B5EF4-FFF2-40B4-BE49-F238E27FC236}">
                            <a16:creationId xmlns:a16="http://schemas.microsoft.com/office/drawing/2014/main" id="{536B3EEA-00E7-4FD1-930B-68C5B86593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7125" y="4077493"/>
                        <a:ext cx="903287"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3" name="组合 6">
            <a:extLst>
              <a:ext uri="{FF2B5EF4-FFF2-40B4-BE49-F238E27FC236}">
                <a16:creationId xmlns:a16="http://schemas.microsoft.com/office/drawing/2014/main" id="{EDFB3FE7-2DFE-47F6-93E6-EC6DA3C795B6}"/>
              </a:ext>
            </a:extLst>
          </p:cNvPr>
          <p:cNvGrpSpPr>
            <a:grpSpLocks/>
          </p:cNvGrpSpPr>
          <p:nvPr/>
        </p:nvGrpSpPr>
        <p:grpSpPr bwMode="auto">
          <a:xfrm>
            <a:off x="3030677" y="4449827"/>
            <a:ext cx="3544783" cy="559968"/>
            <a:chOff x="3027363" y="3956050"/>
            <a:chExt cx="3854249" cy="652463"/>
          </a:xfrm>
        </p:grpSpPr>
        <p:graphicFrame>
          <p:nvGraphicFramePr>
            <p:cNvPr id="34" name="Object 1583">
              <a:extLst>
                <a:ext uri="{FF2B5EF4-FFF2-40B4-BE49-F238E27FC236}">
                  <a16:creationId xmlns:a16="http://schemas.microsoft.com/office/drawing/2014/main" id="{6BFF62A9-2727-424E-84AF-A280914DB2DF}"/>
                </a:ext>
              </a:extLst>
            </p:cNvPr>
            <p:cNvGraphicFramePr>
              <a:graphicFrameLocks noChangeAspect="1"/>
            </p:cNvGraphicFramePr>
            <p:nvPr/>
          </p:nvGraphicFramePr>
          <p:xfrm>
            <a:off x="3027363" y="3956050"/>
            <a:ext cx="2241550" cy="652463"/>
          </p:xfrm>
          <a:graphic>
            <a:graphicData uri="http://schemas.openxmlformats.org/presentationml/2006/ole">
              <mc:AlternateContent xmlns:mc="http://schemas.openxmlformats.org/markup-compatibility/2006">
                <mc:Choice xmlns:v="urn:schemas-microsoft-com:vml" Requires="v">
                  <p:oleObj name="Formula" r:id="rId17" imgW="1164600" imgH="344520" progId="">
                    <p:embed/>
                  </p:oleObj>
                </mc:Choice>
                <mc:Fallback>
                  <p:oleObj name="Formula" r:id="rId17" imgW="1164600" imgH="344520" progId="">
                    <p:embed/>
                    <p:pic>
                      <p:nvPicPr>
                        <p:cNvPr id="20497" name="Object 1583">
                          <a:extLst>
                            <a:ext uri="{FF2B5EF4-FFF2-40B4-BE49-F238E27FC236}">
                              <a16:creationId xmlns:a16="http://schemas.microsoft.com/office/drawing/2014/main" id="{29C46319-EEDC-47B1-814C-9CF43CF58B2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27363" y="3956050"/>
                          <a:ext cx="224155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5" name="图片 5">
              <a:extLst>
                <a:ext uri="{FF2B5EF4-FFF2-40B4-BE49-F238E27FC236}">
                  <a16:creationId xmlns:a16="http://schemas.microsoft.com/office/drawing/2014/main" id="{FB5A98F0-6D38-4317-B2B6-E04DF507DE19}"/>
                </a:ext>
              </a:extLst>
            </p:cNvPr>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214072" y="4162441"/>
              <a:ext cx="667540" cy="28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36" name="Object 1579">
            <a:extLst>
              <a:ext uri="{FF2B5EF4-FFF2-40B4-BE49-F238E27FC236}">
                <a16:creationId xmlns:a16="http://schemas.microsoft.com/office/drawing/2014/main" id="{611ED245-A1F5-4C51-9BF0-977C74389D5B}"/>
              </a:ext>
            </a:extLst>
          </p:cNvPr>
          <p:cNvGraphicFramePr>
            <a:graphicFrameLocks noChangeAspect="1"/>
          </p:cNvGraphicFramePr>
          <p:nvPr>
            <p:extLst>
              <p:ext uri="{D42A27DB-BD31-4B8C-83A1-F6EECF244321}">
                <p14:modId xmlns:p14="http://schemas.microsoft.com/office/powerpoint/2010/main" val="1315197789"/>
              </p:ext>
            </p:extLst>
          </p:nvPr>
        </p:nvGraphicFramePr>
        <p:xfrm>
          <a:off x="7567844" y="5003619"/>
          <a:ext cx="2127250" cy="301625"/>
        </p:xfrm>
        <a:graphic>
          <a:graphicData uri="http://schemas.openxmlformats.org/presentationml/2006/ole">
            <mc:AlternateContent xmlns:mc="http://schemas.openxmlformats.org/markup-compatibility/2006">
              <mc:Choice xmlns:v="urn:schemas-microsoft-com:vml" Requires="v">
                <p:oleObj name="Formula" r:id="rId20" imgW="1444320" imgH="208440" progId="">
                  <p:embed/>
                </p:oleObj>
              </mc:Choice>
              <mc:Fallback>
                <p:oleObj name="Formula" r:id="rId20" imgW="1444320" imgH="208440" progId="">
                  <p:embed/>
                  <p:pic>
                    <p:nvPicPr>
                      <p:cNvPr id="20493" name="Object 1579">
                        <a:extLst>
                          <a:ext uri="{FF2B5EF4-FFF2-40B4-BE49-F238E27FC236}">
                            <a16:creationId xmlns:a16="http://schemas.microsoft.com/office/drawing/2014/main" id="{AC80147A-535E-4DF7-ABD7-4C7158DFE9F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567844" y="5003619"/>
                        <a:ext cx="21272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 name="Object 1580">
            <a:extLst>
              <a:ext uri="{FF2B5EF4-FFF2-40B4-BE49-F238E27FC236}">
                <a16:creationId xmlns:a16="http://schemas.microsoft.com/office/drawing/2014/main" id="{B0E669E4-FB3D-4C12-A213-9DCFFF34AB22}"/>
              </a:ext>
            </a:extLst>
          </p:cNvPr>
          <p:cNvGraphicFramePr>
            <a:graphicFrameLocks noChangeAspect="1"/>
          </p:cNvGraphicFramePr>
          <p:nvPr>
            <p:extLst>
              <p:ext uri="{D42A27DB-BD31-4B8C-83A1-F6EECF244321}">
                <p14:modId xmlns:p14="http://schemas.microsoft.com/office/powerpoint/2010/main" val="1355266183"/>
              </p:ext>
            </p:extLst>
          </p:nvPr>
        </p:nvGraphicFramePr>
        <p:xfrm>
          <a:off x="10790845" y="4995068"/>
          <a:ext cx="373062" cy="233363"/>
        </p:xfrm>
        <a:graphic>
          <a:graphicData uri="http://schemas.openxmlformats.org/presentationml/2006/ole">
            <mc:AlternateContent xmlns:mc="http://schemas.openxmlformats.org/markup-compatibility/2006">
              <mc:Choice xmlns:v="urn:schemas-microsoft-com:vml" Requires="v">
                <p:oleObj name="Formula" r:id="rId22" imgW="208440" imgH="132120" progId="">
                  <p:embed/>
                </p:oleObj>
              </mc:Choice>
              <mc:Fallback>
                <p:oleObj name="Formula" r:id="rId22" imgW="208440" imgH="132120" progId="">
                  <p:embed/>
                  <p:pic>
                    <p:nvPicPr>
                      <p:cNvPr id="20494" name="Object 1580">
                        <a:extLst>
                          <a:ext uri="{FF2B5EF4-FFF2-40B4-BE49-F238E27FC236}">
                            <a16:creationId xmlns:a16="http://schemas.microsoft.com/office/drawing/2014/main" id="{31603EAB-8A4E-4C3C-9837-8B632EC79102}"/>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790845" y="4995068"/>
                        <a:ext cx="373062"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 name="Object 1581">
            <a:extLst>
              <a:ext uri="{FF2B5EF4-FFF2-40B4-BE49-F238E27FC236}">
                <a16:creationId xmlns:a16="http://schemas.microsoft.com/office/drawing/2014/main" id="{2473B87C-CCCF-4FF4-889E-DC88CD9FC5B0}"/>
              </a:ext>
            </a:extLst>
          </p:cNvPr>
          <p:cNvGraphicFramePr>
            <a:graphicFrameLocks noChangeAspect="1"/>
          </p:cNvGraphicFramePr>
          <p:nvPr>
            <p:extLst>
              <p:ext uri="{D42A27DB-BD31-4B8C-83A1-F6EECF244321}">
                <p14:modId xmlns:p14="http://schemas.microsoft.com/office/powerpoint/2010/main" val="521891544"/>
              </p:ext>
            </p:extLst>
          </p:nvPr>
        </p:nvGraphicFramePr>
        <p:xfrm>
          <a:off x="11524722" y="4960142"/>
          <a:ext cx="296862" cy="303213"/>
        </p:xfrm>
        <a:graphic>
          <a:graphicData uri="http://schemas.openxmlformats.org/presentationml/2006/ole">
            <mc:AlternateContent xmlns:mc="http://schemas.openxmlformats.org/markup-compatibility/2006">
              <mc:Choice xmlns:v="urn:schemas-microsoft-com:vml" Requires="v">
                <p:oleObj name="Formula" r:id="rId24" imgW="203400" imgH="208440" progId="">
                  <p:embed/>
                </p:oleObj>
              </mc:Choice>
              <mc:Fallback>
                <p:oleObj name="Formula" r:id="rId24" imgW="203400" imgH="208440" progId="">
                  <p:embed/>
                  <p:pic>
                    <p:nvPicPr>
                      <p:cNvPr id="20495" name="Object 1581">
                        <a:extLst>
                          <a:ext uri="{FF2B5EF4-FFF2-40B4-BE49-F238E27FC236}">
                            <a16:creationId xmlns:a16="http://schemas.microsoft.com/office/drawing/2014/main" id="{18CB9A64-FE19-48B5-BF1F-6A1527610CEE}"/>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524722" y="4960142"/>
                        <a:ext cx="296862"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9" name="组合 8">
            <a:extLst>
              <a:ext uri="{FF2B5EF4-FFF2-40B4-BE49-F238E27FC236}">
                <a16:creationId xmlns:a16="http://schemas.microsoft.com/office/drawing/2014/main" id="{3838FD22-3BA2-4D96-9978-9602D726EF85}"/>
              </a:ext>
            </a:extLst>
          </p:cNvPr>
          <p:cNvGrpSpPr>
            <a:grpSpLocks/>
          </p:cNvGrpSpPr>
          <p:nvPr/>
        </p:nvGrpSpPr>
        <p:grpSpPr bwMode="auto">
          <a:xfrm>
            <a:off x="2604108" y="5699125"/>
            <a:ext cx="5722348" cy="837912"/>
            <a:chOff x="2064661" y="5399427"/>
            <a:chExt cx="5769586" cy="775591"/>
          </a:xfrm>
        </p:grpSpPr>
        <p:graphicFrame>
          <p:nvGraphicFramePr>
            <p:cNvPr id="40" name="Object 1584">
              <a:extLst>
                <a:ext uri="{FF2B5EF4-FFF2-40B4-BE49-F238E27FC236}">
                  <a16:creationId xmlns:a16="http://schemas.microsoft.com/office/drawing/2014/main" id="{6EA1FEFA-F36C-4F4E-8493-FCDD690B5FE0}"/>
                </a:ext>
              </a:extLst>
            </p:cNvPr>
            <p:cNvGraphicFramePr>
              <a:graphicFrameLocks noChangeAspect="1"/>
            </p:cNvGraphicFramePr>
            <p:nvPr/>
          </p:nvGraphicFramePr>
          <p:xfrm>
            <a:off x="2064661" y="5399427"/>
            <a:ext cx="4681580" cy="775591"/>
          </p:xfrm>
          <a:graphic>
            <a:graphicData uri="http://schemas.openxmlformats.org/presentationml/2006/ole">
              <mc:AlternateContent xmlns:mc="http://schemas.openxmlformats.org/markup-compatibility/2006">
                <mc:Choice xmlns:v="urn:schemas-microsoft-com:vml" Requires="v">
                  <p:oleObj name="Formula" r:id="rId26" imgW="2481840" imgH="417960" progId="">
                    <p:embed/>
                  </p:oleObj>
                </mc:Choice>
                <mc:Fallback>
                  <p:oleObj name="Formula" r:id="rId26" imgW="2481840" imgH="417960" progId="">
                    <p:embed/>
                    <p:pic>
                      <p:nvPicPr>
                        <p:cNvPr id="20498" name="Object 1584">
                          <a:extLst>
                            <a:ext uri="{FF2B5EF4-FFF2-40B4-BE49-F238E27FC236}">
                              <a16:creationId xmlns:a16="http://schemas.microsoft.com/office/drawing/2014/main" id="{42EF719A-1757-405D-ACD7-9AF4F9C14DA2}"/>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064661" y="5399427"/>
                          <a:ext cx="4681580" cy="775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1" name="图片 7">
              <a:extLst>
                <a:ext uri="{FF2B5EF4-FFF2-40B4-BE49-F238E27FC236}">
                  <a16:creationId xmlns:a16="http://schemas.microsoft.com/office/drawing/2014/main" id="{982CE6F9-9159-487B-B75D-0D79EF233BF3}"/>
                </a:ext>
              </a:extLst>
            </p:cNvPr>
            <p:cNvPicPr>
              <a:picLocks noChangeAspect="1"/>
            </p:cNvPicPr>
            <p:nvPr/>
          </p:nvPicPr>
          <p:blipFill>
            <a:blip r:embed="rId28">
              <a:extLst>
                <a:ext uri="{28A0092B-C50C-407E-A947-70E740481C1C}">
                  <a14:useLocalDpi xmlns:a14="http://schemas.microsoft.com/office/drawing/2010/main" val="0"/>
                </a:ext>
              </a:extLst>
            </a:blip>
            <a:srcRect/>
            <a:stretch>
              <a:fillRect/>
            </a:stretch>
          </p:blipFill>
          <p:spPr bwMode="auto">
            <a:xfrm>
              <a:off x="7129442" y="5634142"/>
              <a:ext cx="704805" cy="304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17166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EF8349F-CE70-4870-8E2A-DAD4DCBEEB58}"/>
              </a:ext>
            </a:extLst>
          </p:cNvPr>
          <p:cNvSpPr>
            <a:spLocks noGrp="1"/>
          </p:cNvSpPr>
          <p:nvPr>
            <p:ph type="dt" sz="half" idx="10"/>
          </p:nvPr>
        </p:nvSpPr>
        <p:spPr/>
        <p:txBody>
          <a:bodyPr/>
          <a:lstStyle/>
          <a:p>
            <a:pPr>
              <a:defRPr/>
            </a:pPr>
            <a:fld id="{475F2974-A565-48EB-BE06-0BED6BD5DC9C}" type="datetime1">
              <a:rPr lang="zh-CN" altLang="en-US" smtClean="0"/>
              <a:t>2021/9/9</a:t>
            </a:fld>
            <a:endParaRPr lang="en-US" altLang="zh-CN" dirty="0"/>
          </a:p>
        </p:txBody>
      </p:sp>
      <p:sp>
        <p:nvSpPr>
          <p:cNvPr id="3" name="灯片编号占位符 2">
            <a:extLst>
              <a:ext uri="{FF2B5EF4-FFF2-40B4-BE49-F238E27FC236}">
                <a16:creationId xmlns:a16="http://schemas.microsoft.com/office/drawing/2014/main" id="{0EA214BE-6CA8-4CEB-903E-B8FA7B99011F}"/>
              </a:ext>
            </a:extLst>
          </p:cNvPr>
          <p:cNvSpPr>
            <a:spLocks noGrp="1"/>
          </p:cNvSpPr>
          <p:nvPr>
            <p:ph type="sldNum" sz="quarter" idx="11"/>
          </p:nvPr>
        </p:nvSpPr>
        <p:spPr/>
        <p:txBody>
          <a:bodyPr/>
          <a:lstStyle/>
          <a:p>
            <a:fld id="{8A43780D-5C61-47C7-84FD-DBDC025933FC}" type="slidenum">
              <a:rPr lang="en-US" altLang="zh-CN" smtClean="0"/>
              <a:t>13</a:t>
            </a:fld>
            <a:endParaRPr lang="en-US" altLang="zh-CN"/>
          </a:p>
        </p:txBody>
      </p:sp>
      <p:sp>
        <p:nvSpPr>
          <p:cNvPr id="4" name="标题 3">
            <a:extLst>
              <a:ext uri="{FF2B5EF4-FFF2-40B4-BE49-F238E27FC236}">
                <a16:creationId xmlns:a16="http://schemas.microsoft.com/office/drawing/2014/main" id="{98C63B51-B2F5-46B6-B5DF-CCA2224A27CB}"/>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a:t>贝叶斯网</a:t>
            </a:r>
            <a:endParaRPr lang="zh-CN" altLang="en-US" kern="0" dirty="0">
              <a:latin typeface="+mj-ea"/>
            </a:endParaRPr>
          </a:p>
        </p:txBody>
      </p:sp>
      <p:sp>
        <p:nvSpPr>
          <p:cNvPr id="5" name="内容占位符 1">
            <a:extLst>
              <a:ext uri="{FF2B5EF4-FFF2-40B4-BE49-F238E27FC236}">
                <a16:creationId xmlns:a16="http://schemas.microsoft.com/office/drawing/2014/main" id="{B2FF39FD-4313-4B76-8853-5E0846641E84}"/>
              </a:ext>
            </a:extLst>
          </p:cNvPr>
          <p:cNvSpPr txBox="1">
            <a:spLocks/>
          </p:cNvSpPr>
          <p:nvPr/>
        </p:nvSpPr>
        <p:spPr>
          <a:xfrm>
            <a:off x="174625" y="1041400"/>
            <a:ext cx="11722849" cy="5407025"/>
          </a:xfrm>
          <a:prstGeom prst="rect">
            <a:avLst/>
          </a:prstGeom>
        </p:spPr>
        <p:txBody>
          <a:bodyPr>
            <a:normAutofit fontScale="92500" lnSpcReduction="20000"/>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r>
              <a:rPr lang="zh-CN" altLang="en-US" kern="0">
                <a:latin typeface="幼圆" pitchFamily="49" charset="-122"/>
                <a:ea typeface="宋体" panose="02010600030101010101" pitchFamily="2" charset="-122"/>
              </a:rPr>
              <a:t>贝叶斯网 </a:t>
            </a:r>
            <a:r>
              <a:rPr lang="en-US" altLang="zh-CN" kern="0">
                <a:latin typeface="幼圆" pitchFamily="49" charset="-122"/>
                <a:ea typeface="宋体" panose="02010600030101010101" pitchFamily="2" charset="-122"/>
              </a:rPr>
              <a:t>(</a:t>
            </a:r>
            <a:r>
              <a:rPr lang="en-US" altLang="zh-CN" kern="0"/>
              <a:t>Bayesian network</a:t>
            </a:r>
            <a:r>
              <a:rPr lang="en-US" altLang="zh-CN" kern="0">
                <a:latin typeface="幼圆" pitchFamily="49" charset="-122"/>
                <a:ea typeface="宋体" panose="02010600030101010101" pitchFamily="2" charset="-122"/>
              </a:rPr>
              <a:t>)</a:t>
            </a:r>
            <a:r>
              <a:rPr lang="zh-CN" altLang="en-US" kern="0">
                <a:latin typeface="幼圆" pitchFamily="49" charset="-122"/>
                <a:ea typeface="宋体" panose="02010600030101010101" pitchFamily="2" charset="-122"/>
              </a:rPr>
              <a:t>亦称“信念网”</a:t>
            </a:r>
            <a:r>
              <a:rPr lang="en-US" altLang="zh-CN" kern="0">
                <a:latin typeface="幼圆" pitchFamily="49" charset="-122"/>
                <a:ea typeface="宋体" panose="02010600030101010101" pitchFamily="2" charset="-122"/>
              </a:rPr>
              <a:t>(</a:t>
            </a:r>
            <a:r>
              <a:rPr lang="en-US" altLang="zh-CN" kern="0"/>
              <a:t>brief network</a:t>
            </a:r>
            <a:r>
              <a:rPr lang="en-US" altLang="zh-CN" kern="0">
                <a:latin typeface="幼圆" pitchFamily="49" charset="-122"/>
                <a:ea typeface="宋体" panose="02010600030101010101" pitchFamily="2" charset="-122"/>
              </a:rPr>
              <a:t>)</a:t>
            </a:r>
            <a:r>
              <a:rPr lang="zh-CN" altLang="en-US" kern="0">
                <a:latin typeface="幼圆" pitchFamily="49" charset="-122"/>
                <a:ea typeface="宋体" panose="02010600030101010101" pitchFamily="2" charset="-122"/>
              </a:rPr>
              <a:t>，它借助有向无环图 </a:t>
            </a:r>
            <a:r>
              <a:rPr lang="en-US" altLang="zh-CN" kern="0">
                <a:latin typeface="幼圆" pitchFamily="49" charset="-122"/>
                <a:ea typeface="宋体" panose="02010600030101010101" pitchFamily="2" charset="-122"/>
              </a:rPr>
              <a:t>(</a:t>
            </a:r>
            <a:r>
              <a:rPr lang="en-US" altLang="zh-CN" kern="0"/>
              <a:t>Directed Acyclic Graph, DAG</a:t>
            </a:r>
            <a:r>
              <a:rPr lang="en-US" altLang="zh-CN" kern="0">
                <a:latin typeface="幼圆" pitchFamily="49" charset="-122"/>
                <a:ea typeface="宋体" panose="02010600030101010101" pitchFamily="2" charset="-122"/>
              </a:rPr>
              <a:t>)</a:t>
            </a:r>
            <a:r>
              <a:rPr lang="zh-CN" altLang="en-US" kern="0">
                <a:latin typeface="幼圆" pitchFamily="49" charset="-122"/>
                <a:ea typeface="宋体" panose="02010600030101010101" pitchFamily="2" charset="-122"/>
              </a:rPr>
              <a:t>来刻画属性间的依赖关系，并使用条件概率表 </a:t>
            </a:r>
            <a:r>
              <a:rPr lang="en-US" altLang="zh-CN" kern="0">
                <a:latin typeface="幼圆" pitchFamily="49" charset="-122"/>
                <a:ea typeface="宋体" panose="02010600030101010101" pitchFamily="2" charset="-122"/>
              </a:rPr>
              <a:t>(</a:t>
            </a:r>
            <a:r>
              <a:rPr lang="en-US" altLang="zh-CN" kern="0"/>
              <a:t>Conditional Probability Table, CPT</a:t>
            </a:r>
            <a:r>
              <a:rPr lang="en-US" altLang="zh-CN" kern="0">
                <a:latin typeface="幼圆" pitchFamily="49" charset="-122"/>
                <a:ea typeface="宋体" panose="02010600030101010101" pitchFamily="2" charset="-122"/>
              </a:rPr>
              <a:t>)</a:t>
            </a:r>
            <a:r>
              <a:rPr lang="zh-CN" altLang="en-US" kern="0">
                <a:latin typeface="幼圆" pitchFamily="49" charset="-122"/>
                <a:ea typeface="宋体" panose="02010600030101010101" pitchFamily="2" charset="-122"/>
              </a:rPr>
              <a:t>来表述属性的联合概率分布。</a:t>
            </a:r>
          </a:p>
          <a:p>
            <a:endParaRPr lang="zh-CN" altLang="en-US" kern="0">
              <a:latin typeface="幼圆" pitchFamily="49" charset="-122"/>
              <a:ea typeface="宋体" panose="02010600030101010101" pitchFamily="2" charset="-122"/>
            </a:endParaRPr>
          </a:p>
          <a:p>
            <a:endParaRPr lang="zh-CN" altLang="en-US" kern="0">
              <a:latin typeface="幼圆" pitchFamily="49" charset="-122"/>
              <a:ea typeface="宋体" panose="02010600030101010101" pitchFamily="2" charset="-122"/>
            </a:endParaRPr>
          </a:p>
          <a:p>
            <a:endParaRPr lang="zh-CN" altLang="en-US" kern="0">
              <a:latin typeface="幼圆" pitchFamily="49" charset="-122"/>
              <a:ea typeface="宋体" panose="02010600030101010101" pitchFamily="2" charset="-122"/>
            </a:endParaRPr>
          </a:p>
          <a:p>
            <a:pPr>
              <a:buFont typeface="Wingdings" panose="05000000000000000000" pitchFamily="2" charset="2"/>
              <a:buNone/>
            </a:pPr>
            <a:r>
              <a:rPr lang="zh-CN" altLang="en-US" kern="0">
                <a:latin typeface="幼圆" pitchFamily="49" charset="-122"/>
                <a:ea typeface="宋体" panose="02010600030101010101" pitchFamily="2" charset="-122"/>
              </a:rPr>
              <a:t>		</a:t>
            </a:r>
          </a:p>
          <a:p>
            <a:pPr algn="ctr">
              <a:buFont typeface="Wingdings" panose="05000000000000000000" pitchFamily="2" charset="2"/>
              <a:buNone/>
            </a:pPr>
            <a:r>
              <a:rPr lang="zh-CN" altLang="en-US" sz="1800" kern="0">
                <a:latin typeface="幼圆" pitchFamily="49" charset="-122"/>
                <a:ea typeface="宋体" panose="02010600030101010101" pitchFamily="2" charset="-122"/>
              </a:rPr>
              <a:t>图</a:t>
            </a:r>
            <a:r>
              <a:rPr lang="en-US" altLang="zh-CN" sz="1800" kern="0">
                <a:latin typeface="幼圆" pitchFamily="49" charset="-122"/>
                <a:ea typeface="宋体" panose="02010600030101010101" pitchFamily="2" charset="-122"/>
              </a:rPr>
              <a:t>7.2 </a:t>
            </a:r>
            <a:r>
              <a:rPr lang="zh-CN" altLang="en-US" sz="1800" kern="0">
                <a:latin typeface="幼圆" pitchFamily="49" charset="-122"/>
                <a:ea typeface="宋体" panose="02010600030101010101" pitchFamily="2" charset="-122"/>
              </a:rPr>
              <a:t>西瓜问题的一种贝叶斯网结构以及属性“根蒂”的条件概率表</a:t>
            </a:r>
          </a:p>
          <a:p>
            <a:endParaRPr lang="zh-CN" altLang="en-US" kern="0">
              <a:latin typeface="宋体" panose="02010600030101010101" pitchFamily="2" charset="-122"/>
              <a:ea typeface="宋体" panose="02010600030101010101" pitchFamily="2" charset="-122"/>
            </a:endParaRPr>
          </a:p>
          <a:p>
            <a:r>
              <a:rPr lang="zh-CN" altLang="en-US" kern="0">
                <a:latin typeface="幼圆" pitchFamily="49" charset="-122"/>
                <a:ea typeface="宋体" panose="02010600030101010101" pitchFamily="2" charset="-122"/>
              </a:rPr>
              <a:t>从网络图结构可以看出</a:t>
            </a:r>
            <a:r>
              <a:rPr lang="en-US" altLang="zh-CN" kern="0">
                <a:latin typeface="幼圆" pitchFamily="49" charset="-122"/>
                <a:ea typeface="宋体" panose="02010600030101010101" pitchFamily="2" charset="-122"/>
              </a:rPr>
              <a:t> -&gt; </a:t>
            </a:r>
            <a:r>
              <a:rPr lang="zh-CN" altLang="en-US" kern="0">
                <a:latin typeface="幼圆" pitchFamily="49" charset="-122"/>
                <a:ea typeface="宋体" panose="02010600030101010101" pitchFamily="2" charset="-122"/>
              </a:rPr>
              <a:t>“色泽”直接依赖于“好瓜”和“甜度”</a:t>
            </a:r>
          </a:p>
          <a:p>
            <a:r>
              <a:rPr lang="zh-CN" altLang="en-US" kern="0">
                <a:latin typeface="幼圆" pitchFamily="49" charset="-122"/>
                <a:ea typeface="宋体" panose="02010600030101010101" pitchFamily="2" charset="-122"/>
              </a:rPr>
              <a:t>从条件概率表可以得到</a:t>
            </a:r>
            <a:r>
              <a:rPr lang="en-US" altLang="zh-CN" kern="0">
                <a:latin typeface="幼圆" pitchFamily="49" charset="-122"/>
                <a:ea typeface="宋体" panose="02010600030101010101" pitchFamily="2" charset="-122"/>
              </a:rPr>
              <a:t> -&gt; </a:t>
            </a:r>
            <a:r>
              <a:rPr lang="zh-CN" altLang="en-US" kern="0">
                <a:latin typeface="幼圆" pitchFamily="49" charset="-122"/>
                <a:ea typeface="宋体" panose="02010600030101010101" pitchFamily="2" charset="-122"/>
              </a:rPr>
              <a:t>“根蒂”对“甜度”的量化依赖关系</a:t>
            </a:r>
            <a:r>
              <a:rPr lang="en-US" altLang="zh-CN" kern="0">
                <a:latin typeface="幼圆" pitchFamily="49" charset="-122"/>
                <a:ea typeface="宋体" panose="02010600030101010101" pitchFamily="2" charset="-122"/>
              </a:rPr>
              <a:t> </a:t>
            </a:r>
            <a:r>
              <a:rPr lang="en-US" altLang="zh-CN" kern="0">
                <a:latin typeface="幼圆" pitchFamily="49" charset="-122"/>
                <a:ea typeface="Times" panose="02020603050405020304" pitchFamily="18" charset="0"/>
                <a:cs typeface="Times" panose="02020603050405020304" pitchFamily="18" charset="0"/>
              </a:rPr>
              <a:t>P</a:t>
            </a:r>
            <a:r>
              <a:rPr lang="en-US" altLang="zh-CN" kern="0">
                <a:latin typeface="幼圆" pitchFamily="49" charset="-122"/>
                <a:ea typeface="宋体" panose="02010600030101010101" pitchFamily="2" charset="-122"/>
              </a:rPr>
              <a:t>(</a:t>
            </a:r>
            <a:r>
              <a:rPr lang="zh-CN" altLang="en-US" kern="0">
                <a:latin typeface="幼圆" pitchFamily="49" charset="-122"/>
                <a:ea typeface="宋体" panose="02010600030101010101" pitchFamily="2" charset="-122"/>
              </a:rPr>
              <a:t>根蒂＝硬挺</a:t>
            </a:r>
            <a:r>
              <a:rPr lang="en-US" altLang="zh-CN" kern="0">
                <a:latin typeface="幼圆" pitchFamily="49" charset="-122"/>
                <a:ea typeface="宋体" panose="02010600030101010101" pitchFamily="2" charset="-122"/>
              </a:rPr>
              <a:t>|</a:t>
            </a:r>
            <a:r>
              <a:rPr lang="zh-CN" altLang="en-US" kern="0">
                <a:latin typeface="幼圆" pitchFamily="49" charset="-122"/>
                <a:ea typeface="宋体" panose="02010600030101010101" pitchFamily="2" charset="-122"/>
              </a:rPr>
              <a:t>甜度＝高</a:t>
            </a:r>
            <a:r>
              <a:rPr lang="en-US" altLang="zh-CN" kern="0">
                <a:latin typeface="幼圆" pitchFamily="49" charset="-122"/>
                <a:ea typeface="宋体" panose="02010600030101010101" pitchFamily="2" charset="-122"/>
              </a:rPr>
              <a:t>)</a:t>
            </a:r>
            <a:r>
              <a:rPr lang="zh-CN" altLang="en-US" kern="0">
                <a:latin typeface="幼圆" pitchFamily="49" charset="-122"/>
                <a:ea typeface="宋体" panose="02010600030101010101" pitchFamily="2" charset="-122"/>
              </a:rPr>
              <a:t>＝</a:t>
            </a:r>
            <a:r>
              <a:rPr lang="en-US" altLang="zh-CN" kern="0">
                <a:latin typeface="幼圆" pitchFamily="49" charset="-122"/>
                <a:ea typeface="宋体" panose="02010600030101010101" pitchFamily="2" charset="-122"/>
              </a:rPr>
              <a:t>0.1</a:t>
            </a:r>
          </a:p>
          <a:p>
            <a:pPr>
              <a:buFont typeface="Wingdings" panose="05000000000000000000" pitchFamily="2" charset="2"/>
              <a:buNone/>
            </a:pPr>
            <a:endParaRPr lang="en-US" altLang="zh-CN" kern="0">
              <a:latin typeface="宋体" panose="02010600030101010101" pitchFamily="2" charset="-122"/>
              <a:ea typeface="宋体" panose="02010600030101010101" pitchFamily="2" charset="-122"/>
            </a:endParaRPr>
          </a:p>
          <a:p>
            <a:endParaRPr lang="en-US" altLang="zh-CN" kern="0">
              <a:latin typeface="幼圆" pitchFamily="49" charset="-122"/>
              <a:ea typeface="宋体" panose="02010600030101010101" pitchFamily="2" charset="-122"/>
            </a:endParaRPr>
          </a:p>
          <a:p>
            <a:endParaRPr kumimoji="1" lang="zh-CN" altLang="en-US" kern="0" dirty="0">
              <a:latin typeface="幼圆" pitchFamily="49" charset="-122"/>
            </a:endParaRPr>
          </a:p>
        </p:txBody>
      </p:sp>
      <p:pic>
        <p:nvPicPr>
          <p:cNvPr id="6" name="Picture 3">
            <a:extLst>
              <a:ext uri="{FF2B5EF4-FFF2-40B4-BE49-F238E27FC236}">
                <a16:creationId xmlns:a16="http://schemas.microsoft.com/office/drawing/2014/main" id="{E4035B65-07BC-4EE8-8A14-0200761015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49758" y="2415248"/>
            <a:ext cx="6665913"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9846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ED57650-85AA-460F-856B-2F2B558CE794}"/>
              </a:ext>
            </a:extLst>
          </p:cNvPr>
          <p:cNvSpPr>
            <a:spLocks noGrp="1"/>
          </p:cNvSpPr>
          <p:nvPr>
            <p:ph type="dt" sz="half" idx="10"/>
          </p:nvPr>
        </p:nvSpPr>
        <p:spPr/>
        <p:txBody>
          <a:bodyPr/>
          <a:lstStyle/>
          <a:p>
            <a:pPr>
              <a:defRPr/>
            </a:pPr>
            <a:fld id="{475F2974-A565-48EB-BE06-0BED6BD5DC9C}" type="datetime1">
              <a:rPr lang="zh-CN" altLang="en-US" smtClean="0"/>
              <a:t>2021/9/9</a:t>
            </a:fld>
            <a:endParaRPr lang="en-US" altLang="zh-CN" dirty="0"/>
          </a:p>
        </p:txBody>
      </p:sp>
      <p:sp>
        <p:nvSpPr>
          <p:cNvPr id="3" name="灯片编号占位符 2">
            <a:extLst>
              <a:ext uri="{FF2B5EF4-FFF2-40B4-BE49-F238E27FC236}">
                <a16:creationId xmlns:a16="http://schemas.microsoft.com/office/drawing/2014/main" id="{5F7A95D8-720A-41B4-A48B-928C2BF54492}"/>
              </a:ext>
            </a:extLst>
          </p:cNvPr>
          <p:cNvSpPr>
            <a:spLocks noGrp="1"/>
          </p:cNvSpPr>
          <p:nvPr>
            <p:ph type="sldNum" sz="quarter" idx="11"/>
          </p:nvPr>
        </p:nvSpPr>
        <p:spPr/>
        <p:txBody>
          <a:bodyPr/>
          <a:lstStyle/>
          <a:p>
            <a:fld id="{8A43780D-5C61-47C7-84FD-DBDC025933FC}" type="slidenum">
              <a:rPr lang="en-US" altLang="zh-CN" smtClean="0"/>
              <a:t>14</a:t>
            </a:fld>
            <a:endParaRPr lang="en-US" altLang="zh-CN"/>
          </a:p>
        </p:txBody>
      </p:sp>
      <p:sp>
        <p:nvSpPr>
          <p:cNvPr id="4" name="标题 3">
            <a:extLst>
              <a:ext uri="{FF2B5EF4-FFF2-40B4-BE49-F238E27FC236}">
                <a16:creationId xmlns:a16="http://schemas.microsoft.com/office/drawing/2014/main" id="{F4638E52-28FF-402C-AC9D-64D11B48E2FF}"/>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dirty="0"/>
              <a:t>贝叶斯网</a:t>
            </a:r>
            <a:r>
              <a:rPr lang="en-US" altLang="zh-CN" kern="0" dirty="0"/>
              <a:t>:</a:t>
            </a:r>
            <a:r>
              <a:rPr lang="zh-CN" altLang="en-US" kern="0" dirty="0"/>
              <a:t>结构</a:t>
            </a:r>
            <a:endParaRPr lang="zh-CN" altLang="en-US" kern="0" dirty="0">
              <a:latin typeface="+mj-ea"/>
            </a:endParaRPr>
          </a:p>
        </p:txBody>
      </p:sp>
      <p:sp>
        <p:nvSpPr>
          <p:cNvPr id="5" name="内容占位符 1">
            <a:extLst>
              <a:ext uri="{FF2B5EF4-FFF2-40B4-BE49-F238E27FC236}">
                <a16:creationId xmlns:a16="http://schemas.microsoft.com/office/drawing/2014/main" id="{E9037BF1-5544-4853-835B-CD98A833F524}"/>
              </a:ext>
            </a:extLst>
          </p:cNvPr>
          <p:cNvSpPr txBox="1">
            <a:spLocks/>
          </p:cNvSpPr>
          <p:nvPr/>
        </p:nvSpPr>
        <p:spPr>
          <a:xfrm>
            <a:off x="174625" y="1041400"/>
            <a:ext cx="11733123" cy="5173663"/>
          </a:xfrm>
          <a:prstGeom prst="rect">
            <a:avLst/>
          </a:prstGeom>
        </p:spPr>
        <p:txBody>
          <a:bodyPr>
            <a:normAutofit lnSpcReduction="10000"/>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r>
              <a:rPr lang="zh-CN" altLang="en-US" kern="0" dirty="0">
                <a:latin typeface="幼圆" pitchFamily="49" charset="-122"/>
                <a:ea typeface="宋体" panose="02010600030101010101" pitchFamily="2" charset="-122"/>
              </a:rPr>
              <a:t>贝叶斯网有效地表达了属性间的条件独立性。给定父结集，贝叶斯网假设每个属性与他的非后裔属性独立。</a:t>
            </a:r>
            <a:endParaRPr lang="en-US" altLang="zh-CN" kern="0" dirty="0">
              <a:latin typeface="幼圆" pitchFamily="49" charset="-122"/>
              <a:ea typeface="宋体" panose="02010600030101010101" pitchFamily="2" charset="-122"/>
            </a:endParaRPr>
          </a:p>
          <a:p>
            <a:r>
              <a:rPr lang="zh-CN" altLang="en-US" kern="0" dirty="0">
                <a:latin typeface="幼圆" pitchFamily="49" charset="-122"/>
                <a:ea typeface="宋体" panose="02010600030101010101" pitchFamily="2" charset="-122"/>
              </a:rPr>
              <a:t>   </a:t>
            </a:r>
            <a:r>
              <a:rPr lang="en-US" altLang="zh-CN" kern="0" dirty="0">
                <a:latin typeface="幼圆" pitchFamily="49" charset="-122"/>
                <a:ea typeface="宋体" panose="02010600030101010101" pitchFamily="2" charset="-122"/>
              </a:rPr>
              <a:t>         </a:t>
            </a:r>
            <a:r>
              <a:rPr lang="zh-CN" altLang="en-US" kern="0" dirty="0">
                <a:latin typeface="幼圆" pitchFamily="49" charset="-122"/>
                <a:ea typeface="宋体" panose="02010600030101010101" pitchFamily="2" charset="-122"/>
              </a:rPr>
              <a:t>将属性    </a:t>
            </a:r>
            <a:r>
              <a:rPr lang="en-US" altLang="zh-CN" kern="0" dirty="0">
                <a:latin typeface="幼圆" pitchFamily="49" charset="-122"/>
                <a:ea typeface="宋体" panose="02010600030101010101" pitchFamily="2" charset="-122"/>
              </a:rPr>
              <a:t>              </a:t>
            </a:r>
            <a:r>
              <a:rPr lang="zh-CN" altLang="en-US" kern="0" dirty="0">
                <a:latin typeface="幼圆" pitchFamily="49" charset="-122"/>
                <a:ea typeface="宋体" panose="02010600030101010101" pitchFamily="2" charset="-122"/>
              </a:rPr>
              <a:t>的联合概率分布定义为</a:t>
            </a:r>
            <a:endParaRPr lang="en-US" altLang="zh-CN" kern="0" dirty="0">
              <a:latin typeface="幼圆" pitchFamily="49" charset="-122"/>
              <a:ea typeface="宋体" panose="02010600030101010101" pitchFamily="2" charset="-122"/>
            </a:endParaRPr>
          </a:p>
          <a:p>
            <a:endParaRPr kumimoji="1" lang="en-US" altLang="zh-CN" kern="0" dirty="0">
              <a:latin typeface="幼圆" pitchFamily="49" charset="-122"/>
              <a:ea typeface="宋体" panose="02010600030101010101" pitchFamily="2" charset="-122"/>
            </a:endParaRPr>
          </a:p>
          <a:p>
            <a:pPr marL="0" indent="0">
              <a:buNone/>
            </a:pPr>
            <a:endParaRPr kumimoji="1" lang="en-US" altLang="zh-CN" kern="0" dirty="0">
              <a:latin typeface="幼圆" pitchFamily="49" charset="-122"/>
              <a:ea typeface="宋体" panose="02010600030101010101" pitchFamily="2" charset="-122"/>
            </a:endParaRPr>
          </a:p>
          <a:p>
            <a:pPr>
              <a:buFont typeface="Wingdings" panose="05000000000000000000" pitchFamily="2" charset="2"/>
              <a:buNone/>
            </a:pPr>
            <a:r>
              <a:rPr lang="en-US" altLang="zh-CN" kern="0" dirty="0">
                <a:latin typeface="宋体" panose="02010600030101010101" pitchFamily="2" charset="-122"/>
                <a:ea typeface="宋体" panose="02010600030101010101" pitchFamily="2" charset="-122"/>
              </a:rPr>
              <a:t>    </a:t>
            </a:r>
            <a:r>
              <a:rPr lang="zh-CN" altLang="en-US" kern="0" dirty="0">
                <a:latin typeface="宋体" panose="02010600030101010101" pitchFamily="2" charset="-122"/>
                <a:ea typeface="宋体" panose="02010600030101010101" pitchFamily="2" charset="-122"/>
              </a:rPr>
              <a:t>图</a:t>
            </a:r>
            <a:r>
              <a:rPr lang="en-US" altLang="zh-CN" kern="0" dirty="0">
                <a:latin typeface="宋体" panose="02010600030101010101" pitchFamily="2" charset="-122"/>
                <a:ea typeface="宋体" panose="02010600030101010101" pitchFamily="2" charset="-122"/>
              </a:rPr>
              <a:t>7.2</a:t>
            </a:r>
            <a:r>
              <a:rPr lang="zh-CN" altLang="en-US" kern="0" dirty="0">
                <a:latin typeface="宋体" panose="02010600030101010101" pitchFamily="2" charset="-122"/>
                <a:ea typeface="宋体" panose="02010600030101010101" pitchFamily="2" charset="-122"/>
              </a:rPr>
              <a:t>的联合概率分布定义为：</a:t>
            </a:r>
            <a:endParaRPr lang="en-US" altLang="zh-CN" kern="0" dirty="0">
              <a:latin typeface="宋体" panose="02010600030101010101" pitchFamily="2" charset="-122"/>
              <a:ea typeface="宋体" panose="02010600030101010101" pitchFamily="2" charset="-122"/>
            </a:endParaRPr>
          </a:p>
          <a:p>
            <a:pPr>
              <a:buFont typeface="Wingdings" panose="05000000000000000000" pitchFamily="2" charset="2"/>
              <a:buNone/>
            </a:pPr>
            <a:endParaRPr kumimoji="1" lang="en-US" altLang="zh-CN" kern="0" dirty="0">
              <a:latin typeface="宋体" panose="02010600030101010101" pitchFamily="2" charset="-122"/>
              <a:ea typeface="宋体" panose="02010600030101010101" pitchFamily="2" charset="-122"/>
            </a:endParaRPr>
          </a:p>
          <a:p>
            <a:pPr>
              <a:buFont typeface="Wingdings" panose="05000000000000000000" pitchFamily="2" charset="2"/>
              <a:buNone/>
            </a:pPr>
            <a:endParaRPr kumimoji="1" lang="en-US" altLang="zh-CN" kern="0" dirty="0">
              <a:latin typeface="宋体" panose="02010600030101010101" pitchFamily="2" charset="-122"/>
              <a:ea typeface="宋体" panose="02010600030101010101" pitchFamily="2" charset="-122"/>
            </a:endParaRPr>
          </a:p>
          <a:p>
            <a:pPr>
              <a:buFont typeface="Wingdings" panose="05000000000000000000" pitchFamily="2" charset="2"/>
              <a:buNone/>
            </a:pPr>
            <a:r>
              <a:rPr lang="en-US" altLang="zh-CN" kern="0" dirty="0">
                <a:latin typeface="宋体" panose="02010600030101010101" pitchFamily="2" charset="-122"/>
                <a:ea typeface="宋体" panose="02010600030101010101" pitchFamily="2" charset="-122"/>
              </a:rPr>
              <a:t>    </a:t>
            </a:r>
            <a:r>
              <a:rPr lang="zh-CN" altLang="en-US" kern="0" dirty="0">
                <a:latin typeface="宋体" panose="02010600030101010101" pitchFamily="2" charset="-122"/>
                <a:ea typeface="宋体" panose="02010600030101010101" pitchFamily="2" charset="-122"/>
              </a:rPr>
              <a:t>显然，</a:t>
            </a:r>
            <a:r>
              <a:rPr lang="en-US" altLang="zh-CN" kern="0" dirty="0">
                <a:latin typeface="宋体" panose="02010600030101010101" pitchFamily="2" charset="-122"/>
                <a:ea typeface="宋体" panose="02010600030101010101" pitchFamily="2" charset="-122"/>
              </a:rPr>
              <a:t> </a:t>
            </a:r>
            <a:r>
              <a:rPr lang="zh-CN" altLang="en-US" kern="0" dirty="0">
                <a:latin typeface="宋体" panose="02010600030101010101" pitchFamily="2" charset="-122"/>
                <a:ea typeface="宋体" panose="02010600030101010101" pitchFamily="2" charset="-122"/>
              </a:rPr>
              <a:t>和</a:t>
            </a:r>
            <a:r>
              <a:rPr lang="en-US" altLang="zh-CN" kern="0" dirty="0">
                <a:latin typeface="宋体" panose="02010600030101010101" pitchFamily="2" charset="-122"/>
                <a:ea typeface="宋体" panose="02010600030101010101" pitchFamily="2" charset="-122"/>
              </a:rPr>
              <a:t>  </a:t>
            </a:r>
            <a:r>
              <a:rPr lang="zh-CN" altLang="en-US" kern="0" dirty="0">
                <a:latin typeface="宋体" panose="02010600030101010101" pitchFamily="2" charset="-122"/>
                <a:ea typeface="宋体" panose="02010600030101010101" pitchFamily="2" charset="-122"/>
              </a:rPr>
              <a:t>在给定</a:t>
            </a:r>
            <a:r>
              <a:rPr lang="en-US" altLang="zh-CN" kern="0" dirty="0">
                <a:latin typeface="宋体" panose="02010600030101010101" pitchFamily="2" charset="-122"/>
                <a:ea typeface="宋体" panose="02010600030101010101" pitchFamily="2" charset="-122"/>
              </a:rPr>
              <a:t>  </a:t>
            </a:r>
            <a:r>
              <a:rPr lang="zh-CN" altLang="en-US" kern="0" dirty="0">
                <a:latin typeface="宋体" panose="02010600030101010101" pitchFamily="2" charset="-122"/>
                <a:ea typeface="宋体" panose="02010600030101010101" pitchFamily="2" charset="-122"/>
              </a:rPr>
              <a:t>的取值时独立，</a:t>
            </a:r>
            <a:r>
              <a:rPr lang="en-US" altLang="zh-CN" kern="0" dirty="0">
                <a:latin typeface="宋体" panose="02010600030101010101" pitchFamily="2" charset="-122"/>
                <a:ea typeface="宋体" panose="02010600030101010101" pitchFamily="2" charset="-122"/>
              </a:rPr>
              <a:t> </a:t>
            </a:r>
            <a:r>
              <a:rPr lang="zh-CN" altLang="en-US" kern="0" dirty="0">
                <a:latin typeface="宋体" panose="02010600030101010101" pitchFamily="2" charset="-122"/>
                <a:ea typeface="宋体" panose="02010600030101010101" pitchFamily="2" charset="-122"/>
              </a:rPr>
              <a:t>和</a:t>
            </a:r>
            <a:r>
              <a:rPr lang="en-US" altLang="zh-CN" kern="0" dirty="0">
                <a:latin typeface="宋体" panose="02010600030101010101" pitchFamily="2" charset="-122"/>
                <a:ea typeface="宋体" panose="02010600030101010101" pitchFamily="2" charset="-122"/>
              </a:rPr>
              <a:t>  </a:t>
            </a:r>
            <a:r>
              <a:rPr lang="zh-CN" altLang="en-US" kern="0" dirty="0">
                <a:latin typeface="宋体" panose="02010600030101010101" pitchFamily="2" charset="-122"/>
                <a:ea typeface="宋体" panose="02010600030101010101" pitchFamily="2" charset="-122"/>
              </a:rPr>
              <a:t>在给定</a:t>
            </a:r>
            <a:r>
              <a:rPr lang="en-US" altLang="zh-CN" kern="0" dirty="0">
                <a:latin typeface="宋体" panose="02010600030101010101" pitchFamily="2" charset="-122"/>
                <a:ea typeface="宋体" panose="02010600030101010101" pitchFamily="2" charset="-122"/>
              </a:rPr>
              <a:t>  </a:t>
            </a:r>
            <a:r>
              <a:rPr lang="zh-CN" altLang="en-US" kern="0" dirty="0">
                <a:latin typeface="宋体" panose="02010600030101010101" pitchFamily="2" charset="-122"/>
                <a:ea typeface="宋体" panose="02010600030101010101" pitchFamily="2" charset="-122"/>
              </a:rPr>
              <a:t>的取值时独立，记为</a:t>
            </a:r>
            <a:r>
              <a:rPr lang="en-US" altLang="zh-CN" kern="0" dirty="0">
                <a:latin typeface="宋体" panose="02010600030101010101" pitchFamily="2" charset="-122"/>
                <a:ea typeface="宋体" panose="02010600030101010101" pitchFamily="2" charset="-122"/>
              </a:rPr>
              <a:t>         </a:t>
            </a:r>
            <a:r>
              <a:rPr lang="zh-CN" altLang="en-US" kern="0" dirty="0">
                <a:latin typeface="宋体" panose="02010600030101010101" pitchFamily="2" charset="-122"/>
                <a:ea typeface="宋体" panose="02010600030101010101" pitchFamily="2" charset="-122"/>
              </a:rPr>
              <a:t>和         。</a:t>
            </a:r>
            <a:endParaRPr kumimoji="1" lang="zh-CN" altLang="en-US" kern="0" dirty="0">
              <a:latin typeface="幼圆" pitchFamily="49" charset="-122"/>
            </a:endParaRPr>
          </a:p>
        </p:txBody>
      </p:sp>
      <p:graphicFrame>
        <p:nvGraphicFramePr>
          <p:cNvPr id="6" name="Object 825">
            <a:extLst>
              <a:ext uri="{FF2B5EF4-FFF2-40B4-BE49-F238E27FC236}">
                <a16:creationId xmlns:a16="http://schemas.microsoft.com/office/drawing/2014/main" id="{82C33D8E-8563-4163-B3DA-353215C24CEA}"/>
              </a:ext>
            </a:extLst>
          </p:cNvPr>
          <p:cNvGraphicFramePr>
            <a:graphicFrameLocks noChangeAspect="1"/>
          </p:cNvGraphicFramePr>
          <p:nvPr>
            <p:extLst>
              <p:ext uri="{D42A27DB-BD31-4B8C-83A1-F6EECF244321}">
                <p14:modId xmlns:p14="http://schemas.microsoft.com/office/powerpoint/2010/main" val="1459446243"/>
              </p:ext>
            </p:extLst>
          </p:nvPr>
        </p:nvGraphicFramePr>
        <p:xfrm>
          <a:off x="640292" y="1980487"/>
          <a:ext cx="1311275" cy="317500"/>
        </p:xfrm>
        <a:graphic>
          <a:graphicData uri="http://schemas.openxmlformats.org/presentationml/2006/ole">
            <mc:AlternateContent xmlns:mc="http://schemas.openxmlformats.org/markup-compatibility/2006">
              <mc:Choice xmlns:v="urn:schemas-microsoft-com:vml" Requires="v">
                <p:oleObj name="Formula" r:id="rId2" imgW="727920" imgH="177840" progId="">
                  <p:embed/>
                </p:oleObj>
              </mc:Choice>
              <mc:Fallback>
                <p:oleObj name="Formula" r:id="rId2" imgW="727920" imgH="177840" progId="">
                  <p:embed/>
                  <p:pic>
                    <p:nvPicPr>
                      <p:cNvPr id="26626" name="Object 825">
                        <a:extLst>
                          <a:ext uri="{FF2B5EF4-FFF2-40B4-BE49-F238E27FC236}">
                            <a16:creationId xmlns:a16="http://schemas.microsoft.com/office/drawing/2014/main" id="{0C070A07-2AF8-4A8F-A4FB-2E860E9A62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292" y="1980487"/>
                        <a:ext cx="13112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826">
            <a:extLst>
              <a:ext uri="{FF2B5EF4-FFF2-40B4-BE49-F238E27FC236}">
                <a16:creationId xmlns:a16="http://schemas.microsoft.com/office/drawing/2014/main" id="{32559552-B17A-4A5A-8F8B-7BD0547977E5}"/>
              </a:ext>
            </a:extLst>
          </p:cNvPr>
          <p:cNvGraphicFramePr>
            <a:graphicFrameLocks noChangeAspect="1"/>
          </p:cNvGraphicFramePr>
          <p:nvPr>
            <p:extLst>
              <p:ext uri="{D42A27DB-BD31-4B8C-83A1-F6EECF244321}">
                <p14:modId xmlns:p14="http://schemas.microsoft.com/office/powerpoint/2010/main" val="4128631571"/>
              </p:ext>
            </p:extLst>
          </p:nvPr>
        </p:nvGraphicFramePr>
        <p:xfrm>
          <a:off x="3390364" y="2102547"/>
          <a:ext cx="1655763" cy="227013"/>
        </p:xfrm>
        <a:graphic>
          <a:graphicData uri="http://schemas.openxmlformats.org/presentationml/2006/ole">
            <mc:AlternateContent xmlns:mc="http://schemas.openxmlformats.org/markup-compatibility/2006">
              <mc:Choice xmlns:v="urn:schemas-microsoft-com:vml" Requires="v">
                <p:oleObj name="Formula" r:id="rId4" imgW="866160" imgH="118440" progId="">
                  <p:embed/>
                </p:oleObj>
              </mc:Choice>
              <mc:Fallback>
                <p:oleObj name="Formula" r:id="rId4" imgW="866160" imgH="118440" progId="">
                  <p:embed/>
                  <p:pic>
                    <p:nvPicPr>
                      <p:cNvPr id="26627" name="Object 826">
                        <a:extLst>
                          <a:ext uri="{FF2B5EF4-FFF2-40B4-BE49-F238E27FC236}">
                            <a16:creationId xmlns:a16="http://schemas.microsoft.com/office/drawing/2014/main" id="{F4339823-4DED-4139-AF88-8F41AB0A5C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0364" y="2102547"/>
                        <a:ext cx="165576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Picture 8">
            <a:extLst>
              <a:ext uri="{FF2B5EF4-FFF2-40B4-BE49-F238E27FC236}">
                <a16:creationId xmlns:a16="http://schemas.microsoft.com/office/drawing/2014/main" id="{E86C1420-3E05-4DB9-B59A-2042A67B9676}"/>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3451" y="2669108"/>
            <a:ext cx="630237"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Object 827">
            <a:extLst>
              <a:ext uri="{FF2B5EF4-FFF2-40B4-BE49-F238E27FC236}">
                <a16:creationId xmlns:a16="http://schemas.microsoft.com/office/drawing/2014/main" id="{9FC4E76A-9074-4CD1-A382-1659A84A3144}"/>
              </a:ext>
            </a:extLst>
          </p:cNvPr>
          <p:cNvGraphicFramePr>
            <a:graphicFrameLocks noChangeAspect="1"/>
          </p:cNvGraphicFramePr>
          <p:nvPr>
            <p:extLst>
              <p:ext uri="{D42A27DB-BD31-4B8C-83A1-F6EECF244321}">
                <p14:modId xmlns:p14="http://schemas.microsoft.com/office/powerpoint/2010/main" val="3591249409"/>
              </p:ext>
            </p:extLst>
          </p:nvPr>
        </p:nvGraphicFramePr>
        <p:xfrm>
          <a:off x="1740026" y="2361133"/>
          <a:ext cx="5373687" cy="830263"/>
        </p:xfrm>
        <a:graphic>
          <a:graphicData uri="http://schemas.openxmlformats.org/presentationml/2006/ole">
            <mc:AlternateContent xmlns:mc="http://schemas.openxmlformats.org/markup-compatibility/2006">
              <mc:Choice xmlns:v="urn:schemas-microsoft-com:vml" Requires="v">
                <p:oleObj name="Formula" r:id="rId7" imgW="2988360" imgH="463680" progId="">
                  <p:embed/>
                </p:oleObj>
              </mc:Choice>
              <mc:Fallback>
                <p:oleObj name="Formula" r:id="rId7" imgW="2988360" imgH="463680" progId="">
                  <p:embed/>
                  <p:pic>
                    <p:nvPicPr>
                      <p:cNvPr id="26628" name="Object 827">
                        <a:extLst>
                          <a:ext uri="{FF2B5EF4-FFF2-40B4-BE49-F238E27FC236}">
                            <a16:creationId xmlns:a16="http://schemas.microsoft.com/office/drawing/2014/main" id="{100D1217-2F3D-4A10-9290-3A6B626FCF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0026" y="2361133"/>
                        <a:ext cx="53736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828">
            <a:extLst>
              <a:ext uri="{FF2B5EF4-FFF2-40B4-BE49-F238E27FC236}">
                <a16:creationId xmlns:a16="http://schemas.microsoft.com/office/drawing/2014/main" id="{6AD4D415-9D61-4EFC-9642-96BBC8E834FA}"/>
              </a:ext>
            </a:extLst>
          </p:cNvPr>
          <p:cNvGraphicFramePr>
            <a:graphicFrameLocks noChangeAspect="1"/>
          </p:cNvGraphicFramePr>
          <p:nvPr>
            <p:extLst>
              <p:ext uri="{D42A27DB-BD31-4B8C-83A1-F6EECF244321}">
                <p14:modId xmlns:p14="http://schemas.microsoft.com/office/powerpoint/2010/main" val="1708431684"/>
              </p:ext>
            </p:extLst>
          </p:nvPr>
        </p:nvGraphicFramePr>
        <p:xfrm>
          <a:off x="1295929" y="4127645"/>
          <a:ext cx="7777163" cy="317500"/>
        </p:xfrm>
        <a:graphic>
          <a:graphicData uri="http://schemas.openxmlformats.org/presentationml/2006/ole">
            <mc:AlternateContent xmlns:mc="http://schemas.openxmlformats.org/markup-compatibility/2006">
              <mc:Choice xmlns:v="urn:schemas-microsoft-com:vml" Requires="v">
                <p:oleObj name="Formula" r:id="rId9" imgW="4320720" imgH="177840" progId="">
                  <p:embed/>
                </p:oleObj>
              </mc:Choice>
              <mc:Fallback>
                <p:oleObj name="Formula" r:id="rId9" imgW="4320720" imgH="177840" progId="">
                  <p:embed/>
                  <p:pic>
                    <p:nvPicPr>
                      <p:cNvPr id="26629" name="Object 828">
                        <a:extLst>
                          <a:ext uri="{FF2B5EF4-FFF2-40B4-BE49-F238E27FC236}">
                            <a16:creationId xmlns:a16="http://schemas.microsoft.com/office/drawing/2014/main" id="{7712B102-B856-4EE8-85B1-B5046E4E302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5929" y="4127645"/>
                        <a:ext cx="77771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829">
            <a:extLst>
              <a:ext uri="{FF2B5EF4-FFF2-40B4-BE49-F238E27FC236}">
                <a16:creationId xmlns:a16="http://schemas.microsoft.com/office/drawing/2014/main" id="{9B1BDA78-9470-49F1-84AB-3B28F6A2F06A}"/>
              </a:ext>
            </a:extLst>
          </p:cNvPr>
          <p:cNvGraphicFramePr>
            <a:graphicFrameLocks noChangeAspect="1"/>
          </p:cNvGraphicFramePr>
          <p:nvPr>
            <p:extLst>
              <p:ext uri="{D42A27DB-BD31-4B8C-83A1-F6EECF244321}">
                <p14:modId xmlns:p14="http://schemas.microsoft.com/office/powerpoint/2010/main" val="4050820647"/>
              </p:ext>
            </p:extLst>
          </p:nvPr>
        </p:nvGraphicFramePr>
        <p:xfrm>
          <a:off x="2028531" y="5088376"/>
          <a:ext cx="266700" cy="222250"/>
        </p:xfrm>
        <a:graphic>
          <a:graphicData uri="http://schemas.openxmlformats.org/presentationml/2006/ole">
            <mc:AlternateContent xmlns:mc="http://schemas.openxmlformats.org/markup-compatibility/2006">
              <mc:Choice xmlns:v="urn:schemas-microsoft-com:vml" Requires="v">
                <p:oleObj name="Formula" r:id="rId11" imgW="143640" imgH="120960" progId="">
                  <p:embed/>
                </p:oleObj>
              </mc:Choice>
              <mc:Fallback>
                <p:oleObj name="Formula" r:id="rId11" imgW="143640" imgH="120960" progId="">
                  <p:embed/>
                  <p:pic>
                    <p:nvPicPr>
                      <p:cNvPr id="26630" name="Object 829">
                        <a:extLst>
                          <a:ext uri="{FF2B5EF4-FFF2-40B4-BE49-F238E27FC236}">
                            <a16:creationId xmlns:a16="http://schemas.microsoft.com/office/drawing/2014/main" id="{EBF66D1D-AF2E-4D19-9F0A-4ED671CE651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28531" y="5088376"/>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830">
            <a:extLst>
              <a:ext uri="{FF2B5EF4-FFF2-40B4-BE49-F238E27FC236}">
                <a16:creationId xmlns:a16="http://schemas.microsoft.com/office/drawing/2014/main" id="{919E160F-BC58-4684-A255-33B4352739AA}"/>
              </a:ext>
            </a:extLst>
          </p:cNvPr>
          <p:cNvGraphicFramePr>
            <a:graphicFrameLocks noChangeAspect="1"/>
          </p:cNvGraphicFramePr>
          <p:nvPr>
            <p:extLst>
              <p:ext uri="{D42A27DB-BD31-4B8C-83A1-F6EECF244321}">
                <p14:modId xmlns:p14="http://schemas.microsoft.com/office/powerpoint/2010/main" val="2099083647"/>
              </p:ext>
            </p:extLst>
          </p:nvPr>
        </p:nvGraphicFramePr>
        <p:xfrm>
          <a:off x="2761876" y="5116891"/>
          <a:ext cx="269875" cy="220662"/>
        </p:xfrm>
        <a:graphic>
          <a:graphicData uri="http://schemas.openxmlformats.org/presentationml/2006/ole">
            <mc:AlternateContent xmlns:mc="http://schemas.openxmlformats.org/markup-compatibility/2006">
              <mc:Choice xmlns:v="urn:schemas-microsoft-com:vml" Requires="v">
                <p:oleObj name="Formula" r:id="rId13" imgW="145080" imgH="118440" progId="">
                  <p:embed/>
                </p:oleObj>
              </mc:Choice>
              <mc:Fallback>
                <p:oleObj name="Formula" r:id="rId13" imgW="145080" imgH="118440" progId="">
                  <p:embed/>
                  <p:pic>
                    <p:nvPicPr>
                      <p:cNvPr id="26631" name="Object 830">
                        <a:extLst>
                          <a:ext uri="{FF2B5EF4-FFF2-40B4-BE49-F238E27FC236}">
                            <a16:creationId xmlns:a16="http://schemas.microsoft.com/office/drawing/2014/main" id="{B37CB954-602F-465F-B56C-428E4106C64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61876" y="5116891"/>
                        <a:ext cx="269875"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831">
            <a:extLst>
              <a:ext uri="{FF2B5EF4-FFF2-40B4-BE49-F238E27FC236}">
                <a16:creationId xmlns:a16="http://schemas.microsoft.com/office/drawing/2014/main" id="{643F32D2-5968-46C1-AE6A-C12A4717A9BF}"/>
              </a:ext>
            </a:extLst>
          </p:cNvPr>
          <p:cNvGraphicFramePr>
            <a:graphicFrameLocks noChangeAspect="1"/>
          </p:cNvGraphicFramePr>
          <p:nvPr>
            <p:extLst>
              <p:ext uri="{D42A27DB-BD31-4B8C-83A1-F6EECF244321}">
                <p14:modId xmlns:p14="http://schemas.microsoft.com/office/powerpoint/2010/main" val="305216808"/>
              </p:ext>
            </p:extLst>
          </p:nvPr>
        </p:nvGraphicFramePr>
        <p:xfrm>
          <a:off x="4296694" y="5161233"/>
          <a:ext cx="260350" cy="220662"/>
        </p:xfrm>
        <a:graphic>
          <a:graphicData uri="http://schemas.openxmlformats.org/presentationml/2006/ole">
            <mc:AlternateContent xmlns:mc="http://schemas.openxmlformats.org/markup-compatibility/2006">
              <mc:Choice xmlns:v="urn:schemas-microsoft-com:vml" Requires="v">
                <p:oleObj name="Formula" r:id="rId15" imgW="140040" imgH="119520" progId="">
                  <p:embed/>
                </p:oleObj>
              </mc:Choice>
              <mc:Fallback>
                <p:oleObj name="Formula" r:id="rId15" imgW="140040" imgH="119520" progId="">
                  <p:embed/>
                  <p:pic>
                    <p:nvPicPr>
                      <p:cNvPr id="26632" name="Object 831">
                        <a:extLst>
                          <a:ext uri="{FF2B5EF4-FFF2-40B4-BE49-F238E27FC236}">
                            <a16:creationId xmlns:a16="http://schemas.microsoft.com/office/drawing/2014/main" id="{5656D929-257C-44FA-92D4-A17EC5B64D3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96694" y="5161233"/>
                        <a:ext cx="26035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832">
            <a:extLst>
              <a:ext uri="{FF2B5EF4-FFF2-40B4-BE49-F238E27FC236}">
                <a16:creationId xmlns:a16="http://schemas.microsoft.com/office/drawing/2014/main" id="{0FA55BD8-8886-4741-9374-D920156DBB12}"/>
              </a:ext>
            </a:extLst>
          </p:cNvPr>
          <p:cNvGraphicFramePr>
            <a:graphicFrameLocks noChangeAspect="1"/>
          </p:cNvGraphicFramePr>
          <p:nvPr>
            <p:extLst>
              <p:ext uri="{D42A27DB-BD31-4B8C-83A1-F6EECF244321}">
                <p14:modId xmlns:p14="http://schemas.microsoft.com/office/powerpoint/2010/main" val="2406142815"/>
              </p:ext>
            </p:extLst>
          </p:nvPr>
        </p:nvGraphicFramePr>
        <p:xfrm>
          <a:off x="7113713" y="5113716"/>
          <a:ext cx="269875" cy="220662"/>
        </p:xfrm>
        <a:graphic>
          <a:graphicData uri="http://schemas.openxmlformats.org/presentationml/2006/ole">
            <mc:AlternateContent xmlns:mc="http://schemas.openxmlformats.org/markup-compatibility/2006">
              <mc:Choice xmlns:v="urn:schemas-microsoft-com:vml" Requires="v">
                <p:oleObj name="Formula" r:id="rId17" imgW="145080" imgH="118440" progId="">
                  <p:embed/>
                </p:oleObj>
              </mc:Choice>
              <mc:Fallback>
                <p:oleObj name="Formula" r:id="rId17" imgW="145080" imgH="118440" progId="">
                  <p:embed/>
                  <p:pic>
                    <p:nvPicPr>
                      <p:cNvPr id="26633" name="Object 832">
                        <a:extLst>
                          <a:ext uri="{FF2B5EF4-FFF2-40B4-BE49-F238E27FC236}">
                            <a16:creationId xmlns:a16="http://schemas.microsoft.com/office/drawing/2014/main" id="{20B4906E-5FD6-428F-B473-1BAB34B4083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13713" y="5113716"/>
                        <a:ext cx="269875"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833">
            <a:extLst>
              <a:ext uri="{FF2B5EF4-FFF2-40B4-BE49-F238E27FC236}">
                <a16:creationId xmlns:a16="http://schemas.microsoft.com/office/drawing/2014/main" id="{3F9DB81D-6B60-4107-8066-CFC6F5C6474D}"/>
              </a:ext>
            </a:extLst>
          </p:cNvPr>
          <p:cNvGraphicFramePr>
            <a:graphicFrameLocks noChangeAspect="1"/>
          </p:cNvGraphicFramePr>
          <p:nvPr>
            <p:extLst>
              <p:ext uri="{D42A27DB-BD31-4B8C-83A1-F6EECF244321}">
                <p14:modId xmlns:p14="http://schemas.microsoft.com/office/powerpoint/2010/main" val="738834615"/>
              </p:ext>
            </p:extLst>
          </p:nvPr>
        </p:nvGraphicFramePr>
        <p:xfrm>
          <a:off x="7815388" y="5113716"/>
          <a:ext cx="266700" cy="223837"/>
        </p:xfrm>
        <a:graphic>
          <a:graphicData uri="http://schemas.openxmlformats.org/presentationml/2006/ole">
            <mc:AlternateContent xmlns:mc="http://schemas.openxmlformats.org/markup-compatibility/2006">
              <mc:Choice xmlns:v="urn:schemas-microsoft-com:vml" Requires="v">
                <p:oleObj name="Formula" r:id="rId18" imgW="143640" imgH="120960" progId="">
                  <p:embed/>
                </p:oleObj>
              </mc:Choice>
              <mc:Fallback>
                <p:oleObj name="Formula" r:id="rId18" imgW="143640" imgH="120960" progId="">
                  <p:embed/>
                  <p:pic>
                    <p:nvPicPr>
                      <p:cNvPr id="26634" name="Object 833">
                        <a:extLst>
                          <a:ext uri="{FF2B5EF4-FFF2-40B4-BE49-F238E27FC236}">
                            <a16:creationId xmlns:a16="http://schemas.microsoft.com/office/drawing/2014/main" id="{C9E81BBE-1B3D-48FF-B454-996FBEA0690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815388" y="5113716"/>
                        <a:ext cx="266700"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834">
            <a:extLst>
              <a:ext uri="{FF2B5EF4-FFF2-40B4-BE49-F238E27FC236}">
                <a16:creationId xmlns:a16="http://schemas.microsoft.com/office/drawing/2014/main" id="{FE9BE47C-E061-4A0B-873B-22E85E5E8E80}"/>
              </a:ext>
            </a:extLst>
          </p:cNvPr>
          <p:cNvGraphicFramePr>
            <a:graphicFrameLocks noChangeAspect="1"/>
          </p:cNvGraphicFramePr>
          <p:nvPr>
            <p:extLst>
              <p:ext uri="{D42A27DB-BD31-4B8C-83A1-F6EECF244321}">
                <p14:modId xmlns:p14="http://schemas.microsoft.com/office/powerpoint/2010/main" val="3217817820"/>
              </p:ext>
            </p:extLst>
          </p:nvPr>
        </p:nvGraphicFramePr>
        <p:xfrm>
          <a:off x="9469740" y="5124490"/>
          <a:ext cx="266700" cy="220663"/>
        </p:xfrm>
        <a:graphic>
          <a:graphicData uri="http://schemas.openxmlformats.org/presentationml/2006/ole">
            <mc:AlternateContent xmlns:mc="http://schemas.openxmlformats.org/markup-compatibility/2006">
              <mc:Choice xmlns:v="urn:schemas-microsoft-com:vml" Requires="v">
                <p:oleObj name="Formula" r:id="rId20" imgW="143640" imgH="118440" progId="">
                  <p:embed/>
                </p:oleObj>
              </mc:Choice>
              <mc:Fallback>
                <p:oleObj name="Formula" r:id="rId20" imgW="143640" imgH="118440" progId="">
                  <p:embed/>
                  <p:pic>
                    <p:nvPicPr>
                      <p:cNvPr id="26635" name="Object 834">
                        <a:extLst>
                          <a:ext uri="{FF2B5EF4-FFF2-40B4-BE49-F238E27FC236}">
                            <a16:creationId xmlns:a16="http://schemas.microsoft.com/office/drawing/2014/main" id="{CC7767A3-C57C-4AAC-B678-45C7F20805C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469740" y="5124490"/>
                        <a:ext cx="266700"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835">
            <a:extLst>
              <a:ext uri="{FF2B5EF4-FFF2-40B4-BE49-F238E27FC236}">
                <a16:creationId xmlns:a16="http://schemas.microsoft.com/office/drawing/2014/main" id="{F9C25D7D-0489-4771-9196-89BE5D2BFD75}"/>
              </a:ext>
            </a:extLst>
          </p:cNvPr>
          <p:cNvGraphicFramePr>
            <a:graphicFrameLocks noChangeAspect="1"/>
          </p:cNvGraphicFramePr>
          <p:nvPr>
            <p:extLst>
              <p:ext uri="{D42A27DB-BD31-4B8C-83A1-F6EECF244321}">
                <p14:modId xmlns:p14="http://schemas.microsoft.com/office/powerpoint/2010/main" val="2153155702"/>
              </p:ext>
            </p:extLst>
          </p:nvPr>
        </p:nvGraphicFramePr>
        <p:xfrm>
          <a:off x="2389446" y="5484136"/>
          <a:ext cx="1414462" cy="330200"/>
        </p:xfrm>
        <a:graphic>
          <a:graphicData uri="http://schemas.openxmlformats.org/presentationml/2006/ole">
            <mc:AlternateContent xmlns:mc="http://schemas.openxmlformats.org/markup-compatibility/2006">
              <mc:Choice xmlns:v="urn:schemas-microsoft-com:vml" Requires="v">
                <p:oleObj name="Formula" r:id="rId22" imgW="758520" imgH="177840" progId="">
                  <p:embed/>
                </p:oleObj>
              </mc:Choice>
              <mc:Fallback>
                <p:oleObj name="Formula" r:id="rId22" imgW="758520" imgH="177840" progId="">
                  <p:embed/>
                  <p:pic>
                    <p:nvPicPr>
                      <p:cNvPr id="26636" name="Object 835">
                        <a:extLst>
                          <a:ext uri="{FF2B5EF4-FFF2-40B4-BE49-F238E27FC236}">
                            <a16:creationId xmlns:a16="http://schemas.microsoft.com/office/drawing/2014/main" id="{5AC9A014-1263-4F2C-83FE-852568157267}"/>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389446" y="5484136"/>
                        <a:ext cx="141446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836">
            <a:extLst>
              <a:ext uri="{FF2B5EF4-FFF2-40B4-BE49-F238E27FC236}">
                <a16:creationId xmlns:a16="http://schemas.microsoft.com/office/drawing/2014/main" id="{18D1943C-2229-4508-B764-8F3F3489D6B4}"/>
              </a:ext>
            </a:extLst>
          </p:cNvPr>
          <p:cNvGraphicFramePr>
            <a:graphicFrameLocks noChangeAspect="1"/>
          </p:cNvGraphicFramePr>
          <p:nvPr>
            <p:extLst>
              <p:ext uri="{D42A27DB-BD31-4B8C-83A1-F6EECF244321}">
                <p14:modId xmlns:p14="http://schemas.microsoft.com/office/powerpoint/2010/main" val="2306569006"/>
              </p:ext>
            </p:extLst>
          </p:nvPr>
        </p:nvGraphicFramePr>
        <p:xfrm>
          <a:off x="4417915" y="5446180"/>
          <a:ext cx="1420812" cy="330200"/>
        </p:xfrm>
        <a:graphic>
          <a:graphicData uri="http://schemas.openxmlformats.org/presentationml/2006/ole">
            <mc:AlternateContent xmlns:mc="http://schemas.openxmlformats.org/markup-compatibility/2006">
              <mc:Choice xmlns:v="urn:schemas-microsoft-com:vml" Requires="v">
                <p:oleObj name="Formula" r:id="rId24" imgW="762120" imgH="177840" progId="">
                  <p:embed/>
                </p:oleObj>
              </mc:Choice>
              <mc:Fallback>
                <p:oleObj name="Formula" r:id="rId24" imgW="762120" imgH="177840" progId="">
                  <p:embed/>
                  <p:pic>
                    <p:nvPicPr>
                      <p:cNvPr id="26637" name="Object 836">
                        <a:extLst>
                          <a:ext uri="{FF2B5EF4-FFF2-40B4-BE49-F238E27FC236}">
                            <a16:creationId xmlns:a16="http://schemas.microsoft.com/office/drawing/2014/main" id="{B23880B7-4403-47FC-A34B-F6B60A8DC50E}"/>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417915" y="5446180"/>
                        <a:ext cx="14208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09895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1CAA148-8911-41B0-950A-E3BA7D88EFA5}"/>
              </a:ext>
            </a:extLst>
          </p:cNvPr>
          <p:cNvSpPr>
            <a:spLocks noGrp="1"/>
          </p:cNvSpPr>
          <p:nvPr>
            <p:ph type="dt" sz="half" idx="10"/>
          </p:nvPr>
        </p:nvSpPr>
        <p:spPr/>
        <p:txBody>
          <a:bodyPr/>
          <a:lstStyle/>
          <a:p>
            <a:pPr>
              <a:defRPr/>
            </a:pPr>
            <a:fld id="{475F2974-A565-48EB-BE06-0BED6BD5DC9C}" type="datetime1">
              <a:rPr lang="zh-CN" altLang="en-US" smtClean="0"/>
              <a:t>2021/9/9</a:t>
            </a:fld>
            <a:endParaRPr lang="en-US" altLang="zh-CN" dirty="0"/>
          </a:p>
        </p:txBody>
      </p:sp>
      <p:sp>
        <p:nvSpPr>
          <p:cNvPr id="3" name="灯片编号占位符 2">
            <a:extLst>
              <a:ext uri="{FF2B5EF4-FFF2-40B4-BE49-F238E27FC236}">
                <a16:creationId xmlns:a16="http://schemas.microsoft.com/office/drawing/2014/main" id="{A7D8C95A-344F-433D-9884-73DFFD66D8E5}"/>
              </a:ext>
            </a:extLst>
          </p:cNvPr>
          <p:cNvSpPr>
            <a:spLocks noGrp="1"/>
          </p:cNvSpPr>
          <p:nvPr>
            <p:ph type="sldNum" sz="quarter" idx="11"/>
          </p:nvPr>
        </p:nvSpPr>
        <p:spPr/>
        <p:txBody>
          <a:bodyPr/>
          <a:lstStyle/>
          <a:p>
            <a:fld id="{8A43780D-5C61-47C7-84FD-DBDC025933FC}" type="slidenum">
              <a:rPr lang="en-US" altLang="zh-CN" smtClean="0"/>
              <a:t>15</a:t>
            </a:fld>
            <a:endParaRPr lang="en-US" altLang="zh-CN"/>
          </a:p>
        </p:txBody>
      </p:sp>
      <p:sp>
        <p:nvSpPr>
          <p:cNvPr id="4" name="标题 3">
            <a:extLst>
              <a:ext uri="{FF2B5EF4-FFF2-40B4-BE49-F238E27FC236}">
                <a16:creationId xmlns:a16="http://schemas.microsoft.com/office/drawing/2014/main" id="{F4BC0718-5685-4EC7-BEA9-14B35D201328}"/>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dirty="0"/>
              <a:t>贝叶斯网</a:t>
            </a:r>
            <a:r>
              <a:rPr lang="en-US" altLang="zh-CN" kern="0" dirty="0"/>
              <a:t>:</a:t>
            </a:r>
            <a:r>
              <a:rPr lang="zh-CN" altLang="en-US" kern="0" dirty="0"/>
              <a:t>结构</a:t>
            </a:r>
            <a:endParaRPr lang="zh-CN" altLang="en-US" kern="0" dirty="0">
              <a:latin typeface="+mj-ea"/>
            </a:endParaRPr>
          </a:p>
        </p:txBody>
      </p:sp>
      <p:sp>
        <p:nvSpPr>
          <p:cNvPr id="5" name="内容占位符 1">
            <a:extLst>
              <a:ext uri="{FF2B5EF4-FFF2-40B4-BE49-F238E27FC236}">
                <a16:creationId xmlns:a16="http://schemas.microsoft.com/office/drawing/2014/main" id="{B44C9046-291B-4EEA-86AD-9F3B39118C72}"/>
              </a:ext>
            </a:extLst>
          </p:cNvPr>
          <p:cNvSpPr txBox="1">
            <a:spLocks/>
          </p:cNvSpPr>
          <p:nvPr/>
        </p:nvSpPr>
        <p:spPr>
          <a:xfrm>
            <a:off x="174625" y="1041400"/>
            <a:ext cx="11373528" cy="5173663"/>
          </a:xfrm>
          <a:prstGeom prst="rect">
            <a:avLst/>
          </a:prstGeom>
        </p:spPr>
        <p:txBody>
          <a:bodyPr>
            <a:normAutofit fontScale="92500" lnSpcReduction="10000"/>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r>
              <a:rPr lang="zh-CN" altLang="en-US" kern="0" dirty="0">
                <a:latin typeface="幼圆" pitchFamily="49" charset="-122"/>
                <a:ea typeface="宋体" panose="02010600030101010101" pitchFamily="2" charset="-122"/>
              </a:rPr>
              <a:t>贝叶斯网中三个变量之间的典型依赖关系：</a:t>
            </a:r>
          </a:p>
          <a:p>
            <a:endParaRPr lang="zh-CN" altLang="en-US" kern="0" dirty="0">
              <a:latin typeface="幼圆" pitchFamily="49" charset="-122"/>
              <a:ea typeface="宋体" panose="02010600030101010101" pitchFamily="2" charset="-122"/>
            </a:endParaRPr>
          </a:p>
          <a:p>
            <a:endParaRPr lang="zh-CN" altLang="en-US" kern="0" dirty="0">
              <a:latin typeface="幼圆" pitchFamily="49" charset="-122"/>
              <a:ea typeface="宋体" panose="02010600030101010101" pitchFamily="2" charset="-122"/>
            </a:endParaRPr>
          </a:p>
          <a:p>
            <a:endParaRPr lang="zh-CN" altLang="en-US" kern="0" dirty="0">
              <a:latin typeface="幼圆" pitchFamily="49" charset="-122"/>
              <a:ea typeface="宋体" panose="02010600030101010101" pitchFamily="2" charset="-122"/>
            </a:endParaRPr>
          </a:p>
          <a:p>
            <a:endParaRPr lang="zh-CN" altLang="en-US" kern="0" dirty="0">
              <a:latin typeface="幼圆" pitchFamily="49" charset="-122"/>
              <a:ea typeface="宋体" panose="02010600030101010101" pitchFamily="2" charset="-122"/>
            </a:endParaRPr>
          </a:p>
          <a:p>
            <a:endParaRPr lang="zh-CN" altLang="en-US" kern="0" dirty="0">
              <a:latin typeface="幼圆" pitchFamily="49" charset="-122"/>
              <a:ea typeface="宋体" panose="02010600030101010101" pitchFamily="2" charset="-122"/>
            </a:endParaRPr>
          </a:p>
          <a:p>
            <a:r>
              <a:rPr lang="zh-CN" altLang="en-US" kern="0" dirty="0">
                <a:latin typeface="幼圆" pitchFamily="49" charset="-122"/>
                <a:ea typeface="宋体" panose="02010600030101010101" pitchFamily="2" charset="-122"/>
              </a:rPr>
              <a:t>分析有向图中变量间的条件独立性，可使用“有向分离”               </a:t>
            </a:r>
            <a:r>
              <a:rPr lang="en-US" altLang="zh-CN" kern="0" dirty="0">
                <a:latin typeface="幼圆" pitchFamily="49" charset="-122"/>
                <a:ea typeface="宋体" panose="02010600030101010101" pitchFamily="2" charset="-122"/>
              </a:rPr>
              <a:t>(</a:t>
            </a:r>
            <a:r>
              <a:rPr lang="en-US" altLang="zh-CN" kern="0" dirty="0"/>
              <a:t>D-separation</a:t>
            </a:r>
            <a:r>
              <a:rPr lang="en-US" altLang="zh-CN" kern="0" dirty="0">
                <a:latin typeface="幼圆" pitchFamily="49" charset="-122"/>
                <a:ea typeface="宋体" panose="02010600030101010101" pitchFamily="2" charset="-122"/>
              </a:rPr>
              <a:t>)</a:t>
            </a:r>
            <a:endParaRPr lang="zh-CN" altLang="en-US" kern="0" dirty="0">
              <a:latin typeface="幼圆" pitchFamily="49" charset="-122"/>
              <a:ea typeface="宋体" panose="02010600030101010101" pitchFamily="2" charset="-122"/>
            </a:endParaRPr>
          </a:p>
          <a:p>
            <a:pPr lvl="1"/>
            <a:r>
              <a:rPr lang="en-US" altLang="zh-CN" kern="0" dirty="0">
                <a:latin typeface="幼圆" pitchFamily="49" charset="-122"/>
                <a:ea typeface="Times" panose="02020603050405020304" pitchFamily="18" charset="0"/>
                <a:cs typeface="Times" panose="02020603050405020304" pitchFamily="18" charset="0"/>
              </a:rPr>
              <a:t>V</a:t>
            </a:r>
            <a:r>
              <a:rPr lang="zh-CN" altLang="en-US" kern="0" dirty="0">
                <a:latin typeface="幼圆" pitchFamily="49" charset="-122"/>
                <a:ea typeface="宋体" panose="02010600030101010101" pitchFamily="2" charset="-122"/>
              </a:rPr>
              <a:t>型结构父结点相连</a:t>
            </a:r>
            <a:endParaRPr lang="en-US" altLang="zh-CN" kern="0" dirty="0">
              <a:latin typeface="幼圆" pitchFamily="49" charset="-122"/>
              <a:ea typeface="宋体" panose="02010600030101010101" pitchFamily="2" charset="-122"/>
            </a:endParaRPr>
          </a:p>
          <a:p>
            <a:pPr lvl="1"/>
            <a:r>
              <a:rPr lang="zh-CN" altLang="en-US" kern="0" dirty="0">
                <a:latin typeface="幼圆" pitchFamily="49" charset="-122"/>
                <a:ea typeface="宋体" panose="02010600030101010101" pitchFamily="2" charset="-122"/>
              </a:rPr>
              <a:t>有向边变成无向边</a:t>
            </a:r>
            <a:endParaRPr lang="en-US" altLang="zh-CN" kern="0" dirty="0">
              <a:latin typeface="幼圆" pitchFamily="49" charset="-122"/>
              <a:ea typeface="宋体" panose="02010600030101010101" pitchFamily="2" charset="-122"/>
            </a:endParaRPr>
          </a:p>
          <a:p>
            <a:pPr lvl="1">
              <a:buFont typeface="Wingdings" panose="05000000000000000000" pitchFamily="2" charset="2"/>
              <a:buNone/>
            </a:pPr>
            <a:r>
              <a:rPr lang="zh-CN" altLang="en-US" sz="2200" kern="0" dirty="0">
                <a:latin typeface="幼圆" pitchFamily="49" charset="-122"/>
                <a:ea typeface="宋体" panose="02010600030101010101" pitchFamily="2" charset="-122"/>
              </a:rPr>
              <a:t>由此产生的图称为道德图</a:t>
            </a:r>
          </a:p>
          <a:p>
            <a:pPr lvl="1">
              <a:buFont typeface="Wingdings" panose="05000000000000000000" pitchFamily="2" charset="2"/>
              <a:buNone/>
            </a:pPr>
            <a:r>
              <a:rPr lang="fr-FR" altLang="zh-CN" sz="2200" kern="0" dirty="0"/>
              <a:t>(moral graph)</a:t>
            </a:r>
            <a:endParaRPr lang="en-US" altLang="zh-CN" sz="2200" kern="0" dirty="0"/>
          </a:p>
        </p:txBody>
      </p:sp>
      <p:grpSp>
        <p:nvGrpSpPr>
          <p:cNvPr id="6" name="组合 36">
            <a:extLst>
              <a:ext uri="{FF2B5EF4-FFF2-40B4-BE49-F238E27FC236}">
                <a16:creationId xmlns:a16="http://schemas.microsoft.com/office/drawing/2014/main" id="{AA3F3E0F-194E-4E3E-A01E-E314518F3137}"/>
              </a:ext>
            </a:extLst>
          </p:cNvPr>
          <p:cNvGrpSpPr>
            <a:grpSpLocks/>
          </p:cNvGrpSpPr>
          <p:nvPr/>
        </p:nvGrpSpPr>
        <p:grpSpPr bwMode="auto">
          <a:xfrm>
            <a:off x="2238518" y="1721635"/>
            <a:ext cx="1217613" cy="1519238"/>
            <a:chOff x="1003637" y="765522"/>
            <a:chExt cx="1408938" cy="1760349"/>
          </a:xfrm>
        </p:grpSpPr>
        <p:cxnSp>
          <p:nvCxnSpPr>
            <p:cNvPr id="7" name="直接箭头连接符 37">
              <a:extLst>
                <a:ext uri="{FF2B5EF4-FFF2-40B4-BE49-F238E27FC236}">
                  <a16:creationId xmlns:a16="http://schemas.microsoft.com/office/drawing/2014/main" id="{A74D2AE0-5B20-47A7-9899-A5321FE82728}"/>
                </a:ext>
              </a:extLst>
            </p:cNvPr>
            <p:cNvCxnSpPr/>
            <p:nvPr/>
          </p:nvCxnSpPr>
          <p:spPr>
            <a:xfrm flipH="1">
              <a:off x="1246114" y="1179398"/>
              <a:ext cx="306771" cy="46170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8" name="椭圆 7">
              <a:extLst>
                <a:ext uri="{FF2B5EF4-FFF2-40B4-BE49-F238E27FC236}">
                  <a16:creationId xmlns:a16="http://schemas.microsoft.com/office/drawing/2014/main" id="{0AD76D64-D8A5-4959-AD75-8BF65E8E3C21}"/>
                </a:ext>
              </a:extLst>
            </p:cNvPr>
            <p:cNvSpPr/>
            <p:nvPr/>
          </p:nvSpPr>
          <p:spPr>
            <a:xfrm>
              <a:off x="1481243" y="765522"/>
              <a:ext cx="484954" cy="485613"/>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2400" i="1" dirty="0">
                <a:latin typeface="Times New Roman" panose="02020603050405020304" pitchFamily="18" charset="0"/>
                <a:cs typeface="Times New Roman" panose="02020603050405020304" pitchFamily="18" charset="0"/>
              </a:endParaRPr>
            </a:p>
          </p:txBody>
        </p:sp>
        <p:cxnSp>
          <p:nvCxnSpPr>
            <p:cNvPr id="9" name="直接箭头连接符 39">
              <a:extLst>
                <a:ext uri="{FF2B5EF4-FFF2-40B4-BE49-F238E27FC236}">
                  <a16:creationId xmlns:a16="http://schemas.microsoft.com/office/drawing/2014/main" id="{84BACEDF-620B-451A-876E-02C1B8B76D13}"/>
                </a:ext>
              </a:extLst>
            </p:cNvPr>
            <p:cNvCxnSpPr/>
            <p:nvPr/>
          </p:nvCxnSpPr>
          <p:spPr>
            <a:xfrm>
              <a:off x="1894556" y="1179398"/>
              <a:ext cx="275542" cy="465379"/>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 name="组合 40">
              <a:extLst>
                <a:ext uri="{FF2B5EF4-FFF2-40B4-BE49-F238E27FC236}">
                  <a16:creationId xmlns:a16="http://schemas.microsoft.com/office/drawing/2014/main" id="{DA514B79-3618-413D-B766-C183E0B64321}"/>
                </a:ext>
              </a:extLst>
            </p:cNvPr>
            <p:cNvGrpSpPr>
              <a:grpSpLocks/>
            </p:cNvGrpSpPr>
            <p:nvPr/>
          </p:nvGrpSpPr>
          <p:grpSpPr bwMode="auto">
            <a:xfrm>
              <a:off x="1003637" y="1640380"/>
              <a:ext cx="1408938" cy="488569"/>
              <a:chOff x="1003637" y="1754680"/>
              <a:chExt cx="1408938" cy="488569"/>
            </a:xfrm>
          </p:grpSpPr>
          <p:sp>
            <p:nvSpPr>
              <p:cNvPr id="13" name="椭圆 12">
                <a:extLst>
                  <a:ext uri="{FF2B5EF4-FFF2-40B4-BE49-F238E27FC236}">
                    <a16:creationId xmlns:a16="http://schemas.microsoft.com/office/drawing/2014/main" id="{7B893199-ABAF-4783-8243-DEAD7080249C}"/>
                  </a:ext>
                </a:extLst>
              </p:cNvPr>
              <p:cNvSpPr/>
              <p:nvPr/>
            </p:nvSpPr>
            <p:spPr>
              <a:xfrm>
                <a:off x="1927621" y="1759076"/>
                <a:ext cx="484954" cy="483774"/>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2400" i="1" dirty="0">
                  <a:latin typeface="Times New Roman" panose="02020603050405020304" pitchFamily="18" charset="0"/>
                  <a:cs typeface="Times New Roman" panose="02020603050405020304" pitchFamily="18" charset="0"/>
                </a:endParaRPr>
              </a:p>
            </p:txBody>
          </p:sp>
          <p:sp>
            <p:nvSpPr>
              <p:cNvPr id="14" name="椭圆 13">
                <a:extLst>
                  <a:ext uri="{FF2B5EF4-FFF2-40B4-BE49-F238E27FC236}">
                    <a16:creationId xmlns:a16="http://schemas.microsoft.com/office/drawing/2014/main" id="{F4744CBF-B02F-4D64-95B0-CE241D3A6FDF}"/>
                  </a:ext>
                </a:extLst>
              </p:cNvPr>
              <p:cNvSpPr/>
              <p:nvPr/>
            </p:nvSpPr>
            <p:spPr>
              <a:xfrm>
                <a:off x="1003637" y="1755397"/>
                <a:ext cx="484954" cy="483774"/>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2400" i="1" dirty="0">
                  <a:latin typeface="Times New Roman" panose="02020603050405020304" pitchFamily="18" charset="0"/>
                  <a:cs typeface="Times New Roman" panose="02020603050405020304" pitchFamily="18" charset="0"/>
                </a:endParaRPr>
              </a:p>
            </p:txBody>
          </p:sp>
          <p:graphicFrame>
            <p:nvGraphicFramePr>
              <p:cNvPr id="15" name="Object 422">
                <a:extLst>
                  <a:ext uri="{FF2B5EF4-FFF2-40B4-BE49-F238E27FC236}">
                    <a16:creationId xmlns:a16="http://schemas.microsoft.com/office/drawing/2014/main" id="{B084C9FE-EC26-4417-8884-2013082D1456}"/>
                  </a:ext>
                </a:extLst>
              </p:cNvPr>
              <p:cNvGraphicFramePr>
                <a:graphicFrameLocks noChangeAspect="1"/>
              </p:cNvGraphicFramePr>
              <p:nvPr/>
            </p:nvGraphicFramePr>
            <p:xfrm>
              <a:off x="1105819" y="1881461"/>
              <a:ext cx="317500" cy="288925"/>
            </p:xfrm>
            <a:graphic>
              <a:graphicData uri="http://schemas.openxmlformats.org/presentationml/2006/ole">
                <mc:AlternateContent xmlns:mc="http://schemas.openxmlformats.org/markup-compatibility/2006">
                  <mc:Choice xmlns:v="urn:schemas-microsoft-com:vml" Requires="v">
                    <p:oleObj name="Formula" r:id="rId2" imgW="142560" imgH="131040" progId="">
                      <p:embed/>
                    </p:oleObj>
                  </mc:Choice>
                  <mc:Fallback>
                    <p:oleObj name="Formula" r:id="rId2" imgW="142560" imgH="131040" progId="">
                      <p:embed/>
                      <p:pic>
                        <p:nvPicPr>
                          <p:cNvPr id="28674" name="Object 422">
                            <a:extLst>
                              <a:ext uri="{FF2B5EF4-FFF2-40B4-BE49-F238E27FC236}">
                                <a16:creationId xmlns:a16="http://schemas.microsoft.com/office/drawing/2014/main" id="{C5C21A05-7473-474C-8137-F1E18012ED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819" y="1881461"/>
                            <a:ext cx="3175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423">
                <a:extLst>
                  <a:ext uri="{FF2B5EF4-FFF2-40B4-BE49-F238E27FC236}">
                    <a16:creationId xmlns:a16="http://schemas.microsoft.com/office/drawing/2014/main" id="{E55EE43F-1E98-4DA8-883B-2222DFF389B9}"/>
                  </a:ext>
                </a:extLst>
              </p:cNvPr>
              <p:cNvGraphicFramePr>
                <a:graphicFrameLocks noChangeAspect="1"/>
              </p:cNvGraphicFramePr>
              <p:nvPr/>
            </p:nvGraphicFramePr>
            <p:xfrm>
              <a:off x="2036763" y="1876425"/>
              <a:ext cx="315912" cy="288925"/>
            </p:xfrm>
            <a:graphic>
              <a:graphicData uri="http://schemas.openxmlformats.org/presentationml/2006/ole">
                <mc:AlternateContent xmlns:mc="http://schemas.openxmlformats.org/markup-compatibility/2006">
                  <mc:Choice xmlns:v="urn:schemas-microsoft-com:vml" Requires="v">
                    <p:oleObj name="Formula" r:id="rId4" imgW="143640" imgH="131040" progId="">
                      <p:embed/>
                    </p:oleObj>
                  </mc:Choice>
                  <mc:Fallback>
                    <p:oleObj name="Formula" r:id="rId4" imgW="143640" imgH="131040" progId="">
                      <p:embed/>
                      <p:pic>
                        <p:nvPicPr>
                          <p:cNvPr id="28675" name="Object 423">
                            <a:extLst>
                              <a:ext uri="{FF2B5EF4-FFF2-40B4-BE49-F238E27FC236}">
                                <a16:creationId xmlns:a16="http://schemas.microsoft.com/office/drawing/2014/main" id="{798E845D-628B-4F8D-BE2D-3F598DC15A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6763" y="1876425"/>
                            <a:ext cx="31591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 name="文本框 9">
              <a:extLst>
                <a:ext uri="{FF2B5EF4-FFF2-40B4-BE49-F238E27FC236}">
                  <a16:creationId xmlns:a16="http://schemas.microsoft.com/office/drawing/2014/main" id="{120EC361-1828-4E42-87DB-0B7DB158EE93}"/>
                </a:ext>
              </a:extLst>
            </p:cNvPr>
            <p:cNvSpPr txBox="1">
              <a:spLocks noChangeArrowheads="1"/>
            </p:cNvSpPr>
            <p:nvPr/>
          </p:nvSpPr>
          <p:spPr bwMode="auto">
            <a:xfrm>
              <a:off x="1162794" y="2125761"/>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幼圆" pitchFamily="49" charset="-122"/>
                </a:defRPr>
              </a:lvl1pPr>
              <a:lvl2pPr marL="742950" indent="-285750">
                <a:defRPr>
                  <a:solidFill>
                    <a:schemeClr val="tx1"/>
                  </a:solidFill>
                  <a:latin typeface="Verdana" panose="020B0604030504040204" pitchFamily="34" charset="0"/>
                  <a:ea typeface="幼圆" pitchFamily="49" charset="-122"/>
                </a:defRPr>
              </a:lvl2pPr>
              <a:lvl3pPr marL="1143000" indent="-228600">
                <a:defRPr>
                  <a:solidFill>
                    <a:schemeClr val="tx1"/>
                  </a:solidFill>
                  <a:latin typeface="Verdana" panose="020B0604030504040204" pitchFamily="34" charset="0"/>
                  <a:ea typeface="幼圆" pitchFamily="49" charset="-122"/>
                </a:defRPr>
              </a:lvl3pPr>
              <a:lvl4pPr marL="1600200" indent="-228600">
                <a:defRPr>
                  <a:solidFill>
                    <a:schemeClr val="tx1"/>
                  </a:solidFill>
                  <a:latin typeface="Verdana" panose="020B0604030504040204" pitchFamily="34" charset="0"/>
                  <a:ea typeface="幼圆" pitchFamily="49" charset="-122"/>
                </a:defRPr>
              </a:lvl4pPr>
              <a:lvl5pPr marL="2057400" indent="-228600">
                <a:defRPr>
                  <a:solidFill>
                    <a:schemeClr val="tx1"/>
                  </a:solidFill>
                  <a:latin typeface="Verdana" panose="020B0604030504040204" pitchFamily="34" charset="0"/>
                  <a:ea typeface="幼圆"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itchFamily="49" charset="-122"/>
                </a:defRPr>
              </a:lvl9pPr>
            </a:lstStyle>
            <a:p>
              <a:r>
                <a:rPr lang="zh-CN" altLang="en-US" sz="2000">
                  <a:latin typeface="楷体" panose="02010609060101010101" pitchFamily="49" charset="-122"/>
                  <a:ea typeface="楷体" panose="02010609060101010101" pitchFamily="49" charset="-122"/>
                </a:rPr>
                <a:t>同父结构</a:t>
              </a:r>
            </a:p>
          </p:txBody>
        </p:sp>
        <p:graphicFrame>
          <p:nvGraphicFramePr>
            <p:cNvPr id="12" name="Object 424">
              <a:extLst>
                <a:ext uri="{FF2B5EF4-FFF2-40B4-BE49-F238E27FC236}">
                  <a16:creationId xmlns:a16="http://schemas.microsoft.com/office/drawing/2014/main" id="{D72C2346-447C-4B94-8300-131EC45D12BA}"/>
                </a:ext>
              </a:extLst>
            </p:cNvPr>
            <p:cNvGraphicFramePr>
              <a:graphicFrameLocks noChangeAspect="1"/>
            </p:cNvGraphicFramePr>
            <p:nvPr/>
          </p:nvGraphicFramePr>
          <p:xfrm>
            <a:off x="1601972" y="893111"/>
            <a:ext cx="301752" cy="288288"/>
          </p:xfrm>
          <a:graphic>
            <a:graphicData uri="http://schemas.openxmlformats.org/presentationml/2006/ole">
              <mc:AlternateContent xmlns:mc="http://schemas.openxmlformats.org/markup-compatibility/2006">
                <mc:Choice xmlns:v="urn:schemas-microsoft-com:vml" Requires="v">
                  <p:oleObj name="Formula" r:id="rId6" imgW="137160" imgH="131040" progId="">
                    <p:embed/>
                  </p:oleObj>
                </mc:Choice>
                <mc:Fallback>
                  <p:oleObj name="Formula" r:id="rId6" imgW="137160" imgH="131040" progId="">
                    <p:embed/>
                    <p:pic>
                      <p:nvPicPr>
                        <p:cNvPr id="28676" name="Object 424">
                          <a:extLst>
                            <a:ext uri="{FF2B5EF4-FFF2-40B4-BE49-F238E27FC236}">
                              <a16:creationId xmlns:a16="http://schemas.microsoft.com/office/drawing/2014/main" id="{DA866B8F-6844-478A-875B-7590292D70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1972" y="893111"/>
                          <a:ext cx="301752" cy="28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7" name="组合 47">
            <a:extLst>
              <a:ext uri="{FF2B5EF4-FFF2-40B4-BE49-F238E27FC236}">
                <a16:creationId xmlns:a16="http://schemas.microsoft.com/office/drawing/2014/main" id="{7AE04753-84D5-486A-9D9A-1607E2C61FAA}"/>
              </a:ext>
            </a:extLst>
          </p:cNvPr>
          <p:cNvGrpSpPr>
            <a:grpSpLocks/>
          </p:cNvGrpSpPr>
          <p:nvPr/>
        </p:nvGrpSpPr>
        <p:grpSpPr bwMode="auto">
          <a:xfrm>
            <a:off x="4010168" y="1764498"/>
            <a:ext cx="1201738" cy="1481137"/>
            <a:chOff x="1942480" y="84630"/>
            <a:chExt cx="1408938" cy="1736391"/>
          </a:xfrm>
        </p:grpSpPr>
        <p:cxnSp>
          <p:nvCxnSpPr>
            <p:cNvPr id="18" name="直接箭头连接符 48">
              <a:extLst>
                <a:ext uri="{FF2B5EF4-FFF2-40B4-BE49-F238E27FC236}">
                  <a16:creationId xmlns:a16="http://schemas.microsoft.com/office/drawing/2014/main" id="{C168E889-56D5-4B8D-8AC5-666D0C2AD5EE}"/>
                </a:ext>
              </a:extLst>
            </p:cNvPr>
            <p:cNvCxnSpPr/>
            <p:nvPr/>
          </p:nvCxnSpPr>
          <p:spPr>
            <a:xfrm flipH="1" flipV="1">
              <a:off x="2184438" y="568512"/>
              <a:ext cx="307101" cy="426188"/>
            </a:xfrm>
            <a:prstGeom prst="straightConnector1">
              <a:avLst/>
            </a:prstGeom>
            <a:ln>
              <a:headEnd type="triangle" w="med" len="lg"/>
              <a:tailEnd type="none" w="med" len="med"/>
            </a:ln>
          </p:spPr>
          <p:style>
            <a:lnRef idx="1">
              <a:schemeClr val="dk1"/>
            </a:lnRef>
            <a:fillRef idx="0">
              <a:schemeClr val="dk1"/>
            </a:fillRef>
            <a:effectRef idx="0">
              <a:schemeClr val="dk1"/>
            </a:effectRef>
            <a:fontRef idx="minor">
              <a:schemeClr val="tx1"/>
            </a:fontRef>
          </p:style>
        </p:cxnSp>
        <p:sp>
          <p:nvSpPr>
            <p:cNvPr id="19" name="椭圆 18">
              <a:extLst>
                <a:ext uri="{FF2B5EF4-FFF2-40B4-BE49-F238E27FC236}">
                  <a16:creationId xmlns:a16="http://schemas.microsoft.com/office/drawing/2014/main" id="{4C58F792-DC9C-41B7-8FFB-763BC12C7E7E}"/>
                </a:ext>
              </a:extLst>
            </p:cNvPr>
            <p:cNvSpPr/>
            <p:nvPr/>
          </p:nvSpPr>
          <p:spPr>
            <a:xfrm>
              <a:off x="2420812" y="923978"/>
              <a:ext cx="483915" cy="485744"/>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2400" i="1" dirty="0">
                <a:latin typeface="Times New Roman" panose="02020603050405020304" pitchFamily="18" charset="0"/>
                <a:cs typeface="Times New Roman" panose="02020603050405020304" pitchFamily="18" charset="0"/>
              </a:endParaRPr>
            </a:p>
          </p:txBody>
        </p:sp>
        <p:cxnSp>
          <p:nvCxnSpPr>
            <p:cNvPr id="20" name="直接箭头连接符 50">
              <a:extLst>
                <a:ext uri="{FF2B5EF4-FFF2-40B4-BE49-F238E27FC236}">
                  <a16:creationId xmlns:a16="http://schemas.microsoft.com/office/drawing/2014/main" id="{D0D1C326-43E5-4E41-8C9A-6F309057867A}"/>
                </a:ext>
              </a:extLst>
            </p:cNvPr>
            <p:cNvCxnSpPr/>
            <p:nvPr/>
          </p:nvCxnSpPr>
          <p:spPr>
            <a:xfrm flipV="1">
              <a:off x="2834001" y="574095"/>
              <a:ext cx="275459" cy="420605"/>
            </a:xfrm>
            <a:prstGeom prst="straightConnector1">
              <a:avLst/>
            </a:prstGeom>
            <a:ln>
              <a:headEnd type="triangle" w="med" len="lg"/>
              <a:tailEnd type="none" w="med" len="med"/>
            </a:ln>
          </p:spPr>
          <p:style>
            <a:lnRef idx="1">
              <a:schemeClr val="dk1"/>
            </a:lnRef>
            <a:fillRef idx="0">
              <a:schemeClr val="dk1"/>
            </a:fillRef>
            <a:effectRef idx="0">
              <a:schemeClr val="dk1"/>
            </a:effectRef>
            <a:fontRef idx="minor">
              <a:schemeClr val="tx1"/>
            </a:fontRef>
          </p:style>
        </p:cxnSp>
        <p:grpSp>
          <p:nvGrpSpPr>
            <p:cNvPr id="21" name="组合 51">
              <a:extLst>
                <a:ext uri="{FF2B5EF4-FFF2-40B4-BE49-F238E27FC236}">
                  <a16:creationId xmlns:a16="http://schemas.microsoft.com/office/drawing/2014/main" id="{DCDC83C9-E22F-4457-B736-67D9E295B39A}"/>
                </a:ext>
              </a:extLst>
            </p:cNvPr>
            <p:cNvGrpSpPr>
              <a:grpSpLocks/>
            </p:cNvGrpSpPr>
            <p:nvPr/>
          </p:nvGrpSpPr>
          <p:grpSpPr bwMode="auto">
            <a:xfrm>
              <a:off x="1942480" y="84630"/>
              <a:ext cx="1408938" cy="488569"/>
              <a:chOff x="1003637" y="1754680"/>
              <a:chExt cx="1408938" cy="488569"/>
            </a:xfrm>
          </p:grpSpPr>
          <p:sp>
            <p:nvSpPr>
              <p:cNvPr id="24" name="椭圆 23">
                <a:extLst>
                  <a:ext uri="{FF2B5EF4-FFF2-40B4-BE49-F238E27FC236}">
                    <a16:creationId xmlns:a16="http://schemas.microsoft.com/office/drawing/2014/main" id="{26A06874-4131-456A-A1AC-85AEEFC8BFC1}"/>
                  </a:ext>
                </a:extLst>
              </p:cNvPr>
              <p:cNvSpPr/>
              <p:nvPr/>
            </p:nvSpPr>
            <p:spPr>
              <a:xfrm>
                <a:off x="1928660" y="1758402"/>
                <a:ext cx="483915" cy="485742"/>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2400" i="1" dirty="0">
                  <a:latin typeface="Times New Roman" panose="02020603050405020304" pitchFamily="18" charset="0"/>
                  <a:cs typeface="Times New Roman" panose="02020603050405020304" pitchFamily="18" charset="0"/>
                </a:endParaRPr>
              </a:p>
            </p:txBody>
          </p:sp>
          <p:sp>
            <p:nvSpPr>
              <p:cNvPr id="25" name="椭圆 24">
                <a:extLst>
                  <a:ext uri="{FF2B5EF4-FFF2-40B4-BE49-F238E27FC236}">
                    <a16:creationId xmlns:a16="http://schemas.microsoft.com/office/drawing/2014/main" id="{655246D8-E819-48E3-909A-F93AAFF84CCA}"/>
                  </a:ext>
                </a:extLst>
              </p:cNvPr>
              <p:cNvSpPr/>
              <p:nvPr/>
            </p:nvSpPr>
            <p:spPr>
              <a:xfrm>
                <a:off x="1003637" y="1754680"/>
                <a:ext cx="483915" cy="485742"/>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2400" i="1" dirty="0">
                  <a:latin typeface="Times New Roman" panose="02020603050405020304" pitchFamily="18" charset="0"/>
                  <a:cs typeface="Times New Roman" panose="02020603050405020304" pitchFamily="18" charset="0"/>
                </a:endParaRPr>
              </a:p>
            </p:txBody>
          </p:sp>
          <p:graphicFrame>
            <p:nvGraphicFramePr>
              <p:cNvPr id="26" name="Object 425">
                <a:extLst>
                  <a:ext uri="{FF2B5EF4-FFF2-40B4-BE49-F238E27FC236}">
                    <a16:creationId xmlns:a16="http://schemas.microsoft.com/office/drawing/2014/main" id="{4E62E0C1-296B-498E-BFDC-97FD4FCA7E5B}"/>
                  </a:ext>
                </a:extLst>
              </p:cNvPr>
              <p:cNvGraphicFramePr>
                <a:graphicFrameLocks noChangeAspect="1"/>
              </p:cNvGraphicFramePr>
              <p:nvPr/>
            </p:nvGraphicFramePr>
            <p:xfrm>
              <a:off x="1102682" y="1876425"/>
              <a:ext cx="303213" cy="288925"/>
            </p:xfrm>
            <a:graphic>
              <a:graphicData uri="http://schemas.openxmlformats.org/presentationml/2006/ole">
                <mc:AlternateContent xmlns:mc="http://schemas.openxmlformats.org/markup-compatibility/2006">
                  <mc:Choice xmlns:v="urn:schemas-microsoft-com:vml" Requires="v">
                    <p:oleObj name="Formula" r:id="rId8" imgW="137160" imgH="131040" progId="">
                      <p:embed/>
                    </p:oleObj>
                  </mc:Choice>
                  <mc:Fallback>
                    <p:oleObj name="Formula" r:id="rId8" imgW="137160" imgH="131040" progId="">
                      <p:embed/>
                      <p:pic>
                        <p:nvPicPr>
                          <p:cNvPr id="28677" name="Object 425">
                            <a:extLst>
                              <a:ext uri="{FF2B5EF4-FFF2-40B4-BE49-F238E27FC236}">
                                <a16:creationId xmlns:a16="http://schemas.microsoft.com/office/drawing/2014/main" id="{F5ABCBA9-5412-4D69-998B-C3B69AE167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2682" y="1876425"/>
                            <a:ext cx="3032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426">
                <a:extLst>
                  <a:ext uri="{FF2B5EF4-FFF2-40B4-BE49-F238E27FC236}">
                    <a16:creationId xmlns:a16="http://schemas.microsoft.com/office/drawing/2014/main" id="{F9934711-9C8C-4961-A192-796CA030E245}"/>
                  </a:ext>
                </a:extLst>
              </p:cNvPr>
              <p:cNvGraphicFramePr>
                <a:graphicFrameLocks noChangeAspect="1"/>
              </p:cNvGraphicFramePr>
              <p:nvPr/>
            </p:nvGraphicFramePr>
            <p:xfrm>
              <a:off x="2037720" y="1876425"/>
              <a:ext cx="312737" cy="288925"/>
            </p:xfrm>
            <a:graphic>
              <a:graphicData uri="http://schemas.openxmlformats.org/presentationml/2006/ole">
                <mc:AlternateContent xmlns:mc="http://schemas.openxmlformats.org/markup-compatibility/2006">
                  <mc:Choice xmlns:v="urn:schemas-microsoft-com:vml" Requires="v">
                    <p:oleObj name="Formula" r:id="rId9" imgW="141120" imgH="131040" progId="">
                      <p:embed/>
                    </p:oleObj>
                  </mc:Choice>
                  <mc:Fallback>
                    <p:oleObj name="Formula" r:id="rId9" imgW="141120" imgH="131040" progId="">
                      <p:embed/>
                      <p:pic>
                        <p:nvPicPr>
                          <p:cNvPr id="28678" name="Object 426">
                            <a:extLst>
                              <a:ext uri="{FF2B5EF4-FFF2-40B4-BE49-F238E27FC236}">
                                <a16:creationId xmlns:a16="http://schemas.microsoft.com/office/drawing/2014/main" id="{42CC3757-1309-4FFB-AE2F-8689EAC6D33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37720" y="1876425"/>
                            <a:ext cx="3127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2" name="文本框 20">
              <a:extLst>
                <a:ext uri="{FF2B5EF4-FFF2-40B4-BE49-F238E27FC236}">
                  <a16:creationId xmlns:a16="http://schemas.microsoft.com/office/drawing/2014/main" id="{AAC355A3-E27D-4509-8B35-311AD18ABFC9}"/>
                </a:ext>
              </a:extLst>
            </p:cNvPr>
            <p:cNvSpPr txBox="1">
              <a:spLocks noChangeArrowheads="1"/>
            </p:cNvSpPr>
            <p:nvPr/>
          </p:nvSpPr>
          <p:spPr bwMode="auto">
            <a:xfrm>
              <a:off x="2101637" y="1420911"/>
              <a:ext cx="11400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幼圆" pitchFamily="49" charset="-122"/>
                </a:defRPr>
              </a:lvl1pPr>
              <a:lvl2pPr marL="742950" indent="-285750">
                <a:defRPr>
                  <a:solidFill>
                    <a:schemeClr val="tx1"/>
                  </a:solidFill>
                  <a:latin typeface="Verdana" panose="020B0604030504040204" pitchFamily="34" charset="0"/>
                  <a:ea typeface="幼圆" pitchFamily="49" charset="-122"/>
                </a:defRPr>
              </a:lvl2pPr>
              <a:lvl3pPr marL="1143000" indent="-228600">
                <a:defRPr>
                  <a:solidFill>
                    <a:schemeClr val="tx1"/>
                  </a:solidFill>
                  <a:latin typeface="Verdana" panose="020B0604030504040204" pitchFamily="34" charset="0"/>
                  <a:ea typeface="幼圆" pitchFamily="49" charset="-122"/>
                </a:defRPr>
              </a:lvl3pPr>
              <a:lvl4pPr marL="1600200" indent="-228600">
                <a:defRPr>
                  <a:solidFill>
                    <a:schemeClr val="tx1"/>
                  </a:solidFill>
                  <a:latin typeface="Verdana" panose="020B0604030504040204" pitchFamily="34" charset="0"/>
                  <a:ea typeface="幼圆" pitchFamily="49" charset="-122"/>
                </a:defRPr>
              </a:lvl4pPr>
              <a:lvl5pPr marL="2057400" indent="-228600">
                <a:defRPr>
                  <a:solidFill>
                    <a:schemeClr val="tx1"/>
                  </a:solidFill>
                  <a:latin typeface="Verdana" panose="020B0604030504040204" pitchFamily="34" charset="0"/>
                  <a:ea typeface="幼圆"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itchFamily="49" charset="-122"/>
                </a:defRPr>
              </a:lvl9pPr>
            </a:lstStyle>
            <a:p>
              <a:r>
                <a:rPr lang="en-US" altLang="zh-CN" sz="2000">
                  <a:latin typeface="Times New Roman" panose="02020603050405020304" pitchFamily="18" charset="0"/>
                  <a:ea typeface="楷体" panose="02010609060101010101" pitchFamily="49" charset="-122"/>
                  <a:cs typeface="Times New Roman" panose="02020603050405020304" pitchFamily="18" charset="0"/>
                </a:rPr>
                <a:t>V</a:t>
              </a:r>
              <a:r>
                <a:rPr lang="zh-CN" altLang="en-US" sz="2000">
                  <a:latin typeface="Times New Roman" panose="02020603050405020304" pitchFamily="18" charset="0"/>
                  <a:ea typeface="楷体" panose="02010609060101010101" pitchFamily="49" charset="-122"/>
                  <a:cs typeface="Times New Roman" panose="02020603050405020304" pitchFamily="18" charset="0"/>
                </a:rPr>
                <a:t>型结构</a:t>
              </a:r>
            </a:p>
          </p:txBody>
        </p:sp>
        <p:graphicFrame>
          <p:nvGraphicFramePr>
            <p:cNvPr id="23" name="Object 427">
              <a:extLst>
                <a:ext uri="{FF2B5EF4-FFF2-40B4-BE49-F238E27FC236}">
                  <a16:creationId xmlns:a16="http://schemas.microsoft.com/office/drawing/2014/main" id="{5A4C373C-1B40-42D4-9906-3DE3B77E0DBC}"/>
                </a:ext>
              </a:extLst>
            </p:cNvPr>
            <p:cNvGraphicFramePr>
              <a:graphicFrameLocks noChangeAspect="1"/>
            </p:cNvGraphicFramePr>
            <p:nvPr/>
          </p:nvGraphicFramePr>
          <p:xfrm>
            <a:off x="2524125" y="1046163"/>
            <a:ext cx="315913" cy="288925"/>
          </p:xfrm>
          <a:graphic>
            <a:graphicData uri="http://schemas.openxmlformats.org/presentationml/2006/ole">
              <mc:AlternateContent xmlns:mc="http://schemas.openxmlformats.org/markup-compatibility/2006">
                <mc:Choice xmlns:v="urn:schemas-microsoft-com:vml" Requires="v">
                  <p:oleObj name="Formula" r:id="rId11" imgW="143640" imgH="131040" progId="">
                    <p:embed/>
                  </p:oleObj>
                </mc:Choice>
                <mc:Fallback>
                  <p:oleObj name="Formula" r:id="rId11" imgW="143640" imgH="131040" progId="">
                    <p:embed/>
                    <p:pic>
                      <p:nvPicPr>
                        <p:cNvPr id="28679" name="Object 427">
                          <a:extLst>
                            <a:ext uri="{FF2B5EF4-FFF2-40B4-BE49-F238E27FC236}">
                              <a16:creationId xmlns:a16="http://schemas.microsoft.com/office/drawing/2014/main" id="{DAF12E9B-C1CD-4FF1-919F-2C8D3209D4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4125" y="1046163"/>
                          <a:ext cx="3159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8" name="组合 58">
            <a:extLst>
              <a:ext uri="{FF2B5EF4-FFF2-40B4-BE49-F238E27FC236}">
                <a16:creationId xmlns:a16="http://schemas.microsoft.com/office/drawing/2014/main" id="{90F39DF3-DA67-4F94-825D-97D00B9F5065}"/>
              </a:ext>
            </a:extLst>
          </p:cNvPr>
          <p:cNvGrpSpPr>
            <a:grpSpLocks/>
          </p:cNvGrpSpPr>
          <p:nvPr/>
        </p:nvGrpSpPr>
        <p:grpSpPr bwMode="auto">
          <a:xfrm>
            <a:off x="5777056" y="1735923"/>
            <a:ext cx="1176337" cy="1470025"/>
            <a:chOff x="1003637" y="765522"/>
            <a:chExt cx="1408938" cy="1760349"/>
          </a:xfrm>
        </p:grpSpPr>
        <p:cxnSp>
          <p:nvCxnSpPr>
            <p:cNvPr id="29" name="直接箭头连接符 59">
              <a:extLst>
                <a:ext uri="{FF2B5EF4-FFF2-40B4-BE49-F238E27FC236}">
                  <a16:creationId xmlns:a16="http://schemas.microsoft.com/office/drawing/2014/main" id="{EE1A8A25-5135-45E7-9F0F-A546ED75700E}"/>
                </a:ext>
              </a:extLst>
            </p:cNvPr>
            <p:cNvCxnSpPr/>
            <p:nvPr/>
          </p:nvCxnSpPr>
          <p:spPr>
            <a:xfrm flipH="1">
              <a:off x="1245114" y="1179945"/>
              <a:ext cx="308027" cy="460048"/>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30" name="椭圆 29">
              <a:extLst>
                <a:ext uri="{FF2B5EF4-FFF2-40B4-BE49-F238E27FC236}">
                  <a16:creationId xmlns:a16="http://schemas.microsoft.com/office/drawing/2014/main" id="{7ED088B5-6F94-4092-ADB9-5512B94C5800}"/>
                </a:ext>
              </a:extLst>
            </p:cNvPr>
            <p:cNvSpPr/>
            <p:nvPr/>
          </p:nvSpPr>
          <p:spPr>
            <a:xfrm>
              <a:off x="1480888" y="765522"/>
              <a:ext cx="484858" cy="484761"/>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2400" i="1" dirty="0">
                <a:latin typeface="Times New Roman" panose="02020603050405020304" pitchFamily="18" charset="0"/>
                <a:cs typeface="Times New Roman" panose="02020603050405020304" pitchFamily="18" charset="0"/>
              </a:endParaRPr>
            </a:p>
          </p:txBody>
        </p:sp>
        <p:cxnSp>
          <p:nvCxnSpPr>
            <p:cNvPr id="31" name="直接箭头连接符 61">
              <a:extLst>
                <a:ext uri="{FF2B5EF4-FFF2-40B4-BE49-F238E27FC236}">
                  <a16:creationId xmlns:a16="http://schemas.microsoft.com/office/drawing/2014/main" id="{71C18CD0-9E9F-4DF1-83CE-823A3195278E}"/>
                </a:ext>
              </a:extLst>
            </p:cNvPr>
            <p:cNvCxnSpPr/>
            <p:nvPr/>
          </p:nvCxnSpPr>
          <p:spPr>
            <a:xfrm flipH="1" flipV="1">
              <a:off x="1895394" y="1179945"/>
              <a:ext cx="275704" cy="46385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32" name="组合 62">
              <a:extLst>
                <a:ext uri="{FF2B5EF4-FFF2-40B4-BE49-F238E27FC236}">
                  <a16:creationId xmlns:a16="http://schemas.microsoft.com/office/drawing/2014/main" id="{B519841C-D30F-45AE-A888-5705B6773FFE}"/>
                </a:ext>
              </a:extLst>
            </p:cNvPr>
            <p:cNvGrpSpPr>
              <a:grpSpLocks/>
            </p:cNvGrpSpPr>
            <p:nvPr/>
          </p:nvGrpSpPr>
          <p:grpSpPr bwMode="auto">
            <a:xfrm>
              <a:off x="1003637" y="1640380"/>
              <a:ext cx="1408938" cy="488569"/>
              <a:chOff x="1003637" y="1754680"/>
              <a:chExt cx="1408938" cy="488569"/>
            </a:xfrm>
          </p:grpSpPr>
          <p:sp>
            <p:nvSpPr>
              <p:cNvPr id="35" name="椭圆 34">
                <a:extLst>
                  <a:ext uri="{FF2B5EF4-FFF2-40B4-BE49-F238E27FC236}">
                    <a16:creationId xmlns:a16="http://schemas.microsoft.com/office/drawing/2014/main" id="{E983874B-49AE-4595-9312-AE5A1C4F09DA}"/>
                  </a:ext>
                </a:extLst>
              </p:cNvPr>
              <p:cNvSpPr/>
              <p:nvPr/>
            </p:nvSpPr>
            <p:spPr>
              <a:xfrm>
                <a:off x="1927718" y="1758095"/>
                <a:ext cx="484857" cy="484761"/>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2400" i="1" dirty="0">
                  <a:latin typeface="Times New Roman" panose="02020603050405020304" pitchFamily="18" charset="0"/>
                  <a:cs typeface="Times New Roman" panose="02020603050405020304" pitchFamily="18" charset="0"/>
                </a:endParaRPr>
              </a:p>
            </p:txBody>
          </p:sp>
          <p:sp>
            <p:nvSpPr>
              <p:cNvPr id="36" name="椭圆 35">
                <a:extLst>
                  <a:ext uri="{FF2B5EF4-FFF2-40B4-BE49-F238E27FC236}">
                    <a16:creationId xmlns:a16="http://schemas.microsoft.com/office/drawing/2014/main" id="{AC8648EF-86F2-4290-99FA-E77C3E9328B7}"/>
                  </a:ext>
                </a:extLst>
              </p:cNvPr>
              <p:cNvSpPr/>
              <p:nvPr/>
            </p:nvSpPr>
            <p:spPr>
              <a:xfrm>
                <a:off x="1003637" y="1754293"/>
                <a:ext cx="484857" cy="484761"/>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2400" i="1" dirty="0">
                  <a:latin typeface="Times New Roman" panose="02020603050405020304" pitchFamily="18" charset="0"/>
                  <a:cs typeface="Times New Roman" panose="02020603050405020304" pitchFamily="18" charset="0"/>
                </a:endParaRPr>
              </a:p>
            </p:txBody>
          </p:sp>
          <p:graphicFrame>
            <p:nvGraphicFramePr>
              <p:cNvPr id="37" name="Object 428">
                <a:extLst>
                  <a:ext uri="{FF2B5EF4-FFF2-40B4-BE49-F238E27FC236}">
                    <a16:creationId xmlns:a16="http://schemas.microsoft.com/office/drawing/2014/main" id="{39400DD1-B622-4D14-979E-8053903F1EE7}"/>
                  </a:ext>
                </a:extLst>
              </p:cNvPr>
              <p:cNvGraphicFramePr>
                <a:graphicFrameLocks noChangeAspect="1"/>
              </p:cNvGraphicFramePr>
              <p:nvPr/>
            </p:nvGraphicFramePr>
            <p:xfrm>
              <a:off x="1149934" y="1851025"/>
              <a:ext cx="180975" cy="288925"/>
            </p:xfrm>
            <a:graphic>
              <a:graphicData uri="http://schemas.openxmlformats.org/presentationml/2006/ole">
                <mc:AlternateContent xmlns:mc="http://schemas.openxmlformats.org/markup-compatibility/2006">
                  <mc:Choice xmlns:v="urn:schemas-microsoft-com:vml" Requires="v">
                    <p:oleObj name="Formula" r:id="rId12" imgW="81360" imgH="131040" progId="">
                      <p:embed/>
                    </p:oleObj>
                  </mc:Choice>
                  <mc:Fallback>
                    <p:oleObj name="Formula" r:id="rId12" imgW="81360" imgH="131040" progId="">
                      <p:embed/>
                      <p:pic>
                        <p:nvPicPr>
                          <p:cNvPr id="28680" name="Object 428">
                            <a:extLst>
                              <a:ext uri="{FF2B5EF4-FFF2-40B4-BE49-F238E27FC236}">
                                <a16:creationId xmlns:a16="http://schemas.microsoft.com/office/drawing/2014/main" id="{F9E48823-B0F2-4484-BDAE-C62A6F2A51A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49934" y="1851025"/>
                            <a:ext cx="1809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 name="Object 429">
                <a:extLst>
                  <a:ext uri="{FF2B5EF4-FFF2-40B4-BE49-F238E27FC236}">
                    <a16:creationId xmlns:a16="http://schemas.microsoft.com/office/drawing/2014/main" id="{ADEDB5A9-2CD4-445A-B026-BEBD6D77DAFB}"/>
                  </a:ext>
                </a:extLst>
              </p:cNvPr>
              <p:cNvGraphicFramePr>
                <a:graphicFrameLocks noChangeAspect="1"/>
              </p:cNvGraphicFramePr>
              <p:nvPr/>
            </p:nvGraphicFramePr>
            <p:xfrm>
              <a:off x="2076399" y="1879918"/>
              <a:ext cx="168275" cy="284162"/>
            </p:xfrm>
            <a:graphic>
              <a:graphicData uri="http://schemas.openxmlformats.org/presentationml/2006/ole">
                <mc:AlternateContent xmlns:mc="http://schemas.openxmlformats.org/markup-compatibility/2006">
                  <mc:Choice xmlns:v="urn:schemas-microsoft-com:vml" Requires="v">
                    <p:oleObj name="Formula" r:id="rId14" imgW="76320" imgH="129600" progId="">
                      <p:embed/>
                    </p:oleObj>
                  </mc:Choice>
                  <mc:Fallback>
                    <p:oleObj name="Formula" r:id="rId14" imgW="76320" imgH="129600" progId="">
                      <p:embed/>
                      <p:pic>
                        <p:nvPicPr>
                          <p:cNvPr id="28681" name="Object 429">
                            <a:extLst>
                              <a:ext uri="{FF2B5EF4-FFF2-40B4-BE49-F238E27FC236}">
                                <a16:creationId xmlns:a16="http://schemas.microsoft.com/office/drawing/2014/main" id="{84423197-33C8-4F36-970F-847068492AC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76399" y="1879918"/>
                            <a:ext cx="16827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3" name="文本框 31">
              <a:extLst>
                <a:ext uri="{FF2B5EF4-FFF2-40B4-BE49-F238E27FC236}">
                  <a16:creationId xmlns:a16="http://schemas.microsoft.com/office/drawing/2014/main" id="{D9222729-2B1D-477D-ABCB-02CDB113A2EF}"/>
                </a:ext>
              </a:extLst>
            </p:cNvPr>
            <p:cNvSpPr txBox="1">
              <a:spLocks noChangeArrowheads="1"/>
            </p:cNvSpPr>
            <p:nvPr/>
          </p:nvSpPr>
          <p:spPr bwMode="auto">
            <a:xfrm>
              <a:off x="1162794" y="2125761"/>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幼圆" pitchFamily="49" charset="-122"/>
                </a:defRPr>
              </a:lvl1pPr>
              <a:lvl2pPr marL="742950" indent="-285750">
                <a:defRPr>
                  <a:solidFill>
                    <a:schemeClr val="tx1"/>
                  </a:solidFill>
                  <a:latin typeface="Verdana" panose="020B0604030504040204" pitchFamily="34" charset="0"/>
                  <a:ea typeface="幼圆" pitchFamily="49" charset="-122"/>
                </a:defRPr>
              </a:lvl2pPr>
              <a:lvl3pPr marL="1143000" indent="-228600">
                <a:defRPr>
                  <a:solidFill>
                    <a:schemeClr val="tx1"/>
                  </a:solidFill>
                  <a:latin typeface="Verdana" panose="020B0604030504040204" pitchFamily="34" charset="0"/>
                  <a:ea typeface="幼圆" pitchFamily="49" charset="-122"/>
                </a:defRPr>
              </a:lvl3pPr>
              <a:lvl4pPr marL="1600200" indent="-228600">
                <a:defRPr>
                  <a:solidFill>
                    <a:schemeClr val="tx1"/>
                  </a:solidFill>
                  <a:latin typeface="Verdana" panose="020B0604030504040204" pitchFamily="34" charset="0"/>
                  <a:ea typeface="幼圆" pitchFamily="49" charset="-122"/>
                </a:defRPr>
              </a:lvl4pPr>
              <a:lvl5pPr marL="2057400" indent="-228600">
                <a:defRPr>
                  <a:solidFill>
                    <a:schemeClr val="tx1"/>
                  </a:solidFill>
                  <a:latin typeface="Verdana" panose="020B0604030504040204" pitchFamily="34" charset="0"/>
                  <a:ea typeface="幼圆"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itchFamily="49" charset="-122"/>
                </a:defRPr>
              </a:lvl9pPr>
            </a:lstStyle>
            <a:p>
              <a:r>
                <a:rPr lang="zh-CN" altLang="en-US" sz="2000">
                  <a:latin typeface="楷体" panose="02010609060101010101" pitchFamily="49" charset="-122"/>
                  <a:ea typeface="楷体" panose="02010609060101010101" pitchFamily="49" charset="-122"/>
                </a:rPr>
                <a:t>顺序结构</a:t>
              </a:r>
            </a:p>
          </p:txBody>
        </p:sp>
        <p:graphicFrame>
          <p:nvGraphicFramePr>
            <p:cNvPr id="34" name="Object 430">
              <a:extLst>
                <a:ext uri="{FF2B5EF4-FFF2-40B4-BE49-F238E27FC236}">
                  <a16:creationId xmlns:a16="http://schemas.microsoft.com/office/drawing/2014/main" id="{F67EB532-3F6D-4651-9CD8-86FEB6020712}"/>
                </a:ext>
              </a:extLst>
            </p:cNvPr>
            <p:cNvGraphicFramePr>
              <a:graphicFrameLocks noChangeAspect="1"/>
            </p:cNvGraphicFramePr>
            <p:nvPr/>
          </p:nvGraphicFramePr>
          <p:xfrm>
            <a:off x="1626819" y="897890"/>
            <a:ext cx="188913" cy="285750"/>
          </p:xfrm>
          <a:graphic>
            <a:graphicData uri="http://schemas.openxmlformats.org/presentationml/2006/ole">
              <mc:AlternateContent xmlns:mc="http://schemas.openxmlformats.org/markup-compatibility/2006">
                <mc:Choice xmlns:v="urn:schemas-microsoft-com:vml" Requires="v">
                  <p:oleObj name="Formula" r:id="rId16" imgW="86400" imgH="129600" progId="">
                    <p:embed/>
                  </p:oleObj>
                </mc:Choice>
                <mc:Fallback>
                  <p:oleObj name="Formula" r:id="rId16" imgW="86400" imgH="129600" progId="">
                    <p:embed/>
                    <p:pic>
                      <p:nvPicPr>
                        <p:cNvPr id="28682" name="Object 430">
                          <a:extLst>
                            <a:ext uri="{FF2B5EF4-FFF2-40B4-BE49-F238E27FC236}">
                              <a16:creationId xmlns:a16="http://schemas.microsoft.com/office/drawing/2014/main" id="{C4EC0186-A272-4A30-A5C8-89E2A5C5DED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26819" y="897890"/>
                          <a:ext cx="1889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9" name="组合 69">
            <a:extLst>
              <a:ext uri="{FF2B5EF4-FFF2-40B4-BE49-F238E27FC236}">
                <a16:creationId xmlns:a16="http://schemas.microsoft.com/office/drawing/2014/main" id="{1FB39735-3058-4533-8E12-ADA7177CD800}"/>
              </a:ext>
            </a:extLst>
          </p:cNvPr>
          <p:cNvGrpSpPr>
            <a:grpSpLocks/>
          </p:cNvGrpSpPr>
          <p:nvPr/>
        </p:nvGrpSpPr>
        <p:grpSpPr bwMode="auto">
          <a:xfrm>
            <a:off x="5158924" y="4675991"/>
            <a:ext cx="3776663" cy="1400175"/>
            <a:chOff x="1631156" y="306805"/>
            <a:chExt cx="3777647" cy="1399681"/>
          </a:xfrm>
        </p:grpSpPr>
        <p:cxnSp>
          <p:nvCxnSpPr>
            <p:cNvPr id="40" name="直接箭头连接符 70">
              <a:extLst>
                <a:ext uri="{FF2B5EF4-FFF2-40B4-BE49-F238E27FC236}">
                  <a16:creationId xmlns:a16="http://schemas.microsoft.com/office/drawing/2014/main" id="{C94F3835-2A26-4C8C-8233-F1FD3DEAFC7D}"/>
                </a:ext>
              </a:extLst>
            </p:cNvPr>
            <p:cNvCxnSpPr/>
            <p:nvPr/>
          </p:nvCxnSpPr>
          <p:spPr>
            <a:xfrm flipH="1">
              <a:off x="3150790" y="544846"/>
              <a:ext cx="735204" cy="1587"/>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直接箭头连接符 71">
              <a:extLst>
                <a:ext uri="{FF2B5EF4-FFF2-40B4-BE49-F238E27FC236}">
                  <a16:creationId xmlns:a16="http://schemas.microsoft.com/office/drawing/2014/main" id="{9584E7C4-A138-4A1B-A264-4F778D7069C3}"/>
                </a:ext>
              </a:extLst>
            </p:cNvPr>
            <p:cNvCxnSpPr/>
            <p:nvPr/>
          </p:nvCxnSpPr>
          <p:spPr>
            <a:xfrm>
              <a:off x="2947537" y="697192"/>
              <a:ext cx="473198" cy="582407"/>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直接箭头连接符 72">
              <a:extLst>
                <a:ext uri="{FF2B5EF4-FFF2-40B4-BE49-F238E27FC236}">
                  <a16:creationId xmlns:a16="http://schemas.microsoft.com/office/drawing/2014/main" id="{1DE7FB0A-F666-4FA5-ACCA-3F2498C86D78}"/>
                </a:ext>
              </a:extLst>
            </p:cNvPr>
            <p:cNvCxnSpPr/>
            <p:nvPr/>
          </p:nvCxnSpPr>
          <p:spPr>
            <a:xfrm flipH="1">
              <a:off x="2104354" y="651171"/>
              <a:ext cx="571649" cy="607797"/>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43" name="组合 73">
              <a:extLst>
                <a:ext uri="{FF2B5EF4-FFF2-40B4-BE49-F238E27FC236}">
                  <a16:creationId xmlns:a16="http://schemas.microsoft.com/office/drawing/2014/main" id="{FAD3A90F-FF41-4FFD-814F-C71F6B6E53F6}"/>
                </a:ext>
              </a:extLst>
            </p:cNvPr>
            <p:cNvGrpSpPr>
              <a:grpSpLocks/>
            </p:cNvGrpSpPr>
            <p:nvPr/>
          </p:nvGrpSpPr>
          <p:grpSpPr bwMode="auto">
            <a:xfrm>
              <a:off x="2346399" y="321572"/>
              <a:ext cx="1001746" cy="427038"/>
              <a:chOff x="4669205" y="1872418"/>
              <a:chExt cx="1001746" cy="427038"/>
            </a:xfrm>
          </p:grpSpPr>
          <p:sp>
            <p:nvSpPr>
              <p:cNvPr id="62" name="椭圆 61">
                <a:extLst>
                  <a:ext uri="{FF2B5EF4-FFF2-40B4-BE49-F238E27FC236}">
                    <a16:creationId xmlns:a16="http://schemas.microsoft.com/office/drawing/2014/main" id="{2D412253-3AF7-4904-A25E-15E4C3969F56}"/>
                  </a:ext>
                </a:extLst>
              </p:cNvPr>
              <p:cNvSpPr/>
              <p:nvPr/>
            </p:nvSpPr>
            <p:spPr>
              <a:xfrm>
                <a:off x="4668523" y="1871934"/>
                <a:ext cx="954337" cy="426886"/>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i="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63" name="文本框 61">
                <a:extLst>
                  <a:ext uri="{FF2B5EF4-FFF2-40B4-BE49-F238E27FC236}">
                    <a16:creationId xmlns:a16="http://schemas.microsoft.com/office/drawing/2014/main" id="{828975CC-E715-4AB9-BCD5-40C87E39C3DC}"/>
                  </a:ext>
                </a:extLst>
              </p:cNvPr>
              <p:cNvSpPr txBox="1">
                <a:spLocks noChangeArrowheads="1"/>
              </p:cNvSpPr>
              <p:nvPr/>
            </p:nvSpPr>
            <p:spPr bwMode="auto">
              <a:xfrm>
                <a:off x="4870732" y="1878884"/>
                <a:ext cx="8002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幼圆" pitchFamily="49" charset="-122"/>
                  </a:defRPr>
                </a:lvl1pPr>
                <a:lvl2pPr marL="742950" indent="-285750">
                  <a:defRPr>
                    <a:solidFill>
                      <a:schemeClr val="tx1"/>
                    </a:solidFill>
                    <a:latin typeface="Verdana" panose="020B0604030504040204" pitchFamily="34" charset="0"/>
                    <a:ea typeface="幼圆" pitchFamily="49" charset="-122"/>
                  </a:defRPr>
                </a:lvl2pPr>
                <a:lvl3pPr marL="1143000" indent="-228600">
                  <a:defRPr>
                    <a:solidFill>
                      <a:schemeClr val="tx1"/>
                    </a:solidFill>
                    <a:latin typeface="Verdana" panose="020B0604030504040204" pitchFamily="34" charset="0"/>
                    <a:ea typeface="幼圆" pitchFamily="49" charset="-122"/>
                  </a:defRPr>
                </a:lvl3pPr>
                <a:lvl4pPr marL="1600200" indent="-228600">
                  <a:defRPr>
                    <a:solidFill>
                      <a:schemeClr val="tx1"/>
                    </a:solidFill>
                    <a:latin typeface="Verdana" panose="020B0604030504040204" pitchFamily="34" charset="0"/>
                    <a:ea typeface="幼圆" pitchFamily="49" charset="-122"/>
                  </a:defRPr>
                </a:lvl4pPr>
                <a:lvl5pPr marL="2057400" indent="-228600">
                  <a:defRPr>
                    <a:solidFill>
                      <a:schemeClr val="tx1"/>
                    </a:solidFill>
                    <a:latin typeface="Verdana" panose="020B0604030504040204" pitchFamily="34" charset="0"/>
                    <a:ea typeface="幼圆"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itchFamily="49" charset="-122"/>
                  </a:defRPr>
                </a:lvl9pPr>
              </a:lstStyle>
              <a:p>
                <a:r>
                  <a:rPr lang="en-US" altLang="zh-CN">
                    <a:latin typeface="Times" panose="02020603050405020304" pitchFamily="18" charset="0"/>
                    <a:ea typeface="楷体" panose="02010609060101010101" pitchFamily="49" charset="-122"/>
                    <a:cs typeface="Times New Roman" panose="02020603050405020304" pitchFamily="18" charset="0"/>
                  </a:rPr>
                  <a:t>(</a:t>
                </a:r>
                <a:r>
                  <a:rPr lang="zh-CN" altLang="en-US">
                    <a:latin typeface="Times" panose="02020603050405020304" pitchFamily="18" charset="0"/>
                    <a:ea typeface="楷体" panose="02010609060101010101" pitchFamily="49" charset="-122"/>
                    <a:cs typeface="Times New Roman" panose="02020603050405020304" pitchFamily="18" charset="0"/>
                  </a:rPr>
                  <a:t>好瓜</a:t>
                </a:r>
                <a:r>
                  <a:rPr lang="en-US" altLang="zh-CN">
                    <a:latin typeface="Times" panose="02020603050405020304" pitchFamily="18" charset="0"/>
                    <a:ea typeface="楷体" panose="02010609060101010101" pitchFamily="49" charset="-122"/>
                    <a:cs typeface="Times New Roman" panose="02020603050405020304" pitchFamily="18" charset="0"/>
                  </a:rPr>
                  <a:t>)</a:t>
                </a:r>
                <a:endParaRPr lang="zh-CN" altLang="en-US">
                  <a:latin typeface="Times" panose="02020603050405020304" pitchFamily="18" charset="0"/>
                  <a:ea typeface="楷体" panose="02010609060101010101" pitchFamily="49" charset="-122"/>
                  <a:cs typeface="Times New Roman" panose="02020603050405020304" pitchFamily="18" charset="0"/>
                </a:endParaRPr>
              </a:p>
            </p:txBody>
          </p:sp>
        </p:grpSp>
        <p:sp>
          <p:nvSpPr>
            <p:cNvPr id="44" name="椭圆 43">
              <a:extLst>
                <a:ext uri="{FF2B5EF4-FFF2-40B4-BE49-F238E27FC236}">
                  <a16:creationId xmlns:a16="http://schemas.microsoft.com/office/drawing/2014/main" id="{C1C8D18D-A094-4913-AB74-33F27E44071A}"/>
                </a:ext>
              </a:extLst>
            </p:cNvPr>
            <p:cNvSpPr/>
            <p:nvPr/>
          </p:nvSpPr>
          <p:spPr>
            <a:xfrm>
              <a:off x="1631156" y="1258969"/>
              <a:ext cx="946397" cy="426887"/>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i="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45" name="文本框 43">
              <a:extLst>
                <a:ext uri="{FF2B5EF4-FFF2-40B4-BE49-F238E27FC236}">
                  <a16:creationId xmlns:a16="http://schemas.microsoft.com/office/drawing/2014/main" id="{EF9880E2-4E1B-4159-AB3E-699E3A53ED48}"/>
                </a:ext>
              </a:extLst>
            </p:cNvPr>
            <p:cNvSpPr txBox="1">
              <a:spLocks noChangeArrowheads="1"/>
            </p:cNvSpPr>
            <p:nvPr/>
          </p:nvSpPr>
          <p:spPr bwMode="auto">
            <a:xfrm>
              <a:off x="1824038" y="1269924"/>
              <a:ext cx="8086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幼圆" pitchFamily="49" charset="-122"/>
                </a:defRPr>
              </a:lvl1pPr>
              <a:lvl2pPr marL="742950" indent="-285750">
                <a:defRPr>
                  <a:solidFill>
                    <a:schemeClr val="tx1"/>
                  </a:solidFill>
                  <a:latin typeface="Verdana" panose="020B0604030504040204" pitchFamily="34" charset="0"/>
                  <a:ea typeface="幼圆" pitchFamily="49" charset="-122"/>
                </a:defRPr>
              </a:lvl2pPr>
              <a:lvl3pPr marL="1143000" indent="-228600">
                <a:defRPr>
                  <a:solidFill>
                    <a:schemeClr val="tx1"/>
                  </a:solidFill>
                  <a:latin typeface="Verdana" panose="020B0604030504040204" pitchFamily="34" charset="0"/>
                  <a:ea typeface="幼圆" pitchFamily="49" charset="-122"/>
                </a:defRPr>
              </a:lvl3pPr>
              <a:lvl4pPr marL="1600200" indent="-228600">
                <a:defRPr>
                  <a:solidFill>
                    <a:schemeClr val="tx1"/>
                  </a:solidFill>
                  <a:latin typeface="Verdana" panose="020B0604030504040204" pitchFamily="34" charset="0"/>
                  <a:ea typeface="幼圆" pitchFamily="49" charset="-122"/>
                </a:defRPr>
              </a:lvl4pPr>
              <a:lvl5pPr marL="2057400" indent="-228600">
                <a:defRPr>
                  <a:solidFill>
                    <a:schemeClr val="tx1"/>
                  </a:solidFill>
                  <a:latin typeface="Verdana" panose="020B0604030504040204" pitchFamily="34" charset="0"/>
                  <a:ea typeface="幼圆"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itchFamily="49" charset="-122"/>
                </a:defRPr>
              </a:lvl9pPr>
            </a:lstStyle>
            <a:p>
              <a:r>
                <a:rPr lang="en-US" altLang="zh-CN">
                  <a:latin typeface="Times New Roman" panose="02020603050405020304" pitchFamily="18" charset="0"/>
                  <a:ea typeface="楷体" panose="02010609060101010101" pitchFamily="49" charset="-122"/>
                  <a:cs typeface="Times New Roman" panose="02020603050405020304" pitchFamily="18" charset="0"/>
                </a:rPr>
                <a:t>(</a:t>
              </a:r>
              <a:r>
                <a:rPr lang="zh-CN" altLang="en-US">
                  <a:latin typeface="Times New Roman" panose="02020603050405020304" pitchFamily="18" charset="0"/>
                  <a:ea typeface="楷体" panose="02010609060101010101" pitchFamily="49" charset="-122"/>
                  <a:cs typeface="Times New Roman" panose="02020603050405020304" pitchFamily="18" charset="0"/>
                </a:rPr>
                <a:t>敲声</a:t>
              </a:r>
              <a:r>
                <a:rPr lang="en-US" altLang="zh-CN">
                  <a:latin typeface="Times New Roman" panose="02020603050405020304" pitchFamily="18" charset="0"/>
                  <a:ea typeface="楷体" panose="02010609060101010101" pitchFamily="49" charset="-122"/>
                  <a:cs typeface="Times New Roman" panose="02020603050405020304" pitchFamily="18" charset="0"/>
                </a:rPr>
                <a:t>)</a:t>
              </a: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46" name="组合 76">
              <a:extLst>
                <a:ext uri="{FF2B5EF4-FFF2-40B4-BE49-F238E27FC236}">
                  <a16:creationId xmlns:a16="http://schemas.microsoft.com/office/drawing/2014/main" id="{61872078-945A-46AD-9D84-EE28D838D02D}"/>
                </a:ext>
              </a:extLst>
            </p:cNvPr>
            <p:cNvGrpSpPr>
              <a:grpSpLocks/>
            </p:cNvGrpSpPr>
            <p:nvPr/>
          </p:nvGrpSpPr>
          <p:grpSpPr bwMode="auto">
            <a:xfrm>
              <a:off x="3782347" y="306805"/>
              <a:ext cx="1036051" cy="427038"/>
              <a:chOff x="4802559" y="1862892"/>
              <a:chExt cx="767887" cy="427038"/>
            </a:xfrm>
          </p:grpSpPr>
          <p:sp>
            <p:nvSpPr>
              <p:cNvPr id="60" name="椭圆 59">
                <a:extLst>
                  <a:ext uri="{FF2B5EF4-FFF2-40B4-BE49-F238E27FC236}">
                    <a16:creationId xmlns:a16="http://schemas.microsoft.com/office/drawing/2014/main" id="{DEA4C31A-9F2D-4271-A282-F65793EC74F1}"/>
                  </a:ext>
                </a:extLst>
              </p:cNvPr>
              <p:cNvSpPr/>
              <p:nvPr/>
            </p:nvSpPr>
            <p:spPr>
              <a:xfrm>
                <a:off x="4802879" y="1862892"/>
                <a:ext cx="726153" cy="426887"/>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i="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61" name="文本框 59">
                <a:extLst>
                  <a:ext uri="{FF2B5EF4-FFF2-40B4-BE49-F238E27FC236}">
                    <a16:creationId xmlns:a16="http://schemas.microsoft.com/office/drawing/2014/main" id="{EFC0D98A-138B-4901-A7CF-2D1B021826E2}"/>
                  </a:ext>
                </a:extLst>
              </p:cNvPr>
              <p:cNvSpPr txBox="1">
                <a:spLocks noChangeArrowheads="1"/>
              </p:cNvSpPr>
              <p:nvPr/>
            </p:nvSpPr>
            <p:spPr bwMode="auto">
              <a:xfrm>
                <a:off x="4953842" y="1886504"/>
                <a:ext cx="6166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幼圆" pitchFamily="49" charset="-122"/>
                  </a:defRPr>
                </a:lvl1pPr>
                <a:lvl2pPr marL="742950" indent="-285750">
                  <a:defRPr>
                    <a:solidFill>
                      <a:schemeClr val="tx1"/>
                    </a:solidFill>
                    <a:latin typeface="Verdana" panose="020B0604030504040204" pitchFamily="34" charset="0"/>
                    <a:ea typeface="幼圆" pitchFamily="49" charset="-122"/>
                  </a:defRPr>
                </a:lvl2pPr>
                <a:lvl3pPr marL="1143000" indent="-228600">
                  <a:defRPr>
                    <a:solidFill>
                      <a:schemeClr val="tx1"/>
                    </a:solidFill>
                    <a:latin typeface="Verdana" panose="020B0604030504040204" pitchFamily="34" charset="0"/>
                    <a:ea typeface="幼圆" pitchFamily="49" charset="-122"/>
                  </a:defRPr>
                </a:lvl3pPr>
                <a:lvl4pPr marL="1600200" indent="-228600">
                  <a:defRPr>
                    <a:solidFill>
                      <a:schemeClr val="tx1"/>
                    </a:solidFill>
                    <a:latin typeface="Verdana" panose="020B0604030504040204" pitchFamily="34" charset="0"/>
                    <a:ea typeface="幼圆" pitchFamily="49" charset="-122"/>
                  </a:defRPr>
                </a:lvl4pPr>
                <a:lvl5pPr marL="2057400" indent="-228600">
                  <a:defRPr>
                    <a:solidFill>
                      <a:schemeClr val="tx1"/>
                    </a:solidFill>
                    <a:latin typeface="Verdana" panose="020B0604030504040204" pitchFamily="34" charset="0"/>
                    <a:ea typeface="幼圆"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itchFamily="49" charset="-122"/>
                  </a:defRPr>
                </a:lvl9pPr>
              </a:lstStyle>
              <a:p>
                <a:r>
                  <a:rPr lang="en-US" altLang="zh-CN">
                    <a:latin typeface="Times" panose="02020603050405020304" pitchFamily="18" charset="0"/>
                    <a:ea typeface="楷体" panose="02010609060101010101" pitchFamily="49" charset="-122"/>
                    <a:cs typeface="Times New Roman" panose="02020603050405020304" pitchFamily="18" charset="0"/>
                  </a:rPr>
                  <a:t>(</a:t>
                </a:r>
                <a:r>
                  <a:rPr lang="zh-CN" altLang="en-US">
                    <a:latin typeface="Times" panose="02020603050405020304" pitchFamily="18" charset="0"/>
                    <a:ea typeface="楷体" panose="02010609060101010101" pitchFamily="49" charset="-122"/>
                    <a:cs typeface="Times New Roman" panose="02020603050405020304" pitchFamily="18" charset="0"/>
                  </a:rPr>
                  <a:t>甜度</a:t>
                </a:r>
                <a:r>
                  <a:rPr lang="en-US" altLang="zh-CN">
                    <a:latin typeface="Times" panose="02020603050405020304" pitchFamily="18" charset="0"/>
                    <a:ea typeface="楷体" panose="02010609060101010101" pitchFamily="49" charset="-122"/>
                    <a:cs typeface="Times New Roman" panose="02020603050405020304" pitchFamily="18" charset="0"/>
                  </a:rPr>
                  <a:t>)</a:t>
                </a:r>
                <a:endParaRPr lang="zh-CN" altLang="en-US">
                  <a:latin typeface="Times" panose="02020603050405020304" pitchFamily="18" charset="0"/>
                  <a:ea typeface="楷体" panose="02010609060101010101" pitchFamily="49" charset="-122"/>
                  <a:cs typeface="Times New Roman" panose="02020603050405020304" pitchFamily="18" charset="0"/>
                </a:endParaRPr>
              </a:p>
            </p:txBody>
          </p:sp>
        </p:grpSp>
        <p:grpSp>
          <p:nvGrpSpPr>
            <p:cNvPr id="47" name="组合 77">
              <a:extLst>
                <a:ext uri="{FF2B5EF4-FFF2-40B4-BE49-F238E27FC236}">
                  <a16:creationId xmlns:a16="http://schemas.microsoft.com/office/drawing/2014/main" id="{8ADB4B52-0A5F-42EC-B0A8-ADC1C9EDD38F}"/>
                </a:ext>
              </a:extLst>
            </p:cNvPr>
            <p:cNvGrpSpPr>
              <a:grpSpLocks/>
            </p:cNvGrpSpPr>
            <p:nvPr/>
          </p:nvGrpSpPr>
          <p:grpSpPr bwMode="auto">
            <a:xfrm>
              <a:off x="2931984" y="1279448"/>
              <a:ext cx="1005552" cy="427038"/>
              <a:chOff x="4802559" y="1862892"/>
              <a:chExt cx="1005552" cy="427038"/>
            </a:xfrm>
          </p:grpSpPr>
          <p:sp>
            <p:nvSpPr>
              <p:cNvPr id="58" name="椭圆 57">
                <a:extLst>
                  <a:ext uri="{FF2B5EF4-FFF2-40B4-BE49-F238E27FC236}">
                    <a16:creationId xmlns:a16="http://schemas.microsoft.com/office/drawing/2014/main" id="{38B836FF-1C41-427B-9A36-FBFE270E3E3A}"/>
                  </a:ext>
                </a:extLst>
              </p:cNvPr>
              <p:cNvSpPr/>
              <p:nvPr/>
            </p:nvSpPr>
            <p:spPr>
              <a:xfrm>
                <a:off x="4802233" y="1863044"/>
                <a:ext cx="976566" cy="426886"/>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i="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59" name="文本框 57">
                <a:extLst>
                  <a:ext uri="{FF2B5EF4-FFF2-40B4-BE49-F238E27FC236}">
                    <a16:creationId xmlns:a16="http://schemas.microsoft.com/office/drawing/2014/main" id="{381E9B9F-0B50-4999-8608-4BAE5854C83F}"/>
                  </a:ext>
                </a:extLst>
              </p:cNvPr>
              <p:cNvSpPr txBox="1">
                <a:spLocks noChangeArrowheads="1"/>
              </p:cNvSpPr>
              <p:nvPr/>
            </p:nvSpPr>
            <p:spPr bwMode="auto">
              <a:xfrm>
                <a:off x="5007892" y="1863644"/>
                <a:ext cx="8002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幼圆" pitchFamily="49" charset="-122"/>
                  </a:defRPr>
                </a:lvl1pPr>
                <a:lvl2pPr marL="742950" indent="-285750">
                  <a:defRPr>
                    <a:solidFill>
                      <a:schemeClr val="tx1"/>
                    </a:solidFill>
                    <a:latin typeface="Verdana" panose="020B0604030504040204" pitchFamily="34" charset="0"/>
                    <a:ea typeface="幼圆" pitchFamily="49" charset="-122"/>
                  </a:defRPr>
                </a:lvl2pPr>
                <a:lvl3pPr marL="1143000" indent="-228600">
                  <a:defRPr>
                    <a:solidFill>
                      <a:schemeClr val="tx1"/>
                    </a:solidFill>
                    <a:latin typeface="Verdana" panose="020B0604030504040204" pitchFamily="34" charset="0"/>
                    <a:ea typeface="幼圆" pitchFamily="49" charset="-122"/>
                  </a:defRPr>
                </a:lvl3pPr>
                <a:lvl4pPr marL="1600200" indent="-228600">
                  <a:defRPr>
                    <a:solidFill>
                      <a:schemeClr val="tx1"/>
                    </a:solidFill>
                    <a:latin typeface="Verdana" panose="020B0604030504040204" pitchFamily="34" charset="0"/>
                    <a:ea typeface="幼圆" pitchFamily="49" charset="-122"/>
                  </a:defRPr>
                </a:lvl4pPr>
                <a:lvl5pPr marL="2057400" indent="-228600">
                  <a:defRPr>
                    <a:solidFill>
                      <a:schemeClr val="tx1"/>
                    </a:solidFill>
                    <a:latin typeface="Verdana" panose="020B0604030504040204" pitchFamily="34" charset="0"/>
                    <a:ea typeface="幼圆"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itchFamily="49" charset="-122"/>
                  </a:defRPr>
                </a:lvl9pPr>
              </a:lstStyle>
              <a:p>
                <a:r>
                  <a:rPr lang="en-US" altLang="zh-CN">
                    <a:latin typeface="Times New Roman" panose="02020603050405020304" pitchFamily="18" charset="0"/>
                    <a:ea typeface="楷体" panose="02010609060101010101" pitchFamily="49" charset="-122"/>
                    <a:cs typeface="Times New Roman" panose="02020603050405020304" pitchFamily="18" charset="0"/>
                  </a:rPr>
                  <a:t>(</a:t>
                </a:r>
                <a:r>
                  <a:rPr lang="zh-CN" altLang="en-US">
                    <a:latin typeface="Times New Roman" panose="02020603050405020304" pitchFamily="18" charset="0"/>
                    <a:ea typeface="楷体" panose="02010609060101010101" pitchFamily="49" charset="-122"/>
                    <a:cs typeface="Times New Roman" panose="02020603050405020304" pitchFamily="18" charset="0"/>
                  </a:rPr>
                  <a:t>色泽</a:t>
                </a:r>
                <a:r>
                  <a:rPr lang="en-US" altLang="zh-CN">
                    <a:latin typeface="Times New Roman" panose="02020603050405020304" pitchFamily="18" charset="0"/>
                    <a:ea typeface="楷体" panose="02010609060101010101" pitchFamily="49" charset="-122"/>
                    <a:cs typeface="Times New Roman" panose="02020603050405020304" pitchFamily="18" charset="0"/>
                  </a:rPr>
                  <a:t>)</a:t>
                </a: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48" name="组合 78">
              <a:extLst>
                <a:ext uri="{FF2B5EF4-FFF2-40B4-BE49-F238E27FC236}">
                  <a16:creationId xmlns:a16="http://schemas.microsoft.com/office/drawing/2014/main" id="{05375889-A119-4710-A812-3270D714A134}"/>
                </a:ext>
              </a:extLst>
            </p:cNvPr>
            <p:cNvGrpSpPr>
              <a:grpSpLocks/>
            </p:cNvGrpSpPr>
            <p:nvPr/>
          </p:nvGrpSpPr>
          <p:grpSpPr bwMode="auto">
            <a:xfrm>
              <a:off x="4386639" y="1245354"/>
              <a:ext cx="1022164" cy="427038"/>
              <a:chOff x="4802559" y="1862892"/>
              <a:chExt cx="747949" cy="427038"/>
            </a:xfrm>
          </p:grpSpPr>
          <p:sp>
            <p:nvSpPr>
              <p:cNvPr id="56" name="椭圆 55">
                <a:extLst>
                  <a:ext uri="{FF2B5EF4-FFF2-40B4-BE49-F238E27FC236}">
                    <a16:creationId xmlns:a16="http://schemas.microsoft.com/office/drawing/2014/main" id="{19FF20AE-A398-4D40-B566-2C3A7F55DFA6}"/>
                  </a:ext>
                </a:extLst>
              </p:cNvPr>
              <p:cNvSpPr/>
              <p:nvPr/>
            </p:nvSpPr>
            <p:spPr>
              <a:xfrm>
                <a:off x="4802228" y="1862225"/>
                <a:ext cx="727365" cy="428473"/>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i="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57" name="文本框 55">
                <a:extLst>
                  <a:ext uri="{FF2B5EF4-FFF2-40B4-BE49-F238E27FC236}">
                    <a16:creationId xmlns:a16="http://schemas.microsoft.com/office/drawing/2014/main" id="{B45B804A-80F7-4DB7-B099-D902C2A13E41}"/>
                  </a:ext>
                </a:extLst>
              </p:cNvPr>
              <p:cNvSpPr txBox="1">
                <a:spLocks noChangeArrowheads="1"/>
              </p:cNvSpPr>
              <p:nvPr/>
            </p:nvSpPr>
            <p:spPr bwMode="auto">
              <a:xfrm>
                <a:off x="4964964" y="1878884"/>
                <a:ext cx="5855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幼圆" pitchFamily="49" charset="-122"/>
                  </a:defRPr>
                </a:lvl1pPr>
                <a:lvl2pPr marL="742950" indent="-285750">
                  <a:defRPr>
                    <a:solidFill>
                      <a:schemeClr val="tx1"/>
                    </a:solidFill>
                    <a:latin typeface="Verdana" panose="020B0604030504040204" pitchFamily="34" charset="0"/>
                    <a:ea typeface="幼圆" pitchFamily="49" charset="-122"/>
                  </a:defRPr>
                </a:lvl2pPr>
                <a:lvl3pPr marL="1143000" indent="-228600">
                  <a:defRPr>
                    <a:solidFill>
                      <a:schemeClr val="tx1"/>
                    </a:solidFill>
                    <a:latin typeface="Verdana" panose="020B0604030504040204" pitchFamily="34" charset="0"/>
                    <a:ea typeface="幼圆" pitchFamily="49" charset="-122"/>
                  </a:defRPr>
                </a:lvl3pPr>
                <a:lvl4pPr marL="1600200" indent="-228600">
                  <a:defRPr>
                    <a:solidFill>
                      <a:schemeClr val="tx1"/>
                    </a:solidFill>
                    <a:latin typeface="Verdana" panose="020B0604030504040204" pitchFamily="34" charset="0"/>
                    <a:ea typeface="幼圆" pitchFamily="49" charset="-122"/>
                  </a:defRPr>
                </a:lvl4pPr>
                <a:lvl5pPr marL="2057400" indent="-228600">
                  <a:defRPr>
                    <a:solidFill>
                      <a:schemeClr val="tx1"/>
                    </a:solidFill>
                    <a:latin typeface="Verdana" panose="020B0604030504040204" pitchFamily="34" charset="0"/>
                    <a:ea typeface="幼圆"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itchFamily="49" charset="-122"/>
                  </a:defRPr>
                </a:lvl9pPr>
              </a:lstStyle>
              <a:p>
                <a:r>
                  <a:rPr lang="en-US" altLang="zh-CN">
                    <a:latin typeface="Times New Roman" panose="02020603050405020304" pitchFamily="18" charset="0"/>
                    <a:ea typeface="楷体" panose="02010609060101010101" pitchFamily="49" charset="-122"/>
                    <a:cs typeface="Times New Roman" panose="02020603050405020304" pitchFamily="18" charset="0"/>
                  </a:rPr>
                  <a:t>(</a:t>
                </a:r>
                <a:r>
                  <a:rPr lang="zh-CN" altLang="en-US">
                    <a:latin typeface="Times New Roman" panose="02020603050405020304" pitchFamily="18" charset="0"/>
                    <a:ea typeface="楷体" panose="02010609060101010101" pitchFamily="49" charset="-122"/>
                    <a:cs typeface="Times New Roman" panose="02020603050405020304" pitchFamily="18" charset="0"/>
                  </a:rPr>
                  <a:t>根蒂</a:t>
                </a:r>
                <a:r>
                  <a:rPr lang="en-US" altLang="zh-CN">
                    <a:latin typeface="Times New Roman" panose="02020603050405020304" pitchFamily="18" charset="0"/>
                    <a:ea typeface="楷体" panose="02010609060101010101" pitchFamily="49" charset="-122"/>
                    <a:cs typeface="Times New Roman" panose="02020603050405020304" pitchFamily="18" charset="0"/>
                  </a:rPr>
                  <a:t>)</a:t>
                </a: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grpSp>
        <p:cxnSp>
          <p:nvCxnSpPr>
            <p:cNvPr id="49" name="直接箭头连接符 79">
              <a:extLst>
                <a:ext uri="{FF2B5EF4-FFF2-40B4-BE49-F238E27FC236}">
                  <a16:creationId xmlns:a16="http://schemas.microsoft.com/office/drawing/2014/main" id="{6188AFAB-B683-4D14-B782-04AE1B89782F}"/>
                </a:ext>
              </a:extLst>
            </p:cNvPr>
            <p:cNvCxnSpPr/>
            <p:nvPr/>
          </p:nvCxnSpPr>
          <p:spPr>
            <a:xfrm>
              <a:off x="4443352" y="732105"/>
              <a:ext cx="439852" cy="512582"/>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0" name="直接箭头连接符 80">
              <a:extLst>
                <a:ext uri="{FF2B5EF4-FFF2-40B4-BE49-F238E27FC236}">
                  <a16:creationId xmlns:a16="http://schemas.microsoft.com/office/drawing/2014/main" id="{8BECDE4D-3D0C-4029-9C58-8681CE2612F3}"/>
                </a:ext>
              </a:extLst>
            </p:cNvPr>
            <p:cNvCxnSpPr/>
            <p:nvPr/>
          </p:nvCxnSpPr>
          <p:spPr>
            <a:xfrm flipH="1">
              <a:off x="3536652" y="700366"/>
              <a:ext cx="570061" cy="579234"/>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aphicFrame>
          <p:nvGraphicFramePr>
            <p:cNvPr id="51" name="Object 431">
              <a:extLst>
                <a:ext uri="{FF2B5EF4-FFF2-40B4-BE49-F238E27FC236}">
                  <a16:creationId xmlns:a16="http://schemas.microsoft.com/office/drawing/2014/main" id="{2B1CD862-4461-4F75-B14F-BB2BC3DE5D0A}"/>
                </a:ext>
              </a:extLst>
            </p:cNvPr>
            <p:cNvGraphicFramePr>
              <a:graphicFrameLocks noChangeAspect="1"/>
            </p:cNvGraphicFramePr>
            <p:nvPr/>
          </p:nvGraphicFramePr>
          <p:xfrm>
            <a:off x="2424113" y="460375"/>
            <a:ext cx="211137" cy="185738"/>
          </p:xfrm>
          <a:graphic>
            <a:graphicData uri="http://schemas.openxmlformats.org/presentationml/2006/ole">
              <mc:AlternateContent xmlns:mc="http://schemas.openxmlformats.org/markup-compatibility/2006">
                <mc:Choice xmlns:v="urn:schemas-microsoft-com:vml" Requires="v">
                  <p:oleObj name="Formula" r:id="rId18" imgW="140040" imgH="124560" progId="">
                    <p:embed/>
                  </p:oleObj>
                </mc:Choice>
                <mc:Fallback>
                  <p:oleObj name="Formula" r:id="rId18" imgW="140040" imgH="124560" progId="">
                    <p:embed/>
                    <p:pic>
                      <p:nvPicPr>
                        <p:cNvPr id="28683" name="Object 431">
                          <a:extLst>
                            <a:ext uri="{FF2B5EF4-FFF2-40B4-BE49-F238E27FC236}">
                              <a16:creationId xmlns:a16="http://schemas.microsoft.com/office/drawing/2014/main" id="{95F7E431-55B8-4061-9D1C-CB0841A5818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24113" y="460375"/>
                          <a:ext cx="211137"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 name="Object 432">
              <a:extLst>
                <a:ext uri="{FF2B5EF4-FFF2-40B4-BE49-F238E27FC236}">
                  <a16:creationId xmlns:a16="http://schemas.microsoft.com/office/drawing/2014/main" id="{CB917BE7-639B-4ABB-9146-53B902B3BB84}"/>
                </a:ext>
              </a:extLst>
            </p:cNvPr>
            <p:cNvGraphicFramePr>
              <a:graphicFrameLocks noChangeAspect="1"/>
            </p:cNvGraphicFramePr>
            <p:nvPr/>
          </p:nvGraphicFramePr>
          <p:xfrm>
            <a:off x="3844925" y="434975"/>
            <a:ext cx="215900" cy="188913"/>
          </p:xfrm>
          <a:graphic>
            <a:graphicData uri="http://schemas.openxmlformats.org/presentationml/2006/ole">
              <mc:AlternateContent xmlns:mc="http://schemas.openxmlformats.org/markup-compatibility/2006">
                <mc:Choice xmlns:v="urn:schemas-microsoft-com:vml" Requires="v">
                  <p:oleObj name="Formula" r:id="rId20" imgW="142560" imgH="124560" progId="">
                    <p:embed/>
                  </p:oleObj>
                </mc:Choice>
                <mc:Fallback>
                  <p:oleObj name="Formula" r:id="rId20" imgW="142560" imgH="124560" progId="">
                    <p:embed/>
                    <p:pic>
                      <p:nvPicPr>
                        <p:cNvPr id="28684" name="Object 432">
                          <a:extLst>
                            <a:ext uri="{FF2B5EF4-FFF2-40B4-BE49-F238E27FC236}">
                              <a16:creationId xmlns:a16="http://schemas.microsoft.com/office/drawing/2014/main" id="{14D1F41E-9523-4D71-8258-3AD4E1AE734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44925" y="434975"/>
                          <a:ext cx="21590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 name="Object 433">
              <a:extLst>
                <a:ext uri="{FF2B5EF4-FFF2-40B4-BE49-F238E27FC236}">
                  <a16:creationId xmlns:a16="http://schemas.microsoft.com/office/drawing/2014/main" id="{01BA7C3E-CB90-4F7F-934D-66346BC559AA}"/>
                </a:ext>
              </a:extLst>
            </p:cNvPr>
            <p:cNvGraphicFramePr>
              <a:graphicFrameLocks noChangeAspect="1"/>
            </p:cNvGraphicFramePr>
            <p:nvPr/>
          </p:nvGraphicFramePr>
          <p:xfrm>
            <a:off x="1693863" y="1382713"/>
            <a:ext cx="217487" cy="188912"/>
          </p:xfrm>
          <a:graphic>
            <a:graphicData uri="http://schemas.openxmlformats.org/presentationml/2006/ole">
              <mc:AlternateContent xmlns:mc="http://schemas.openxmlformats.org/markup-compatibility/2006">
                <mc:Choice xmlns:v="urn:schemas-microsoft-com:vml" Requires="v">
                  <p:oleObj name="Formula" r:id="rId22" imgW="142560" imgH="124560" progId="">
                    <p:embed/>
                  </p:oleObj>
                </mc:Choice>
                <mc:Fallback>
                  <p:oleObj name="Formula" r:id="rId22" imgW="142560" imgH="124560" progId="">
                    <p:embed/>
                    <p:pic>
                      <p:nvPicPr>
                        <p:cNvPr id="28685" name="Object 433">
                          <a:extLst>
                            <a:ext uri="{FF2B5EF4-FFF2-40B4-BE49-F238E27FC236}">
                              <a16:creationId xmlns:a16="http://schemas.microsoft.com/office/drawing/2014/main" id="{B1230B83-1CC4-4851-A0D1-21BB8FE0A40B}"/>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693863" y="1382713"/>
                          <a:ext cx="2174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 name="Object 434">
              <a:extLst>
                <a:ext uri="{FF2B5EF4-FFF2-40B4-BE49-F238E27FC236}">
                  <a16:creationId xmlns:a16="http://schemas.microsoft.com/office/drawing/2014/main" id="{D520C897-090B-41B6-BDCB-FECD0CE8CC77}"/>
                </a:ext>
              </a:extLst>
            </p:cNvPr>
            <p:cNvGraphicFramePr>
              <a:graphicFrameLocks noChangeAspect="1"/>
            </p:cNvGraphicFramePr>
            <p:nvPr/>
          </p:nvGraphicFramePr>
          <p:xfrm>
            <a:off x="2999740" y="1398588"/>
            <a:ext cx="220663" cy="188912"/>
          </p:xfrm>
          <a:graphic>
            <a:graphicData uri="http://schemas.openxmlformats.org/presentationml/2006/ole">
              <mc:AlternateContent xmlns:mc="http://schemas.openxmlformats.org/markup-compatibility/2006">
                <mc:Choice xmlns:v="urn:schemas-microsoft-com:vml" Requires="v">
                  <p:oleObj name="Formula" r:id="rId24" imgW="145080" imgH="124560" progId="">
                    <p:embed/>
                  </p:oleObj>
                </mc:Choice>
                <mc:Fallback>
                  <p:oleObj name="Formula" r:id="rId24" imgW="145080" imgH="124560" progId="">
                    <p:embed/>
                    <p:pic>
                      <p:nvPicPr>
                        <p:cNvPr id="28686" name="Object 434">
                          <a:extLst>
                            <a:ext uri="{FF2B5EF4-FFF2-40B4-BE49-F238E27FC236}">
                              <a16:creationId xmlns:a16="http://schemas.microsoft.com/office/drawing/2014/main" id="{FF73A90F-C3FA-4DC4-9F1E-C3FBB8704F9F}"/>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999740" y="1398588"/>
                          <a:ext cx="220663"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 name="Object 435">
              <a:extLst>
                <a:ext uri="{FF2B5EF4-FFF2-40B4-BE49-F238E27FC236}">
                  <a16:creationId xmlns:a16="http://schemas.microsoft.com/office/drawing/2014/main" id="{15F3DC6C-E628-4220-8B74-B092D4CEDAE0}"/>
                </a:ext>
              </a:extLst>
            </p:cNvPr>
            <p:cNvGraphicFramePr>
              <a:graphicFrameLocks noChangeAspect="1"/>
            </p:cNvGraphicFramePr>
            <p:nvPr/>
          </p:nvGraphicFramePr>
          <p:xfrm>
            <a:off x="4463733" y="1383030"/>
            <a:ext cx="217487" cy="188913"/>
          </p:xfrm>
          <a:graphic>
            <a:graphicData uri="http://schemas.openxmlformats.org/presentationml/2006/ole">
              <mc:AlternateContent xmlns:mc="http://schemas.openxmlformats.org/markup-compatibility/2006">
                <mc:Choice xmlns:v="urn:schemas-microsoft-com:vml" Requires="v">
                  <p:oleObj name="Formula" r:id="rId26" imgW="142560" imgH="124560" progId="">
                    <p:embed/>
                  </p:oleObj>
                </mc:Choice>
                <mc:Fallback>
                  <p:oleObj name="Formula" r:id="rId26" imgW="142560" imgH="124560" progId="">
                    <p:embed/>
                    <p:pic>
                      <p:nvPicPr>
                        <p:cNvPr id="28687" name="Object 435">
                          <a:extLst>
                            <a:ext uri="{FF2B5EF4-FFF2-40B4-BE49-F238E27FC236}">
                              <a16:creationId xmlns:a16="http://schemas.microsoft.com/office/drawing/2014/main" id="{8A5CE9A1-F37A-4EFE-9095-FD7E77BFAEAE}"/>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463733" y="1383030"/>
                          <a:ext cx="217487"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4141840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C9B1FFF-DBEC-434F-9143-81400B3E4B34}"/>
              </a:ext>
            </a:extLst>
          </p:cNvPr>
          <p:cNvSpPr>
            <a:spLocks noGrp="1"/>
          </p:cNvSpPr>
          <p:nvPr>
            <p:ph type="dt" sz="half" idx="10"/>
          </p:nvPr>
        </p:nvSpPr>
        <p:spPr/>
        <p:txBody>
          <a:bodyPr/>
          <a:lstStyle/>
          <a:p>
            <a:pPr>
              <a:defRPr/>
            </a:pPr>
            <a:fld id="{475F2974-A565-48EB-BE06-0BED6BD5DC9C}" type="datetime1">
              <a:rPr lang="zh-CN" altLang="en-US" smtClean="0"/>
              <a:t>2021/9/9</a:t>
            </a:fld>
            <a:endParaRPr lang="en-US" altLang="zh-CN" dirty="0"/>
          </a:p>
        </p:txBody>
      </p:sp>
      <p:sp>
        <p:nvSpPr>
          <p:cNvPr id="3" name="灯片编号占位符 2">
            <a:extLst>
              <a:ext uri="{FF2B5EF4-FFF2-40B4-BE49-F238E27FC236}">
                <a16:creationId xmlns:a16="http://schemas.microsoft.com/office/drawing/2014/main" id="{5E5E1970-E5B2-4300-B1E5-D9ED49C69A82}"/>
              </a:ext>
            </a:extLst>
          </p:cNvPr>
          <p:cNvSpPr>
            <a:spLocks noGrp="1"/>
          </p:cNvSpPr>
          <p:nvPr>
            <p:ph type="sldNum" sz="quarter" idx="11"/>
          </p:nvPr>
        </p:nvSpPr>
        <p:spPr/>
        <p:txBody>
          <a:bodyPr/>
          <a:lstStyle/>
          <a:p>
            <a:fld id="{8A43780D-5C61-47C7-84FD-DBDC025933FC}" type="slidenum">
              <a:rPr lang="en-US" altLang="zh-CN" smtClean="0"/>
              <a:t>16</a:t>
            </a:fld>
            <a:endParaRPr lang="en-US" altLang="zh-CN"/>
          </a:p>
        </p:txBody>
      </p:sp>
      <p:sp>
        <p:nvSpPr>
          <p:cNvPr id="4" name="标题 3">
            <a:extLst>
              <a:ext uri="{FF2B5EF4-FFF2-40B4-BE49-F238E27FC236}">
                <a16:creationId xmlns:a16="http://schemas.microsoft.com/office/drawing/2014/main" id="{FDFFFDD1-2DB5-4F1D-898E-11F1C26C461E}"/>
              </a:ext>
            </a:extLst>
          </p:cNvPr>
          <p:cNvSpPr txBox="1">
            <a:spLocks/>
          </p:cNvSpPr>
          <p:nvPr/>
        </p:nvSpPr>
        <p:spPr>
          <a:xfrm>
            <a:off x="260350" y="50800"/>
            <a:ext cx="7194550" cy="787400"/>
          </a:xfrm>
          <a:prstGeom prst="rect">
            <a:avLst/>
          </a:prstGeom>
        </p:spPr>
        <p:txBody>
          <a:bodyPr wrap="square" numCol="1" anchorCtr="0" compatLnSpc="1">
            <a:prstTxWarp prst="textNoShape">
              <a:avLst/>
            </a:prstTxWarp>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r>
              <a:rPr lang="zh-CN" altLang="en-US" kern="0">
                <a:effectLst>
                  <a:outerShdw blurRad="38100" dist="38100" dir="2700000" algn="tl">
                    <a:srgbClr val="C0C0C0"/>
                  </a:outerShdw>
                </a:effectLst>
                <a:latin typeface="幼圆" pitchFamily="49" charset="-122"/>
                <a:ea typeface="黑体" panose="02010609060101010101" pitchFamily="49" charset="-122"/>
              </a:rPr>
              <a:t>贝叶斯网：学习</a:t>
            </a:r>
            <a:endParaRPr lang="zh-CN" altLang="en-US" kern="0" dirty="0">
              <a:effectLst>
                <a:outerShdw blurRad="38100" dist="38100" dir="2700000" algn="tl">
                  <a:srgbClr val="C0C0C0"/>
                </a:outerShdw>
              </a:effectLst>
              <a:latin typeface="幼圆" pitchFamily="49" charset="-122"/>
            </a:endParaRPr>
          </a:p>
        </p:txBody>
      </p:sp>
      <p:sp>
        <p:nvSpPr>
          <p:cNvPr id="5" name="内容占位符 1">
            <a:extLst>
              <a:ext uri="{FF2B5EF4-FFF2-40B4-BE49-F238E27FC236}">
                <a16:creationId xmlns:a16="http://schemas.microsoft.com/office/drawing/2014/main" id="{1A1FDF0D-C211-495E-A8F6-28E9D2211029}"/>
              </a:ext>
            </a:extLst>
          </p:cNvPr>
          <p:cNvSpPr txBox="1">
            <a:spLocks/>
          </p:cNvSpPr>
          <p:nvPr/>
        </p:nvSpPr>
        <p:spPr>
          <a:xfrm>
            <a:off x="174625" y="1041400"/>
            <a:ext cx="11794768" cy="5578475"/>
          </a:xfrm>
          <a:prstGeom prst="rect">
            <a:avLst/>
          </a:prstGeom>
        </p:spPr>
        <p:txBody>
          <a:bodyPr>
            <a:normAutofit fontScale="92500" lnSpcReduction="20000"/>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r>
              <a:rPr lang="zh-CN" altLang="en-US" kern="0" dirty="0">
                <a:latin typeface="宋体" panose="02010600030101010101" pitchFamily="2" charset="-122"/>
                <a:ea typeface="宋体" panose="02010600030101010101" pitchFamily="2" charset="-122"/>
              </a:rPr>
              <a:t>贝叶斯网络首要任务：根据训练集找出结构最“恰当”的贝叶斯网。</a:t>
            </a:r>
            <a:endParaRPr kumimoji="1" lang="zh-CN" altLang="en-US" kern="0" dirty="0">
              <a:latin typeface="幼圆" pitchFamily="49" charset="-122"/>
            </a:endParaRPr>
          </a:p>
          <a:p>
            <a:r>
              <a:rPr lang="zh-CN" altLang="en-US" kern="0" dirty="0">
                <a:latin typeface="幼圆" pitchFamily="49" charset="-122"/>
                <a:ea typeface="宋体" panose="02010600030101010101" pitchFamily="2" charset="-122"/>
              </a:rPr>
              <a:t>我们用评分函数评估贝叶斯网与训练数据的契合程度。</a:t>
            </a:r>
          </a:p>
          <a:p>
            <a:pPr lvl="1"/>
            <a:r>
              <a:rPr lang="zh-CN" altLang="en-US" kern="0" dirty="0">
                <a:latin typeface="幼圆" pitchFamily="49" charset="-122"/>
                <a:ea typeface="宋体" panose="02010600030101010101" pitchFamily="2" charset="-122"/>
              </a:rPr>
              <a:t>“最小描述长度”（</a:t>
            </a:r>
            <a:r>
              <a:rPr lang="en-US" altLang="zh-CN" kern="0" dirty="0">
                <a:ea typeface="Times" panose="02020603050405020304" pitchFamily="18" charset="0"/>
                <a:cs typeface="Times" panose="02020603050405020304" pitchFamily="18" charset="0"/>
              </a:rPr>
              <a:t>Minimal Description Length, MDL</a:t>
            </a:r>
            <a:r>
              <a:rPr lang="zh-CN" altLang="en-US" kern="0" dirty="0">
                <a:latin typeface="幼圆" pitchFamily="49" charset="-122"/>
                <a:ea typeface="宋体" panose="02010600030101010101" pitchFamily="2" charset="-122"/>
              </a:rPr>
              <a:t>）综合编码长度（包括描述网路和编码数据）最短</a:t>
            </a:r>
          </a:p>
          <a:p>
            <a:pPr lvl="1"/>
            <a:endParaRPr lang="zh-CN" altLang="en-US" kern="0" dirty="0">
              <a:latin typeface="宋体" panose="02010600030101010101" pitchFamily="2" charset="-122"/>
              <a:ea typeface="宋体" panose="02010600030101010101" pitchFamily="2" charset="-122"/>
            </a:endParaRPr>
          </a:p>
          <a:p>
            <a:r>
              <a:rPr lang="zh-CN" altLang="en-US" kern="0" dirty="0">
                <a:latin typeface="幼圆" pitchFamily="49" charset="-122"/>
                <a:ea typeface="宋体" panose="02010600030101010101" pitchFamily="2" charset="-122"/>
              </a:rPr>
              <a:t>给定训练集                       ，贝叶斯网</a:t>
            </a:r>
            <a:r>
              <a:rPr lang="en-US" altLang="zh-CN" kern="0" dirty="0">
                <a:latin typeface="幼圆" pitchFamily="49" charset="-122"/>
                <a:ea typeface="宋体" panose="02010600030101010101" pitchFamily="2" charset="-122"/>
              </a:rPr>
              <a:t>        </a:t>
            </a:r>
            <a:r>
              <a:rPr lang="zh-CN" altLang="en-US" kern="0" dirty="0">
                <a:latin typeface="幼圆" pitchFamily="49" charset="-122"/>
                <a:ea typeface="宋体" panose="02010600030101010101" pitchFamily="2" charset="-122"/>
              </a:rPr>
              <a:t>    </a:t>
            </a:r>
            <a:r>
              <a:rPr lang="en-US" altLang="zh-CN" kern="0" dirty="0">
                <a:latin typeface="幼圆" pitchFamily="49" charset="-122"/>
                <a:ea typeface="宋体" panose="02010600030101010101" pitchFamily="2" charset="-122"/>
              </a:rPr>
              <a:t>  </a:t>
            </a:r>
            <a:r>
              <a:rPr lang="zh-CN" altLang="en-US" kern="0" dirty="0">
                <a:latin typeface="幼圆" pitchFamily="49" charset="-122"/>
                <a:ea typeface="宋体" panose="02010600030101010101" pitchFamily="2" charset="-122"/>
              </a:rPr>
              <a:t>在</a:t>
            </a:r>
            <a:r>
              <a:rPr lang="en-US" altLang="zh-CN" kern="0" dirty="0">
                <a:latin typeface="幼圆" pitchFamily="49" charset="-122"/>
                <a:ea typeface="宋体" panose="02010600030101010101" pitchFamily="2" charset="-122"/>
              </a:rPr>
              <a:t>  </a:t>
            </a:r>
            <a:r>
              <a:rPr lang="zh-CN" altLang="en-US" kern="0" dirty="0">
                <a:latin typeface="幼圆" pitchFamily="49" charset="-122"/>
                <a:ea typeface="宋体" panose="02010600030101010101" pitchFamily="2" charset="-122"/>
              </a:rPr>
              <a:t>上的评价函数可以写为</a:t>
            </a:r>
            <a:endParaRPr lang="en-US" altLang="zh-CN" kern="0" dirty="0">
              <a:latin typeface="幼圆" pitchFamily="49" charset="-122"/>
              <a:ea typeface="宋体" panose="02010600030101010101" pitchFamily="2" charset="-122"/>
            </a:endParaRPr>
          </a:p>
          <a:p>
            <a:pPr lvl="1"/>
            <a:endParaRPr lang="zh-CN" altLang="en-US" kern="0" dirty="0">
              <a:latin typeface="幼圆" pitchFamily="49" charset="-122"/>
              <a:ea typeface="宋体" panose="02010600030101010101" pitchFamily="2" charset="-122"/>
            </a:endParaRPr>
          </a:p>
          <a:p>
            <a:pPr lvl="1"/>
            <a:endParaRPr lang="zh-CN" altLang="en-US" kern="0" dirty="0">
              <a:latin typeface="幼圆" pitchFamily="49" charset="-122"/>
              <a:ea typeface="宋体" panose="02010600030101010101" pitchFamily="2" charset="-122"/>
            </a:endParaRPr>
          </a:p>
          <a:p>
            <a:pPr lvl="1"/>
            <a:r>
              <a:rPr lang="zh-CN" altLang="en-US" kern="0" dirty="0">
                <a:latin typeface="幼圆" pitchFamily="49" charset="-122"/>
                <a:ea typeface="宋体" panose="02010600030101010101" pitchFamily="2" charset="-122"/>
              </a:rPr>
              <a:t>其中， </a:t>
            </a:r>
            <a:r>
              <a:rPr lang="en-US" altLang="zh-CN" kern="0" dirty="0">
                <a:latin typeface="幼圆" pitchFamily="49" charset="-122"/>
                <a:ea typeface="宋体" panose="02010600030101010101" pitchFamily="2" charset="-122"/>
              </a:rPr>
              <a:t>  </a:t>
            </a:r>
            <a:r>
              <a:rPr lang="zh-CN" altLang="en-US" kern="0" dirty="0">
                <a:latin typeface="幼圆" pitchFamily="49" charset="-122"/>
                <a:ea typeface="宋体" panose="02010600030101010101" pitchFamily="2" charset="-122"/>
              </a:rPr>
              <a:t>是贝叶斯网的参数个数； </a:t>
            </a:r>
            <a:r>
              <a:rPr lang="en-US" altLang="zh-CN" kern="0" dirty="0">
                <a:latin typeface="幼圆" pitchFamily="49" charset="-122"/>
                <a:ea typeface="宋体" panose="02010600030101010101" pitchFamily="2" charset="-122"/>
              </a:rPr>
              <a:t>   </a:t>
            </a:r>
            <a:r>
              <a:rPr lang="zh-CN" altLang="en-US" kern="0" dirty="0">
                <a:latin typeface="幼圆" pitchFamily="49" charset="-122"/>
                <a:ea typeface="宋体" panose="02010600030101010101" pitchFamily="2" charset="-122"/>
              </a:rPr>
              <a:t>表示描述每个参数  </a:t>
            </a:r>
            <a:r>
              <a:rPr lang="en-US" altLang="zh-CN" kern="0" dirty="0">
                <a:latin typeface="幼圆" pitchFamily="49" charset="-122"/>
                <a:ea typeface="宋体" panose="02010600030101010101" pitchFamily="2" charset="-122"/>
              </a:rPr>
              <a:t> </a:t>
            </a:r>
            <a:r>
              <a:rPr lang="zh-CN" altLang="en-US" kern="0" dirty="0">
                <a:latin typeface="幼圆" pitchFamily="49" charset="-122"/>
                <a:ea typeface="宋体" panose="02010600030101010101" pitchFamily="2" charset="-122"/>
              </a:rPr>
              <a:t>所需的字节数，而</a:t>
            </a:r>
          </a:p>
          <a:p>
            <a:pPr lvl="1"/>
            <a:endParaRPr lang="zh-CN" altLang="en-US" kern="0" dirty="0">
              <a:latin typeface="幼圆" pitchFamily="49" charset="-122"/>
              <a:ea typeface="宋体" panose="02010600030101010101" pitchFamily="2" charset="-122"/>
            </a:endParaRPr>
          </a:p>
          <a:p>
            <a:pPr lvl="1"/>
            <a:endParaRPr lang="zh-CN" altLang="en-US" kern="0" dirty="0">
              <a:latin typeface="幼圆" pitchFamily="49" charset="-122"/>
              <a:ea typeface="宋体" panose="02010600030101010101" pitchFamily="2" charset="-122"/>
            </a:endParaRPr>
          </a:p>
          <a:p>
            <a:pPr lvl="1"/>
            <a:endParaRPr lang="zh-CN" altLang="en-US" kern="0" dirty="0">
              <a:latin typeface="幼圆" pitchFamily="49" charset="-122"/>
              <a:ea typeface="宋体" panose="02010600030101010101" pitchFamily="2" charset="-122"/>
            </a:endParaRPr>
          </a:p>
          <a:p>
            <a:pPr lvl="1"/>
            <a:r>
              <a:rPr lang="zh-CN" altLang="en-US" kern="0" dirty="0">
                <a:latin typeface="幼圆" pitchFamily="49" charset="-122"/>
                <a:ea typeface="宋体" panose="02010600030101010101" pitchFamily="2" charset="-122"/>
              </a:rPr>
              <a:t>是贝叶斯网的对数似然。</a:t>
            </a:r>
            <a:endParaRPr lang="en-US" altLang="zh-CN" kern="0" dirty="0">
              <a:latin typeface="幼圆" pitchFamily="49" charset="-122"/>
              <a:ea typeface="宋体" panose="02010600030101010101" pitchFamily="2" charset="-122"/>
            </a:endParaRPr>
          </a:p>
          <a:p>
            <a:pPr lvl="1"/>
            <a:endParaRPr lang="en-US" altLang="zh-CN" kern="0" dirty="0">
              <a:latin typeface="宋体" panose="02010600030101010101" pitchFamily="2" charset="-122"/>
              <a:ea typeface="宋体" panose="02010600030101010101" pitchFamily="2" charset="-122"/>
            </a:endParaRPr>
          </a:p>
          <a:p>
            <a:pPr lvl="1"/>
            <a:endParaRPr lang="en-US" altLang="zh-CN" kern="0" dirty="0">
              <a:latin typeface="宋体" panose="02010600030101010101" pitchFamily="2" charset="-122"/>
              <a:ea typeface="宋体" panose="02010600030101010101" pitchFamily="2" charset="-122"/>
            </a:endParaRPr>
          </a:p>
          <a:p>
            <a:endParaRPr kumimoji="1" lang="zh-CN" altLang="en-US" kern="0" dirty="0">
              <a:latin typeface="幼圆" pitchFamily="49" charset="-122"/>
            </a:endParaRPr>
          </a:p>
        </p:txBody>
      </p:sp>
      <p:graphicFrame>
        <p:nvGraphicFramePr>
          <p:cNvPr id="6" name="Object 234">
            <a:extLst>
              <a:ext uri="{FF2B5EF4-FFF2-40B4-BE49-F238E27FC236}">
                <a16:creationId xmlns:a16="http://schemas.microsoft.com/office/drawing/2014/main" id="{EA72D7FE-328B-4406-9E6A-4A4E64754DE4}"/>
              </a:ext>
            </a:extLst>
          </p:cNvPr>
          <p:cNvGraphicFramePr>
            <a:graphicFrameLocks noChangeAspect="1"/>
          </p:cNvGraphicFramePr>
          <p:nvPr>
            <p:extLst>
              <p:ext uri="{D42A27DB-BD31-4B8C-83A1-F6EECF244321}">
                <p14:modId xmlns:p14="http://schemas.microsoft.com/office/powerpoint/2010/main" val="629722780"/>
              </p:ext>
            </p:extLst>
          </p:nvPr>
        </p:nvGraphicFramePr>
        <p:xfrm>
          <a:off x="2553254" y="2981807"/>
          <a:ext cx="2330450" cy="298450"/>
        </p:xfrm>
        <a:graphic>
          <a:graphicData uri="http://schemas.openxmlformats.org/presentationml/2006/ole">
            <mc:AlternateContent xmlns:mc="http://schemas.openxmlformats.org/markup-compatibility/2006">
              <mc:Choice xmlns:v="urn:schemas-microsoft-com:vml" Requires="v">
                <p:oleObj name="Formula" r:id="rId2" imgW="1378080" imgH="177840" progId="">
                  <p:embed/>
                </p:oleObj>
              </mc:Choice>
              <mc:Fallback>
                <p:oleObj name="Formula" r:id="rId2" imgW="1378080" imgH="177840" progId="">
                  <p:embed/>
                  <p:pic>
                    <p:nvPicPr>
                      <p:cNvPr id="29698" name="Object 234">
                        <a:extLst>
                          <a:ext uri="{FF2B5EF4-FFF2-40B4-BE49-F238E27FC236}">
                            <a16:creationId xmlns:a16="http://schemas.microsoft.com/office/drawing/2014/main" id="{FDED7E86-6528-404C-9AD5-6ED8EC4787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3254" y="2981807"/>
                        <a:ext cx="23304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235">
            <a:extLst>
              <a:ext uri="{FF2B5EF4-FFF2-40B4-BE49-F238E27FC236}">
                <a16:creationId xmlns:a16="http://schemas.microsoft.com/office/drawing/2014/main" id="{B136B035-A6BC-436A-8B03-5C32AEC58459}"/>
              </a:ext>
            </a:extLst>
          </p:cNvPr>
          <p:cNvGraphicFramePr>
            <a:graphicFrameLocks noChangeAspect="1"/>
          </p:cNvGraphicFramePr>
          <p:nvPr>
            <p:extLst>
              <p:ext uri="{D42A27DB-BD31-4B8C-83A1-F6EECF244321}">
                <p14:modId xmlns:p14="http://schemas.microsoft.com/office/powerpoint/2010/main" val="2824395209"/>
              </p:ext>
            </p:extLst>
          </p:nvPr>
        </p:nvGraphicFramePr>
        <p:xfrm>
          <a:off x="6799262" y="2981807"/>
          <a:ext cx="1311275" cy="317500"/>
        </p:xfrm>
        <a:graphic>
          <a:graphicData uri="http://schemas.openxmlformats.org/presentationml/2006/ole">
            <mc:AlternateContent xmlns:mc="http://schemas.openxmlformats.org/markup-compatibility/2006">
              <mc:Choice xmlns:v="urn:schemas-microsoft-com:vml" Requires="v">
                <p:oleObj name="Formula" r:id="rId4" imgW="727920" imgH="177840" progId="">
                  <p:embed/>
                </p:oleObj>
              </mc:Choice>
              <mc:Fallback>
                <p:oleObj name="Formula" r:id="rId4" imgW="727920" imgH="177840" progId="">
                  <p:embed/>
                  <p:pic>
                    <p:nvPicPr>
                      <p:cNvPr id="29699" name="Object 235">
                        <a:extLst>
                          <a:ext uri="{FF2B5EF4-FFF2-40B4-BE49-F238E27FC236}">
                            <a16:creationId xmlns:a16="http://schemas.microsoft.com/office/drawing/2014/main" id="{D4025AA7-C4F1-4B7B-A454-4F960FD7E5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9262" y="2981807"/>
                        <a:ext cx="13112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236">
            <a:extLst>
              <a:ext uri="{FF2B5EF4-FFF2-40B4-BE49-F238E27FC236}">
                <a16:creationId xmlns:a16="http://schemas.microsoft.com/office/drawing/2014/main" id="{E000F135-1EB4-4B5B-B79A-EAFC426684B0}"/>
              </a:ext>
            </a:extLst>
          </p:cNvPr>
          <p:cNvGraphicFramePr>
            <a:graphicFrameLocks noChangeAspect="1"/>
          </p:cNvGraphicFramePr>
          <p:nvPr>
            <p:extLst>
              <p:ext uri="{D42A27DB-BD31-4B8C-83A1-F6EECF244321}">
                <p14:modId xmlns:p14="http://schemas.microsoft.com/office/powerpoint/2010/main" val="4080337482"/>
              </p:ext>
            </p:extLst>
          </p:nvPr>
        </p:nvGraphicFramePr>
        <p:xfrm>
          <a:off x="8544478" y="2981807"/>
          <a:ext cx="228600" cy="277812"/>
        </p:xfrm>
        <a:graphic>
          <a:graphicData uri="http://schemas.openxmlformats.org/presentationml/2006/ole">
            <mc:AlternateContent xmlns:mc="http://schemas.openxmlformats.org/markup-compatibility/2006">
              <mc:Choice xmlns:v="urn:schemas-microsoft-com:vml" Requires="v">
                <p:oleObj name="Formula" r:id="rId6" imgW="127080" imgH="155160" progId="">
                  <p:embed/>
                </p:oleObj>
              </mc:Choice>
              <mc:Fallback>
                <p:oleObj name="Formula" r:id="rId6" imgW="127080" imgH="155160" progId="">
                  <p:embed/>
                  <p:pic>
                    <p:nvPicPr>
                      <p:cNvPr id="29700" name="Object 236">
                        <a:extLst>
                          <a:ext uri="{FF2B5EF4-FFF2-40B4-BE49-F238E27FC236}">
                            <a16:creationId xmlns:a16="http://schemas.microsoft.com/office/drawing/2014/main" id="{0E00E93C-677B-4EA9-8416-8B5DC847F1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44478" y="2981807"/>
                        <a:ext cx="2286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 name="Picture 9">
            <a:extLst>
              <a:ext uri="{FF2B5EF4-FFF2-40B4-BE49-F238E27FC236}">
                <a16:creationId xmlns:a16="http://schemas.microsoft.com/office/drawing/2014/main" id="{39A0645B-3AA3-43D9-A151-8AD7BE40A9BC}"/>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91300" y="3624263"/>
            <a:ext cx="7493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Object 237">
            <a:extLst>
              <a:ext uri="{FF2B5EF4-FFF2-40B4-BE49-F238E27FC236}">
                <a16:creationId xmlns:a16="http://schemas.microsoft.com/office/drawing/2014/main" id="{596029A2-11B8-48B2-9116-5D951FE045B2}"/>
              </a:ext>
            </a:extLst>
          </p:cNvPr>
          <p:cNvGraphicFramePr>
            <a:graphicFrameLocks noChangeAspect="1"/>
          </p:cNvGraphicFramePr>
          <p:nvPr/>
        </p:nvGraphicFramePr>
        <p:xfrm>
          <a:off x="1773238" y="3671888"/>
          <a:ext cx="4440237" cy="365125"/>
        </p:xfrm>
        <a:graphic>
          <a:graphicData uri="http://schemas.openxmlformats.org/presentationml/2006/ole">
            <mc:AlternateContent xmlns:mc="http://schemas.openxmlformats.org/markup-compatibility/2006">
              <mc:Choice xmlns:v="urn:schemas-microsoft-com:vml" Requires="v">
                <p:oleObj name="Formula" r:id="rId9" imgW="2142720" imgH="177840" progId="">
                  <p:embed/>
                </p:oleObj>
              </mc:Choice>
              <mc:Fallback>
                <p:oleObj name="Formula" r:id="rId9" imgW="2142720" imgH="177840" progId="">
                  <p:embed/>
                  <p:pic>
                    <p:nvPicPr>
                      <p:cNvPr id="29701" name="Object 237">
                        <a:extLst>
                          <a:ext uri="{FF2B5EF4-FFF2-40B4-BE49-F238E27FC236}">
                            <a16:creationId xmlns:a16="http://schemas.microsoft.com/office/drawing/2014/main" id="{8D926D56-E81E-45F4-82F3-37B3FD50935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3238" y="3671888"/>
                        <a:ext cx="44402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238">
            <a:extLst>
              <a:ext uri="{FF2B5EF4-FFF2-40B4-BE49-F238E27FC236}">
                <a16:creationId xmlns:a16="http://schemas.microsoft.com/office/drawing/2014/main" id="{E24F476E-80AA-4EB8-8185-6400C2FFB007}"/>
              </a:ext>
            </a:extLst>
          </p:cNvPr>
          <p:cNvGraphicFramePr>
            <a:graphicFrameLocks noChangeAspect="1"/>
          </p:cNvGraphicFramePr>
          <p:nvPr>
            <p:extLst>
              <p:ext uri="{D42A27DB-BD31-4B8C-83A1-F6EECF244321}">
                <p14:modId xmlns:p14="http://schemas.microsoft.com/office/powerpoint/2010/main" val="4184667496"/>
              </p:ext>
            </p:extLst>
          </p:nvPr>
        </p:nvGraphicFramePr>
        <p:xfrm>
          <a:off x="1951567" y="4428644"/>
          <a:ext cx="328612" cy="317500"/>
        </p:xfrm>
        <a:graphic>
          <a:graphicData uri="http://schemas.openxmlformats.org/presentationml/2006/ole">
            <mc:AlternateContent xmlns:mc="http://schemas.openxmlformats.org/markup-compatibility/2006">
              <mc:Choice xmlns:v="urn:schemas-microsoft-com:vml" Requires="v">
                <p:oleObj name="Formula" r:id="rId11" imgW="181800" imgH="177840" progId="">
                  <p:embed/>
                </p:oleObj>
              </mc:Choice>
              <mc:Fallback>
                <p:oleObj name="Formula" r:id="rId11" imgW="181800" imgH="177840" progId="">
                  <p:embed/>
                  <p:pic>
                    <p:nvPicPr>
                      <p:cNvPr id="29702" name="Object 238">
                        <a:extLst>
                          <a:ext uri="{FF2B5EF4-FFF2-40B4-BE49-F238E27FC236}">
                            <a16:creationId xmlns:a16="http://schemas.microsoft.com/office/drawing/2014/main" id="{6A33ABB0-C611-49A3-9FC9-C3D0FDF2742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51567" y="4428644"/>
                        <a:ext cx="328612"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239">
            <a:extLst>
              <a:ext uri="{FF2B5EF4-FFF2-40B4-BE49-F238E27FC236}">
                <a16:creationId xmlns:a16="http://schemas.microsoft.com/office/drawing/2014/main" id="{67FDA226-EEA2-4003-99D7-EBCBFC80499E}"/>
              </a:ext>
            </a:extLst>
          </p:cNvPr>
          <p:cNvGraphicFramePr>
            <a:graphicFrameLocks noChangeAspect="1"/>
          </p:cNvGraphicFramePr>
          <p:nvPr>
            <p:extLst>
              <p:ext uri="{D42A27DB-BD31-4B8C-83A1-F6EECF244321}">
                <p14:modId xmlns:p14="http://schemas.microsoft.com/office/powerpoint/2010/main" val="1882517521"/>
              </p:ext>
            </p:extLst>
          </p:nvPr>
        </p:nvGraphicFramePr>
        <p:xfrm>
          <a:off x="5589409" y="4428644"/>
          <a:ext cx="482600" cy="314325"/>
        </p:xfrm>
        <a:graphic>
          <a:graphicData uri="http://schemas.openxmlformats.org/presentationml/2006/ole">
            <mc:AlternateContent xmlns:mc="http://schemas.openxmlformats.org/markup-compatibility/2006">
              <mc:Choice xmlns:v="urn:schemas-microsoft-com:vml" Requires="v">
                <p:oleObj name="Formula" r:id="rId13" imgW="268200" imgH="176760" progId="">
                  <p:embed/>
                </p:oleObj>
              </mc:Choice>
              <mc:Fallback>
                <p:oleObj name="Formula" r:id="rId13" imgW="268200" imgH="176760" progId="">
                  <p:embed/>
                  <p:pic>
                    <p:nvPicPr>
                      <p:cNvPr id="29703" name="Object 239">
                        <a:extLst>
                          <a:ext uri="{FF2B5EF4-FFF2-40B4-BE49-F238E27FC236}">
                            <a16:creationId xmlns:a16="http://schemas.microsoft.com/office/drawing/2014/main" id="{B2ACF101-6526-43D6-A6A8-37EBBCB29AC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89409" y="4428644"/>
                        <a:ext cx="4826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240">
            <a:extLst>
              <a:ext uri="{FF2B5EF4-FFF2-40B4-BE49-F238E27FC236}">
                <a16:creationId xmlns:a16="http://schemas.microsoft.com/office/drawing/2014/main" id="{51EAC4C8-E647-491C-888D-FE751A1E0B2C}"/>
              </a:ext>
            </a:extLst>
          </p:cNvPr>
          <p:cNvGraphicFramePr>
            <a:graphicFrameLocks noChangeAspect="1"/>
          </p:cNvGraphicFramePr>
          <p:nvPr>
            <p:extLst>
              <p:ext uri="{D42A27DB-BD31-4B8C-83A1-F6EECF244321}">
                <p14:modId xmlns:p14="http://schemas.microsoft.com/office/powerpoint/2010/main" val="3529777726"/>
              </p:ext>
            </p:extLst>
          </p:nvPr>
        </p:nvGraphicFramePr>
        <p:xfrm>
          <a:off x="8658778" y="4428644"/>
          <a:ext cx="133350" cy="285750"/>
        </p:xfrm>
        <a:graphic>
          <a:graphicData uri="http://schemas.openxmlformats.org/presentationml/2006/ole">
            <mc:AlternateContent xmlns:mc="http://schemas.openxmlformats.org/markup-compatibility/2006">
              <mc:Choice xmlns:v="urn:schemas-microsoft-com:vml" Requires="v">
                <p:oleObj name="Formula" r:id="rId15" imgW="75240" imgH="160200" progId="">
                  <p:embed/>
                </p:oleObj>
              </mc:Choice>
              <mc:Fallback>
                <p:oleObj name="Formula" r:id="rId15" imgW="75240" imgH="160200" progId="">
                  <p:embed/>
                  <p:pic>
                    <p:nvPicPr>
                      <p:cNvPr id="29704" name="Object 240">
                        <a:extLst>
                          <a:ext uri="{FF2B5EF4-FFF2-40B4-BE49-F238E27FC236}">
                            <a16:creationId xmlns:a16="http://schemas.microsoft.com/office/drawing/2014/main" id="{AF6D1425-03E6-4ACF-A65F-8F58473904C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658778" y="4428644"/>
                        <a:ext cx="1333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 name="组合 4">
            <a:extLst>
              <a:ext uri="{FF2B5EF4-FFF2-40B4-BE49-F238E27FC236}">
                <a16:creationId xmlns:a16="http://schemas.microsoft.com/office/drawing/2014/main" id="{E3786D8C-8F11-4ECD-BBB1-1542581201EC}"/>
              </a:ext>
            </a:extLst>
          </p:cNvPr>
          <p:cNvGrpSpPr>
            <a:grpSpLocks/>
          </p:cNvGrpSpPr>
          <p:nvPr/>
        </p:nvGrpSpPr>
        <p:grpSpPr bwMode="auto">
          <a:xfrm>
            <a:off x="2254250" y="4867275"/>
            <a:ext cx="5053013" cy="879475"/>
            <a:chOff x="2253462" y="4867599"/>
            <a:chExt cx="5053059" cy="878430"/>
          </a:xfrm>
        </p:grpSpPr>
        <p:graphicFrame>
          <p:nvGraphicFramePr>
            <p:cNvPr id="15" name="Object 241">
              <a:extLst>
                <a:ext uri="{FF2B5EF4-FFF2-40B4-BE49-F238E27FC236}">
                  <a16:creationId xmlns:a16="http://schemas.microsoft.com/office/drawing/2014/main" id="{ADB70A1F-4473-4782-892D-A6DF6B4FAEFD}"/>
                </a:ext>
              </a:extLst>
            </p:cNvPr>
            <p:cNvGraphicFramePr>
              <a:graphicFrameLocks noChangeAspect="1"/>
            </p:cNvGraphicFramePr>
            <p:nvPr/>
          </p:nvGraphicFramePr>
          <p:xfrm>
            <a:off x="2253462" y="4867599"/>
            <a:ext cx="3592117" cy="878430"/>
          </p:xfrm>
          <a:graphic>
            <a:graphicData uri="http://schemas.openxmlformats.org/presentationml/2006/ole">
              <mc:AlternateContent xmlns:mc="http://schemas.openxmlformats.org/markup-compatibility/2006">
                <mc:Choice xmlns:v="urn:schemas-microsoft-com:vml" Requires="v">
                  <p:oleObj name="Formula" r:id="rId17" imgW="1778040" imgH="438480" progId="">
                    <p:embed/>
                  </p:oleObj>
                </mc:Choice>
                <mc:Fallback>
                  <p:oleObj name="Formula" r:id="rId17" imgW="1778040" imgH="438480" progId="">
                    <p:embed/>
                    <p:pic>
                      <p:nvPicPr>
                        <p:cNvPr id="29705" name="Object 241">
                          <a:extLst>
                            <a:ext uri="{FF2B5EF4-FFF2-40B4-BE49-F238E27FC236}">
                              <a16:creationId xmlns:a16="http://schemas.microsoft.com/office/drawing/2014/main" id="{8A8986EA-663B-4788-B9CD-8E8ECC06E8E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53462" y="4867599"/>
                          <a:ext cx="3592117" cy="87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6" name="图片 2">
              <a:extLst>
                <a:ext uri="{FF2B5EF4-FFF2-40B4-BE49-F238E27FC236}">
                  <a16:creationId xmlns:a16="http://schemas.microsoft.com/office/drawing/2014/main" id="{B7BD754D-48E7-42C5-A6D9-DC0455D30ADA}"/>
                </a:ext>
              </a:extLst>
            </p:cNvPr>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91973" y="5148911"/>
              <a:ext cx="714548" cy="315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67766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A5D8DFB-0B69-4A11-8E11-B843A4E704FB}"/>
              </a:ext>
            </a:extLst>
          </p:cNvPr>
          <p:cNvSpPr>
            <a:spLocks noGrp="1"/>
          </p:cNvSpPr>
          <p:nvPr>
            <p:ph type="dt" sz="half" idx="10"/>
          </p:nvPr>
        </p:nvSpPr>
        <p:spPr/>
        <p:txBody>
          <a:bodyPr/>
          <a:lstStyle/>
          <a:p>
            <a:pPr>
              <a:defRPr/>
            </a:pPr>
            <a:fld id="{475F2974-A565-48EB-BE06-0BED6BD5DC9C}" type="datetime1">
              <a:rPr lang="zh-CN" altLang="en-US" smtClean="0"/>
              <a:t>2021/9/9</a:t>
            </a:fld>
            <a:endParaRPr lang="en-US" altLang="zh-CN" dirty="0"/>
          </a:p>
        </p:txBody>
      </p:sp>
      <p:sp>
        <p:nvSpPr>
          <p:cNvPr id="3" name="灯片编号占位符 2">
            <a:extLst>
              <a:ext uri="{FF2B5EF4-FFF2-40B4-BE49-F238E27FC236}">
                <a16:creationId xmlns:a16="http://schemas.microsoft.com/office/drawing/2014/main" id="{34C7082B-F025-4E77-9196-F6914BCC1226}"/>
              </a:ext>
            </a:extLst>
          </p:cNvPr>
          <p:cNvSpPr>
            <a:spLocks noGrp="1"/>
          </p:cNvSpPr>
          <p:nvPr>
            <p:ph type="sldNum" sz="quarter" idx="11"/>
          </p:nvPr>
        </p:nvSpPr>
        <p:spPr/>
        <p:txBody>
          <a:bodyPr/>
          <a:lstStyle/>
          <a:p>
            <a:fld id="{8A43780D-5C61-47C7-84FD-DBDC025933FC}" type="slidenum">
              <a:rPr lang="en-US" altLang="zh-CN" smtClean="0"/>
              <a:t>17</a:t>
            </a:fld>
            <a:endParaRPr lang="en-US" altLang="zh-CN"/>
          </a:p>
        </p:txBody>
      </p:sp>
      <p:sp>
        <p:nvSpPr>
          <p:cNvPr id="4" name="标题 3">
            <a:extLst>
              <a:ext uri="{FF2B5EF4-FFF2-40B4-BE49-F238E27FC236}">
                <a16:creationId xmlns:a16="http://schemas.microsoft.com/office/drawing/2014/main" id="{92646045-5402-44B1-BDEB-50E7151EDF43}"/>
              </a:ext>
            </a:extLst>
          </p:cNvPr>
          <p:cNvSpPr txBox="1">
            <a:spLocks/>
          </p:cNvSpPr>
          <p:nvPr/>
        </p:nvSpPr>
        <p:spPr>
          <a:xfrm>
            <a:off x="260350" y="50800"/>
            <a:ext cx="7194550" cy="787400"/>
          </a:xfrm>
          <a:prstGeom prst="rect">
            <a:avLst/>
          </a:prstGeom>
        </p:spPr>
        <p:txBody>
          <a:bodyPr wrap="square" numCol="1" anchorCtr="0" compatLnSpc="1">
            <a:prstTxWarp prst="textNoShape">
              <a:avLst/>
            </a:prstTxWarp>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r>
              <a:rPr lang="zh-CN" altLang="en-US" kern="0">
                <a:effectLst>
                  <a:outerShdw blurRad="38100" dist="38100" dir="2700000" algn="tl">
                    <a:srgbClr val="C0C0C0"/>
                  </a:outerShdw>
                </a:effectLst>
                <a:latin typeface="幼圆" pitchFamily="49" charset="-122"/>
                <a:ea typeface="黑体" panose="02010609060101010101" pitchFamily="49" charset="-122"/>
              </a:rPr>
              <a:t>贝叶斯网：推断</a:t>
            </a:r>
            <a:endParaRPr lang="zh-CN" altLang="en-US" kern="0" dirty="0">
              <a:effectLst>
                <a:outerShdw blurRad="38100" dist="38100" dir="2700000" algn="tl">
                  <a:srgbClr val="C0C0C0"/>
                </a:outerShdw>
              </a:effectLst>
              <a:latin typeface="幼圆" pitchFamily="49" charset="-122"/>
            </a:endParaRPr>
          </a:p>
        </p:txBody>
      </p:sp>
      <p:sp>
        <p:nvSpPr>
          <p:cNvPr id="5" name="内容占位符 1">
            <a:extLst>
              <a:ext uri="{FF2B5EF4-FFF2-40B4-BE49-F238E27FC236}">
                <a16:creationId xmlns:a16="http://schemas.microsoft.com/office/drawing/2014/main" id="{9A0000F6-EC92-48AC-ADFE-B48ACA1D3F43}"/>
              </a:ext>
            </a:extLst>
          </p:cNvPr>
          <p:cNvSpPr txBox="1">
            <a:spLocks/>
          </p:cNvSpPr>
          <p:nvPr/>
        </p:nvSpPr>
        <p:spPr>
          <a:xfrm>
            <a:off x="174625" y="1041400"/>
            <a:ext cx="11646959" cy="5816600"/>
          </a:xfrm>
          <a:prstGeom prst="rect">
            <a:avLst/>
          </a:prstGeom>
        </p:spPr>
        <p:txBody>
          <a:bodyPr>
            <a:normAutofit fontScale="92500" lnSpcReduction="20000"/>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r>
              <a:rPr lang="zh-CN" altLang="en-US" kern="0" dirty="0">
                <a:latin typeface="幼圆" pitchFamily="49" charset="-122"/>
                <a:ea typeface="宋体" panose="02010600030101010101" pitchFamily="2" charset="-122"/>
              </a:rPr>
              <a:t>通过已知变量观测值来推测待推测查询变量的过程称为“推断” </a:t>
            </a:r>
            <a:r>
              <a:rPr lang="en-US" altLang="zh-CN" kern="0" dirty="0">
                <a:latin typeface="幼圆" pitchFamily="49" charset="-122"/>
                <a:ea typeface="宋体" panose="02010600030101010101" pitchFamily="2" charset="-122"/>
              </a:rPr>
              <a:t>(</a:t>
            </a:r>
            <a:r>
              <a:rPr lang="en-US" altLang="en-US" kern="0" dirty="0">
                <a:ea typeface="宋体" panose="02010600030101010101" pitchFamily="2" charset="-122"/>
              </a:rPr>
              <a:t>inference</a:t>
            </a:r>
            <a:r>
              <a:rPr lang="zh-CN" altLang="en-US" kern="0" dirty="0">
                <a:latin typeface="幼圆" pitchFamily="49" charset="-122"/>
                <a:ea typeface="宋体" panose="02010600030101010101" pitchFamily="2" charset="-122"/>
              </a:rPr>
              <a:t>），已知变量观测值称为“证据” </a:t>
            </a:r>
            <a:r>
              <a:rPr lang="en-US" altLang="zh-CN" kern="0" dirty="0">
                <a:latin typeface="幼圆" pitchFamily="49" charset="-122"/>
                <a:ea typeface="宋体" panose="02010600030101010101" pitchFamily="2" charset="-122"/>
              </a:rPr>
              <a:t>(</a:t>
            </a:r>
            <a:r>
              <a:rPr lang="en-US" altLang="zh-CN" kern="0" dirty="0">
                <a:ea typeface="宋体" panose="02010600030101010101" pitchFamily="2" charset="-122"/>
              </a:rPr>
              <a:t>evidence</a:t>
            </a:r>
            <a:r>
              <a:rPr lang="en-US" altLang="zh-CN" kern="0" dirty="0">
                <a:latin typeface="幼圆" pitchFamily="49" charset="-122"/>
                <a:ea typeface="宋体" panose="02010600030101010101" pitchFamily="2" charset="-122"/>
              </a:rPr>
              <a:t>)</a:t>
            </a:r>
            <a:r>
              <a:rPr lang="zh-CN" altLang="en-US" kern="0" dirty="0">
                <a:latin typeface="幼圆" pitchFamily="49" charset="-122"/>
                <a:ea typeface="宋体" panose="02010600030101010101" pitchFamily="2" charset="-122"/>
              </a:rPr>
              <a:t>。</a:t>
            </a:r>
            <a:endParaRPr lang="en-US" altLang="zh-CN" kern="0" dirty="0">
              <a:latin typeface="幼圆" pitchFamily="49" charset="-122"/>
              <a:ea typeface="宋体" panose="02010600030101010101" pitchFamily="2" charset="-122"/>
            </a:endParaRPr>
          </a:p>
          <a:p>
            <a:r>
              <a:rPr lang="zh-CN" altLang="en-US" kern="0" dirty="0">
                <a:latin typeface="幼圆" pitchFamily="49" charset="-122"/>
                <a:ea typeface="宋体" panose="02010600030101010101" pitchFamily="2" charset="-122"/>
              </a:rPr>
              <a:t>最理想的是根据贝叶斯网络定义的联合概率分布来精确计算后验概率，在现实应用中，贝叶斯网的近似推断常使用吉布斯采样</a:t>
            </a:r>
            <a:r>
              <a:rPr lang="en-US" altLang="zh-CN" kern="0" dirty="0">
                <a:latin typeface="幼圆" pitchFamily="49" charset="-122"/>
                <a:ea typeface="宋体" panose="02010600030101010101" pitchFamily="2" charset="-122"/>
              </a:rPr>
              <a:t>(Gibbs sampling)</a:t>
            </a:r>
            <a:r>
              <a:rPr lang="zh-CN" altLang="en-US" kern="0" dirty="0">
                <a:latin typeface="幼圆" pitchFamily="49" charset="-122"/>
                <a:ea typeface="宋体" panose="02010600030101010101" pitchFamily="2" charset="-122"/>
              </a:rPr>
              <a:t>来完成</a:t>
            </a:r>
            <a:r>
              <a:rPr lang="zh-CN" altLang="zh-CN" kern="0" dirty="0">
                <a:latin typeface="幼圆" pitchFamily="49" charset="-122"/>
                <a:ea typeface="宋体" panose="02010600030101010101" pitchFamily="2" charset="-122"/>
              </a:rPr>
              <a:t>。</a:t>
            </a:r>
            <a:endParaRPr lang="en-US" altLang="zh-CN" kern="0" dirty="0">
              <a:latin typeface="幼圆" pitchFamily="49" charset="-122"/>
              <a:ea typeface="宋体" panose="02010600030101010101" pitchFamily="2" charset="-122"/>
            </a:endParaRPr>
          </a:p>
          <a:p>
            <a:endParaRPr lang="en-US" altLang="zh-CN" kern="0" dirty="0">
              <a:latin typeface="幼圆" pitchFamily="49" charset="-122"/>
              <a:ea typeface="宋体" panose="02010600030101010101" pitchFamily="2" charset="-122"/>
            </a:endParaRPr>
          </a:p>
          <a:p>
            <a:r>
              <a:rPr lang="zh-CN" altLang="en-US" kern="0" dirty="0">
                <a:latin typeface="幼圆" pitchFamily="49" charset="-122"/>
                <a:ea typeface="宋体" panose="02010600030101010101" pitchFamily="2" charset="-122"/>
              </a:rPr>
              <a:t>吉布斯采样随机产生一个与证据 </a:t>
            </a:r>
            <a:r>
              <a:rPr lang="en-US" altLang="zh-CN" kern="0" dirty="0">
                <a:latin typeface="幼圆" pitchFamily="49" charset="-122"/>
                <a:ea typeface="宋体" panose="02010600030101010101" pitchFamily="2" charset="-122"/>
              </a:rPr>
              <a:t>     </a:t>
            </a:r>
            <a:r>
              <a:rPr lang="zh-CN" altLang="en-US" kern="0" dirty="0">
                <a:latin typeface="幼圆" pitchFamily="49" charset="-122"/>
                <a:ea typeface="宋体" panose="02010600030101010101" pitchFamily="2" charset="-122"/>
              </a:rPr>
              <a:t>一致的样本  </a:t>
            </a:r>
            <a:r>
              <a:rPr lang="en-US" altLang="zh-CN" kern="0" dirty="0">
                <a:latin typeface="幼圆" pitchFamily="49" charset="-122"/>
                <a:ea typeface="宋体" panose="02010600030101010101" pitchFamily="2" charset="-122"/>
              </a:rPr>
              <a:t> </a:t>
            </a:r>
            <a:r>
              <a:rPr lang="zh-CN" altLang="en-US" kern="0" dirty="0">
                <a:latin typeface="幼圆" pitchFamily="49" charset="-122"/>
                <a:ea typeface="宋体" panose="02010600030101010101" pitchFamily="2" charset="-122"/>
              </a:rPr>
              <a:t>作为初始点，然后每步从当前样本出发产生下一个样本。假定经过 </a:t>
            </a:r>
            <a:r>
              <a:rPr lang="en-US" altLang="zh-CN" kern="0" dirty="0">
                <a:latin typeface="幼圆" pitchFamily="49" charset="-122"/>
                <a:ea typeface="Times" panose="02020603050405020304" pitchFamily="18" charset="0"/>
                <a:cs typeface="Times" panose="02020603050405020304" pitchFamily="18" charset="0"/>
              </a:rPr>
              <a:t>t </a:t>
            </a:r>
            <a:r>
              <a:rPr lang="zh-CN" altLang="en-US" kern="0" dirty="0">
                <a:latin typeface="幼圆" pitchFamily="49" charset="-122"/>
                <a:ea typeface="宋体" panose="02010600030101010101" pitchFamily="2" charset="-122"/>
              </a:rPr>
              <a:t>次采样的得到与</a:t>
            </a:r>
            <a:r>
              <a:rPr lang="en-US" altLang="zh-CN" kern="0" dirty="0">
                <a:latin typeface="幼圆" pitchFamily="49" charset="-122"/>
                <a:ea typeface="Times" panose="02020603050405020304" pitchFamily="18" charset="0"/>
                <a:cs typeface="Times" panose="02020603050405020304" pitchFamily="18" charset="0"/>
              </a:rPr>
              <a:t>q</a:t>
            </a:r>
            <a:r>
              <a:rPr lang="zh-CN" altLang="en-US" kern="0" dirty="0">
                <a:latin typeface="幼圆" pitchFamily="49" charset="-122"/>
                <a:ea typeface="宋体" panose="02010600030101010101" pitchFamily="2" charset="-122"/>
              </a:rPr>
              <a:t>一致的样本共有 </a:t>
            </a:r>
            <a:r>
              <a:rPr lang="en-US" altLang="zh-CN" kern="0" dirty="0">
                <a:latin typeface="幼圆" pitchFamily="49" charset="-122"/>
                <a:ea typeface="Times" panose="02020603050405020304" pitchFamily="18" charset="0"/>
                <a:cs typeface="Times" panose="02020603050405020304" pitchFamily="18" charset="0"/>
              </a:rPr>
              <a:t> </a:t>
            </a:r>
            <a:r>
              <a:rPr lang="zh-CN" altLang="en-US" kern="0" dirty="0">
                <a:latin typeface="幼圆" pitchFamily="49" charset="-122"/>
                <a:ea typeface="宋体" panose="02010600030101010101" pitchFamily="2" charset="-122"/>
              </a:rPr>
              <a:t>个，则可近似估算出后验概率</a:t>
            </a:r>
          </a:p>
          <a:p>
            <a:endParaRPr lang="zh-CN" altLang="en-US" kern="0" baseline="30000" dirty="0">
              <a:latin typeface="幼圆" pitchFamily="49" charset="-122"/>
              <a:ea typeface="宋体" panose="02010600030101010101" pitchFamily="2" charset="-122"/>
            </a:endParaRPr>
          </a:p>
          <a:p>
            <a:endParaRPr lang="zh-CN" altLang="en-US" kern="0" baseline="30000" dirty="0">
              <a:latin typeface="幼圆" pitchFamily="49" charset="-122"/>
              <a:ea typeface="宋体" panose="02010600030101010101" pitchFamily="2" charset="-122"/>
            </a:endParaRPr>
          </a:p>
          <a:p>
            <a:endParaRPr lang="zh-CN" altLang="en-US" kern="0" baseline="30000" dirty="0">
              <a:latin typeface="幼圆" pitchFamily="49" charset="-122"/>
              <a:ea typeface="宋体" panose="02010600030101010101" pitchFamily="2" charset="-122"/>
            </a:endParaRPr>
          </a:p>
          <a:p>
            <a:r>
              <a:rPr lang="zh-CN" altLang="en-US" kern="0" dirty="0">
                <a:latin typeface="幼圆" pitchFamily="49" charset="-122"/>
                <a:ea typeface="Times" panose="02020603050405020304" pitchFamily="18" charset="0"/>
                <a:cs typeface="Times" panose="02020603050405020304" pitchFamily="18" charset="0"/>
              </a:rPr>
              <a:t>吉布斯采样可以看做，每一步仅依赖于前一步的状态，这是一个“马尔可夫链”</a:t>
            </a:r>
            <a:r>
              <a:rPr lang="en-US" altLang="zh-CN" kern="0" dirty="0">
                <a:latin typeface="幼圆" pitchFamily="49" charset="-122"/>
                <a:ea typeface="Times" panose="02020603050405020304" pitchFamily="18" charset="0"/>
                <a:cs typeface="Times" panose="02020603050405020304" pitchFamily="18" charset="0"/>
              </a:rPr>
              <a:t>(Markov Chain)</a:t>
            </a:r>
            <a:r>
              <a:rPr lang="zh-CN" altLang="en-US" kern="0" dirty="0">
                <a:latin typeface="幼圆" pitchFamily="49" charset="-122"/>
                <a:ea typeface="Times" panose="02020603050405020304" pitchFamily="18" charset="0"/>
                <a:cs typeface="Times" panose="02020603050405020304" pitchFamily="18" charset="0"/>
              </a:rPr>
              <a:t>。更多马尔可夫链和吉布斯采样内容参见</a:t>
            </a:r>
            <a:r>
              <a:rPr lang="en-US" altLang="zh-CN" kern="0" dirty="0">
                <a:latin typeface="幼圆" pitchFamily="49" charset="-122"/>
                <a:ea typeface="Times" panose="02020603050405020304" pitchFamily="18" charset="0"/>
                <a:cs typeface="Times" panose="02020603050405020304" pitchFamily="18" charset="0"/>
              </a:rPr>
              <a:t>14.5</a:t>
            </a:r>
            <a:r>
              <a:rPr lang="zh-CN" altLang="en-US" kern="0" dirty="0">
                <a:latin typeface="幼圆" pitchFamily="49" charset="-122"/>
                <a:ea typeface="Times" panose="02020603050405020304" pitchFamily="18" charset="0"/>
                <a:cs typeface="Times" panose="02020603050405020304" pitchFamily="18" charset="0"/>
              </a:rPr>
              <a:t>章节。</a:t>
            </a:r>
            <a:endParaRPr lang="en-US" altLang="zh-CN" kern="0" baseline="30000" dirty="0">
              <a:latin typeface="幼圆" pitchFamily="49" charset="-122"/>
              <a:ea typeface="宋体" panose="02010600030101010101" pitchFamily="2" charset="-122"/>
            </a:endParaRPr>
          </a:p>
          <a:p>
            <a:endParaRPr kumimoji="1" lang="zh-CN" altLang="en-US" kern="0" dirty="0">
              <a:latin typeface="幼圆" pitchFamily="49" charset="-122"/>
            </a:endParaRPr>
          </a:p>
        </p:txBody>
      </p:sp>
      <p:graphicFrame>
        <p:nvGraphicFramePr>
          <p:cNvPr id="6" name="Object 164">
            <a:extLst>
              <a:ext uri="{FF2B5EF4-FFF2-40B4-BE49-F238E27FC236}">
                <a16:creationId xmlns:a16="http://schemas.microsoft.com/office/drawing/2014/main" id="{DB468602-28B5-4443-968C-997637434182}"/>
              </a:ext>
            </a:extLst>
          </p:cNvPr>
          <p:cNvGraphicFramePr>
            <a:graphicFrameLocks noChangeAspect="1"/>
          </p:cNvGraphicFramePr>
          <p:nvPr>
            <p:extLst>
              <p:ext uri="{D42A27DB-BD31-4B8C-83A1-F6EECF244321}">
                <p14:modId xmlns:p14="http://schemas.microsoft.com/office/powerpoint/2010/main" val="2703595848"/>
              </p:ext>
            </p:extLst>
          </p:nvPr>
        </p:nvGraphicFramePr>
        <p:xfrm>
          <a:off x="5745956" y="3429000"/>
          <a:ext cx="700088" cy="277812"/>
        </p:xfrm>
        <a:graphic>
          <a:graphicData uri="http://schemas.openxmlformats.org/presentationml/2006/ole">
            <mc:AlternateContent xmlns:mc="http://schemas.openxmlformats.org/markup-compatibility/2006">
              <mc:Choice xmlns:v="urn:schemas-microsoft-com:vml" Requires="v">
                <p:oleObj name="Formula" r:id="rId2" imgW="388800" imgH="156240" progId="">
                  <p:embed/>
                </p:oleObj>
              </mc:Choice>
              <mc:Fallback>
                <p:oleObj name="Formula" r:id="rId2" imgW="388800" imgH="156240" progId="">
                  <p:embed/>
                  <p:pic>
                    <p:nvPicPr>
                      <p:cNvPr id="30722" name="Object 164">
                        <a:extLst>
                          <a:ext uri="{FF2B5EF4-FFF2-40B4-BE49-F238E27FC236}">
                            <a16:creationId xmlns:a16="http://schemas.microsoft.com/office/drawing/2014/main" id="{E497ED2C-7F54-4066-8C4E-B094587934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5956" y="3429000"/>
                        <a:ext cx="7000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165">
            <a:extLst>
              <a:ext uri="{FF2B5EF4-FFF2-40B4-BE49-F238E27FC236}">
                <a16:creationId xmlns:a16="http://schemas.microsoft.com/office/drawing/2014/main" id="{3514FD83-8EE7-4516-9C1A-31A073802F20}"/>
              </a:ext>
            </a:extLst>
          </p:cNvPr>
          <p:cNvGraphicFramePr>
            <a:graphicFrameLocks noChangeAspect="1"/>
          </p:cNvGraphicFramePr>
          <p:nvPr>
            <p:extLst>
              <p:ext uri="{D42A27DB-BD31-4B8C-83A1-F6EECF244321}">
                <p14:modId xmlns:p14="http://schemas.microsoft.com/office/powerpoint/2010/main" val="1516165086"/>
              </p:ext>
            </p:extLst>
          </p:nvPr>
        </p:nvGraphicFramePr>
        <p:xfrm>
          <a:off x="8169168" y="3378805"/>
          <a:ext cx="231775" cy="325438"/>
        </p:xfrm>
        <a:graphic>
          <a:graphicData uri="http://schemas.openxmlformats.org/presentationml/2006/ole">
            <mc:AlternateContent xmlns:mc="http://schemas.openxmlformats.org/markup-compatibility/2006">
              <mc:Choice xmlns:v="urn:schemas-microsoft-com:vml" Requires="v">
                <p:oleObj name="Formula" r:id="rId4" imgW="128520" imgH="182880" progId="">
                  <p:embed/>
                </p:oleObj>
              </mc:Choice>
              <mc:Fallback>
                <p:oleObj name="Formula" r:id="rId4" imgW="128520" imgH="182880" progId="">
                  <p:embed/>
                  <p:pic>
                    <p:nvPicPr>
                      <p:cNvPr id="30723" name="Object 165">
                        <a:extLst>
                          <a:ext uri="{FF2B5EF4-FFF2-40B4-BE49-F238E27FC236}">
                            <a16:creationId xmlns:a16="http://schemas.microsoft.com/office/drawing/2014/main" id="{5C362CFA-1BEA-4C09-98F3-06346AB4C0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9168" y="3378805"/>
                        <a:ext cx="23177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68">
            <a:extLst>
              <a:ext uri="{FF2B5EF4-FFF2-40B4-BE49-F238E27FC236}">
                <a16:creationId xmlns:a16="http://schemas.microsoft.com/office/drawing/2014/main" id="{971DF712-CB70-4001-836E-389D44213E52}"/>
              </a:ext>
            </a:extLst>
          </p:cNvPr>
          <p:cNvGraphicFramePr>
            <a:graphicFrameLocks noChangeAspect="1"/>
          </p:cNvGraphicFramePr>
          <p:nvPr>
            <p:extLst>
              <p:ext uri="{D42A27DB-BD31-4B8C-83A1-F6EECF244321}">
                <p14:modId xmlns:p14="http://schemas.microsoft.com/office/powerpoint/2010/main" val="4174951799"/>
              </p:ext>
            </p:extLst>
          </p:nvPr>
        </p:nvGraphicFramePr>
        <p:xfrm>
          <a:off x="2520415" y="4096714"/>
          <a:ext cx="265113" cy="234950"/>
        </p:xfrm>
        <a:graphic>
          <a:graphicData uri="http://schemas.openxmlformats.org/presentationml/2006/ole">
            <mc:AlternateContent xmlns:mc="http://schemas.openxmlformats.org/markup-compatibility/2006">
              <mc:Choice xmlns:v="urn:schemas-microsoft-com:vml" Requires="v">
                <p:oleObj name="Formula" r:id="rId6" imgW="147600" imgH="132120" progId="">
                  <p:embed/>
                </p:oleObj>
              </mc:Choice>
              <mc:Fallback>
                <p:oleObj name="Formula" r:id="rId6" imgW="147600" imgH="132120" progId="">
                  <p:embed/>
                  <p:pic>
                    <p:nvPicPr>
                      <p:cNvPr id="30726" name="Object 168">
                        <a:extLst>
                          <a:ext uri="{FF2B5EF4-FFF2-40B4-BE49-F238E27FC236}">
                            <a16:creationId xmlns:a16="http://schemas.microsoft.com/office/drawing/2014/main" id="{848BB502-8746-4822-B2FB-17AB02A2EB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20415" y="4096714"/>
                        <a:ext cx="26511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 name="组合 4">
            <a:extLst>
              <a:ext uri="{FF2B5EF4-FFF2-40B4-BE49-F238E27FC236}">
                <a16:creationId xmlns:a16="http://schemas.microsoft.com/office/drawing/2014/main" id="{8E666D4F-DBC4-43BF-B3DF-AE6B8A226EDF}"/>
              </a:ext>
            </a:extLst>
          </p:cNvPr>
          <p:cNvGrpSpPr>
            <a:grpSpLocks/>
          </p:cNvGrpSpPr>
          <p:nvPr/>
        </p:nvGrpSpPr>
        <p:grpSpPr bwMode="auto">
          <a:xfrm>
            <a:off x="3063875" y="4524375"/>
            <a:ext cx="4479925" cy="533400"/>
            <a:chOff x="3063875" y="4523929"/>
            <a:chExt cx="4479925" cy="533400"/>
          </a:xfrm>
        </p:grpSpPr>
        <p:graphicFrame>
          <p:nvGraphicFramePr>
            <p:cNvPr id="10" name="Object 169">
              <a:extLst>
                <a:ext uri="{FF2B5EF4-FFF2-40B4-BE49-F238E27FC236}">
                  <a16:creationId xmlns:a16="http://schemas.microsoft.com/office/drawing/2014/main" id="{296E47A9-385A-42DD-B238-0AA487B133A6}"/>
                </a:ext>
              </a:extLst>
            </p:cNvPr>
            <p:cNvGraphicFramePr>
              <a:graphicFrameLocks noChangeAspect="1"/>
            </p:cNvGraphicFramePr>
            <p:nvPr/>
          </p:nvGraphicFramePr>
          <p:xfrm>
            <a:off x="3063875" y="4523929"/>
            <a:ext cx="2711450" cy="533400"/>
          </p:xfrm>
          <a:graphic>
            <a:graphicData uri="http://schemas.openxmlformats.org/presentationml/2006/ole">
              <mc:AlternateContent xmlns:mc="http://schemas.openxmlformats.org/markup-compatibility/2006">
                <mc:Choice xmlns:v="urn:schemas-microsoft-com:vml" Requires="v">
                  <p:oleObj name="Formula" r:id="rId8" imgW="1506240" imgH="298800" progId="">
                    <p:embed/>
                  </p:oleObj>
                </mc:Choice>
                <mc:Fallback>
                  <p:oleObj name="Formula" r:id="rId8" imgW="1506240" imgH="298800" progId="">
                    <p:embed/>
                    <p:pic>
                      <p:nvPicPr>
                        <p:cNvPr id="30727" name="Object 169">
                          <a:extLst>
                            <a:ext uri="{FF2B5EF4-FFF2-40B4-BE49-F238E27FC236}">
                              <a16:creationId xmlns:a16="http://schemas.microsoft.com/office/drawing/2014/main" id="{2ABEDFCD-1598-48B9-9311-D9A337A110D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63875" y="4523929"/>
                          <a:ext cx="27114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 name="图片 2">
              <a:extLst>
                <a:ext uri="{FF2B5EF4-FFF2-40B4-BE49-F238E27FC236}">
                  <a16:creationId xmlns:a16="http://schemas.microsoft.com/office/drawing/2014/main" id="{F8D1BF0D-7917-4BB3-A505-D93967807D0A}"/>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63971" y="4634489"/>
              <a:ext cx="679829" cy="289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78393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080A9AB-A068-402A-BF25-D302E9FD8C69}"/>
              </a:ext>
            </a:extLst>
          </p:cNvPr>
          <p:cNvSpPr>
            <a:spLocks noGrp="1"/>
          </p:cNvSpPr>
          <p:nvPr>
            <p:ph type="dt" sz="half" idx="10"/>
          </p:nvPr>
        </p:nvSpPr>
        <p:spPr/>
        <p:txBody>
          <a:bodyPr/>
          <a:lstStyle/>
          <a:p>
            <a:pPr>
              <a:defRPr/>
            </a:pPr>
            <a:fld id="{475F2974-A565-48EB-BE06-0BED6BD5DC9C}" type="datetime1">
              <a:rPr lang="zh-CN" altLang="en-US" smtClean="0"/>
              <a:t>2021/9/9</a:t>
            </a:fld>
            <a:endParaRPr lang="en-US" altLang="zh-CN" dirty="0"/>
          </a:p>
        </p:txBody>
      </p:sp>
      <p:sp>
        <p:nvSpPr>
          <p:cNvPr id="3" name="灯片编号占位符 2">
            <a:extLst>
              <a:ext uri="{FF2B5EF4-FFF2-40B4-BE49-F238E27FC236}">
                <a16:creationId xmlns:a16="http://schemas.microsoft.com/office/drawing/2014/main" id="{E4F2DE41-82F2-48B8-9CE3-13A887F51BCC}"/>
              </a:ext>
            </a:extLst>
          </p:cNvPr>
          <p:cNvSpPr>
            <a:spLocks noGrp="1"/>
          </p:cNvSpPr>
          <p:nvPr>
            <p:ph type="sldNum" sz="quarter" idx="11"/>
          </p:nvPr>
        </p:nvSpPr>
        <p:spPr/>
        <p:txBody>
          <a:bodyPr/>
          <a:lstStyle/>
          <a:p>
            <a:fld id="{8A43780D-5C61-47C7-84FD-DBDC025933FC}" type="slidenum">
              <a:rPr lang="en-US" altLang="zh-CN" smtClean="0"/>
              <a:t>18</a:t>
            </a:fld>
            <a:endParaRPr lang="en-US" altLang="zh-CN"/>
          </a:p>
        </p:txBody>
      </p:sp>
      <p:pic>
        <p:nvPicPr>
          <p:cNvPr id="4" name="Picture 4">
            <a:extLst>
              <a:ext uri="{FF2B5EF4-FFF2-40B4-BE49-F238E27FC236}">
                <a16:creationId xmlns:a16="http://schemas.microsoft.com/office/drawing/2014/main" id="{79838FFA-8A02-44C2-9911-B2E249E87B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4508" y="1122755"/>
            <a:ext cx="6092825"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8">
            <a:extLst>
              <a:ext uri="{FF2B5EF4-FFF2-40B4-BE49-F238E27FC236}">
                <a16:creationId xmlns:a16="http://schemas.microsoft.com/office/drawing/2014/main" id="{0D4D48A3-3451-4A91-AF05-FCCF767595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84163" y="1936018"/>
            <a:ext cx="4643618" cy="1906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9">
            <a:extLst>
              <a:ext uri="{FF2B5EF4-FFF2-40B4-BE49-F238E27FC236}">
                <a16:creationId xmlns:a16="http://schemas.microsoft.com/office/drawing/2014/main" id="{98AA48FE-DC61-4FBA-BC5C-61698AC84213}"/>
              </a:ext>
            </a:extLst>
          </p:cNvPr>
          <p:cNvSpPr txBox="1">
            <a:spLocks noChangeArrowheads="1"/>
          </p:cNvSpPr>
          <p:nvPr/>
        </p:nvSpPr>
        <p:spPr bwMode="auto">
          <a:xfrm>
            <a:off x="3083621" y="5250255"/>
            <a:ext cx="41513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幼圆" pitchFamily="49" charset="-122"/>
              </a:defRPr>
            </a:lvl1pPr>
            <a:lvl2pPr marL="742950" indent="-285750">
              <a:defRPr>
                <a:solidFill>
                  <a:schemeClr val="tx1"/>
                </a:solidFill>
                <a:latin typeface="Verdana" panose="020B0604030504040204" pitchFamily="34" charset="0"/>
                <a:ea typeface="幼圆" pitchFamily="49" charset="-122"/>
              </a:defRPr>
            </a:lvl2pPr>
            <a:lvl3pPr marL="1143000" indent="-228600">
              <a:defRPr>
                <a:solidFill>
                  <a:schemeClr val="tx1"/>
                </a:solidFill>
                <a:latin typeface="Verdana" panose="020B0604030504040204" pitchFamily="34" charset="0"/>
                <a:ea typeface="幼圆" pitchFamily="49" charset="-122"/>
              </a:defRPr>
            </a:lvl3pPr>
            <a:lvl4pPr marL="1600200" indent="-228600">
              <a:defRPr>
                <a:solidFill>
                  <a:schemeClr val="tx1"/>
                </a:solidFill>
                <a:latin typeface="Verdana" panose="020B0604030504040204" pitchFamily="34" charset="0"/>
                <a:ea typeface="幼圆" pitchFamily="49" charset="-122"/>
              </a:defRPr>
            </a:lvl4pPr>
            <a:lvl5pPr marL="2057400" indent="-228600">
              <a:defRPr>
                <a:solidFill>
                  <a:schemeClr val="tx1"/>
                </a:solidFill>
                <a:latin typeface="Verdana" panose="020B0604030504040204" pitchFamily="34" charset="0"/>
                <a:ea typeface="幼圆"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itchFamily="49" charset="-122"/>
              </a:defRPr>
            </a:lvl9pPr>
          </a:lstStyle>
          <a:p>
            <a:pPr algn="ctr"/>
            <a:r>
              <a:rPr kumimoji="1" lang="zh-CN" altLang="en-US"/>
              <a:t>图</a:t>
            </a:r>
            <a:r>
              <a:rPr kumimoji="1" lang="en-US" altLang="zh-CN"/>
              <a:t>7.5</a:t>
            </a:r>
            <a:r>
              <a:rPr kumimoji="1" lang="zh-CN" altLang="en-US"/>
              <a:t> 吉布斯采样算法</a:t>
            </a:r>
          </a:p>
        </p:txBody>
      </p:sp>
    </p:spTree>
    <p:extLst>
      <p:ext uri="{BB962C8B-B14F-4D97-AF65-F5344CB8AC3E}">
        <p14:creationId xmlns:p14="http://schemas.microsoft.com/office/powerpoint/2010/main" val="2482044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9A1C230-D144-4BB5-8B46-B9F59E51BBEC}"/>
              </a:ext>
            </a:extLst>
          </p:cNvPr>
          <p:cNvSpPr>
            <a:spLocks noGrp="1"/>
          </p:cNvSpPr>
          <p:nvPr>
            <p:ph type="dt" sz="half" idx="10"/>
          </p:nvPr>
        </p:nvSpPr>
        <p:spPr/>
        <p:txBody>
          <a:bodyPr/>
          <a:lstStyle/>
          <a:p>
            <a:pPr>
              <a:defRPr/>
            </a:pPr>
            <a:fld id="{475F2974-A565-48EB-BE06-0BED6BD5DC9C}" type="datetime1">
              <a:rPr lang="zh-CN" altLang="en-US" smtClean="0"/>
              <a:t>2021/9/9</a:t>
            </a:fld>
            <a:endParaRPr lang="en-US" altLang="zh-CN" dirty="0"/>
          </a:p>
        </p:txBody>
      </p:sp>
      <p:sp>
        <p:nvSpPr>
          <p:cNvPr id="3" name="灯片编号占位符 2">
            <a:extLst>
              <a:ext uri="{FF2B5EF4-FFF2-40B4-BE49-F238E27FC236}">
                <a16:creationId xmlns:a16="http://schemas.microsoft.com/office/drawing/2014/main" id="{C32127BA-76DD-437B-90AC-756D3F4DB90F}"/>
              </a:ext>
            </a:extLst>
          </p:cNvPr>
          <p:cNvSpPr>
            <a:spLocks noGrp="1"/>
          </p:cNvSpPr>
          <p:nvPr>
            <p:ph type="sldNum" sz="quarter" idx="11"/>
          </p:nvPr>
        </p:nvSpPr>
        <p:spPr/>
        <p:txBody>
          <a:bodyPr/>
          <a:lstStyle/>
          <a:p>
            <a:fld id="{8A43780D-5C61-47C7-84FD-DBDC025933FC}" type="slidenum">
              <a:rPr lang="en-US" altLang="zh-CN" smtClean="0"/>
              <a:t>19</a:t>
            </a:fld>
            <a:endParaRPr lang="en-US" altLang="zh-CN"/>
          </a:p>
        </p:txBody>
      </p:sp>
      <p:sp>
        <p:nvSpPr>
          <p:cNvPr id="4" name="标题 3">
            <a:extLst>
              <a:ext uri="{FF2B5EF4-FFF2-40B4-BE49-F238E27FC236}">
                <a16:creationId xmlns:a16="http://schemas.microsoft.com/office/drawing/2014/main" id="{E287D245-E77E-4EE8-92C1-74DE1722256C}"/>
              </a:ext>
            </a:extLst>
          </p:cNvPr>
          <p:cNvSpPr txBox="1">
            <a:spLocks/>
          </p:cNvSpPr>
          <p:nvPr/>
        </p:nvSpPr>
        <p:spPr>
          <a:xfrm>
            <a:off x="260350" y="50800"/>
            <a:ext cx="7194550" cy="787400"/>
          </a:xfrm>
          <a:prstGeom prst="rect">
            <a:avLst/>
          </a:prstGeom>
        </p:spPr>
        <p:txBody>
          <a:bodyPr wrap="square" numCol="1" anchorCtr="0" compatLnSpc="1">
            <a:prstTxWarp prst="textNoShape">
              <a:avLst/>
            </a:prstTxWarp>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r>
              <a:rPr lang="en-US" altLang="zh-CN" kern="0" dirty="0">
                <a:effectLst>
                  <a:outerShdw blurRad="38100" dist="38100" dir="2700000" algn="tl">
                    <a:srgbClr val="C0C0C0"/>
                  </a:outerShdw>
                </a:effectLst>
              </a:rPr>
              <a:t>EM</a:t>
            </a:r>
            <a:r>
              <a:rPr lang="zh-CN" altLang="en-US" kern="0" dirty="0">
                <a:effectLst>
                  <a:outerShdw blurRad="38100" dist="38100" dir="2700000" algn="tl">
                    <a:srgbClr val="C0C0C0"/>
                  </a:outerShdw>
                </a:effectLst>
                <a:latin typeface="幼圆" pitchFamily="49" charset="-122"/>
                <a:ea typeface="黑体" panose="02010609060101010101" pitchFamily="49" charset="-122"/>
              </a:rPr>
              <a:t>算法</a:t>
            </a:r>
            <a:endParaRPr lang="zh-CN" altLang="en-US" kern="0" dirty="0">
              <a:effectLst>
                <a:outerShdw blurRad="38100" dist="38100" dir="2700000" algn="tl">
                  <a:srgbClr val="C0C0C0"/>
                </a:outerShdw>
              </a:effectLst>
              <a:latin typeface="幼圆" pitchFamily="49" charset="-122"/>
            </a:endParaRPr>
          </a:p>
        </p:txBody>
      </p:sp>
      <p:sp>
        <p:nvSpPr>
          <p:cNvPr id="5" name="内容占位符 1">
            <a:extLst>
              <a:ext uri="{FF2B5EF4-FFF2-40B4-BE49-F238E27FC236}">
                <a16:creationId xmlns:a16="http://schemas.microsoft.com/office/drawing/2014/main" id="{00A51299-42C0-4BD6-95F3-C57B48B404C5}"/>
              </a:ext>
            </a:extLst>
          </p:cNvPr>
          <p:cNvSpPr txBox="1">
            <a:spLocks/>
          </p:cNvSpPr>
          <p:nvPr/>
        </p:nvSpPr>
        <p:spPr>
          <a:xfrm>
            <a:off x="174625" y="1041400"/>
            <a:ext cx="11646959" cy="5173663"/>
          </a:xfrm>
          <a:prstGeom prst="rect">
            <a:avLst/>
          </a:prstGeom>
        </p:spPr>
        <p:txBody>
          <a:bodyPr>
            <a:normAutofit/>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marL="228600" lvl="1">
              <a:spcBef>
                <a:spcPts val="1000"/>
              </a:spcBef>
              <a:buSzPct val="120000"/>
              <a:buFont typeface="Wingdings" panose="05000000000000000000" pitchFamily="2" charset="2"/>
              <a:buChar char="p"/>
            </a:pPr>
            <a:r>
              <a:rPr lang="zh-CN" altLang="en-US" sz="2200" kern="0" dirty="0">
                <a:latin typeface="幼圆" pitchFamily="49" charset="-122"/>
                <a:ea typeface="Times" panose="02020603050405020304" pitchFamily="18" charset="0"/>
                <a:cs typeface="Times" panose="02020603050405020304" pitchFamily="18" charset="0"/>
              </a:rPr>
              <a:t>“不完整”的样本：西瓜已经脱落的根蒂，无法看出是“蜷缩”还是“坚挺”</a:t>
            </a:r>
            <a:r>
              <a:rPr lang="en-US" altLang="zh-CN" sz="2200" kern="0" dirty="0">
                <a:latin typeface="幼圆" pitchFamily="49" charset="-122"/>
                <a:ea typeface="Times" panose="02020603050405020304" pitchFamily="18" charset="0"/>
                <a:cs typeface="Times" panose="02020603050405020304" pitchFamily="18" charset="0"/>
              </a:rPr>
              <a:t>,</a:t>
            </a:r>
            <a:r>
              <a:rPr lang="zh-CN" altLang="en-US" sz="2200" kern="0" dirty="0">
                <a:latin typeface="幼圆" pitchFamily="49" charset="-122"/>
                <a:ea typeface="Times" panose="02020603050405020304" pitchFamily="18" charset="0"/>
                <a:cs typeface="Times" panose="02020603050405020304" pitchFamily="18" charset="0"/>
              </a:rPr>
              <a:t>则训练样本的“根蒂”属性变量值未知，如何计算？</a:t>
            </a:r>
          </a:p>
          <a:p>
            <a:pPr marL="228600" lvl="1">
              <a:spcBef>
                <a:spcPts val="1000"/>
              </a:spcBef>
              <a:buSzPct val="120000"/>
              <a:buFont typeface="Wingdings" panose="05000000000000000000" pitchFamily="2" charset="2"/>
              <a:buNone/>
            </a:pPr>
            <a:endParaRPr lang="en-US" altLang="zh-CN" sz="2200" kern="0" dirty="0">
              <a:latin typeface="幼圆" pitchFamily="49" charset="-122"/>
              <a:ea typeface="Times" panose="02020603050405020304" pitchFamily="18" charset="0"/>
              <a:cs typeface="Times" panose="02020603050405020304" pitchFamily="18" charset="0"/>
            </a:endParaRPr>
          </a:p>
          <a:p>
            <a:pPr marL="228600" lvl="1">
              <a:spcBef>
                <a:spcPts val="1000"/>
              </a:spcBef>
              <a:buSzPct val="120000"/>
              <a:buFont typeface="Wingdings" panose="05000000000000000000" pitchFamily="2" charset="2"/>
              <a:buChar char="p"/>
            </a:pPr>
            <a:r>
              <a:rPr lang="zh-CN" altLang="en-US" sz="2200" kern="0" dirty="0">
                <a:latin typeface="幼圆" pitchFamily="49" charset="-122"/>
                <a:ea typeface="宋体" panose="02010600030101010101" pitchFamily="2" charset="-122"/>
              </a:rPr>
              <a:t>未观测的变量称为“隐变量”</a:t>
            </a:r>
            <a:r>
              <a:rPr lang="en-US" altLang="zh-CN" sz="2200" kern="0" dirty="0">
                <a:latin typeface="幼圆" pitchFamily="49" charset="-122"/>
                <a:ea typeface="宋体" panose="02010600030101010101" pitchFamily="2" charset="-122"/>
              </a:rPr>
              <a:t>(</a:t>
            </a:r>
            <a:r>
              <a:rPr lang="en-US" altLang="zh-CN" sz="2200" kern="0" dirty="0">
                <a:ea typeface="Times" panose="02020603050405020304" pitchFamily="18" charset="0"/>
                <a:cs typeface="Times" panose="02020603050405020304" pitchFamily="18" charset="0"/>
              </a:rPr>
              <a:t>latent variable</a:t>
            </a:r>
            <a:r>
              <a:rPr lang="en-US" altLang="zh-CN" sz="2200" kern="0" dirty="0">
                <a:latin typeface="幼圆" pitchFamily="49" charset="-122"/>
                <a:ea typeface="宋体" panose="02010600030101010101" pitchFamily="2" charset="-122"/>
              </a:rPr>
              <a:t>)</a:t>
            </a:r>
            <a:r>
              <a:rPr lang="zh-CN" altLang="en-US" sz="2200" kern="0" dirty="0">
                <a:latin typeface="幼圆" pitchFamily="49" charset="-122"/>
                <a:ea typeface="宋体" panose="02010600030101010101" pitchFamily="2" charset="-122"/>
              </a:rPr>
              <a:t>。令</a:t>
            </a:r>
            <a:r>
              <a:rPr lang="en-US" altLang="zh-CN" sz="2200" kern="0" dirty="0">
                <a:latin typeface="Times" panose="02020603050405020304" pitchFamily="18" charset="0"/>
                <a:ea typeface="Times" panose="02020603050405020304" pitchFamily="18" charset="0"/>
                <a:cs typeface="Times" panose="02020603050405020304" pitchFamily="18" charset="0"/>
              </a:rPr>
              <a:t>     </a:t>
            </a:r>
            <a:r>
              <a:rPr lang="zh-CN" altLang="en-US" sz="2200" kern="0" dirty="0">
                <a:latin typeface="幼圆" pitchFamily="49" charset="-122"/>
                <a:ea typeface="Times" panose="02020603050405020304" pitchFamily="18" charset="0"/>
                <a:cs typeface="Times" panose="02020603050405020304" pitchFamily="18" charset="0"/>
              </a:rPr>
              <a:t>表示已观测变量集，</a:t>
            </a:r>
            <a:r>
              <a:rPr lang="en-US" altLang="zh-CN" sz="2200" kern="0" dirty="0">
                <a:latin typeface="Times" panose="02020603050405020304" pitchFamily="18" charset="0"/>
                <a:ea typeface="Times" panose="02020603050405020304" pitchFamily="18" charset="0"/>
                <a:cs typeface="Times" panose="02020603050405020304" pitchFamily="18" charset="0"/>
              </a:rPr>
              <a:t>   </a:t>
            </a:r>
            <a:r>
              <a:rPr lang="zh-CN" altLang="en-US" sz="2200" kern="0" dirty="0">
                <a:latin typeface="幼圆" pitchFamily="49" charset="-122"/>
                <a:ea typeface="Times" panose="02020603050405020304" pitchFamily="18" charset="0"/>
                <a:cs typeface="Times" panose="02020603050405020304" pitchFamily="18" charset="0"/>
              </a:rPr>
              <a:t>表示隐变量集，若预对模型参数</a:t>
            </a:r>
            <a:r>
              <a:rPr lang="en-US" altLang="zh-CN" sz="2200" kern="0" dirty="0">
                <a:latin typeface="幼圆" pitchFamily="49" charset="-122"/>
                <a:ea typeface="Times" panose="02020603050405020304" pitchFamily="18" charset="0"/>
                <a:cs typeface="Times" panose="02020603050405020304" pitchFamily="18" charset="0"/>
              </a:rPr>
              <a:t>  </a:t>
            </a:r>
            <a:r>
              <a:rPr lang="zh-CN" altLang="en-US" sz="2200" kern="0" dirty="0">
                <a:latin typeface="幼圆" pitchFamily="49" charset="-122"/>
                <a:ea typeface="Times" panose="02020603050405020304" pitchFamily="18" charset="0"/>
                <a:cs typeface="Times" panose="02020603050405020304" pitchFamily="18" charset="0"/>
              </a:rPr>
              <a:t> 做极大似然估计，</a:t>
            </a:r>
            <a:r>
              <a:rPr lang="zh-CN" altLang="en-US" sz="2200" kern="0" dirty="0">
                <a:latin typeface="幼圆" pitchFamily="49" charset="-122"/>
                <a:ea typeface="宋体" panose="02010600030101010101" pitchFamily="2" charset="-122"/>
              </a:rPr>
              <a:t>则应最大化对数似然函数</a:t>
            </a:r>
          </a:p>
          <a:p>
            <a:pPr marL="228600" lvl="1">
              <a:spcBef>
                <a:spcPts val="1000"/>
              </a:spcBef>
              <a:buSzPct val="120000"/>
              <a:buFont typeface="Wingdings" panose="05000000000000000000" pitchFamily="2" charset="2"/>
              <a:buChar char="p"/>
            </a:pPr>
            <a:endParaRPr lang="zh-CN" altLang="en-US" sz="2200" kern="0" dirty="0">
              <a:latin typeface="幼圆" pitchFamily="49" charset="-122"/>
              <a:ea typeface="宋体" panose="02010600030101010101" pitchFamily="2" charset="-122"/>
            </a:endParaRPr>
          </a:p>
          <a:p>
            <a:pPr marL="228600" lvl="1">
              <a:spcBef>
                <a:spcPts val="1000"/>
              </a:spcBef>
              <a:buSzPct val="120000"/>
              <a:buFont typeface="Wingdings" panose="05000000000000000000" pitchFamily="2" charset="2"/>
              <a:buChar char="p"/>
            </a:pPr>
            <a:endParaRPr lang="zh-CN" altLang="en-US" sz="2200" kern="0" dirty="0">
              <a:latin typeface="幼圆" pitchFamily="49" charset="-122"/>
              <a:ea typeface="宋体" panose="02010600030101010101" pitchFamily="2" charset="-122"/>
            </a:endParaRPr>
          </a:p>
          <a:p>
            <a:pPr marL="228600" lvl="1">
              <a:spcBef>
                <a:spcPts val="1000"/>
              </a:spcBef>
              <a:buSzPct val="120000"/>
              <a:buFont typeface="Wingdings" panose="05000000000000000000" pitchFamily="2" charset="2"/>
              <a:buChar char="p"/>
            </a:pPr>
            <a:r>
              <a:rPr lang="zh-CN" altLang="en-US" sz="2200" kern="0" dirty="0">
                <a:latin typeface="幼圆" pitchFamily="49" charset="-122"/>
                <a:ea typeface="宋体" panose="02010600030101010101" pitchFamily="2" charset="-122"/>
              </a:rPr>
              <a:t>由于 </a:t>
            </a:r>
            <a:r>
              <a:rPr lang="en-US" altLang="zh-CN" sz="2200" kern="0" dirty="0">
                <a:latin typeface="Times" panose="02020603050405020304" pitchFamily="18" charset="0"/>
                <a:ea typeface="Times" panose="02020603050405020304" pitchFamily="18" charset="0"/>
                <a:cs typeface="Times" panose="02020603050405020304" pitchFamily="18" charset="0"/>
              </a:rPr>
              <a:t>   </a:t>
            </a:r>
            <a:r>
              <a:rPr lang="zh-CN" altLang="en-US" sz="2200" kern="0" dirty="0">
                <a:latin typeface="幼圆" pitchFamily="49" charset="-122"/>
                <a:ea typeface="宋体" panose="02010600030101010101" pitchFamily="2" charset="-122"/>
              </a:rPr>
              <a:t>是隐变量，上式无法直接求解。此时我们可以通过对</a:t>
            </a:r>
            <a:r>
              <a:rPr lang="en-US" altLang="zh-CN" sz="2200" kern="0" dirty="0">
                <a:latin typeface="幼圆" pitchFamily="49" charset="-122"/>
                <a:ea typeface="Times" panose="02020603050405020304" pitchFamily="18" charset="0"/>
                <a:cs typeface="Times" panose="02020603050405020304" pitchFamily="18" charset="0"/>
              </a:rPr>
              <a:t>   </a:t>
            </a:r>
            <a:r>
              <a:rPr lang="zh-CN" altLang="en-US" sz="2200" kern="0" dirty="0">
                <a:latin typeface="幼圆" pitchFamily="49" charset="-122"/>
                <a:ea typeface="宋体" panose="02010600030101010101" pitchFamily="2" charset="-122"/>
              </a:rPr>
              <a:t>计算期望，来最大化已观测数据的对数“边际似然”</a:t>
            </a:r>
            <a:r>
              <a:rPr lang="en-US" altLang="zh-CN" sz="2200" kern="0" dirty="0">
                <a:latin typeface="幼圆" pitchFamily="49" charset="-122"/>
                <a:ea typeface="宋体" panose="02010600030101010101" pitchFamily="2" charset="-122"/>
              </a:rPr>
              <a:t>(</a:t>
            </a:r>
            <a:r>
              <a:rPr lang="en-US" altLang="zh-CN" sz="2200" kern="0" dirty="0">
                <a:ea typeface="Times" panose="02020603050405020304" pitchFamily="18" charset="0"/>
                <a:cs typeface="Times" panose="02020603050405020304" pitchFamily="18" charset="0"/>
              </a:rPr>
              <a:t>marginal likelihood</a:t>
            </a:r>
            <a:r>
              <a:rPr lang="en-US" altLang="zh-CN" sz="2200" kern="0" dirty="0">
                <a:latin typeface="幼圆" pitchFamily="49" charset="-122"/>
                <a:ea typeface="宋体" panose="02010600030101010101" pitchFamily="2" charset="-122"/>
              </a:rPr>
              <a:t>)</a:t>
            </a:r>
          </a:p>
          <a:p>
            <a:pPr marL="228600" lvl="1">
              <a:spcBef>
                <a:spcPts val="1000"/>
              </a:spcBef>
              <a:buSzPct val="120000"/>
              <a:buFont typeface="Wingdings" panose="05000000000000000000" pitchFamily="2" charset="2"/>
              <a:buChar char="p"/>
            </a:pPr>
            <a:endParaRPr lang="en-US" altLang="zh-CN" sz="2200" kern="0" dirty="0">
              <a:latin typeface="幼圆" pitchFamily="49" charset="-122"/>
              <a:ea typeface="宋体" panose="02010600030101010101" pitchFamily="2" charset="-122"/>
            </a:endParaRPr>
          </a:p>
          <a:p>
            <a:endParaRPr kumimoji="1" lang="zh-CN" altLang="en-US" kern="0" dirty="0">
              <a:latin typeface="幼圆" pitchFamily="49" charset="-122"/>
            </a:endParaRPr>
          </a:p>
        </p:txBody>
      </p:sp>
      <p:graphicFrame>
        <p:nvGraphicFramePr>
          <p:cNvPr id="6" name="Object 244">
            <a:extLst>
              <a:ext uri="{FF2B5EF4-FFF2-40B4-BE49-F238E27FC236}">
                <a16:creationId xmlns:a16="http://schemas.microsoft.com/office/drawing/2014/main" id="{6C7DCCE0-BFC3-42CB-AE22-FE219DC32FDD}"/>
              </a:ext>
            </a:extLst>
          </p:cNvPr>
          <p:cNvGraphicFramePr>
            <a:graphicFrameLocks noChangeAspect="1"/>
          </p:cNvGraphicFramePr>
          <p:nvPr>
            <p:extLst>
              <p:ext uri="{D42A27DB-BD31-4B8C-83A1-F6EECF244321}">
                <p14:modId xmlns:p14="http://schemas.microsoft.com/office/powerpoint/2010/main" val="2900273148"/>
              </p:ext>
            </p:extLst>
          </p:nvPr>
        </p:nvGraphicFramePr>
        <p:xfrm>
          <a:off x="6785831" y="2384729"/>
          <a:ext cx="268288" cy="312737"/>
        </p:xfrm>
        <a:graphic>
          <a:graphicData uri="http://schemas.openxmlformats.org/presentationml/2006/ole">
            <mc:AlternateContent xmlns:mc="http://schemas.openxmlformats.org/markup-compatibility/2006">
              <mc:Choice xmlns:v="urn:schemas-microsoft-com:vml" Requires="v">
                <p:oleObj name="Formula" r:id="rId2" imgW="133560" imgH="156240" progId="">
                  <p:embed/>
                </p:oleObj>
              </mc:Choice>
              <mc:Fallback>
                <p:oleObj name="Formula" r:id="rId2" imgW="133560" imgH="156240" progId="">
                  <p:embed/>
                  <p:pic>
                    <p:nvPicPr>
                      <p:cNvPr id="32774" name="Object 244">
                        <a:extLst>
                          <a:ext uri="{FF2B5EF4-FFF2-40B4-BE49-F238E27FC236}">
                            <a16:creationId xmlns:a16="http://schemas.microsoft.com/office/drawing/2014/main" id="{CEEA0F91-6D76-402F-89B3-56CF80268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5831" y="2384729"/>
                        <a:ext cx="268288"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243">
            <a:extLst>
              <a:ext uri="{FF2B5EF4-FFF2-40B4-BE49-F238E27FC236}">
                <a16:creationId xmlns:a16="http://schemas.microsoft.com/office/drawing/2014/main" id="{68915817-7B25-46EF-AC36-74A329CE50C2}"/>
              </a:ext>
            </a:extLst>
          </p:cNvPr>
          <p:cNvGraphicFramePr>
            <a:graphicFrameLocks noChangeAspect="1"/>
          </p:cNvGraphicFramePr>
          <p:nvPr>
            <p:extLst>
              <p:ext uri="{D42A27DB-BD31-4B8C-83A1-F6EECF244321}">
                <p14:modId xmlns:p14="http://schemas.microsoft.com/office/powerpoint/2010/main" val="1545520156"/>
              </p:ext>
            </p:extLst>
          </p:nvPr>
        </p:nvGraphicFramePr>
        <p:xfrm>
          <a:off x="9563653" y="2384729"/>
          <a:ext cx="200025" cy="312737"/>
        </p:xfrm>
        <a:graphic>
          <a:graphicData uri="http://schemas.openxmlformats.org/presentationml/2006/ole">
            <mc:AlternateContent xmlns:mc="http://schemas.openxmlformats.org/markup-compatibility/2006">
              <mc:Choice xmlns:v="urn:schemas-microsoft-com:vml" Requires="v">
                <p:oleObj name="Formula" r:id="rId4" imgW="100440" imgH="155160" progId="">
                  <p:embed/>
                </p:oleObj>
              </mc:Choice>
              <mc:Fallback>
                <p:oleObj name="Formula" r:id="rId4" imgW="100440" imgH="155160" progId="">
                  <p:embed/>
                  <p:pic>
                    <p:nvPicPr>
                      <p:cNvPr id="32773" name="Object 243">
                        <a:extLst>
                          <a:ext uri="{FF2B5EF4-FFF2-40B4-BE49-F238E27FC236}">
                            <a16:creationId xmlns:a16="http://schemas.microsoft.com/office/drawing/2014/main" id="{56EC7CAD-6008-45CA-9CA2-47D5FF6C53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63653" y="2384729"/>
                        <a:ext cx="20002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242">
            <a:extLst>
              <a:ext uri="{FF2B5EF4-FFF2-40B4-BE49-F238E27FC236}">
                <a16:creationId xmlns:a16="http://schemas.microsoft.com/office/drawing/2014/main" id="{A1E445EF-8734-42D9-9BB8-B995D24E04C3}"/>
              </a:ext>
            </a:extLst>
          </p:cNvPr>
          <p:cNvGraphicFramePr>
            <a:graphicFrameLocks noChangeAspect="1"/>
          </p:cNvGraphicFramePr>
          <p:nvPr>
            <p:extLst>
              <p:ext uri="{D42A27DB-BD31-4B8C-83A1-F6EECF244321}">
                <p14:modId xmlns:p14="http://schemas.microsoft.com/office/powerpoint/2010/main" val="2929539045"/>
              </p:ext>
            </p:extLst>
          </p:nvPr>
        </p:nvGraphicFramePr>
        <p:xfrm>
          <a:off x="2428322" y="2697466"/>
          <a:ext cx="238125" cy="338138"/>
        </p:xfrm>
        <a:graphic>
          <a:graphicData uri="http://schemas.openxmlformats.org/presentationml/2006/ole">
            <mc:AlternateContent xmlns:mc="http://schemas.openxmlformats.org/markup-compatibility/2006">
              <mc:Choice xmlns:v="urn:schemas-microsoft-com:vml" Requires="v">
                <p:oleObj name="Formula" r:id="rId6" imgW="113040" imgH="160200" progId="">
                  <p:embed/>
                </p:oleObj>
              </mc:Choice>
              <mc:Fallback>
                <p:oleObj name="Formula" r:id="rId6" imgW="113040" imgH="160200" progId="">
                  <p:embed/>
                  <p:pic>
                    <p:nvPicPr>
                      <p:cNvPr id="32772" name="Object 242">
                        <a:extLst>
                          <a:ext uri="{FF2B5EF4-FFF2-40B4-BE49-F238E27FC236}">
                            <a16:creationId xmlns:a16="http://schemas.microsoft.com/office/drawing/2014/main" id="{BF05FE60-52C4-4F1E-8381-F8C2EA8B3F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8322" y="2697466"/>
                        <a:ext cx="238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 name="组合 2">
            <a:extLst>
              <a:ext uri="{FF2B5EF4-FFF2-40B4-BE49-F238E27FC236}">
                <a16:creationId xmlns:a16="http://schemas.microsoft.com/office/drawing/2014/main" id="{62DEC040-3680-4216-8A0E-4646B742639A}"/>
              </a:ext>
            </a:extLst>
          </p:cNvPr>
          <p:cNvGrpSpPr>
            <a:grpSpLocks/>
          </p:cNvGrpSpPr>
          <p:nvPr/>
        </p:nvGrpSpPr>
        <p:grpSpPr bwMode="auto">
          <a:xfrm>
            <a:off x="1875854" y="3367286"/>
            <a:ext cx="6203950" cy="404813"/>
            <a:chOff x="1927225" y="3461005"/>
            <a:chExt cx="6204405" cy="404558"/>
          </a:xfrm>
        </p:grpSpPr>
        <p:pic>
          <p:nvPicPr>
            <p:cNvPr id="11" name="Picture 2">
              <a:extLst>
                <a:ext uri="{FF2B5EF4-FFF2-40B4-BE49-F238E27FC236}">
                  <a16:creationId xmlns:a16="http://schemas.microsoft.com/office/drawing/2014/main" id="{5659390D-49AE-4762-8D29-2FA166838849}"/>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380900" y="3461005"/>
              <a:ext cx="750730" cy="337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Object 241">
              <a:extLst>
                <a:ext uri="{FF2B5EF4-FFF2-40B4-BE49-F238E27FC236}">
                  <a16:creationId xmlns:a16="http://schemas.microsoft.com/office/drawing/2014/main" id="{D7678E61-E860-4829-8304-8E0C87FA31A6}"/>
                </a:ext>
              </a:extLst>
            </p:cNvPr>
            <p:cNvGraphicFramePr>
              <a:graphicFrameLocks noChangeAspect="1"/>
            </p:cNvGraphicFramePr>
            <p:nvPr/>
          </p:nvGraphicFramePr>
          <p:xfrm>
            <a:off x="1927225" y="3476625"/>
            <a:ext cx="4416425" cy="388938"/>
          </p:xfrm>
          <a:graphic>
            <a:graphicData uri="http://schemas.openxmlformats.org/presentationml/2006/ole">
              <mc:AlternateContent xmlns:mc="http://schemas.openxmlformats.org/markup-compatibility/2006">
                <mc:Choice xmlns:v="urn:schemas-microsoft-com:vml" Requires="v">
                  <p:oleObj name="Formula" r:id="rId9" imgW="2010600" imgH="177840" progId="">
                    <p:embed/>
                  </p:oleObj>
                </mc:Choice>
                <mc:Fallback>
                  <p:oleObj name="Formula" r:id="rId9" imgW="2010600" imgH="177840" progId="">
                    <p:embed/>
                    <p:pic>
                      <p:nvPicPr>
                        <p:cNvPr id="32771" name="Object 241">
                          <a:extLst>
                            <a:ext uri="{FF2B5EF4-FFF2-40B4-BE49-F238E27FC236}">
                              <a16:creationId xmlns:a16="http://schemas.microsoft.com/office/drawing/2014/main" id="{D027EA49-4B69-4FA7-84F7-34C7FEB02F3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7225" y="3476625"/>
                          <a:ext cx="441642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3" name="Object 245">
            <a:extLst>
              <a:ext uri="{FF2B5EF4-FFF2-40B4-BE49-F238E27FC236}">
                <a16:creationId xmlns:a16="http://schemas.microsoft.com/office/drawing/2014/main" id="{3D1E4456-6D59-475C-9F08-0FF14580E46F}"/>
              </a:ext>
            </a:extLst>
          </p:cNvPr>
          <p:cNvGraphicFramePr>
            <a:graphicFrameLocks noChangeAspect="1"/>
          </p:cNvGraphicFramePr>
          <p:nvPr>
            <p:extLst>
              <p:ext uri="{D42A27DB-BD31-4B8C-83A1-F6EECF244321}">
                <p14:modId xmlns:p14="http://schemas.microsoft.com/office/powerpoint/2010/main" val="3517668573"/>
              </p:ext>
            </p:extLst>
          </p:nvPr>
        </p:nvGraphicFramePr>
        <p:xfrm>
          <a:off x="1293545" y="4127678"/>
          <a:ext cx="201613" cy="312738"/>
        </p:xfrm>
        <a:graphic>
          <a:graphicData uri="http://schemas.openxmlformats.org/presentationml/2006/ole">
            <mc:AlternateContent xmlns:mc="http://schemas.openxmlformats.org/markup-compatibility/2006">
              <mc:Choice xmlns:v="urn:schemas-microsoft-com:vml" Requires="v">
                <p:oleObj name="Formula" r:id="rId11" imgW="100440" imgH="155160" progId="">
                  <p:embed/>
                </p:oleObj>
              </mc:Choice>
              <mc:Fallback>
                <p:oleObj name="Formula" r:id="rId11" imgW="100440" imgH="155160" progId="">
                  <p:embed/>
                  <p:pic>
                    <p:nvPicPr>
                      <p:cNvPr id="32775" name="Object 245">
                        <a:extLst>
                          <a:ext uri="{FF2B5EF4-FFF2-40B4-BE49-F238E27FC236}">
                            <a16:creationId xmlns:a16="http://schemas.microsoft.com/office/drawing/2014/main" id="{D9541867-5C7E-4A68-A575-CC5ADD4197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3545" y="4127678"/>
                        <a:ext cx="2016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245">
            <a:extLst>
              <a:ext uri="{FF2B5EF4-FFF2-40B4-BE49-F238E27FC236}">
                <a16:creationId xmlns:a16="http://schemas.microsoft.com/office/drawing/2014/main" id="{59BA1E70-28A2-478A-A50E-A815CC04C1A6}"/>
              </a:ext>
            </a:extLst>
          </p:cNvPr>
          <p:cNvGraphicFramePr>
            <a:graphicFrameLocks noChangeAspect="1"/>
          </p:cNvGraphicFramePr>
          <p:nvPr>
            <p:extLst>
              <p:ext uri="{D42A27DB-BD31-4B8C-83A1-F6EECF244321}">
                <p14:modId xmlns:p14="http://schemas.microsoft.com/office/powerpoint/2010/main" val="3272534687"/>
              </p:ext>
            </p:extLst>
          </p:nvPr>
        </p:nvGraphicFramePr>
        <p:xfrm>
          <a:off x="7978997" y="4127678"/>
          <a:ext cx="201613" cy="312738"/>
        </p:xfrm>
        <a:graphic>
          <a:graphicData uri="http://schemas.openxmlformats.org/presentationml/2006/ole">
            <mc:AlternateContent xmlns:mc="http://schemas.openxmlformats.org/markup-compatibility/2006">
              <mc:Choice xmlns:v="urn:schemas-microsoft-com:vml" Requires="v">
                <p:oleObj name="Formula" r:id="rId11" imgW="100440" imgH="155160" progId="">
                  <p:embed/>
                </p:oleObj>
              </mc:Choice>
              <mc:Fallback>
                <p:oleObj name="Formula" r:id="rId11" imgW="100440" imgH="155160" progId="">
                  <p:embed/>
                  <p:pic>
                    <p:nvPicPr>
                      <p:cNvPr id="32775" name="Object 245">
                        <a:extLst>
                          <a:ext uri="{FF2B5EF4-FFF2-40B4-BE49-F238E27FC236}">
                            <a16:creationId xmlns:a16="http://schemas.microsoft.com/office/drawing/2014/main" id="{D9541867-5C7E-4A68-A575-CC5ADD4197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78997" y="4127678"/>
                        <a:ext cx="2016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5" name="组合 4">
            <a:extLst>
              <a:ext uri="{FF2B5EF4-FFF2-40B4-BE49-F238E27FC236}">
                <a16:creationId xmlns:a16="http://schemas.microsoft.com/office/drawing/2014/main" id="{4313584D-59DF-41DC-9EFB-91A5CA343F38}"/>
              </a:ext>
            </a:extLst>
          </p:cNvPr>
          <p:cNvGrpSpPr>
            <a:grpSpLocks/>
          </p:cNvGrpSpPr>
          <p:nvPr/>
        </p:nvGrpSpPr>
        <p:grpSpPr bwMode="auto">
          <a:xfrm>
            <a:off x="919163" y="5173663"/>
            <a:ext cx="7569200" cy="735012"/>
            <a:chOff x="919662" y="5173869"/>
            <a:chExt cx="7568535" cy="735483"/>
          </a:xfrm>
        </p:grpSpPr>
        <p:pic>
          <p:nvPicPr>
            <p:cNvPr id="16" name="Picture 8">
              <a:extLst>
                <a:ext uri="{FF2B5EF4-FFF2-40B4-BE49-F238E27FC236}">
                  <a16:creationId xmlns:a16="http://schemas.microsoft.com/office/drawing/2014/main" id="{7FAB6FBA-DFDD-4CB7-822E-68E38DEA94E7}"/>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765224" y="5223215"/>
              <a:ext cx="722973" cy="318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 name="Object 240">
              <a:extLst>
                <a:ext uri="{FF2B5EF4-FFF2-40B4-BE49-F238E27FC236}">
                  <a16:creationId xmlns:a16="http://schemas.microsoft.com/office/drawing/2014/main" id="{04D0EE95-991A-4FA0-BBD2-19F741468C8B}"/>
                </a:ext>
              </a:extLst>
            </p:cNvPr>
            <p:cNvGraphicFramePr>
              <a:graphicFrameLocks noChangeAspect="1"/>
            </p:cNvGraphicFramePr>
            <p:nvPr/>
          </p:nvGraphicFramePr>
          <p:xfrm>
            <a:off x="919662" y="5173869"/>
            <a:ext cx="6461238" cy="735483"/>
          </p:xfrm>
          <a:graphic>
            <a:graphicData uri="http://schemas.openxmlformats.org/presentationml/2006/ole">
              <mc:AlternateContent xmlns:mc="http://schemas.openxmlformats.org/markup-compatibility/2006">
                <mc:Choice xmlns:v="urn:schemas-microsoft-com:vml" Requires="v">
                  <p:oleObj name="Formula" r:id="rId13" imgW="3053160" imgH="349560" progId="">
                    <p:embed/>
                  </p:oleObj>
                </mc:Choice>
                <mc:Fallback>
                  <p:oleObj name="Formula" r:id="rId13" imgW="3053160" imgH="349560" progId="">
                    <p:embed/>
                    <p:pic>
                      <p:nvPicPr>
                        <p:cNvPr id="32770" name="Object 240">
                          <a:extLst>
                            <a:ext uri="{FF2B5EF4-FFF2-40B4-BE49-F238E27FC236}">
                              <a16:creationId xmlns:a16="http://schemas.microsoft.com/office/drawing/2014/main" id="{236608EE-75E4-438C-8A5B-7A232CD11CF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9662" y="5173869"/>
                          <a:ext cx="6461238" cy="735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603582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CF3454F-3DAC-4F8A-96CA-F8BA8CD35785}"/>
              </a:ext>
            </a:extLst>
          </p:cNvPr>
          <p:cNvSpPr>
            <a:spLocks noGrp="1"/>
          </p:cNvSpPr>
          <p:nvPr>
            <p:ph type="dt" sz="half" idx="10"/>
          </p:nvPr>
        </p:nvSpPr>
        <p:spPr/>
        <p:txBody>
          <a:bodyPr/>
          <a:lstStyle/>
          <a:p>
            <a:pPr>
              <a:defRPr/>
            </a:pPr>
            <a:fld id="{475F2974-A565-48EB-BE06-0BED6BD5DC9C}" type="datetime1">
              <a:rPr lang="zh-CN" altLang="en-US" smtClean="0"/>
              <a:t>2021/9/9</a:t>
            </a:fld>
            <a:endParaRPr lang="en-US" altLang="zh-CN" dirty="0"/>
          </a:p>
        </p:txBody>
      </p:sp>
      <p:sp>
        <p:nvSpPr>
          <p:cNvPr id="3" name="灯片编号占位符 2">
            <a:extLst>
              <a:ext uri="{FF2B5EF4-FFF2-40B4-BE49-F238E27FC236}">
                <a16:creationId xmlns:a16="http://schemas.microsoft.com/office/drawing/2014/main" id="{56A9E627-5A68-40FC-B792-5AD76341D276}"/>
              </a:ext>
            </a:extLst>
          </p:cNvPr>
          <p:cNvSpPr>
            <a:spLocks noGrp="1"/>
          </p:cNvSpPr>
          <p:nvPr>
            <p:ph type="sldNum" sz="quarter" idx="11"/>
          </p:nvPr>
        </p:nvSpPr>
        <p:spPr/>
        <p:txBody>
          <a:bodyPr/>
          <a:lstStyle/>
          <a:p>
            <a:fld id="{8A43780D-5C61-47C7-84FD-DBDC025933FC}" type="slidenum">
              <a:rPr lang="en-US" altLang="zh-CN" smtClean="0"/>
              <a:t>2</a:t>
            </a:fld>
            <a:endParaRPr lang="en-US" altLang="zh-CN"/>
          </a:p>
        </p:txBody>
      </p:sp>
      <p:sp>
        <p:nvSpPr>
          <p:cNvPr id="4" name="标题 3">
            <a:extLst>
              <a:ext uri="{FF2B5EF4-FFF2-40B4-BE49-F238E27FC236}">
                <a16:creationId xmlns:a16="http://schemas.microsoft.com/office/drawing/2014/main" id="{4F525B58-A132-451C-8506-1F53A86A9002}"/>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a:t>贝叶斯决策论</a:t>
            </a:r>
            <a:endParaRPr lang="zh-CN" altLang="en-US" kern="0" dirty="0">
              <a:latin typeface="+mj-ea"/>
            </a:endParaRPr>
          </a:p>
        </p:txBody>
      </p:sp>
      <p:sp>
        <p:nvSpPr>
          <p:cNvPr id="5" name="内容占位符 1">
            <a:extLst>
              <a:ext uri="{FF2B5EF4-FFF2-40B4-BE49-F238E27FC236}">
                <a16:creationId xmlns:a16="http://schemas.microsoft.com/office/drawing/2014/main" id="{F9181FA3-BDA3-44B4-B282-9D4AD01B0A79}"/>
              </a:ext>
            </a:extLst>
          </p:cNvPr>
          <p:cNvSpPr txBox="1">
            <a:spLocks/>
          </p:cNvSpPr>
          <p:nvPr/>
        </p:nvSpPr>
        <p:spPr>
          <a:xfrm>
            <a:off x="174625" y="979755"/>
            <a:ext cx="11646959" cy="5316538"/>
          </a:xfrm>
          <a:prstGeom prst="rect">
            <a:avLst/>
          </a:prstGeom>
        </p:spPr>
        <p:txBody>
          <a:bodyPr rtlCol="0">
            <a:normAutofit fontScale="92500" lnSpcReduction="10000"/>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indent="-360000" fontAlgn="auto">
              <a:spcAft>
                <a:spcPts val="0"/>
              </a:spcAft>
              <a:defRPr/>
            </a:pPr>
            <a:r>
              <a:rPr lang="zh-CN" altLang="en-US" kern="0" dirty="0"/>
              <a:t>贝叶斯决策论（</a:t>
            </a:r>
            <a:r>
              <a:rPr lang="en-US" altLang="zh-CN" kern="0" dirty="0"/>
              <a:t>Bayesian decision theory</a:t>
            </a:r>
            <a:r>
              <a:rPr lang="zh-CN" altLang="en-US" kern="0" dirty="0"/>
              <a:t>）是在概率框架下实施决策的基本方法。</a:t>
            </a:r>
          </a:p>
          <a:p>
            <a:pPr lvl="1" indent="-360000" fontAlgn="auto">
              <a:spcAft>
                <a:spcPts val="0"/>
              </a:spcAft>
              <a:defRPr/>
            </a:pPr>
            <a:r>
              <a:rPr lang="zh-CN" altLang="en-US" kern="0" dirty="0"/>
              <a:t>在分类问题情况下，在所有相关概率都已知的理想情形下，贝叶斯决策考虑如何基于这些概率和误判损失来选择最优的类别标记。</a:t>
            </a:r>
            <a:endParaRPr lang="en-US" altLang="zh-CN" kern="0" dirty="0"/>
          </a:p>
          <a:p>
            <a:pPr lvl="1" indent="-360000" fontAlgn="auto">
              <a:spcAft>
                <a:spcPts val="0"/>
              </a:spcAft>
              <a:defRPr/>
            </a:pPr>
            <a:endParaRPr lang="zh-CN" altLang="en-US" kern="0" dirty="0"/>
          </a:p>
          <a:p>
            <a:pPr indent="-360000" fontAlgn="auto">
              <a:spcAft>
                <a:spcPts val="0"/>
              </a:spcAft>
              <a:defRPr/>
            </a:pPr>
            <a:r>
              <a:rPr lang="zh-CN" altLang="en-US" kern="0" dirty="0"/>
              <a:t>假设有</a:t>
            </a:r>
            <a:r>
              <a:rPr lang="en-US" altLang="zh-CN" kern="0" dirty="0"/>
              <a:t>N</a:t>
            </a:r>
            <a:r>
              <a:rPr lang="zh-CN" altLang="en-US" kern="0" dirty="0"/>
              <a:t>种可能的类别标记，即                           ，   ，    是将一个真实标记为    的样本误分类为    所产生的损失。基于后验概率                可获得将样本    分类为    所产生的期望损失（</a:t>
            </a:r>
            <a:r>
              <a:rPr lang="en-US" altLang="zh-CN" kern="0" dirty="0"/>
              <a:t>expected loss</a:t>
            </a:r>
            <a:r>
              <a:rPr lang="zh-CN" altLang="en-US" kern="0" dirty="0"/>
              <a:t>），即在样本上的“条件风险”（</a:t>
            </a:r>
            <a:r>
              <a:rPr lang="en-US" altLang="zh-CN" kern="0" dirty="0"/>
              <a:t>conditional risk</a:t>
            </a:r>
            <a:r>
              <a:rPr lang="zh-CN" altLang="en-US" kern="0" dirty="0"/>
              <a:t>）</a:t>
            </a:r>
          </a:p>
          <a:p>
            <a:pPr indent="-360000" fontAlgn="auto">
              <a:spcAft>
                <a:spcPts val="0"/>
              </a:spcAft>
              <a:defRPr/>
            </a:pPr>
            <a:endParaRPr lang="zh-CN" altLang="en-US" kern="0" dirty="0"/>
          </a:p>
          <a:p>
            <a:pPr marL="0" indent="0" fontAlgn="auto">
              <a:spcAft>
                <a:spcPts val="0"/>
              </a:spcAft>
              <a:buFont typeface="Wingdings" panose="05000000000000000000" pitchFamily="2" charset="2"/>
              <a:buNone/>
              <a:defRPr/>
            </a:pPr>
            <a:endParaRPr lang="zh-CN" altLang="en-US" kern="0" dirty="0"/>
          </a:p>
          <a:p>
            <a:pPr indent="-360000" fontAlgn="auto">
              <a:spcAft>
                <a:spcPts val="0"/>
              </a:spcAft>
              <a:defRPr/>
            </a:pPr>
            <a:r>
              <a:rPr lang="zh-CN" altLang="en-US" kern="0" dirty="0"/>
              <a:t>我们的任务是寻找一个判定准则                   以最小化总体风险</a:t>
            </a:r>
            <a:endParaRPr lang="en-US" altLang="zh-CN" kern="0" dirty="0"/>
          </a:p>
          <a:p>
            <a:pPr marL="0" indent="0" fontAlgn="auto">
              <a:spcAft>
                <a:spcPts val="0"/>
              </a:spcAft>
              <a:buFont typeface="Wingdings" panose="05000000000000000000" pitchFamily="2" charset="2"/>
              <a:buNone/>
              <a:defRPr/>
            </a:pPr>
            <a:endParaRPr lang="en-US" altLang="zh-CN" kern="0" dirty="0"/>
          </a:p>
        </p:txBody>
      </p:sp>
      <p:graphicFrame>
        <p:nvGraphicFramePr>
          <p:cNvPr id="6" name="Object 1464">
            <a:extLst>
              <a:ext uri="{FF2B5EF4-FFF2-40B4-BE49-F238E27FC236}">
                <a16:creationId xmlns:a16="http://schemas.microsoft.com/office/drawing/2014/main" id="{97EBA40F-F59C-42A2-9A26-070EE6F8B4A9}"/>
              </a:ext>
            </a:extLst>
          </p:cNvPr>
          <p:cNvGraphicFramePr>
            <a:graphicFrameLocks noChangeAspect="1"/>
          </p:cNvGraphicFramePr>
          <p:nvPr>
            <p:extLst>
              <p:ext uri="{D42A27DB-BD31-4B8C-83A1-F6EECF244321}">
                <p14:modId xmlns:p14="http://schemas.microsoft.com/office/powerpoint/2010/main" val="1242935034"/>
              </p:ext>
            </p:extLst>
          </p:nvPr>
        </p:nvGraphicFramePr>
        <p:xfrm>
          <a:off x="5717516" y="3106737"/>
          <a:ext cx="2251075" cy="322263"/>
        </p:xfrm>
        <a:graphic>
          <a:graphicData uri="http://schemas.openxmlformats.org/presentationml/2006/ole">
            <mc:AlternateContent xmlns:mc="http://schemas.openxmlformats.org/markup-compatibility/2006">
              <mc:Choice xmlns:v="urn:schemas-microsoft-com:vml" Requires="v">
                <p:oleObj name="Formula" r:id="rId2" imgW="1240920" imgH="177840" progId="">
                  <p:embed/>
                </p:oleObj>
              </mc:Choice>
              <mc:Fallback>
                <p:oleObj name="Formula" r:id="rId2" imgW="1240920" imgH="177840" progId="">
                  <p:embed/>
                  <p:pic>
                    <p:nvPicPr>
                      <p:cNvPr id="1027" name="Object 1464">
                        <a:extLst>
                          <a:ext uri="{FF2B5EF4-FFF2-40B4-BE49-F238E27FC236}">
                            <a16:creationId xmlns:a16="http://schemas.microsoft.com/office/drawing/2014/main" id="{239DAD49-5BCA-4C1F-9AAE-D8B009254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7516" y="3106737"/>
                        <a:ext cx="2251075"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1465">
            <a:extLst>
              <a:ext uri="{FF2B5EF4-FFF2-40B4-BE49-F238E27FC236}">
                <a16:creationId xmlns:a16="http://schemas.microsoft.com/office/drawing/2014/main" id="{1E145C5B-0D2C-4212-A081-39963E7C4555}"/>
              </a:ext>
            </a:extLst>
          </p:cNvPr>
          <p:cNvGraphicFramePr>
            <a:graphicFrameLocks noChangeAspect="1"/>
          </p:cNvGraphicFramePr>
          <p:nvPr>
            <p:extLst>
              <p:ext uri="{D42A27DB-BD31-4B8C-83A1-F6EECF244321}">
                <p14:modId xmlns:p14="http://schemas.microsoft.com/office/powerpoint/2010/main" val="4085683090"/>
              </p:ext>
            </p:extLst>
          </p:nvPr>
        </p:nvGraphicFramePr>
        <p:xfrm>
          <a:off x="8423150" y="3157538"/>
          <a:ext cx="271462" cy="271462"/>
        </p:xfrm>
        <a:graphic>
          <a:graphicData uri="http://schemas.openxmlformats.org/presentationml/2006/ole">
            <mc:AlternateContent xmlns:mc="http://schemas.openxmlformats.org/markup-compatibility/2006">
              <mc:Choice xmlns:v="urn:schemas-microsoft-com:vml" Requires="v">
                <p:oleObj name="Formula" r:id="rId4" imgW="170280" imgH="171720" progId="">
                  <p:embed/>
                </p:oleObj>
              </mc:Choice>
              <mc:Fallback>
                <p:oleObj name="Formula" r:id="rId4" imgW="170280" imgH="171720" progId="">
                  <p:embed/>
                  <p:pic>
                    <p:nvPicPr>
                      <p:cNvPr id="1028" name="Object 1465">
                        <a:extLst>
                          <a:ext uri="{FF2B5EF4-FFF2-40B4-BE49-F238E27FC236}">
                            <a16:creationId xmlns:a16="http://schemas.microsoft.com/office/drawing/2014/main" id="{BD68F96C-E6E1-4D3B-B08E-779656E218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3150" y="3157538"/>
                        <a:ext cx="271462"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466">
            <a:extLst>
              <a:ext uri="{FF2B5EF4-FFF2-40B4-BE49-F238E27FC236}">
                <a16:creationId xmlns:a16="http://schemas.microsoft.com/office/drawing/2014/main" id="{7EA29157-AE60-4F2C-814F-60AE7C9163CA}"/>
              </a:ext>
            </a:extLst>
          </p:cNvPr>
          <p:cNvGraphicFramePr>
            <a:graphicFrameLocks noChangeAspect="1"/>
          </p:cNvGraphicFramePr>
          <p:nvPr>
            <p:extLst>
              <p:ext uri="{D42A27DB-BD31-4B8C-83A1-F6EECF244321}">
                <p14:modId xmlns:p14="http://schemas.microsoft.com/office/powerpoint/2010/main" val="2431796978"/>
              </p:ext>
            </p:extLst>
          </p:nvPr>
        </p:nvGraphicFramePr>
        <p:xfrm>
          <a:off x="1113569" y="3550444"/>
          <a:ext cx="252413" cy="298450"/>
        </p:xfrm>
        <a:graphic>
          <a:graphicData uri="http://schemas.openxmlformats.org/presentationml/2006/ole">
            <mc:AlternateContent xmlns:mc="http://schemas.openxmlformats.org/markup-compatibility/2006">
              <mc:Choice xmlns:v="urn:schemas-microsoft-com:vml" Requires="v">
                <p:oleObj name="Formula" r:id="rId6" imgW="113040" imgH="133560" progId="">
                  <p:embed/>
                </p:oleObj>
              </mc:Choice>
              <mc:Fallback>
                <p:oleObj name="Formula" r:id="rId6" imgW="113040" imgH="133560" progId="">
                  <p:embed/>
                  <p:pic>
                    <p:nvPicPr>
                      <p:cNvPr id="1029" name="Object 1466">
                        <a:extLst>
                          <a:ext uri="{FF2B5EF4-FFF2-40B4-BE49-F238E27FC236}">
                            <a16:creationId xmlns:a16="http://schemas.microsoft.com/office/drawing/2014/main" id="{03945611-049E-4393-A883-CDFF8B0142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3569" y="3550444"/>
                        <a:ext cx="252413"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467">
            <a:extLst>
              <a:ext uri="{FF2B5EF4-FFF2-40B4-BE49-F238E27FC236}">
                <a16:creationId xmlns:a16="http://schemas.microsoft.com/office/drawing/2014/main" id="{6959EA93-2861-4DD4-BF06-A2234546C070}"/>
              </a:ext>
            </a:extLst>
          </p:cNvPr>
          <p:cNvGraphicFramePr>
            <a:graphicFrameLocks noChangeAspect="1"/>
          </p:cNvGraphicFramePr>
          <p:nvPr>
            <p:extLst>
              <p:ext uri="{D42A27DB-BD31-4B8C-83A1-F6EECF244321}">
                <p14:modId xmlns:p14="http://schemas.microsoft.com/office/powerpoint/2010/main" val="190463490"/>
              </p:ext>
            </p:extLst>
          </p:nvPr>
        </p:nvGraphicFramePr>
        <p:xfrm>
          <a:off x="3857625" y="3550444"/>
          <a:ext cx="255587" cy="292100"/>
        </p:xfrm>
        <a:graphic>
          <a:graphicData uri="http://schemas.openxmlformats.org/presentationml/2006/ole">
            <mc:AlternateContent xmlns:mc="http://schemas.openxmlformats.org/markup-compatibility/2006">
              <mc:Choice xmlns:v="urn:schemas-microsoft-com:vml" Requires="v">
                <p:oleObj name="Formula" r:id="rId8" imgW="104400" imgH="119520" progId="">
                  <p:embed/>
                </p:oleObj>
              </mc:Choice>
              <mc:Fallback>
                <p:oleObj name="Formula" r:id="rId8" imgW="104400" imgH="119520" progId="">
                  <p:embed/>
                  <p:pic>
                    <p:nvPicPr>
                      <p:cNvPr id="1030" name="Object 1467">
                        <a:extLst>
                          <a:ext uri="{FF2B5EF4-FFF2-40B4-BE49-F238E27FC236}">
                            <a16:creationId xmlns:a16="http://schemas.microsoft.com/office/drawing/2014/main" id="{5B733DBE-51DB-4A1C-B279-827AE6BD64D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7625" y="3550444"/>
                        <a:ext cx="2555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470">
            <a:extLst>
              <a:ext uri="{FF2B5EF4-FFF2-40B4-BE49-F238E27FC236}">
                <a16:creationId xmlns:a16="http://schemas.microsoft.com/office/drawing/2014/main" id="{458DC936-5A68-451C-AB77-2FED6CEF6BE5}"/>
              </a:ext>
            </a:extLst>
          </p:cNvPr>
          <p:cNvGraphicFramePr>
            <a:graphicFrameLocks noChangeAspect="1"/>
          </p:cNvGraphicFramePr>
          <p:nvPr>
            <p:extLst>
              <p:ext uri="{D42A27DB-BD31-4B8C-83A1-F6EECF244321}">
                <p14:modId xmlns:p14="http://schemas.microsoft.com/office/powerpoint/2010/main" val="1368890927"/>
              </p:ext>
            </p:extLst>
          </p:nvPr>
        </p:nvGraphicFramePr>
        <p:xfrm>
          <a:off x="8776805" y="3496871"/>
          <a:ext cx="1168400" cy="338137"/>
        </p:xfrm>
        <a:graphic>
          <a:graphicData uri="http://schemas.openxmlformats.org/presentationml/2006/ole">
            <mc:AlternateContent xmlns:mc="http://schemas.openxmlformats.org/markup-compatibility/2006">
              <mc:Choice xmlns:v="urn:schemas-microsoft-com:vml" Requires="v">
                <p:oleObj name="Formula" r:id="rId10" imgW="612360" imgH="177840" progId="">
                  <p:embed/>
                </p:oleObj>
              </mc:Choice>
              <mc:Fallback>
                <p:oleObj name="Formula" r:id="rId10" imgW="612360" imgH="177840" progId="">
                  <p:embed/>
                  <p:pic>
                    <p:nvPicPr>
                      <p:cNvPr id="1033" name="Object 1470">
                        <a:extLst>
                          <a:ext uri="{FF2B5EF4-FFF2-40B4-BE49-F238E27FC236}">
                            <a16:creationId xmlns:a16="http://schemas.microsoft.com/office/drawing/2014/main" id="{F11DD64C-1320-4AC9-B05F-4569D9CF0D1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76805" y="3496871"/>
                        <a:ext cx="1168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468">
            <a:extLst>
              <a:ext uri="{FF2B5EF4-FFF2-40B4-BE49-F238E27FC236}">
                <a16:creationId xmlns:a16="http://schemas.microsoft.com/office/drawing/2014/main" id="{13E200CF-2CF9-4097-BF8B-C4D6E985BD5A}"/>
              </a:ext>
            </a:extLst>
          </p:cNvPr>
          <p:cNvGraphicFramePr>
            <a:graphicFrameLocks noChangeAspect="1"/>
          </p:cNvGraphicFramePr>
          <p:nvPr>
            <p:extLst>
              <p:ext uri="{D42A27DB-BD31-4B8C-83A1-F6EECF244321}">
                <p14:modId xmlns:p14="http://schemas.microsoft.com/office/powerpoint/2010/main" val="759477854"/>
              </p:ext>
            </p:extLst>
          </p:nvPr>
        </p:nvGraphicFramePr>
        <p:xfrm>
          <a:off x="1139237" y="3908425"/>
          <a:ext cx="236538" cy="287337"/>
        </p:xfrm>
        <a:graphic>
          <a:graphicData uri="http://schemas.openxmlformats.org/presentationml/2006/ole">
            <mc:AlternateContent xmlns:mc="http://schemas.openxmlformats.org/markup-compatibility/2006">
              <mc:Choice xmlns:v="urn:schemas-microsoft-com:vml" Requires="v">
                <p:oleObj name="Formula" r:id="rId12" imgW="97920" imgH="120960" progId="">
                  <p:embed/>
                </p:oleObj>
              </mc:Choice>
              <mc:Fallback>
                <p:oleObj name="Formula" r:id="rId12" imgW="97920" imgH="120960" progId="">
                  <p:embed/>
                  <p:pic>
                    <p:nvPicPr>
                      <p:cNvPr id="1031" name="Object 1468">
                        <a:extLst>
                          <a:ext uri="{FF2B5EF4-FFF2-40B4-BE49-F238E27FC236}">
                            <a16:creationId xmlns:a16="http://schemas.microsoft.com/office/drawing/2014/main" id="{BB2FCF1C-8B4D-41E1-96A5-874D777432B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39237" y="3908425"/>
                        <a:ext cx="2365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469">
            <a:extLst>
              <a:ext uri="{FF2B5EF4-FFF2-40B4-BE49-F238E27FC236}">
                <a16:creationId xmlns:a16="http://schemas.microsoft.com/office/drawing/2014/main" id="{F777C5BE-2103-4686-BC0F-66544FFCE7BD}"/>
              </a:ext>
            </a:extLst>
          </p:cNvPr>
          <p:cNvGraphicFramePr>
            <a:graphicFrameLocks noChangeAspect="1"/>
          </p:cNvGraphicFramePr>
          <p:nvPr>
            <p:extLst>
              <p:ext uri="{D42A27DB-BD31-4B8C-83A1-F6EECF244321}">
                <p14:modId xmlns:p14="http://schemas.microsoft.com/office/powerpoint/2010/main" val="2096215126"/>
              </p:ext>
            </p:extLst>
          </p:nvPr>
        </p:nvGraphicFramePr>
        <p:xfrm>
          <a:off x="2483216" y="3878699"/>
          <a:ext cx="257175" cy="292100"/>
        </p:xfrm>
        <a:graphic>
          <a:graphicData uri="http://schemas.openxmlformats.org/presentationml/2006/ole">
            <mc:AlternateContent xmlns:mc="http://schemas.openxmlformats.org/markup-compatibility/2006">
              <mc:Choice xmlns:v="urn:schemas-microsoft-com:vml" Requires="v">
                <p:oleObj name="Formula" r:id="rId14" imgW="104400" imgH="119520" progId="">
                  <p:embed/>
                </p:oleObj>
              </mc:Choice>
              <mc:Fallback>
                <p:oleObj name="Formula" r:id="rId14" imgW="104400" imgH="119520" progId="">
                  <p:embed/>
                  <p:pic>
                    <p:nvPicPr>
                      <p:cNvPr id="1032" name="Object 1469">
                        <a:extLst>
                          <a:ext uri="{FF2B5EF4-FFF2-40B4-BE49-F238E27FC236}">
                            <a16:creationId xmlns:a16="http://schemas.microsoft.com/office/drawing/2014/main" id="{821F8DC9-03AF-4E27-ABFC-457A5F40936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83216" y="3878699"/>
                        <a:ext cx="2571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3" name="组合 7">
            <a:extLst>
              <a:ext uri="{FF2B5EF4-FFF2-40B4-BE49-F238E27FC236}">
                <a16:creationId xmlns:a16="http://schemas.microsoft.com/office/drawing/2014/main" id="{3222F8C9-937E-46B0-B63E-571DC7208D73}"/>
              </a:ext>
            </a:extLst>
          </p:cNvPr>
          <p:cNvGrpSpPr>
            <a:grpSpLocks/>
          </p:cNvGrpSpPr>
          <p:nvPr/>
        </p:nvGrpSpPr>
        <p:grpSpPr bwMode="auto">
          <a:xfrm>
            <a:off x="2571090" y="4671970"/>
            <a:ext cx="5124254" cy="870642"/>
            <a:chOff x="2694018" y="4505476"/>
            <a:chExt cx="5558780" cy="1159663"/>
          </a:xfrm>
        </p:grpSpPr>
        <p:graphicFrame>
          <p:nvGraphicFramePr>
            <p:cNvPr id="14" name="Object 1472">
              <a:extLst>
                <a:ext uri="{FF2B5EF4-FFF2-40B4-BE49-F238E27FC236}">
                  <a16:creationId xmlns:a16="http://schemas.microsoft.com/office/drawing/2014/main" id="{77D25200-FCAC-4ABA-ABAB-F1B814142A52}"/>
                </a:ext>
              </a:extLst>
            </p:cNvPr>
            <p:cNvGraphicFramePr>
              <a:graphicFrameLocks noChangeAspect="1"/>
            </p:cNvGraphicFramePr>
            <p:nvPr>
              <p:extLst>
                <p:ext uri="{D42A27DB-BD31-4B8C-83A1-F6EECF244321}">
                  <p14:modId xmlns:p14="http://schemas.microsoft.com/office/powerpoint/2010/main" val="4147391332"/>
                </p:ext>
              </p:extLst>
            </p:nvPr>
          </p:nvGraphicFramePr>
          <p:xfrm>
            <a:off x="2694018" y="4535780"/>
            <a:ext cx="4148484" cy="1129359"/>
          </p:xfrm>
          <a:graphic>
            <a:graphicData uri="http://schemas.openxmlformats.org/presentationml/2006/ole">
              <mc:AlternateContent xmlns:mc="http://schemas.openxmlformats.org/markup-compatibility/2006">
                <mc:Choice xmlns:v="urn:schemas-microsoft-com:vml" Requires="v">
                  <p:oleObj name="Formula" r:id="rId15" imgW="1788480" imgH="487800" progId="">
                    <p:embed/>
                  </p:oleObj>
                </mc:Choice>
                <mc:Fallback>
                  <p:oleObj name="Formula" r:id="rId15" imgW="1788480" imgH="487800" progId="">
                    <p:embed/>
                    <p:pic>
                      <p:nvPicPr>
                        <p:cNvPr id="1035" name="Object 1472">
                          <a:extLst>
                            <a:ext uri="{FF2B5EF4-FFF2-40B4-BE49-F238E27FC236}">
                              <a16:creationId xmlns:a16="http://schemas.microsoft.com/office/drawing/2014/main" id="{89E7A64B-D820-4839-A634-1EB4C37050A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94018" y="4535780"/>
                          <a:ext cx="4148484" cy="1129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5" name="图片 6">
              <a:extLst>
                <a:ext uri="{FF2B5EF4-FFF2-40B4-BE49-F238E27FC236}">
                  <a16:creationId xmlns:a16="http://schemas.microsoft.com/office/drawing/2014/main" id="{A63998B2-1FF2-4F72-A677-1DF2411684CF}"/>
                </a:ext>
              </a:extLst>
            </p:cNvPr>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7615630" y="4505476"/>
              <a:ext cx="637168" cy="38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6" name="Object 1471">
            <a:extLst>
              <a:ext uri="{FF2B5EF4-FFF2-40B4-BE49-F238E27FC236}">
                <a16:creationId xmlns:a16="http://schemas.microsoft.com/office/drawing/2014/main" id="{4E0AA5B6-1F1F-42CA-AB5A-FCCDA097CDC0}"/>
              </a:ext>
            </a:extLst>
          </p:cNvPr>
          <p:cNvGraphicFramePr>
            <a:graphicFrameLocks noChangeAspect="1"/>
          </p:cNvGraphicFramePr>
          <p:nvPr>
            <p:extLst>
              <p:ext uri="{D42A27DB-BD31-4B8C-83A1-F6EECF244321}">
                <p14:modId xmlns:p14="http://schemas.microsoft.com/office/powerpoint/2010/main" val="1156273495"/>
              </p:ext>
            </p:extLst>
          </p:nvPr>
        </p:nvGraphicFramePr>
        <p:xfrm>
          <a:off x="5717516" y="5709842"/>
          <a:ext cx="1401762" cy="315913"/>
        </p:xfrm>
        <a:graphic>
          <a:graphicData uri="http://schemas.openxmlformats.org/presentationml/2006/ole">
            <mc:AlternateContent xmlns:mc="http://schemas.openxmlformats.org/markup-compatibility/2006">
              <mc:Choice xmlns:v="urn:schemas-microsoft-com:vml" Requires="v">
                <p:oleObj name="Formula" r:id="rId18" imgW="702360" imgH="158760" progId="">
                  <p:embed/>
                </p:oleObj>
              </mc:Choice>
              <mc:Fallback>
                <p:oleObj name="Formula" r:id="rId18" imgW="702360" imgH="158760" progId="">
                  <p:embed/>
                  <p:pic>
                    <p:nvPicPr>
                      <p:cNvPr id="1034" name="Object 1471">
                        <a:extLst>
                          <a:ext uri="{FF2B5EF4-FFF2-40B4-BE49-F238E27FC236}">
                            <a16:creationId xmlns:a16="http://schemas.microsoft.com/office/drawing/2014/main" id="{EDF6105D-74D2-4DEF-BF79-9DFA5124400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717516" y="5709842"/>
                        <a:ext cx="1401762"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7" name="组合 9">
            <a:extLst>
              <a:ext uri="{FF2B5EF4-FFF2-40B4-BE49-F238E27FC236}">
                <a16:creationId xmlns:a16="http://schemas.microsoft.com/office/drawing/2014/main" id="{B8C92EAD-44B7-48D8-AE2B-43E3A4956AF2}"/>
              </a:ext>
            </a:extLst>
          </p:cNvPr>
          <p:cNvGrpSpPr>
            <a:grpSpLocks/>
          </p:cNvGrpSpPr>
          <p:nvPr/>
        </p:nvGrpSpPr>
        <p:grpSpPr bwMode="auto">
          <a:xfrm>
            <a:off x="2454023" y="5733726"/>
            <a:ext cx="5818440" cy="796326"/>
            <a:chOff x="2453805" y="5734154"/>
            <a:chExt cx="5818037" cy="796326"/>
          </a:xfrm>
        </p:grpSpPr>
        <p:graphicFrame>
          <p:nvGraphicFramePr>
            <p:cNvPr id="18" name="Object 1473">
              <a:extLst>
                <a:ext uri="{FF2B5EF4-FFF2-40B4-BE49-F238E27FC236}">
                  <a16:creationId xmlns:a16="http://schemas.microsoft.com/office/drawing/2014/main" id="{A5D4E054-D236-4B66-8445-05C63DAD0FA8}"/>
                </a:ext>
              </a:extLst>
            </p:cNvPr>
            <p:cNvGraphicFramePr>
              <a:graphicFrameLocks noChangeAspect="1"/>
            </p:cNvGraphicFramePr>
            <p:nvPr>
              <p:extLst>
                <p:ext uri="{D42A27DB-BD31-4B8C-83A1-F6EECF244321}">
                  <p14:modId xmlns:p14="http://schemas.microsoft.com/office/powerpoint/2010/main" val="263152819"/>
                </p:ext>
              </p:extLst>
            </p:nvPr>
          </p:nvGraphicFramePr>
          <p:xfrm>
            <a:off x="2453805" y="6108205"/>
            <a:ext cx="3641725" cy="422275"/>
          </p:xfrm>
          <a:graphic>
            <a:graphicData uri="http://schemas.openxmlformats.org/presentationml/2006/ole">
              <mc:AlternateContent xmlns:mc="http://schemas.openxmlformats.org/markup-compatibility/2006">
                <mc:Choice xmlns:v="urn:schemas-microsoft-com:vml" Requires="v">
                  <p:oleObj name="Formula" r:id="rId20" imgW="1530360" imgH="177840" progId="">
                    <p:embed/>
                  </p:oleObj>
                </mc:Choice>
                <mc:Fallback>
                  <p:oleObj name="Formula" r:id="rId20" imgW="1530360" imgH="177840" progId="">
                    <p:embed/>
                    <p:pic>
                      <p:nvPicPr>
                        <p:cNvPr id="1036" name="Object 1473">
                          <a:extLst>
                            <a:ext uri="{FF2B5EF4-FFF2-40B4-BE49-F238E27FC236}">
                              <a16:creationId xmlns:a16="http://schemas.microsoft.com/office/drawing/2014/main" id="{AB9030B2-66FD-4D8C-A92E-3690C48E92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453805" y="6108205"/>
                          <a:ext cx="36417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9" name="图片 8">
              <a:extLst>
                <a:ext uri="{FF2B5EF4-FFF2-40B4-BE49-F238E27FC236}">
                  <a16:creationId xmlns:a16="http://schemas.microsoft.com/office/drawing/2014/main" id="{61E850D4-EA02-4698-981B-05CAAE98D051}"/>
                </a:ext>
              </a:extLst>
            </p:cNvPr>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7615630" y="5734154"/>
              <a:ext cx="656212" cy="38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608265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BD4E6EC-DEA8-4885-BDA5-04B8E8484C42}"/>
              </a:ext>
            </a:extLst>
          </p:cNvPr>
          <p:cNvSpPr>
            <a:spLocks noGrp="1"/>
          </p:cNvSpPr>
          <p:nvPr>
            <p:ph type="dt" sz="half" idx="10"/>
          </p:nvPr>
        </p:nvSpPr>
        <p:spPr/>
        <p:txBody>
          <a:bodyPr/>
          <a:lstStyle/>
          <a:p>
            <a:pPr>
              <a:defRPr/>
            </a:pPr>
            <a:fld id="{475F2974-A565-48EB-BE06-0BED6BD5DC9C}" type="datetime1">
              <a:rPr lang="zh-CN" altLang="en-US" smtClean="0"/>
              <a:t>2021/9/9</a:t>
            </a:fld>
            <a:endParaRPr lang="en-US" altLang="zh-CN" dirty="0"/>
          </a:p>
        </p:txBody>
      </p:sp>
      <p:sp>
        <p:nvSpPr>
          <p:cNvPr id="3" name="灯片编号占位符 2">
            <a:extLst>
              <a:ext uri="{FF2B5EF4-FFF2-40B4-BE49-F238E27FC236}">
                <a16:creationId xmlns:a16="http://schemas.microsoft.com/office/drawing/2014/main" id="{1A660800-5CFF-46A9-AFF0-DB3C25AB53A3}"/>
              </a:ext>
            </a:extLst>
          </p:cNvPr>
          <p:cNvSpPr>
            <a:spLocks noGrp="1"/>
          </p:cNvSpPr>
          <p:nvPr>
            <p:ph type="sldNum" sz="quarter" idx="11"/>
          </p:nvPr>
        </p:nvSpPr>
        <p:spPr/>
        <p:txBody>
          <a:bodyPr/>
          <a:lstStyle/>
          <a:p>
            <a:fld id="{8A43780D-5C61-47C7-84FD-DBDC025933FC}" type="slidenum">
              <a:rPr lang="en-US" altLang="zh-CN" smtClean="0"/>
              <a:t>20</a:t>
            </a:fld>
            <a:endParaRPr lang="en-US" altLang="zh-CN"/>
          </a:p>
        </p:txBody>
      </p:sp>
      <p:sp>
        <p:nvSpPr>
          <p:cNvPr id="4" name="标题 3">
            <a:extLst>
              <a:ext uri="{FF2B5EF4-FFF2-40B4-BE49-F238E27FC236}">
                <a16:creationId xmlns:a16="http://schemas.microsoft.com/office/drawing/2014/main" id="{DF0E5DA8-2CA4-489C-BBF7-33F5DC83CBC3}"/>
              </a:ext>
            </a:extLst>
          </p:cNvPr>
          <p:cNvSpPr txBox="1">
            <a:spLocks/>
          </p:cNvSpPr>
          <p:nvPr/>
        </p:nvSpPr>
        <p:spPr>
          <a:xfrm>
            <a:off x="260350" y="50800"/>
            <a:ext cx="7194550" cy="787400"/>
          </a:xfrm>
          <a:prstGeom prst="rect">
            <a:avLst/>
          </a:prstGeom>
        </p:spPr>
        <p:txBody>
          <a:bodyPr wrap="square" numCol="1" anchorCtr="0" compatLnSpc="1">
            <a:prstTxWarp prst="textNoShape">
              <a:avLst/>
            </a:prstTxWarp>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r>
              <a:rPr lang="en-US" altLang="zh-CN" kern="0" dirty="0">
                <a:effectLst>
                  <a:outerShdw blurRad="38100" dist="38100" dir="2700000" algn="tl">
                    <a:srgbClr val="C0C0C0"/>
                  </a:outerShdw>
                </a:effectLst>
              </a:rPr>
              <a:t>EM</a:t>
            </a:r>
            <a:r>
              <a:rPr lang="zh-CN" altLang="en-US" kern="0" dirty="0">
                <a:effectLst>
                  <a:outerShdw blurRad="38100" dist="38100" dir="2700000" algn="tl">
                    <a:srgbClr val="C0C0C0"/>
                  </a:outerShdw>
                </a:effectLst>
                <a:latin typeface="幼圆" pitchFamily="49" charset="-122"/>
                <a:ea typeface="黑体" panose="02010609060101010101" pitchFamily="49" charset="-122"/>
              </a:rPr>
              <a:t>算法</a:t>
            </a:r>
            <a:endParaRPr lang="zh-CN" altLang="en-US" kern="0" dirty="0">
              <a:effectLst>
                <a:outerShdw blurRad="38100" dist="38100" dir="2700000" algn="tl">
                  <a:srgbClr val="C0C0C0"/>
                </a:outerShdw>
              </a:effectLst>
              <a:latin typeface="幼圆" pitchFamily="49" charset="-122"/>
            </a:endParaRPr>
          </a:p>
        </p:txBody>
      </p:sp>
      <p:sp>
        <p:nvSpPr>
          <p:cNvPr id="5" name="内容占位符 3">
            <a:extLst>
              <a:ext uri="{FF2B5EF4-FFF2-40B4-BE49-F238E27FC236}">
                <a16:creationId xmlns:a16="http://schemas.microsoft.com/office/drawing/2014/main" id="{7A4F8EE7-9A63-4BF3-B314-8701C558312C}"/>
              </a:ext>
            </a:extLst>
          </p:cNvPr>
          <p:cNvSpPr txBox="1">
            <a:spLocks/>
          </p:cNvSpPr>
          <p:nvPr/>
        </p:nvSpPr>
        <p:spPr>
          <a:xfrm>
            <a:off x="260349" y="1138238"/>
            <a:ext cx="11852881" cy="5453062"/>
          </a:xfrm>
          <a:prstGeom prst="rect">
            <a:avLst/>
          </a:prstGeom>
        </p:spPr>
        <p:txBody>
          <a:bodyPr>
            <a:normAutofit/>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marL="0" lvl="1" indent="0">
              <a:spcBef>
                <a:spcPts val="1000"/>
              </a:spcBef>
              <a:buSzPct val="120000"/>
              <a:buFont typeface="Wingdings" panose="05000000000000000000" pitchFamily="2" charset="2"/>
              <a:buNone/>
            </a:pPr>
            <a:r>
              <a:rPr lang="zh-CN" altLang="en-US" sz="2200" kern="0" dirty="0">
                <a:latin typeface="幼圆" pitchFamily="49" charset="-122"/>
                <a:ea typeface="宋体" panose="02010600030101010101" pitchFamily="2" charset="-122"/>
              </a:rPr>
              <a:t>    </a:t>
            </a:r>
            <a:r>
              <a:rPr lang="en-US" altLang="zh-CN" sz="2200" kern="0" dirty="0"/>
              <a:t>EM (Expectation-Maximization)</a:t>
            </a:r>
            <a:r>
              <a:rPr lang="zh-CN" altLang="en-US" sz="2200" kern="0" dirty="0">
                <a:latin typeface="幼圆" pitchFamily="49" charset="-122"/>
                <a:ea typeface="宋体" panose="02010600030101010101" pitchFamily="2" charset="-122"/>
              </a:rPr>
              <a:t>算法 </a:t>
            </a:r>
            <a:r>
              <a:rPr lang="fr-FR" altLang="zh-CN" sz="2200" kern="0" dirty="0"/>
              <a:t>[Dempster et al., 1977]</a:t>
            </a:r>
            <a:r>
              <a:rPr lang="fr-FR" altLang="zh-CN" sz="2200" kern="0" dirty="0">
                <a:latin typeface="幼圆" pitchFamily="49" charset="-122"/>
                <a:ea typeface="宋体" panose="02010600030101010101" pitchFamily="2" charset="-122"/>
              </a:rPr>
              <a:t> </a:t>
            </a:r>
            <a:r>
              <a:rPr lang="zh-CN" altLang="en-US" sz="2200" kern="0" dirty="0">
                <a:latin typeface="幼圆" pitchFamily="49" charset="-122"/>
                <a:ea typeface="宋体" panose="02010600030101010101" pitchFamily="2" charset="-122"/>
              </a:rPr>
              <a:t>是常用的估计参数隐变量的利器。</a:t>
            </a:r>
            <a:endParaRPr lang="en-US" altLang="zh-CN" sz="2200" kern="0" dirty="0">
              <a:latin typeface="幼圆" pitchFamily="49" charset="-122"/>
              <a:ea typeface="宋体" panose="02010600030101010101" pitchFamily="2" charset="-122"/>
            </a:endParaRPr>
          </a:p>
          <a:p>
            <a:pPr marL="0" lvl="1" indent="0">
              <a:spcBef>
                <a:spcPts val="1000"/>
              </a:spcBef>
              <a:buSzPct val="120000"/>
              <a:buFont typeface="Wingdings" panose="05000000000000000000" pitchFamily="2" charset="2"/>
              <a:buChar char="p"/>
            </a:pPr>
            <a:endParaRPr lang="zh-CN" altLang="en-US" sz="2200" kern="0" dirty="0">
              <a:latin typeface="幼圆" pitchFamily="49" charset="-122"/>
              <a:ea typeface="宋体" panose="02010600030101010101" pitchFamily="2" charset="-122"/>
            </a:endParaRPr>
          </a:p>
          <a:p>
            <a:pPr marL="0" lvl="1" indent="0">
              <a:spcBef>
                <a:spcPts val="1000"/>
              </a:spcBef>
              <a:buSzPct val="120000"/>
              <a:buFont typeface="Wingdings" panose="05000000000000000000" pitchFamily="2" charset="2"/>
              <a:buChar char="p"/>
            </a:pPr>
            <a:r>
              <a:rPr lang="zh-CN" altLang="en-US" sz="2200" kern="0" dirty="0">
                <a:latin typeface="幼圆" pitchFamily="49" charset="-122"/>
                <a:ea typeface="宋体" panose="02010600030101010101" pitchFamily="2" charset="-122"/>
              </a:rPr>
              <a:t>当参数    已知</a:t>
            </a:r>
            <a:r>
              <a:rPr lang="en-US" altLang="zh-CN" sz="2200" kern="0" dirty="0">
                <a:latin typeface="幼圆" pitchFamily="49" charset="-122"/>
                <a:ea typeface="宋体" panose="02010600030101010101" pitchFamily="2" charset="-122"/>
              </a:rPr>
              <a:t> </a:t>
            </a:r>
            <a:r>
              <a:rPr lang="zh-CN" altLang="en-US" sz="2200" kern="0" dirty="0">
                <a:latin typeface="幼圆" pitchFamily="49" charset="-122"/>
                <a:ea typeface="宋体" panose="02010600030101010101" pitchFamily="2" charset="-122"/>
              </a:rPr>
              <a:t>－</a:t>
            </a:r>
            <a:r>
              <a:rPr lang="en-US" altLang="zh-CN" sz="2200" kern="0" dirty="0">
                <a:latin typeface="幼圆" pitchFamily="49" charset="-122"/>
                <a:ea typeface="宋体" panose="02010600030101010101" pitchFamily="2" charset="-122"/>
              </a:rPr>
              <a:t>&gt; </a:t>
            </a:r>
            <a:r>
              <a:rPr lang="zh-CN" altLang="en-US" sz="2200" kern="0" dirty="0">
                <a:latin typeface="幼圆" pitchFamily="49" charset="-122"/>
                <a:ea typeface="宋体" panose="02010600030101010101" pitchFamily="2" charset="-122"/>
              </a:rPr>
              <a:t>根据训练数据推断出最优隐变量</a:t>
            </a:r>
            <a:r>
              <a:rPr lang="en-US" altLang="zh-CN" sz="2200" kern="0" dirty="0">
                <a:latin typeface="Times" panose="02020603050405020304" pitchFamily="18" charset="0"/>
                <a:ea typeface="Times" panose="02020603050405020304" pitchFamily="18" charset="0"/>
                <a:cs typeface="Times" panose="02020603050405020304" pitchFamily="18" charset="0"/>
              </a:rPr>
              <a:t>Z</a:t>
            </a:r>
            <a:r>
              <a:rPr lang="zh-CN" altLang="en-US" sz="2200" kern="0" dirty="0">
                <a:latin typeface="幼圆" pitchFamily="49" charset="-122"/>
                <a:ea typeface="宋体" panose="02010600030101010101" pitchFamily="2" charset="-122"/>
              </a:rPr>
              <a:t>的值</a:t>
            </a:r>
            <a:r>
              <a:rPr lang="en-US" altLang="zh-CN" sz="2200" kern="0" dirty="0">
                <a:latin typeface="幼圆" pitchFamily="49" charset="-122"/>
                <a:ea typeface="宋体" panose="02010600030101010101" pitchFamily="2" charset="-122"/>
              </a:rPr>
              <a:t>(</a:t>
            </a:r>
            <a:r>
              <a:rPr lang="en-US" altLang="zh-CN" sz="2200" kern="0" dirty="0">
                <a:ea typeface="Times" panose="02020603050405020304" pitchFamily="18" charset="0"/>
                <a:cs typeface="Times" panose="02020603050405020304" pitchFamily="18" charset="0"/>
              </a:rPr>
              <a:t>E</a:t>
            </a:r>
            <a:r>
              <a:rPr lang="zh-CN" altLang="en-US" sz="2200" kern="0" dirty="0">
                <a:latin typeface="幼圆" pitchFamily="49" charset="-122"/>
                <a:ea typeface="宋体" panose="02010600030101010101" pitchFamily="2" charset="-122"/>
              </a:rPr>
              <a:t>步</a:t>
            </a:r>
            <a:r>
              <a:rPr lang="en-US" altLang="zh-CN" sz="2200" kern="0" dirty="0">
                <a:latin typeface="幼圆" pitchFamily="49" charset="-122"/>
                <a:ea typeface="宋体" panose="02010600030101010101" pitchFamily="2" charset="-122"/>
              </a:rPr>
              <a:t>)</a:t>
            </a:r>
          </a:p>
          <a:p>
            <a:pPr marL="0" lvl="1" indent="0">
              <a:spcBef>
                <a:spcPts val="1000"/>
              </a:spcBef>
              <a:buSzPct val="120000"/>
              <a:buFont typeface="Wingdings" panose="05000000000000000000" pitchFamily="2" charset="2"/>
              <a:buChar char="p"/>
            </a:pPr>
            <a:r>
              <a:rPr lang="zh-CN" altLang="en-US" sz="2200" kern="0" dirty="0">
                <a:latin typeface="幼圆" pitchFamily="49" charset="-122"/>
                <a:ea typeface="宋体" panose="02010600030101010101" pitchFamily="2" charset="-122"/>
              </a:rPr>
              <a:t>当</a:t>
            </a:r>
            <a:r>
              <a:rPr lang="en-US" altLang="zh-CN" sz="2200" kern="0" dirty="0">
                <a:latin typeface="幼圆" pitchFamily="49" charset="-122"/>
                <a:cs typeface="Times New Roman" panose="02020603050405020304" pitchFamily="18" charset="0"/>
              </a:rPr>
              <a:t>Z</a:t>
            </a:r>
            <a:r>
              <a:rPr lang="zh-CN" altLang="en-US" sz="2200" kern="0" dirty="0">
                <a:latin typeface="幼圆" pitchFamily="49" charset="-122"/>
                <a:ea typeface="宋体" panose="02010600030101010101" pitchFamily="2" charset="-122"/>
              </a:rPr>
              <a:t>已知</a:t>
            </a:r>
            <a:r>
              <a:rPr lang="en-US" altLang="zh-CN" sz="2200" kern="0" dirty="0">
                <a:latin typeface="幼圆" pitchFamily="49" charset="-122"/>
                <a:ea typeface="宋体" panose="02010600030101010101" pitchFamily="2" charset="-122"/>
              </a:rPr>
              <a:t> </a:t>
            </a:r>
            <a:r>
              <a:rPr lang="zh-CN" altLang="en-US" sz="2200" kern="0" dirty="0">
                <a:latin typeface="幼圆" pitchFamily="49" charset="-122"/>
                <a:ea typeface="宋体" panose="02010600030101010101" pitchFamily="2" charset="-122"/>
              </a:rPr>
              <a:t>－</a:t>
            </a:r>
            <a:r>
              <a:rPr lang="en-US" altLang="zh-CN" sz="2200" kern="0" dirty="0">
                <a:latin typeface="幼圆" pitchFamily="49" charset="-122"/>
                <a:ea typeface="宋体" panose="02010600030101010101" pitchFamily="2" charset="-122"/>
              </a:rPr>
              <a:t>&gt; </a:t>
            </a:r>
            <a:r>
              <a:rPr lang="zh-CN" altLang="en-US" sz="2200" kern="0" dirty="0">
                <a:latin typeface="幼圆" pitchFamily="49" charset="-122"/>
                <a:ea typeface="宋体" panose="02010600030101010101" pitchFamily="2" charset="-122"/>
              </a:rPr>
              <a:t>对  </a:t>
            </a:r>
            <a:r>
              <a:rPr lang="en-US" altLang="zh-CN" sz="2200" kern="0" dirty="0">
                <a:latin typeface="幼圆" pitchFamily="49" charset="-122"/>
                <a:ea typeface="宋体" panose="02010600030101010101" pitchFamily="2" charset="-122"/>
              </a:rPr>
              <a:t>  </a:t>
            </a:r>
            <a:r>
              <a:rPr lang="zh-CN" altLang="en-US" sz="2200" kern="0" dirty="0">
                <a:latin typeface="幼圆" pitchFamily="49" charset="-122"/>
                <a:ea typeface="宋体" panose="02010600030101010101" pitchFamily="2" charset="-122"/>
              </a:rPr>
              <a:t>做极大似然估计</a:t>
            </a:r>
            <a:r>
              <a:rPr lang="en-US" altLang="zh-CN" sz="2200" kern="0" dirty="0">
                <a:latin typeface="幼圆" pitchFamily="49" charset="-122"/>
                <a:ea typeface="宋体" panose="02010600030101010101" pitchFamily="2" charset="-122"/>
              </a:rPr>
              <a:t>(</a:t>
            </a:r>
            <a:r>
              <a:rPr lang="en-US" altLang="zh-CN" sz="2200" kern="0" dirty="0">
                <a:cs typeface="Times New Roman" panose="02020603050405020304" pitchFamily="18" charset="0"/>
              </a:rPr>
              <a:t>M</a:t>
            </a:r>
            <a:r>
              <a:rPr lang="zh-CN" altLang="en-US" sz="2200" kern="0" dirty="0">
                <a:latin typeface="幼圆" pitchFamily="49" charset="-122"/>
                <a:ea typeface="宋体" panose="02010600030101010101" pitchFamily="2" charset="-122"/>
              </a:rPr>
              <a:t>步</a:t>
            </a:r>
            <a:r>
              <a:rPr lang="en-US" altLang="zh-CN" sz="2200" kern="0" dirty="0">
                <a:latin typeface="幼圆" pitchFamily="49" charset="-122"/>
                <a:ea typeface="宋体" panose="02010600030101010101" pitchFamily="2" charset="-122"/>
              </a:rPr>
              <a:t>)</a:t>
            </a:r>
            <a:endParaRPr lang="zh-CN" altLang="en-US" sz="2200" kern="0" dirty="0">
              <a:latin typeface="幼圆" pitchFamily="49" charset="-122"/>
              <a:ea typeface="宋体" panose="02010600030101010101" pitchFamily="2" charset="-122"/>
            </a:endParaRPr>
          </a:p>
          <a:p>
            <a:pPr marL="0" lvl="1" indent="0">
              <a:spcBef>
                <a:spcPts val="1000"/>
              </a:spcBef>
              <a:buSzPct val="120000"/>
              <a:buFont typeface="Wingdings" panose="05000000000000000000" pitchFamily="2" charset="2"/>
              <a:buNone/>
            </a:pPr>
            <a:r>
              <a:rPr lang="zh-CN" altLang="en-US" sz="2200" kern="0" dirty="0">
                <a:latin typeface="幼圆" pitchFamily="49" charset="-122"/>
                <a:ea typeface="宋体" panose="02010600030101010101" pitchFamily="2" charset="-122"/>
              </a:rPr>
              <a:t>    </a:t>
            </a:r>
          </a:p>
          <a:p>
            <a:pPr marL="0" lvl="1" indent="0">
              <a:spcBef>
                <a:spcPts val="1000"/>
              </a:spcBef>
              <a:buSzPct val="120000"/>
              <a:buFont typeface="Wingdings" panose="05000000000000000000" pitchFamily="2" charset="2"/>
              <a:buNone/>
            </a:pPr>
            <a:r>
              <a:rPr lang="zh-CN" altLang="en-US" sz="2200" kern="0" dirty="0">
                <a:latin typeface="幼圆" pitchFamily="49" charset="-122"/>
                <a:ea typeface="宋体" panose="02010600030101010101" pitchFamily="2" charset="-122"/>
              </a:rPr>
              <a:t>    于是，以初始值  </a:t>
            </a:r>
            <a:r>
              <a:rPr lang="en-US" altLang="zh-CN" sz="2200" kern="0" dirty="0">
                <a:latin typeface="幼圆" pitchFamily="49" charset="-122"/>
                <a:ea typeface="宋体" panose="02010600030101010101" pitchFamily="2" charset="-122"/>
              </a:rPr>
              <a:t>   </a:t>
            </a:r>
            <a:r>
              <a:rPr lang="zh-CN" altLang="en-US" sz="2200" kern="0" dirty="0">
                <a:latin typeface="幼圆" pitchFamily="49" charset="-122"/>
                <a:ea typeface="宋体" panose="02010600030101010101" pitchFamily="2" charset="-122"/>
              </a:rPr>
              <a:t>为起点，对式子</a:t>
            </a:r>
            <a:r>
              <a:rPr lang="en-US" altLang="zh-CN" sz="2200" kern="0" dirty="0">
                <a:latin typeface="幼圆" pitchFamily="49" charset="-122"/>
                <a:ea typeface="宋体" panose="02010600030101010101" pitchFamily="2" charset="-122"/>
              </a:rPr>
              <a:t>(7.35),</a:t>
            </a:r>
            <a:r>
              <a:rPr lang="zh-CN" altLang="en-US" sz="2200" kern="0" dirty="0">
                <a:latin typeface="幼圆" pitchFamily="49" charset="-122"/>
                <a:ea typeface="宋体" panose="02010600030101010101" pitchFamily="2" charset="-122"/>
              </a:rPr>
              <a:t>可迭代执行以下步骤直至收敛：</a:t>
            </a:r>
            <a:endParaRPr lang="en-US" altLang="zh-CN" sz="2200" kern="0" dirty="0">
              <a:latin typeface="幼圆" pitchFamily="49" charset="-122"/>
              <a:ea typeface="宋体" panose="02010600030101010101" pitchFamily="2" charset="-122"/>
            </a:endParaRPr>
          </a:p>
          <a:p>
            <a:pPr marL="0" lvl="1" indent="0">
              <a:spcBef>
                <a:spcPts val="1000"/>
              </a:spcBef>
              <a:buSzPct val="120000"/>
              <a:buFont typeface="Wingdings" panose="05000000000000000000" pitchFamily="2" charset="2"/>
              <a:buChar char="p"/>
            </a:pPr>
            <a:r>
              <a:rPr lang="zh-CN" altLang="en-US" sz="2200" kern="0" dirty="0">
                <a:latin typeface="幼圆" pitchFamily="49" charset="-122"/>
                <a:ea typeface="宋体" panose="02010600030101010101" pitchFamily="2" charset="-122"/>
              </a:rPr>
              <a:t>基于  </a:t>
            </a:r>
            <a:r>
              <a:rPr lang="en-US" altLang="zh-CN" sz="2200" kern="0" dirty="0">
                <a:latin typeface="幼圆" pitchFamily="49" charset="-122"/>
                <a:ea typeface="宋体" panose="02010600030101010101" pitchFamily="2" charset="-122"/>
              </a:rPr>
              <a:t> </a:t>
            </a:r>
            <a:r>
              <a:rPr lang="zh-CN" altLang="en-US" sz="2200" kern="0" dirty="0">
                <a:latin typeface="幼圆" pitchFamily="49" charset="-122"/>
                <a:ea typeface="宋体" panose="02010600030101010101" pitchFamily="2" charset="-122"/>
              </a:rPr>
              <a:t>推断隐变量</a:t>
            </a:r>
            <a:r>
              <a:rPr lang="en-US" altLang="zh-CN" sz="2200" kern="0" dirty="0">
                <a:latin typeface="幼圆" pitchFamily="49" charset="-122"/>
                <a:ea typeface="Times" panose="02020603050405020304" pitchFamily="18" charset="0"/>
                <a:cs typeface="Times" panose="02020603050405020304" pitchFamily="18" charset="0"/>
              </a:rPr>
              <a:t>Z</a:t>
            </a:r>
            <a:r>
              <a:rPr lang="zh-CN" altLang="en-US" sz="2200" kern="0" dirty="0">
                <a:latin typeface="幼圆" pitchFamily="49" charset="-122"/>
                <a:ea typeface="Times" panose="02020603050405020304" pitchFamily="18" charset="0"/>
                <a:cs typeface="Times" panose="02020603050405020304" pitchFamily="18" charset="0"/>
              </a:rPr>
              <a:t>的期</a:t>
            </a:r>
            <a:r>
              <a:rPr lang="zh-CN" altLang="en-US" sz="2200" kern="0" dirty="0">
                <a:latin typeface="幼圆" pitchFamily="49" charset="-122"/>
                <a:ea typeface="宋体" panose="02010600030101010101" pitchFamily="2" charset="-122"/>
              </a:rPr>
              <a:t>望</a:t>
            </a:r>
            <a:r>
              <a:rPr lang="en-US" altLang="zh-CN" sz="2200" kern="0" dirty="0">
                <a:latin typeface="幼圆" pitchFamily="49" charset="-122"/>
                <a:ea typeface="宋体" panose="02010600030101010101" pitchFamily="2" charset="-122"/>
              </a:rPr>
              <a:t>,</a:t>
            </a:r>
            <a:r>
              <a:rPr lang="zh-CN" altLang="en-US" sz="2200" kern="0" dirty="0">
                <a:latin typeface="幼圆" pitchFamily="49" charset="-122"/>
                <a:ea typeface="宋体" panose="02010600030101010101" pitchFamily="2" charset="-122"/>
              </a:rPr>
              <a:t>记为   </a:t>
            </a:r>
            <a:r>
              <a:rPr lang="en-US" altLang="zh-CN" sz="2200" kern="0" dirty="0">
                <a:latin typeface="幼圆" pitchFamily="49" charset="-122"/>
                <a:ea typeface="宋体" panose="02010600030101010101" pitchFamily="2" charset="-122"/>
              </a:rPr>
              <a:t>;</a:t>
            </a:r>
          </a:p>
          <a:p>
            <a:pPr marL="0" lvl="1" indent="0">
              <a:spcBef>
                <a:spcPts val="1000"/>
              </a:spcBef>
              <a:buSzPct val="120000"/>
              <a:buFont typeface="Wingdings" panose="05000000000000000000" pitchFamily="2" charset="2"/>
              <a:buChar char="p"/>
            </a:pPr>
            <a:r>
              <a:rPr lang="zh-CN" altLang="en-US" sz="2200" kern="0" dirty="0">
                <a:latin typeface="幼圆" pitchFamily="49" charset="-122"/>
                <a:ea typeface="宋体" panose="02010600030101010101" pitchFamily="2" charset="-122"/>
              </a:rPr>
              <a:t>基于已观测到变量</a:t>
            </a:r>
            <a:r>
              <a:rPr lang="en-US" altLang="zh-CN" sz="2200" kern="0" dirty="0">
                <a:latin typeface="幼圆" pitchFamily="49" charset="-122"/>
                <a:ea typeface="Times" panose="02020603050405020304" pitchFamily="18" charset="0"/>
                <a:cs typeface="Times" panose="02020603050405020304" pitchFamily="18" charset="0"/>
              </a:rPr>
              <a:t>  </a:t>
            </a:r>
            <a:r>
              <a:rPr lang="zh-CN" altLang="en-US" sz="2200" kern="0" dirty="0">
                <a:latin typeface="幼圆" pitchFamily="49" charset="-122"/>
                <a:ea typeface="Times" panose="02020603050405020304" pitchFamily="18" charset="0"/>
                <a:cs typeface="Times" panose="02020603050405020304" pitchFamily="18" charset="0"/>
              </a:rPr>
              <a:t>和</a:t>
            </a:r>
            <a:r>
              <a:rPr lang="en-US" altLang="zh-CN" sz="2200" kern="0" dirty="0">
                <a:latin typeface="幼圆" pitchFamily="49" charset="-122"/>
                <a:ea typeface="Times" panose="02020603050405020304" pitchFamily="18" charset="0"/>
                <a:cs typeface="Times" panose="02020603050405020304" pitchFamily="18" charset="0"/>
              </a:rPr>
              <a:t>    </a:t>
            </a:r>
            <a:r>
              <a:rPr lang="zh-CN" altLang="en-US" sz="2200" kern="0" dirty="0">
                <a:latin typeface="幼圆" pitchFamily="49" charset="-122"/>
                <a:ea typeface="宋体" panose="02010600030101010101" pitchFamily="2" charset="-122"/>
              </a:rPr>
              <a:t>对参数   做极大似然估计，记为        </a:t>
            </a:r>
            <a:r>
              <a:rPr lang="en-US" altLang="zh-CN" sz="2200" kern="0" dirty="0">
                <a:latin typeface="幼圆" pitchFamily="49" charset="-122"/>
                <a:ea typeface="宋体" panose="02010600030101010101" pitchFamily="2" charset="-122"/>
              </a:rPr>
              <a:t>;</a:t>
            </a:r>
          </a:p>
          <a:p>
            <a:pPr marL="0" lvl="1" indent="0">
              <a:spcBef>
                <a:spcPts val="1000"/>
              </a:spcBef>
              <a:buSzPct val="120000"/>
              <a:buFont typeface="Wingdings" panose="05000000000000000000" pitchFamily="2" charset="2"/>
              <a:buChar char="p"/>
            </a:pPr>
            <a:endParaRPr lang="zh-CN" altLang="en-US" sz="2200" kern="0" dirty="0">
              <a:latin typeface="幼圆" pitchFamily="49" charset="-122"/>
              <a:ea typeface="宋体" panose="02010600030101010101" pitchFamily="2" charset="-122"/>
            </a:endParaRPr>
          </a:p>
          <a:p>
            <a:pPr marL="0" lvl="1" indent="0">
              <a:spcBef>
                <a:spcPts val="1000"/>
              </a:spcBef>
              <a:buSzPct val="120000"/>
              <a:buFont typeface="Wingdings" panose="05000000000000000000" pitchFamily="2" charset="2"/>
              <a:buChar char="p"/>
            </a:pPr>
            <a:r>
              <a:rPr lang="zh-CN" altLang="en-US" sz="2200" kern="0" dirty="0">
                <a:latin typeface="幼圆" pitchFamily="49" charset="-122"/>
                <a:ea typeface="宋体" panose="02010600030101010101" pitchFamily="2" charset="-122"/>
              </a:rPr>
              <a:t>这就是</a:t>
            </a:r>
            <a:r>
              <a:rPr lang="en-US" altLang="zh-CN" sz="2200" kern="0" dirty="0"/>
              <a:t>EM</a:t>
            </a:r>
            <a:r>
              <a:rPr lang="zh-CN" altLang="en-US" sz="2200" kern="0" dirty="0">
                <a:latin typeface="幼圆" pitchFamily="49" charset="-122"/>
                <a:ea typeface="宋体" panose="02010600030101010101" pitchFamily="2" charset="-122"/>
              </a:rPr>
              <a:t>算法的原型。</a:t>
            </a:r>
            <a:endParaRPr lang="en-US" altLang="zh-CN" sz="2200" kern="0" dirty="0">
              <a:latin typeface="幼圆" pitchFamily="49" charset="-122"/>
              <a:ea typeface="宋体" panose="02010600030101010101" pitchFamily="2" charset="-122"/>
            </a:endParaRPr>
          </a:p>
          <a:p>
            <a:endParaRPr kumimoji="1" lang="zh-CN" altLang="en-US" kern="0" dirty="0">
              <a:latin typeface="幼圆" pitchFamily="49" charset="-122"/>
            </a:endParaRPr>
          </a:p>
        </p:txBody>
      </p:sp>
      <p:graphicFrame>
        <p:nvGraphicFramePr>
          <p:cNvPr id="6" name="Object 386">
            <a:extLst>
              <a:ext uri="{FF2B5EF4-FFF2-40B4-BE49-F238E27FC236}">
                <a16:creationId xmlns:a16="http://schemas.microsoft.com/office/drawing/2014/main" id="{2C1AC648-4A95-477F-AD0F-CA200CD12223}"/>
              </a:ext>
            </a:extLst>
          </p:cNvPr>
          <p:cNvGraphicFramePr>
            <a:graphicFrameLocks noChangeAspect="1"/>
          </p:cNvGraphicFramePr>
          <p:nvPr>
            <p:extLst>
              <p:ext uri="{D42A27DB-BD31-4B8C-83A1-F6EECF244321}">
                <p14:modId xmlns:p14="http://schemas.microsoft.com/office/powerpoint/2010/main" val="3313754927"/>
              </p:ext>
            </p:extLst>
          </p:nvPr>
        </p:nvGraphicFramePr>
        <p:xfrm>
          <a:off x="1527444" y="2147941"/>
          <a:ext cx="241300" cy="338138"/>
        </p:xfrm>
        <a:graphic>
          <a:graphicData uri="http://schemas.openxmlformats.org/presentationml/2006/ole">
            <mc:AlternateContent xmlns:mc="http://schemas.openxmlformats.org/markup-compatibility/2006">
              <mc:Choice xmlns:v="urn:schemas-microsoft-com:vml" Requires="v">
                <p:oleObj name="Formula" r:id="rId2" imgW="113040" imgH="160200" progId="">
                  <p:embed/>
                </p:oleObj>
              </mc:Choice>
              <mc:Fallback>
                <p:oleObj name="Formula" r:id="rId2" imgW="113040" imgH="160200" progId="">
                  <p:embed/>
                  <p:pic>
                    <p:nvPicPr>
                      <p:cNvPr id="34818" name="Object 386">
                        <a:extLst>
                          <a:ext uri="{FF2B5EF4-FFF2-40B4-BE49-F238E27FC236}">
                            <a16:creationId xmlns:a16="http://schemas.microsoft.com/office/drawing/2014/main" id="{09A346FF-4417-465D-A3DE-D6897E3D21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7444" y="2147941"/>
                        <a:ext cx="2413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386">
            <a:extLst>
              <a:ext uri="{FF2B5EF4-FFF2-40B4-BE49-F238E27FC236}">
                <a16:creationId xmlns:a16="http://schemas.microsoft.com/office/drawing/2014/main" id="{76451B5B-EF37-4274-9FD3-EF3826883044}"/>
              </a:ext>
            </a:extLst>
          </p:cNvPr>
          <p:cNvGraphicFramePr>
            <a:graphicFrameLocks noChangeAspect="1"/>
          </p:cNvGraphicFramePr>
          <p:nvPr>
            <p:extLst>
              <p:ext uri="{D42A27DB-BD31-4B8C-83A1-F6EECF244321}">
                <p14:modId xmlns:p14="http://schemas.microsoft.com/office/powerpoint/2010/main" val="1927248407"/>
              </p:ext>
            </p:extLst>
          </p:nvPr>
        </p:nvGraphicFramePr>
        <p:xfrm>
          <a:off x="2614792" y="2598292"/>
          <a:ext cx="241300" cy="338138"/>
        </p:xfrm>
        <a:graphic>
          <a:graphicData uri="http://schemas.openxmlformats.org/presentationml/2006/ole">
            <mc:AlternateContent xmlns:mc="http://schemas.openxmlformats.org/markup-compatibility/2006">
              <mc:Choice xmlns:v="urn:schemas-microsoft-com:vml" Requires="v">
                <p:oleObj name="Formula" r:id="rId2" imgW="113040" imgH="160200" progId="">
                  <p:embed/>
                </p:oleObj>
              </mc:Choice>
              <mc:Fallback>
                <p:oleObj name="Formula" r:id="rId2" imgW="113040" imgH="160200" progId="">
                  <p:embed/>
                  <p:pic>
                    <p:nvPicPr>
                      <p:cNvPr id="6" name="Object 386">
                        <a:extLst>
                          <a:ext uri="{FF2B5EF4-FFF2-40B4-BE49-F238E27FC236}">
                            <a16:creationId xmlns:a16="http://schemas.microsoft.com/office/drawing/2014/main" id="{2C1AC648-4A95-477F-AD0F-CA200CD122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4792" y="2598292"/>
                        <a:ext cx="2413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390">
            <a:extLst>
              <a:ext uri="{FF2B5EF4-FFF2-40B4-BE49-F238E27FC236}">
                <a16:creationId xmlns:a16="http://schemas.microsoft.com/office/drawing/2014/main" id="{A0A87C0A-2AB2-4F9E-9B91-3EE5139F0676}"/>
              </a:ext>
            </a:extLst>
          </p:cNvPr>
          <p:cNvGraphicFramePr>
            <a:graphicFrameLocks noChangeAspect="1"/>
          </p:cNvGraphicFramePr>
          <p:nvPr>
            <p:extLst>
              <p:ext uri="{D42A27DB-BD31-4B8C-83A1-F6EECF244321}">
                <p14:modId xmlns:p14="http://schemas.microsoft.com/office/powerpoint/2010/main" val="111033993"/>
              </p:ext>
            </p:extLst>
          </p:nvPr>
        </p:nvGraphicFramePr>
        <p:xfrm>
          <a:off x="2696548" y="3504406"/>
          <a:ext cx="319088" cy="341313"/>
        </p:xfrm>
        <a:graphic>
          <a:graphicData uri="http://schemas.openxmlformats.org/presentationml/2006/ole">
            <mc:AlternateContent xmlns:mc="http://schemas.openxmlformats.org/markup-compatibility/2006">
              <mc:Choice xmlns:v="urn:schemas-microsoft-com:vml" Requires="v">
                <p:oleObj name="Formula" r:id="rId4" imgW="170280" imgH="184320" progId="">
                  <p:embed/>
                </p:oleObj>
              </mc:Choice>
              <mc:Fallback>
                <p:oleObj name="Formula" r:id="rId4" imgW="170280" imgH="184320" progId="">
                  <p:embed/>
                  <p:pic>
                    <p:nvPicPr>
                      <p:cNvPr id="34822" name="Object 390">
                        <a:extLst>
                          <a:ext uri="{FF2B5EF4-FFF2-40B4-BE49-F238E27FC236}">
                            <a16:creationId xmlns:a16="http://schemas.microsoft.com/office/drawing/2014/main" id="{0FBFA51A-D456-48C2-88FC-7AB8D7D189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6548" y="3504406"/>
                        <a:ext cx="31908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391">
            <a:extLst>
              <a:ext uri="{FF2B5EF4-FFF2-40B4-BE49-F238E27FC236}">
                <a16:creationId xmlns:a16="http://schemas.microsoft.com/office/drawing/2014/main" id="{A5D1AB61-A701-45B6-9E93-F89A9C11BDF4}"/>
              </a:ext>
            </a:extLst>
          </p:cNvPr>
          <p:cNvGraphicFramePr>
            <a:graphicFrameLocks noChangeAspect="1"/>
          </p:cNvGraphicFramePr>
          <p:nvPr>
            <p:extLst>
              <p:ext uri="{D42A27DB-BD31-4B8C-83A1-F6EECF244321}">
                <p14:modId xmlns:p14="http://schemas.microsoft.com/office/powerpoint/2010/main" val="3390437497"/>
              </p:ext>
            </p:extLst>
          </p:nvPr>
        </p:nvGraphicFramePr>
        <p:xfrm>
          <a:off x="1236931" y="3984608"/>
          <a:ext cx="290513" cy="333375"/>
        </p:xfrm>
        <a:graphic>
          <a:graphicData uri="http://schemas.openxmlformats.org/presentationml/2006/ole">
            <mc:AlternateContent xmlns:mc="http://schemas.openxmlformats.org/markup-compatibility/2006">
              <mc:Choice xmlns:v="urn:schemas-microsoft-com:vml" Requires="v">
                <p:oleObj name="Formula" r:id="rId6" imgW="156240" imgH="179280" progId="">
                  <p:embed/>
                </p:oleObj>
              </mc:Choice>
              <mc:Fallback>
                <p:oleObj name="Formula" r:id="rId6" imgW="156240" imgH="179280" progId="">
                  <p:embed/>
                  <p:pic>
                    <p:nvPicPr>
                      <p:cNvPr id="34823" name="Object 391">
                        <a:extLst>
                          <a:ext uri="{FF2B5EF4-FFF2-40B4-BE49-F238E27FC236}">
                            <a16:creationId xmlns:a16="http://schemas.microsoft.com/office/drawing/2014/main" id="{803F9B90-4BFB-4A1A-B482-6DD6CFE4AA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6931" y="3984608"/>
                        <a:ext cx="2905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393">
            <a:extLst>
              <a:ext uri="{FF2B5EF4-FFF2-40B4-BE49-F238E27FC236}">
                <a16:creationId xmlns:a16="http://schemas.microsoft.com/office/drawing/2014/main" id="{3D6CA393-4095-469A-B35D-47AAA80C39CC}"/>
              </a:ext>
            </a:extLst>
          </p:cNvPr>
          <p:cNvGraphicFramePr>
            <a:graphicFrameLocks noChangeAspect="1"/>
          </p:cNvGraphicFramePr>
          <p:nvPr>
            <p:extLst>
              <p:ext uri="{D42A27DB-BD31-4B8C-83A1-F6EECF244321}">
                <p14:modId xmlns:p14="http://schemas.microsoft.com/office/powerpoint/2010/main" val="4114283715"/>
              </p:ext>
            </p:extLst>
          </p:nvPr>
        </p:nvGraphicFramePr>
        <p:xfrm>
          <a:off x="4485990" y="3989370"/>
          <a:ext cx="271463" cy="328613"/>
        </p:xfrm>
        <a:graphic>
          <a:graphicData uri="http://schemas.openxmlformats.org/presentationml/2006/ole">
            <mc:AlternateContent xmlns:mc="http://schemas.openxmlformats.org/markup-compatibility/2006">
              <mc:Choice xmlns:v="urn:schemas-microsoft-com:vml" Requires="v">
                <p:oleObj name="Formula" r:id="rId8" imgW="145080" imgH="177840" progId="">
                  <p:embed/>
                </p:oleObj>
              </mc:Choice>
              <mc:Fallback>
                <p:oleObj name="Formula" r:id="rId8" imgW="145080" imgH="177840" progId="">
                  <p:embed/>
                  <p:pic>
                    <p:nvPicPr>
                      <p:cNvPr id="34825" name="Object 393">
                        <a:extLst>
                          <a:ext uri="{FF2B5EF4-FFF2-40B4-BE49-F238E27FC236}">
                            <a16:creationId xmlns:a16="http://schemas.microsoft.com/office/drawing/2014/main" id="{56E3B9DC-01BA-4478-A242-2B81330D60A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85990" y="3989370"/>
                        <a:ext cx="2714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394">
            <a:extLst>
              <a:ext uri="{FF2B5EF4-FFF2-40B4-BE49-F238E27FC236}">
                <a16:creationId xmlns:a16="http://schemas.microsoft.com/office/drawing/2014/main" id="{F0886474-EC5F-4062-878B-E5901E0F2EF2}"/>
              </a:ext>
            </a:extLst>
          </p:cNvPr>
          <p:cNvGraphicFramePr>
            <a:graphicFrameLocks noChangeAspect="1"/>
          </p:cNvGraphicFramePr>
          <p:nvPr>
            <p:extLst>
              <p:ext uri="{D42A27DB-BD31-4B8C-83A1-F6EECF244321}">
                <p14:modId xmlns:p14="http://schemas.microsoft.com/office/powerpoint/2010/main" val="4243032799"/>
              </p:ext>
            </p:extLst>
          </p:nvPr>
        </p:nvGraphicFramePr>
        <p:xfrm>
          <a:off x="2856092" y="4468590"/>
          <a:ext cx="222250" cy="257175"/>
        </p:xfrm>
        <a:graphic>
          <a:graphicData uri="http://schemas.openxmlformats.org/presentationml/2006/ole">
            <mc:AlternateContent xmlns:mc="http://schemas.openxmlformats.org/markup-compatibility/2006">
              <mc:Choice xmlns:v="urn:schemas-microsoft-com:vml" Requires="v">
                <p:oleObj name="Formula" r:id="rId10" imgW="133560" imgH="156240" progId="">
                  <p:embed/>
                </p:oleObj>
              </mc:Choice>
              <mc:Fallback>
                <p:oleObj name="Formula" r:id="rId10" imgW="133560" imgH="156240" progId="">
                  <p:embed/>
                  <p:pic>
                    <p:nvPicPr>
                      <p:cNvPr id="34826" name="Object 394">
                        <a:extLst>
                          <a:ext uri="{FF2B5EF4-FFF2-40B4-BE49-F238E27FC236}">
                            <a16:creationId xmlns:a16="http://schemas.microsoft.com/office/drawing/2014/main" id="{9CFB7382-B84C-4989-B60D-4E48F685026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56092" y="4468590"/>
                        <a:ext cx="2222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395">
            <a:extLst>
              <a:ext uri="{FF2B5EF4-FFF2-40B4-BE49-F238E27FC236}">
                <a16:creationId xmlns:a16="http://schemas.microsoft.com/office/drawing/2014/main" id="{3A22D86C-8C63-414D-A06F-3FF9F874EA82}"/>
              </a:ext>
            </a:extLst>
          </p:cNvPr>
          <p:cNvGraphicFramePr>
            <a:graphicFrameLocks noChangeAspect="1"/>
          </p:cNvGraphicFramePr>
          <p:nvPr>
            <p:extLst>
              <p:ext uri="{D42A27DB-BD31-4B8C-83A1-F6EECF244321}">
                <p14:modId xmlns:p14="http://schemas.microsoft.com/office/powerpoint/2010/main" val="710684837"/>
              </p:ext>
            </p:extLst>
          </p:nvPr>
        </p:nvGraphicFramePr>
        <p:xfrm>
          <a:off x="3394522" y="4438427"/>
          <a:ext cx="261937" cy="317500"/>
        </p:xfrm>
        <a:graphic>
          <a:graphicData uri="http://schemas.openxmlformats.org/presentationml/2006/ole">
            <mc:AlternateContent xmlns:mc="http://schemas.openxmlformats.org/markup-compatibility/2006">
              <mc:Choice xmlns:v="urn:schemas-microsoft-com:vml" Requires="v">
                <p:oleObj name="Formula" r:id="rId12" imgW="145080" imgH="177840" progId="">
                  <p:embed/>
                </p:oleObj>
              </mc:Choice>
              <mc:Fallback>
                <p:oleObj name="Formula" r:id="rId12" imgW="145080" imgH="177840" progId="">
                  <p:embed/>
                  <p:pic>
                    <p:nvPicPr>
                      <p:cNvPr id="34827" name="Object 395">
                        <a:extLst>
                          <a:ext uri="{FF2B5EF4-FFF2-40B4-BE49-F238E27FC236}">
                            <a16:creationId xmlns:a16="http://schemas.microsoft.com/office/drawing/2014/main" id="{23B5FC6D-EA51-44C0-9435-94B5BB16B6B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94522" y="4438427"/>
                        <a:ext cx="2619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396">
            <a:extLst>
              <a:ext uri="{FF2B5EF4-FFF2-40B4-BE49-F238E27FC236}">
                <a16:creationId xmlns:a16="http://schemas.microsoft.com/office/drawing/2014/main" id="{650409F2-1D2C-401A-9857-92A25752F8C8}"/>
              </a:ext>
            </a:extLst>
          </p:cNvPr>
          <p:cNvGraphicFramePr>
            <a:graphicFrameLocks noChangeAspect="1"/>
          </p:cNvGraphicFramePr>
          <p:nvPr>
            <p:extLst>
              <p:ext uri="{D42A27DB-BD31-4B8C-83A1-F6EECF244321}">
                <p14:modId xmlns:p14="http://schemas.microsoft.com/office/powerpoint/2010/main" val="892392979"/>
              </p:ext>
            </p:extLst>
          </p:nvPr>
        </p:nvGraphicFramePr>
        <p:xfrm>
          <a:off x="4546315" y="4470383"/>
          <a:ext cx="211138" cy="295275"/>
        </p:xfrm>
        <a:graphic>
          <a:graphicData uri="http://schemas.openxmlformats.org/presentationml/2006/ole">
            <mc:AlternateContent xmlns:mc="http://schemas.openxmlformats.org/markup-compatibility/2006">
              <mc:Choice xmlns:v="urn:schemas-microsoft-com:vml" Requires="v">
                <p:oleObj name="Formula" r:id="rId13" imgW="113040" imgH="160200" progId="">
                  <p:embed/>
                </p:oleObj>
              </mc:Choice>
              <mc:Fallback>
                <p:oleObj name="Formula" r:id="rId13" imgW="113040" imgH="160200" progId="">
                  <p:embed/>
                  <p:pic>
                    <p:nvPicPr>
                      <p:cNvPr id="34828" name="Object 396">
                        <a:extLst>
                          <a:ext uri="{FF2B5EF4-FFF2-40B4-BE49-F238E27FC236}">
                            <a16:creationId xmlns:a16="http://schemas.microsoft.com/office/drawing/2014/main" id="{5EFF4121-6EAB-4B4C-83BE-777705A836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6315" y="4470383"/>
                        <a:ext cx="211138"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397">
            <a:extLst>
              <a:ext uri="{FF2B5EF4-FFF2-40B4-BE49-F238E27FC236}">
                <a16:creationId xmlns:a16="http://schemas.microsoft.com/office/drawing/2014/main" id="{3C472573-EBB0-426D-9876-7573F0E3ECDB}"/>
              </a:ext>
            </a:extLst>
          </p:cNvPr>
          <p:cNvGraphicFramePr>
            <a:graphicFrameLocks noChangeAspect="1"/>
          </p:cNvGraphicFramePr>
          <p:nvPr>
            <p:extLst>
              <p:ext uri="{D42A27DB-BD31-4B8C-83A1-F6EECF244321}">
                <p14:modId xmlns:p14="http://schemas.microsoft.com/office/powerpoint/2010/main" val="1028972605"/>
              </p:ext>
            </p:extLst>
          </p:nvPr>
        </p:nvGraphicFramePr>
        <p:xfrm>
          <a:off x="7611794" y="4438427"/>
          <a:ext cx="546100" cy="339725"/>
        </p:xfrm>
        <a:graphic>
          <a:graphicData uri="http://schemas.openxmlformats.org/presentationml/2006/ole">
            <mc:AlternateContent xmlns:mc="http://schemas.openxmlformats.org/markup-compatibility/2006">
              <mc:Choice xmlns:v="urn:schemas-microsoft-com:vml" Requires="v">
                <p:oleObj name="Formula" r:id="rId14" imgW="289800" imgH="184320" progId="">
                  <p:embed/>
                </p:oleObj>
              </mc:Choice>
              <mc:Fallback>
                <p:oleObj name="Formula" r:id="rId14" imgW="289800" imgH="184320" progId="">
                  <p:embed/>
                  <p:pic>
                    <p:nvPicPr>
                      <p:cNvPr id="34829" name="Object 397">
                        <a:extLst>
                          <a:ext uri="{FF2B5EF4-FFF2-40B4-BE49-F238E27FC236}">
                            <a16:creationId xmlns:a16="http://schemas.microsoft.com/office/drawing/2014/main" id="{EEC82C3A-3589-4502-B2FA-3242B6EC8A9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11794" y="4438427"/>
                        <a:ext cx="546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36638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BAD39A2-BE7D-4C2A-B5BD-60BCC5B719A6}"/>
              </a:ext>
            </a:extLst>
          </p:cNvPr>
          <p:cNvSpPr>
            <a:spLocks noGrp="1"/>
          </p:cNvSpPr>
          <p:nvPr>
            <p:ph type="dt" sz="half" idx="10"/>
          </p:nvPr>
        </p:nvSpPr>
        <p:spPr/>
        <p:txBody>
          <a:bodyPr/>
          <a:lstStyle/>
          <a:p>
            <a:pPr>
              <a:defRPr/>
            </a:pPr>
            <a:fld id="{475F2974-A565-48EB-BE06-0BED6BD5DC9C}" type="datetime1">
              <a:rPr lang="zh-CN" altLang="en-US" smtClean="0"/>
              <a:t>2021/9/9</a:t>
            </a:fld>
            <a:endParaRPr lang="en-US" altLang="zh-CN" dirty="0"/>
          </a:p>
        </p:txBody>
      </p:sp>
      <p:sp>
        <p:nvSpPr>
          <p:cNvPr id="3" name="灯片编号占位符 2">
            <a:extLst>
              <a:ext uri="{FF2B5EF4-FFF2-40B4-BE49-F238E27FC236}">
                <a16:creationId xmlns:a16="http://schemas.microsoft.com/office/drawing/2014/main" id="{82A0094F-FE6B-4414-A4F3-27F38C5FFCBA}"/>
              </a:ext>
            </a:extLst>
          </p:cNvPr>
          <p:cNvSpPr>
            <a:spLocks noGrp="1"/>
          </p:cNvSpPr>
          <p:nvPr>
            <p:ph type="sldNum" sz="quarter" idx="11"/>
          </p:nvPr>
        </p:nvSpPr>
        <p:spPr/>
        <p:txBody>
          <a:bodyPr/>
          <a:lstStyle/>
          <a:p>
            <a:fld id="{8A43780D-5C61-47C7-84FD-DBDC025933FC}" type="slidenum">
              <a:rPr lang="en-US" altLang="zh-CN" smtClean="0"/>
              <a:t>21</a:t>
            </a:fld>
            <a:endParaRPr lang="en-US" altLang="zh-CN"/>
          </a:p>
        </p:txBody>
      </p:sp>
      <p:sp>
        <p:nvSpPr>
          <p:cNvPr id="4" name="标题 3">
            <a:extLst>
              <a:ext uri="{FF2B5EF4-FFF2-40B4-BE49-F238E27FC236}">
                <a16:creationId xmlns:a16="http://schemas.microsoft.com/office/drawing/2014/main" id="{12D7B639-3C85-4097-B423-039848450312}"/>
              </a:ext>
            </a:extLst>
          </p:cNvPr>
          <p:cNvSpPr txBox="1">
            <a:spLocks/>
          </p:cNvSpPr>
          <p:nvPr/>
        </p:nvSpPr>
        <p:spPr>
          <a:xfrm>
            <a:off x="260350" y="50800"/>
            <a:ext cx="7194550" cy="787400"/>
          </a:xfrm>
          <a:prstGeom prst="rect">
            <a:avLst/>
          </a:prstGeom>
        </p:spPr>
        <p:txBody>
          <a:bodyPr wrap="square" numCol="1" anchorCtr="0" compatLnSpc="1">
            <a:prstTxWarp prst="textNoShape">
              <a:avLst/>
            </a:prstTxWarp>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r>
              <a:rPr lang="en-US" altLang="zh-CN" kern="0" dirty="0">
                <a:effectLst>
                  <a:outerShdw blurRad="38100" dist="38100" dir="2700000" algn="tl">
                    <a:srgbClr val="C0C0C0"/>
                  </a:outerShdw>
                </a:effectLst>
              </a:rPr>
              <a:t>EM</a:t>
            </a:r>
            <a:r>
              <a:rPr lang="zh-CN" altLang="en-US" kern="0" dirty="0">
                <a:effectLst>
                  <a:outerShdw blurRad="38100" dist="38100" dir="2700000" algn="tl">
                    <a:srgbClr val="C0C0C0"/>
                  </a:outerShdw>
                </a:effectLst>
                <a:latin typeface="幼圆" pitchFamily="49" charset="-122"/>
                <a:ea typeface="黑体" panose="02010609060101010101" pitchFamily="49" charset="-122"/>
              </a:rPr>
              <a:t>算法</a:t>
            </a:r>
            <a:endParaRPr lang="zh-CN" altLang="en-US" kern="0" dirty="0">
              <a:effectLst>
                <a:outerShdw blurRad="38100" dist="38100" dir="2700000" algn="tl">
                  <a:srgbClr val="C0C0C0"/>
                </a:outerShdw>
              </a:effectLst>
              <a:latin typeface="幼圆" pitchFamily="49" charset="-122"/>
            </a:endParaRPr>
          </a:p>
        </p:txBody>
      </p:sp>
      <p:sp>
        <p:nvSpPr>
          <p:cNvPr id="5" name="内容占位符 3">
            <a:extLst>
              <a:ext uri="{FF2B5EF4-FFF2-40B4-BE49-F238E27FC236}">
                <a16:creationId xmlns:a16="http://schemas.microsoft.com/office/drawing/2014/main" id="{EFE3892E-9BA5-4336-8267-A710B49F6970}"/>
              </a:ext>
            </a:extLst>
          </p:cNvPr>
          <p:cNvSpPr txBox="1">
            <a:spLocks/>
          </p:cNvSpPr>
          <p:nvPr/>
        </p:nvSpPr>
        <p:spPr>
          <a:xfrm>
            <a:off x="260349" y="1138238"/>
            <a:ext cx="11709043" cy="5095875"/>
          </a:xfrm>
          <a:prstGeom prst="rect">
            <a:avLst/>
          </a:prstGeom>
        </p:spPr>
        <p:txBody>
          <a:bodyPr>
            <a:normAutofit lnSpcReduction="10000"/>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marL="325438" lvl="1" indent="0">
              <a:buFont typeface="Wingdings" panose="05000000000000000000" pitchFamily="2" charset="2"/>
              <a:buNone/>
            </a:pPr>
            <a:r>
              <a:rPr lang="zh-CN" altLang="en-US" sz="2200" kern="0" dirty="0">
                <a:latin typeface="幼圆" pitchFamily="49" charset="-122"/>
                <a:ea typeface="Times" panose="02020603050405020304" pitchFamily="18" charset="0"/>
                <a:cs typeface="Times" panose="02020603050405020304" pitchFamily="18" charset="0"/>
              </a:rPr>
              <a:t>	进一步，若我们不是取</a:t>
            </a:r>
            <a:r>
              <a:rPr lang="en-US" altLang="zh-CN" sz="2200" kern="0" dirty="0">
                <a:latin typeface="幼圆" pitchFamily="49" charset="-122"/>
                <a:ea typeface="Times" panose="02020603050405020304" pitchFamily="18" charset="0"/>
                <a:cs typeface="Times" panose="02020603050405020304" pitchFamily="18" charset="0"/>
              </a:rPr>
              <a:t>Z</a:t>
            </a:r>
            <a:r>
              <a:rPr lang="zh-CN" altLang="en-US" sz="2200" kern="0" dirty="0">
                <a:latin typeface="幼圆" pitchFamily="49" charset="-122"/>
                <a:ea typeface="Times" panose="02020603050405020304" pitchFamily="18" charset="0"/>
                <a:cs typeface="Times" panose="02020603050405020304" pitchFamily="18" charset="0"/>
              </a:rPr>
              <a:t>的期望，而是基于   计算隐变量</a:t>
            </a:r>
            <a:r>
              <a:rPr lang="en-US" altLang="zh-CN" sz="2200" kern="0" dirty="0">
                <a:latin typeface="幼圆" pitchFamily="49" charset="-122"/>
                <a:ea typeface="Times" panose="02020603050405020304" pitchFamily="18" charset="0"/>
                <a:cs typeface="Times" panose="02020603050405020304" pitchFamily="18" charset="0"/>
              </a:rPr>
              <a:t>  </a:t>
            </a:r>
            <a:r>
              <a:rPr lang="zh-CN" altLang="en-US" sz="2200" kern="0" dirty="0">
                <a:latin typeface="幼圆" pitchFamily="49" charset="-122"/>
                <a:ea typeface="Times" panose="02020603050405020304" pitchFamily="18" charset="0"/>
                <a:cs typeface="Times" panose="02020603050405020304" pitchFamily="18" charset="0"/>
              </a:rPr>
              <a:t>的概率分布                   ，则</a:t>
            </a:r>
            <a:r>
              <a:rPr lang="en-US" altLang="zh-CN" sz="2200" kern="0" dirty="0">
                <a:ea typeface="Times" panose="02020603050405020304" pitchFamily="18" charset="0"/>
                <a:cs typeface="Times" panose="02020603050405020304" pitchFamily="18" charset="0"/>
              </a:rPr>
              <a:t>EM</a:t>
            </a:r>
            <a:r>
              <a:rPr lang="zh-CN" altLang="en-US" sz="2200" kern="0" dirty="0">
                <a:latin typeface="幼圆" pitchFamily="49" charset="-122"/>
                <a:ea typeface="Times" panose="02020603050405020304" pitchFamily="18" charset="0"/>
                <a:cs typeface="Times" panose="02020603050405020304" pitchFamily="18" charset="0"/>
              </a:rPr>
              <a:t>算法的两个步骤是：</a:t>
            </a:r>
            <a:endParaRPr lang="en-US" altLang="zh-CN" sz="2200" kern="0" dirty="0">
              <a:latin typeface="幼圆" pitchFamily="49" charset="-122"/>
              <a:ea typeface="Times" panose="02020603050405020304" pitchFamily="18" charset="0"/>
              <a:cs typeface="Times" panose="02020603050405020304" pitchFamily="18" charset="0"/>
            </a:endParaRPr>
          </a:p>
          <a:p>
            <a:pPr marL="325438" lvl="1" indent="0">
              <a:spcBef>
                <a:spcPts val="1000"/>
              </a:spcBef>
              <a:buSzPct val="120000"/>
              <a:buFont typeface="Wingdings" panose="05000000000000000000" pitchFamily="2" charset="2"/>
              <a:buChar char="p"/>
            </a:pPr>
            <a:endParaRPr lang="zh-CN" altLang="en-US" sz="2200" kern="0" dirty="0">
              <a:latin typeface="幼圆" pitchFamily="49" charset="-122"/>
              <a:ea typeface="宋体" panose="02010600030101010101" pitchFamily="2" charset="-122"/>
            </a:endParaRPr>
          </a:p>
          <a:p>
            <a:pPr marL="325438" lvl="1" indent="0">
              <a:spcBef>
                <a:spcPts val="1000"/>
              </a:spcBef>
              <a:buSzPct val="120000"/>
              <a:buFont typeface="Wingdings" panose="05000000000000000000" pitchFamily="2" charset="2"/>
              <a:buChar char="p"/>
            </a:pPr>
            <a:r>
              <a:rPr lang="en-US" altLang="zh-CN" sz="2200" kern="0" dirty="0"/>
              <a:t>E</a:t>
            </a:r>
            <a:r>
              <a:rPr lang="zh-CN" altLang="en-US" sz="2200" kern="0" dirty="0">
                <a:latin typeface="幼圆" pitchFamily="49" charset="-122"/>
                <a:ea typeface="宋体" panose="02010600030101010101" pitchFamily="2" charset="-122"/>
              </a:rPr>
              <a:t>步</a:t>
            </a:r>
            <a:r>
              <a:rPr lang="en-US" altLang="zh-CN" sz="2200" kern="0" dirty="0">
                <a:latin typeface="幼圆" pitchFamily="49" charset="-122"/>
                <a:ea typeface="宋体" panose="02010600030101010101" pitchFamily="2" charset="-122"/>
              </a:rPr>
              <a:t>(</a:t>
            </a:r>
            <a:r>
              <a:rPr lang="en-US" altLang="zh-CN" sz="2200" kern="0" dirty="0"/>
              <a:t>Expectation</a:t>
            </a:r>
            <a:r>
              <a:rPr lang="en-US" altLang="zh-CN" sz="2200" kern="0" dirty="0">
                <a:latin typeface="幼圆" pitchFamily="49" charset="-122"/>
                <a:ea typeface="宋体" panose="02010600030101010101" pitchFamily="2" charset="-122"/>
              </a:rPr>
              <a:t>):</a:t>
            </a:r>
            <a:r>
              <a:rPr lang="zh-CN" altLang="en-US" sz="2200" kern="0" dirty="0">
                <a:latin typeface="幼圆" pitchFamily="49" charset="-122"/>
                <a:ea typeface="宋体" panose="02010600030101010101" pitchFamily="2" charset="-122"/>
              </a:rPr>
              <a:t>以当前参数    推断隐变量分布                    ，并计算对数似然     </a:t>
            </a:r>
            <a:r>
              <a:rPr lang="en-US" altLang="zh-CN" sz="2200" kern="0" dirty="0">
                <a:latin typeface="幼圆" pitchFamily="49" charset="-122"/>
                <a:ea typeface="宋体" panose="02010600030101010101" pitchFamily="2" charset="-122"/>
              </a:rPr>
              <a:t>   </a:t>
            </a:r>
            <a:r>
              <a:rPr lang="zh-CN" altLang="en-US" sz="2200" kern="0" dirty="0">
                <a:latin typeface="幼圆" pitchFamily="49" charset="-122"/>
                <a:ea typeface="宋体" panose="02010600030101010101" pitchFamily="2" charset="-122"/>
              </a:rPr>
              <a:t>    关于</a:t>
            </a:r>
            <a:r>
              <a:rPr lang="en-US" altLang="zh-CN" sz="2200" kern="0" dirty="0">
                <a:latin typeface="幼圆" pitchFamily="49" charset="-122"/>
                <a:ea typeface="Times" panose="02020603050405020304" pitchFamily="18" charset="0"/>
                <a:cs typeface="Times" panose="02020603050405020304" pitchFamily="18" charset="0"/>
              </a:rPr>
              <a:t>Z</a:t>
            </a:r>
            <a:r>
              <a:rPr lang="zh-CN" altLang="en-US" sz="2200" kern="0" dirty="0">
                <a:latin typeface="幼圆" pitchFamily="49" charset="-122"/>
                <a:ea typeface="Times" panose="02020603050405020304" pitchFamily="18" charset="0"/>
                <a:cs typeface="Times" panose="02020603050405020304" pitchFamily="18" charset="0"/>
              </a:rPr>
              <a:t>的期</a:t>
            </a:r>
            <a:r>
              <a:rPr lang="zh-CN" altLang="en-US" sz="2200" kern="0" dirty="0">
                <a:latin typeface="幼圆" pitchFamily="49" charset="-122"/>
                <a:ea typeface="宋体" panose="02010600030101010101" pitchFamily="2" charset="-122"/>
              </a:rPr>
              <a:t>望</a:t>
            </a:r>
            <a:r>
              <a:rPr lang="en-US" altLang="zh-CN" sz="2200" kern="0" dirty="0">
                <a:latin typeface="幼圆" pitchFamily="49" charset="-122"/>
                <a:ea typeface="宋体" panose="02010600030101010101" pitchFamily="2" charset="-122"/>
              </a:rPr>
              <a:t>:</a:t>
            </a:r>
            <a:endParaRPr lang="zh-CN" altLang="en-US" sz="2200" kern="0" dirty="0">
              <a:latin typeface="幼圆" pitchFamily="49" charset="-122"/>
              <a:ea typeface="宋体" panose="02010600030101010101" pitchFamily="2" charset="-122"/>
            </a:endParaRPr>
          </a:p>
          <a:p>
            <a:pPr marL="325438" lvl="1" indent="0">
              <a:spcBef>
                <a:spcPts val="1000"/>
              </a:spcBef>
              <a:buSzPct val="120000"/>
              <a:buFont typeface="Wingdings" panose="05000000000000000000" pitchFamily="2" charset="2"/>
              <a:buChar char="p"/>
            </a:pPr>
            <a:endParaRPr lang="zh-CN" altLang="en-US" sz="2200" kern="0" dirty="0">
              <a:latin typeface="幼圆" pitchFamily="49" charset="-122"/>
              <a:ea typeface="宋体" panose="02010600030101010101" pitchFamily="2" charset="-122"/>
            </a:endParaRPr>
          </a:p>
          <a:p>
            <a:pPr marL="325438" lvl="1" indent="0">
              <a:spcBef>
                <a:spcPts val="1000"/>
              </a:spcBef>
              <a:buSzPct val="120000"/>
              <a:buFont typeface="Wingdings" panose="05000000000000000000" pitchFamily="2" charset="2"/>
              <a:buChar char="p"/>
            </a:pPr>
            <a:endParaRPr lang="zh-CN" altLang="en-US" sz="2200" kern="0" dirty="0">
              <a:latin typeface="幼圆" pitchFamily="49" charset="-122"/>
              <a:ea typeface="宋体" panose="02010600030101010101" pitchFamily="2" charset="-122"/>
            </a:endParaRPr>
          </a:p>
          <a:p>
            <a:pPr marL="325438" lvl="1" indent="0">
              <a:spcBef>
                <a:spcPts val="1000"/>
              </a:spcBef>
              <a:buSzPct val="120000"/>
              <a:buFont typeface="Wingdings" panose="05000000000000000000" pitchFamily="2" charset="2"/>
              <a:buChar char="p"/>
            </a:pPr>
            <a:r>
              <a:rPr lang="en-US" altLang="zh-CN" sz="2200" kern="0" dirty="0"/>
              <a:t>M</a:t>
            </a:r>
            <a:r>
              <a:rPr lang="zh-CN" altLang="en-US" sz="2200" kern="0" dirty="0">
                <a:latin typeface="宋体" panose="02010600030101010101" pitchFamily="2" charset="-122"/>
                <a:ea typeface="宋体" panose="02010600030101010101" pitchFamily="2" charset="-122"/>
              </a:rPr>
              <a:t>步</a:t>
            </a:r>
            <a:r>
              <a:rPr lang="en-US" altLang="zh-CN" sz="2200" kern="0" dirty="0">
                <a:latin typeface="宋体" panose="02010600030101010101" pitchFamily="2" charset="-122"/>
                <a:ea typeface="宋体" panose="02010600030101010101" pitchFamily="2" charset="-122"/>
              </a:rPr>
              <a:t>(</a:t>
            </a:r>
            <a:r>
              <a:rPr lang="en-US" altLang="zh-CN" sz="2200" kern="0" dirty="0"/>
              <a:t>Maximization</a:t>
            </a:r>
            <a:r>
              <a:rPr lang="en-US" altLang="zh-CN" sz="2200" kern="0" dirty="0">
                <a:latin typeface="宋体" panose="02010600030101010101" pitchFamily="2" charset="-122"/>
                <a:ea typeface="宋体" panose="02010600030101010101" pitchFamily="2" charset="-122"/>
              </a:rPr>
              <a:t>):</a:t>
            </a:r>
            <a:r>
              <a:rPr lang="zh-CN" altLang="en-US" sz="2200" kern="0" dirty="0">
                <a:latin typeface="幼圆" pitchFamily="49" charset="-122"/>
                <a:ea typeface="宋体" panose="02010600030101010101" pitchFamily="2" charset="-122"/>
              </a:rPr>
              <a:t>寻找参数最大化期望似然，即</a:t>
            </a:r>
            <a:endParaRPr lang="en-US" altLang="zh-CN" sz="2200" kern="0" dirty="0">
              <a:latin typeface="幼圆" pitchFamily="49" charset="-122"/>
              <a:ea typeface="宋体" panose="02010600030101010101" pitchFamily="2" charset="-122"/>
            </a:endParaRPr>
          </a:p>
          <a:p>
            <a:pPr marL="325438" lvl="1" indent="0">
              <a:spcBef>
                <a:spcPts val="1000"/>
              </a:spcBef>
              <a:buSzPct val="120000"/>
              <a:buFont typeface="Wingdings" panose="05000000000000000000" pitchFamily="2" charset="2"/>
              <a:buChar char="p"/>
            </a:pPr>
            <a:endParaRPr lang="en-US" altLang="zh-CN" sz="2200" kern="0" dirty="0">
              <a:latin typeface="幼圆" pitchFamily="49" charset="-122"/>
              <a:ea typeface="宋体" panose="02010600030101010101" pitchFamily="2" charset="-122"/>
            </a:endParaRPr>
          </a:p>
          <a:p>
            <a:pPr marL="325438" lvl="1" indent="0">
              <a:spcBef>
                <a:spcPts val="1000"/>
              </a:spcBef>
              <a:buSzPct val="120000"/>
              <a:buFont typeface="Wingdings" panose="05000000000000000000" pitchFamily="2" charset="2"/>
              <a:buChar char="p"/>
            </a:pPr>
            <a:endParaRPr lang="zh-CN" altLang="en-US" sz="2200" kern="0" dirty="0">
              <a:latin typeface="幼圆" pitchFamily="49" charset="-122"/>
              <a:ea typeface="宋体" panose="02010600030101010101" pitchFamily="2" charset="-122"/>
            </a:endParaRPr>
          </a:p>
          <a:p>
            <a:pPr marL="325438" lvl="1" indent="0">
              <a:spcBef>
                <a:spcPts val="1000"/>
              </a:spcBef>
              <a:buSzPct val="120000"/>
              <a:buFont typeface="Wingdings" panose="05000000000000000000" pitchFamily="2" charset="2"/>
              <a:buChar char="p"/>
            </a:pPr>
            <a:r>
              <a:rPr lang="en-US" altLang="zh-CN" sz="2200" kern="0" dirty="0"/>
              <a:t>EM</a:t>
            </a:r>
            <a:r>
              <a:rPr lang="zh-CN" altLang="en-US" sz="2200" kern="0" dirty="0">
                <a:latin typeface="幼圆" pitchFamily="49" charset="-122"/>
                <a:ea typeface="宋体" panose="02010600030101010101" pitchFamily="2" charset="-122"/>
              </a:rPr>
              <a:t>算法使用两个步骤交替计算：第一步计算期望</a:t>
            </a:r>
            <a:r>
              <a:rPr lang="en-US" altLang="zh-CN" sz="2200" kern="0" dirty="0">
                <a:latin typeface="幼圆" pitchFamily="49" charset="-122"/>
                <a:ea typeface="宋体" panose="02010600030101010101" pitchFamily="2" charset="-122"/>
              </a:rPr>
              <a:t>(</a:t>
            </a:r>
            <a:r>
              <a:rPr lang="en-US" altLang="zh-CN" sz="2200" kern="0" dirty="0"/>
              <a:t>E</a:t>
            </a:r>
            <a:r>
              <a:rPr lang="zh-CN" altLang="en-US" sz="2200" kern="0" dirty="0">
                <a:latin typeface="幼圆" pitchFamily="49" charset="-122"/>
                <a:ea typeface="宋体" panose="02010600030101010101" pitchFamily="2" charset="-122"/>
              </a:rPr>
              <a:t>步</a:t>
            </a:r>
            <a:r>
              <a:rPr lang="en-US" altLang="zh-CN" sz="2200" kern="0" dirty="0">
                <a:latin typeface="幼圆" pitchFamily="49" charset="-122"/>
                <a:ea typeface="宋体" panose="02010600030101010101" pitchFamily="2" charset="-122"/>
              </a:rPr>
              <a:t>)</a:t>
            </a:r>
            <a:r>
              <a:rPr lang="zh-CN" altLang="en-US" sz="2200" kern="0" dirty="0">
                <a:latin typeface="幼圆" pitchFamily="49" charset="-122"/>
                <a:ea typeface="宋体" panose="02010600030101010101" pitchFamily="2" charset="-122"/>
              </a:rPr>
              <a:t>，利用当前估计的参数值计算对数似然的参数值；第二步最大化</a:t>
            </a:r>
            <a:r>
              <a:rPr lang="en-US" altLang="zh-CN" sz="2200" kern="0" dirty="0">
                <a:latin typeface="幼圆" pitchFamily="49" charset="-122"/>
                <a:ea typeface="宋体" panose="02010600030101010101" pitchFamily="2" charset="-122"/>
              </a:rPr>
              <a:t>(</a:t>
            </a:r>
            <a:r>
              <a:rPr lang="en-US" altLang="zh-CN" sz="2200" kern="0" dirty="0"/>
              <a:t>M</a:t>
            </a:r>
            <a:r>
              <a:rPr lang="zh-CN" altLang="en-US" sz="2200" kern="0" dirty="0">
                <a:latin typeface="幼圆" pitchFamily="49" charset="-122"/>
                <a:ea typeface="宋体" panose="02010600030101010101" pitchFamily="2" charset="-122"/>
              </a:rPr>
              <a:t>步</a:t>
            </a:r>
            <a:r>
              <a:rPr lang="en-US" altLang="zh-CN" sz="2200" kern="0" dirty="0">
                <a:latin typeface="幼圆" pitchFamily="49" charset="-122"/>
                <a:ea typeface="宋体" panose="02010600030101010101" pitchFamily="2" charset="-122"/>
              </a:rPr>
              <a:t>)</a:t>
            </a:r>
            <a:r>
              <a:rPr lang="zh-CN" altLang="en-US" sz="2200" kern="0" dirty="0">
                <a:latin typeface="幼圆" pitchFamily="49" charset="-122"/>
                <a:ea typeface="宋体" panose="02010600030101010101" pitchFamily="2" charset="-122"/>
              </a:rPr>
              <a:t>，寻找能使</a:t>
            </a:r>
            <a:r>
              <a:rPr lang="en-US" altLang="zh-CN" sz="2200" kern="0" dirty="0"/>
              <a:t>E</a:t>
            </a:r>
            <a:r>
              <a:rPr lang="zh-CN" altLang="en-US" sz="2200" kern="0" dirty="0">
                <a:latin typeface="幼圆" pitchFamily="49" charset="-122"/>
                <a:ea typeface="宋体" panose="02010600030101010101" pitchFamily="2" charset="-122"/>
              </a:rPr>
              <a:t>步产生的似然期望最大化的参数值</a:t>
            </a:r>
            <a:r>
              <a:rPr lang="en-US" altLang="zh-CN" sz="2200" kern="0" dirty="0">
                <a:latin typeface="幼圆" pitchFamily="49" charset="-122"/>
                <a:ea typeface="宋体" panose="02010600030101010101" pitchFamily="2" charset="-122"/>
              </a:rPr>
              <a:t>……</a:t>
            </a:r>
            <a:r>
              <a:rPr lang="zh-CN" altLang="en-US" sz="2200" kern="0" dirty="0">
                <a:latin typeface="幼圆" pitchFamily="49" charset="-122"/>
                <a:ea typeface="宋体" panose="02010600030101010101" pitchFamily="2" charset="-122"/>
              </a:rPr>
              <a:t>直至收敛到全局最优解。</a:t>
            </a:r>
            <a:endParaRPr lang="en-US" altLang="zh-CN" sz="2200" kern="0" dirty="0">
              <a:latin typeface="幼圆" pitchFamily="49" charset="-122"/>
              <a:ea typeface="宋体" panose="02010600030101010101" pitchFamily="2" charset="-122"/>
            </a:endParaRPr>
          </a:p>
          <a:p>
            <a:endParaRPr kumimoji="1" lang="zh-CN" altLang="en-US" kern="0" dirty="0">
              <a:latin typeface="幼圆" pitchFamily="49" charset="-122"/>
            </a:endParaRPr>
          </a:p>
        </p:txBody>
      </p:sp>
      <p:graphicFrame>
        <p:nvGraphicFramePr>
          <p:cNvPr id="6" name="Object 550">
            <a:extLst>
              <a:ext uri="{FF2B5EF4-FFF2-40B4-BE49-F238E27FC236}">
                <a16:creationId xmlns:a16="http://schemas.microsoft.com/office/drawing/2014/main" id="{DABDFFD0-AE62-4456-B6D4-206A93E72B31}"/>
              </a:ext>
            </a:extLst>
          </p:cNvPr>
          <p:cNvGraphicFramePr>
            <a:graphicFrameLocks noChangeAspect="1"/>
          </p:cNvGraphicFramePr>
          <p:nvPr/>
        </p:nvGraphicFramePr>
        <p:xfrm>
          <a:off x="6470650" y="1204913"/>
          <a:ext cx="271463" cy="312737"/>
        </p:xfrm>
        <a:graphic>
          <a:graphicData uri="http://schemas.openxmlformats.org/presentationml/2006/ole">
            <mc:AlternateContent xmlns:mc="http://schemas.openxmlformats.org/markup-compatibility/2006">
              <mc:Choice xmlns:v="urn:schemas-microsoft-com:vml" Requires="v">
                <p:oleObj name="Formula" r:id="rId2" imgW="156240" imgH="179280" progId="">
                  <p:embed/>
                </p:oleObj>
              </mc:Choice>
              <mc:Fallback>
                <p:oleObj name="Formula" r:id="rId2" imgW="156240" imgH="179280" progId="">
                  <p:embed/>
                  <p:pic>
                    <p:nvPicPr>
                      <p:cNvPr id="35844" name="Object 550">
                        <a:extLst>
                          <a:ext uri="{FF2B5EF4-FFF2-40B4-BE49-F238E27FC236}">
                            <a16:creationId xmlns:a16="http://schemas.microsoft.com/office/drawing/2014/main" id="{A1969E79-4BCB-4BAF-911B-13773205A9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0650" y="1204913"/>
                        <a:ext cx="27146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551">
            <a:extLst>
              <a:ext uri="{FF2B5EF4-FFF2-40B4-BE49-F238E27FC236}">
                <a16:creationId xmlns:a16="http://schemas.microsoft.com/office/drawing/2014/main" id="{C9B7BDC9-6DE8-4883-816F-7639BFB31490}"/>
              </a:ext>
            </a:extLst>
          </p:cNvPr>
          <p:cNvGraphicFramePr>
            <a:graphicFrameLocks noChangeAspect="1"/>
          </p:cNvGraphicFramePr>
          <p:nvPr>
            <p:extLst>
              <p:ext uri="{D42A27DB-BD31-4B8C-83A1-F6EECF244321}">
                <p14:modId xmlns:p14="http://schemas.microsoft.com/office/powerpoint/2010/main" val="3882616775"/>
              </p:ext>
            </p:extLst>
          </p:nvPr>
        </p:nvGraphicFramePr>
        <p:xfrm>
          <a:off x="8104331" y="1225549"/>
          <a:ext cx="174625" cy="271463"/>
        </p:xfrm>
        <a:graphic>
          <a:graphicData uri="http://schemas.openxmlformats.org/presentationml/2006/ole">
            <mc:AlternateContent xmlns:mc="http://schemas.openxmlformats.org/markup-compatibility/2006">
              <mc:Choice xmlns:v="urn:schemas-microsoft-com:vml" Requires="v">
                <p:oleObj name="Formula" r:id="rId4" imgW="100440" imgH="155160" progId="">
                  <p:embed/>
                </p:oleObj>
              </mc:Choice>
              <mc:Fallback>
                <p:oleObj name="Formula" r:id="rId4" imgW="100440" imgH="155160" progId="">
                  <p:embed/>
                  <p:pic>
                    <p:nvPicPr>
                      <p:cNvPr id="35845" name="Object 551">
                        <a:extLst>
                          <a:ext uri="{FF2B5EF4-FFF2-40B4-BE49-F238E27FC236}">
                            <a16:creationId xmlns:a16="http://schemas.microsoft.com/office/drawing/2014/main" id="{ADE12AC7-DF24-4E5E-A308-CD903C5159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4331" y="1225549"/>
                        <a:ext cx="17462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548">
            <a:extLst>
              <a:ext uri="{FF2B5EF4-FFF2-40B4-BE49-F238E27FC236}">
                <a16:creationId xmlns:a16="http://schemas.microsoft.com/office/drawing/2014/main" id="{A71350BE-BAB5-4383-8000-6E860639DAD5}"/>
              </a:ext>
            </a:extLst>
          </p:cNvPr>
          <p:cNvGraphicFramePr>
            <a:graphicFrameLocks noChangeAspect="1"/>
          </p:cNvGraphicFramePr>
          <p:nvPr>
            <p:extLst>
              <p:ext uri="{D42A27DB-BD31-4B8C-83A1-F6EECF244321}">
                <p14:modId xmlns:p14="http://schemas.microsoft.com/office/powerpoint/2010/main" val="1018972444"/>
              </p:ext>
            </p:extLst>
          </p:nvPr>
        </p:nvGraphicFramePr>
        <p:xfrm>
          <a:off x="9791965" y="1177015"/>
          <a:ext cx="1417638" cy="330200"/>
        </p:xfrm>
        <a:graphic>
          <a:graphicData uri="http://schemas.openxmlformats.org/presentationml/2006/ole">
            <mc:AlternateContent xmlns:mc="http://schemas.openxmlformats.org/markup-compatibility/2006">
              <mc:Choice xmlns:v="urn:schemas-microsoft-com:vml" Requires="v">
                <p:oleObj name="Formula" r:id="rId6" imgW="810360" imgH="189360" progId="">
                  <p:embed/>
                </p:oleObj>
              </mc:Choice>
              <mc:Fallback>
                <p:oleObj name="Formula" r:id="rId6" imgW="810360" imgH="189360" progId="">
                  <p:embed/>
                  <p:pic>
                    <p:nvPicPr>
                      <p:cNvPr id="35842" name="Object 548">
                        <a:extLst>
                          <a:ext uri="{FF2B5EF4-FFF2-40B4-BE49-F238E27FC236}">
                            <a16:creationId xmlns:a16="http://schemas.microsoft.com/office/drawing/2014/main" id="{ED97CAA3-4803-4860-9A6C-082D26C0D23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91965" y="1177015"/>
                        <a:ext cx="1417638"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556">
            <a:extLst>
              <a:ext uri="{FF2B5EF4-FFF2-40B4-BE49-F238E27FC236}">
                <a16:creationId xmlns:a16="http://schemas.microsoft.com/office/drawing/2014/main" id="{A0DD201D-7F0C-4332-9B51-D931842DA9E2}"/>
              </a:ext>
            </a:extLst>
          </p:cNvPr>
          <p:cNvGraphicFramePr>
            <a:graphicFrameLocks noChangeAspect="1"/>
          </p:cNvGraphicFramePr>
          <p:nvPr>
            <p:extLst>
              <p:ext uri="{D42A27DB-BD31-4B8C-83A1-F6EECF244321}">
                <p14:modId xmlns:p14="http://schemas.microsoft.com/office/powerpoint/2010/main" val="3707896631"/>
              </p:ext>
            </p:extLst>
          </p:nvPr>
        </p:nvGraphicFramePr>
        <p:xfrm>
          <a:off x="6736835" y="2337817"/>
          <a:ext cx="1601787" cy="330200"/>
        </p:xfrm>
        <a:graphic>
          <a:graphicData uri="http://schemas.openxmlformats.org/presentationml/2006/ole">
            <mc:AlternateContent xmlns:mc="http://schemas.openxmlformats.org/markup-compatibility/2006">
              <mc:Choice xmlns:v="urn:schemas-microsoft-com:vml" Requires="v">
                <p:oleObj name="Formula" r:id="rId8" imgW="851040" imgH="177840" progId="">
                  <p:embed/>
                </p:oleObj>
              </mc:Choice>
              <mc:Fallback>
                <p:oleObj name="Formula" r:id="rId8" imgW="851040" imgH="177840" progId="">
                  <p:embed/>
                  <p:pic>
                    <p:nvPicPr>
                      <p:cNvPr id="35850" name="Object 556">
                        <a:extLst>
                          <a:ext uri="{FF2B5EF4-FFF2-40B4-BE49-F238E27FC236}">
                            <a16:creationId xmlns:a16="http://schemas.microsoft.com/office/drawing/2014/main" id="{F2264109-47E6-45B3-9F5B-4D0493563C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36835" y="2337817"/>
                        <a:ext cx="1601787"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555">
            <a:extLst>
              <a:ext uri="{FF2B5EF4-FFF2-40B4-BE49-F238E27FC236}">
                <a16:creationId xmlns:a16="http://schemas.microsoft.com/office/drawing/2014/main" id="{4E793580-D518-4FFC-A822-E376BDCF2FDD}"/>
              </a:ext>
            </a:extLst>
          </p:cNvPr>
          <p:cNvGraphicFramePr>
            <a:graphicFrameLocks noChangeAspect="1"/>
          </p:cNvGraphicFramePr>
          <p:nvPr>
            <p:extLst>
              <p:ext uri="{D42A27DB-BD31-4B8C-83A1-F6EECF244321}">
                <p14:modId xmlns:p14="http://schemas.microsoft.com/office/powerpoint/2010/main" val="193824649"/>
              </p:ext>
            </p:extLst>
          </p:nvPr>
        </p:nvGraphicFramePr>
        <p:xfrm>
          <a:off x="4442895" y="2288604"/>
          <a:ext cx="333375" cy="379413"/>
        </p:xfrm>
        <a:graphic>
          <a:graphicData uri="http://schemas.openxmlformats.org/presentationml/2006/ole">
            <mc:AlternateContent xmlns:mc="http://schemas.openxmlformats.org/markup-compatibility/2006">
              <mc:Choice xmlns:v="urn:schemas-microsoft-com:vml" Requires="v">
                <p:oleObj name="Formula" r:id="rId10" imgW="156240" imgH="179280" progId="">
                  <p:embed/>
                </p:oleObj>
              </mc:Choice>
              <mc:Fallback>
                <p:oleObj name="Formula" r:id="rId10" imgW="156240" imgH="179280" progId="">
                  <p:embed/>
                  <p:pic>
                    <p:nvPicPr>
                      <p:cNvPr id="35849" name="Object 555">
                        <a:extLst>
                          <a:ext uri="{FF2B5EF4-FFF2-40B4-BE49-F238E27FC236}">
                            <a16:creationId xmlns:a16="http://schemas.microsoft.com/office/drawing/2014/main" id="{46C1690B-CA88-4321-9E01-9A6AD52F4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2895" y="2288604"/>
                        <a:ext cx="33337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549">
            <a:extLst>
              <a:ext uri="{FF2B5EF4-FFF2-40B4-BE49-F238E27FC236}">
                <a16:creationId xmlns:a16="http://schemas.microsoft.com/office/drawing/2014/main" id="{34DD22F1-93CB-4C0D-A4AC-3F84A80E5F6D}"/>
              </a:ext>
            </a:extLst>
          </p:cNvPr>
          <p:cNvGraphicFramePr>
            <a:graphicFrameLocks noChangeAspect="1"/>
          </p:cNvGraphicFramePr>
          <p:nvPr>
            <p:extLst>
              <p:ext uri="{D42A27DB-BD31-4B8C-83A1-F6EECF244321}">
                <p14:modId xmlns:p14="http://schemas.microsoft.com/office/powerpoint/2010/main" val="1977976809"/>
              </p:ext>
            </p:extLst>
          </p:nvPr>
        </p:nvGraphicFramePr>
        <p:xfrm>
          <a:off x="10660294" y="2337817"/>
          <a:ext cx="1417638" cy="330200"/>
        </p:xfrm>
        <a:graphic>
          <a:graphicData uri="http://schemas.openxmlformats.org/presentationml/2006/ole">
            <mc:AlternateContent xmlns:mc="http://schemas.openxmlformats.org/markup-compatibility/2006">
              <mc:Choice xmlns:v="urn:schemas-microsoft-com:vml" Requires="v">
                <p:oleObj name="Formula" r:id="rId11" imgW="810360" imgH="189360" progId="">
                  <p:embed/>
                </p:oleObj>
              </mc:Choice>
              <mc:Fallback>
                <p:oleObj name="Formula" r:id="rId11" imgW="810360" imgH="189360" progId="">
                  <p:embed/>
                  <p:pic>
                    <p:nvPicPr>
                      <p:cNvPr id="35843" name="Object 549">
                        <a:extLst>
                          <a:ext uri="{FF2B5EF4-FFF2-40B4-BE49-F238E27FC236}">
                            <a16:creationId xmlns:a16="http://schemas.microsoft.com/office/drawing/2014/main" id="{BAFDD28D-7810-4249-A64A-5F290382EAD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0294" y="2337817"/>
                        <a:ext cx="1417638"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3" name="组合 4">
            <a:extLst>
              <a:ext uri="{FF2B5EF4-FFF2-40B4-BE49-F238E27FC236}">
                <a16:creationId xmlns:a16="http://schemas.microsoft.com/office/drawing/2014/main" id="{22AD8E41-328B-4537-BF98-148B62C81526}"/>
              </a:ext>
            </a:extLst>
          </p:cNvPr>
          <p:cNvGrpSpPr>
            <a:grpSpLocks/>
          </p:cNvGrpSpPr>
          <p:nvPr/>
        </p:nvGrpSpPr>
        <p:grpSpPr bwMode="auto">
          <a:xfrm>
            <a:off x="1625600" y="3151188"/>
            <a:ext cx="5976938" cy="395287"/>
            <a:chOff x="1625902" y="3151938"/>
            <a:chExt cx="5976080" cy="395028"/>
          </a:xfrm>
        </p:grpSpPr>
        <p:pic>
          <p:nvPicPr>
            <p:cNvPr id="14" name="Picture 15">
              <a:extLst>
                <a:ext uri="{FF2B5EF4-FFF2-40B4-BE49-F238E27FC236}">
                  <a16:creationId xmlns:a16="http://schemas.microsoft.com/office/drawing/2014/main" id="{B245713F-6812-47FA-81E6-86813A2B4609}"/>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6756743" y="3195422"/>
              <a:ext cx="845239" cy="34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 name="Object 553">
              <a:extLst>
                <a:ext uri="{FF2B5EF4-FFF2-40B4-BE49-F238E27FC236}">
                  <a16:creationId xmlns:a16="http://schemas.microsoft.com/office/drawing/2014/main" id="{CA892D8A-A842-4CDC-AC2D-9614707ED013}"/>
                </a:ext>
              </a:extLst>
            </p:cNvPr>
            <p:cNvGraphicFramePr>
              <a:graphicFrameLocks noChangeAspect="1"/>
            </p:cNvGraphicFramePr>
            <p:nvPr/>
          </p:nvGraphicFramePr>
          <p:xfrm>
            <a:off x="1625902" y="3151938"/>
            <a:ext cx="4368551" cy="395028"/>
          </p:xfrm>
          <a:graphic>
            <a:graphicData uri="http://schemas.openxmlformats.org/presentationml/2006/ole">
              <mc:AlternateContent xmlns:mc="http://schemas.openxmlformats.org/markup-compatibility/2006">
                <mc:Choice xmlns:v="urn:schemas-microsoft-com:vml" Requires="v">
                  <p:oleObj name="Formula" r:id="rId13" imgW="2215080" imgH="201960" progId="">
                    <p:embed/>
                  </p:oleObj>
                </mc:Choice>
                <mc:Fallback>
                  <p:oleObj name="Formula" r:id="rId13" imgW="2215080" imgH="201960" progId="">
                    <p:embed/>
                    <p:pic>
                      <p:nvPicPr>
                        <p:cNvPr id="35847" name="Object 553">
                          <a:extLst>
                            <a:ext uri="{FF2B5EF4-FFF2-40B4-BE49-F238E27FC236}">
                              <a16:creationId xmlns:a16="http://schemas.microsoft.com/office/drawing/2014/main" id="{1E5C3294-3CC1-4D19-A8A6-1A8E8728C7E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5902" y="3151938"/>
                          <a:ext cx="4368551" cy="395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6" name="组合 5">
            <a:extLst>
              <a:ext uri="{FF2B5EF4-FFF2-40B4-BE49-F238E27FC236}">
                <a16:creationId xmlns:a16="http://schemas.microsoft.com/office/drawing/2014/main" id="{745E4777-3BF9-472F-A747-49A3940B42DC}"/>
              </a:ext>
            </a:extLst>
          </p:cNvPr>
          <p:cNvGrpSpPr>
            <a:grpSpLocks/>
          </p:cNvGrpSpPr>
          <p:nvPr/>
        </p:nvGrpSpPr>
        <p:grpSpPr bwMode="auto">
          <a:xfrm>
            <a:off x="1941513" y="4418013"/>
            <a:ext cx="5561012" cy="630237"/>
            <a:chOff x="1941107" y="4418131"/>
            <a:chExt cx="5561240" cy="629361"/>
          </a:xfrm>
        </p:grpSpPr>
        <p:pic>
          <p:nvPicPr>
            <p:cNvPr id="17" name="Picture 17">
              <a:extLst>
                <a:ext uri="{FF2B5EF4-FFF2-40B4-BE49-F238E27FC236}">
                  <a16:creationId xmlns:a16="http://schemas.microsoft.com/office/drawing/2014/main" id="{E04EFF0F-1BED-4536-8DF9-539BACCDD594}"/>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6654979" y="4511896"/>
              <a:ext cx="847368" cy="354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 name="Object 554">
              <a:extLst>
                <a:ext uri="{FF2B5EF4-FFF2-40B4-BE49-F238E27FC236}">
                  <a16:creationId xmlns:a16="http://schemas.microsoft.com/office/drawing/2014/main" id="{78AE16F9-183C-45A6-8948-786F8B310841}"/>
                </a:ext>
              </a:extLst>
            </p:cNvPr>
            <p:cNvGraphicFramePr>
              <a:graphicFrameLocks noChangeAspect="1"/>
            </p:cNvGraphicFramePr>
            <p:nvPr/>
          </p:nvGraphicFramePr>
          <p:xfrm>
            <a:off x="1941107" y="4418131"/>
            <a:ext cx="3833036" cy="629361"/>
          </p:xfrm>
          <a:graphic>
            <a:graphicData uri="http://schemas.openxmlformats.org/presentationml/2006/ole">
              <mc:AlternateContent xmlns:mc="http://schemas.openxmlformats.org/markup-compatibility/2006">
                <mc:Choice xmlns:v="urn:schemas-microsoft-com:vml" Requires="v">
                  <p:oleObj name="Formula" r:id="rId16" imgW="1712160" imgH="282240" progId="">
                    <p:embed/>
                  </p:oleObj>
                </mc:Choice>
                <mc:Fallback>
                  <p:oleObj name="Formula" r:id="rId16" imgW="1712160" imgH="282240" progId="">
                    <p:embed/>
                    <p:pic>
                      <p:nvPicPr>
                        <p:cNvPr id="35848" name="Object 554">
                          <a:extLst>
                            <a:ext uri="{FF2B5EF4-FFF2-40B4-BE49-F238E27FC236}">
                              <a16:creationId xmlns:a16="http://schemas.microsoft.com/office/drawing/2014/main" id="{A1D71FB0-49A2-45DB-A477-D9A8C4FAEEB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41107" y="4418131"/>
                          <a:ext cx="3833036" cy="629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361118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0B2FC96-27AF-4806-B5F4-290A313AAC13}"/>
              </a:ext>
            </a:extLst>
          </p:cNvPr>
          <p:cNvSpPr>
            <a:spLocks noGrp="1"/>
          </p:cNvSpPr>
          <p:nvPr>
            <p:ph type="dt" sz="half" idx="10"/>
          </p:nvPr>
        </p:nvSpPr>
        <p:spPr/>
        <p:txBody>
          <a:bodyPr/>
          <a:lstStyle/>
          <a:p>
            <a:pPr>
              <a:defRPr/>
            </a:pPr>
            <a:fld id="{475F2974-A565-48EB-BE06-0BED6BD5DC9C}" type="datetime1">
              <a:rPr lang="zh-CN" altLang="en-US" smtClean="0"/>
              <a:t>2021/9/9</a:t>
            </a:fld>
            <a:endParaRPr lang="en-US" altLang="zh-CN" dirty="0"/>
          </a:p>
        </p:txBody>
      </p:sp>
      <p:sp>
        <p:nvSpPr>
          <p:cNvPr id="3" name="灯片编号占位符 2">
            <a:extLst>
              <a:ext uri="{FF2B5EF4-FFF2-40B4-BE49-F238E27FC236}">
                <a16:creationId xmlns:a16="http://schemas.microsoft.com/office/drawing/2014/main" id="{07C0FFCF-0222-4A25-8529-2D19CF890631}"/>
              </a:ext>
            </a:extLst>
          </p:cNvPr>
          <p:cNvSpPr>
            <a:spLocks noGrp="1"/>
          </p:cNvSpPr>
          <p:nvPr>
            <p:ph type="sldNum" sz="quarter" idx="11"/>
          </p:nvPr>
        </p:nvSpPr>
        <p:spPr/>
        <p:txBody>
          <a:bodyPr/>
          <a:lstStyle/>
          <a:p>
            <a:fld id="{8A43780D-5C61-47C7-84FD-DBDC025933FC}" type="slidenum">
              <a:rPr lang="en-US" altLang="zh-CN" smtClean="0"/>
              <a:t>22</a:t>
            </a:fld>
            <a:endParaRPr lang="en-US" altLang="zh-CN"/>
          </a:p>
        </p:txBody>
      </p:sp>
      <p:sp>
        <p:nvSpPr>
          <p:cNvPr id="6" name="文本框 5">
            <a:extLst>
              <a:ext uri="{FF2B5EF4-FFF2-40B4-BE49-F238E27FC236}">
                <a16:creationId xmlns:a16="http://schemas.microsoft.com/office/drawing/2014/main" id="{CA05DE8E-CE21-4971-A046-BD678A6FFAB4}"/>
              </a:ext>
            </a:extLst>
          </p:cNvPr>
          <p:cNvSpPr txBox="1"/>
          <p:nvPr/>
        </p:nvSpPr>
        <p:spPr>
          <a:xfrm>
            <a:off x="1224663" y="2077855"/>
            <a:ext cx="8868922" cy="3231654"/>
          </a:xfrm>
          <a:prstGeom prst="rect">
            <a:avLst/>
          </a:prstGeom>
          <a:noFill/>
        </p:spPr>
        <p:txBody>
          <a:bodyPr wrap="square" rtlCol="0">
            <a:spAutoFit/>
          </a:bodyPr>
          <a:lstStyle/>
          <a:p>
            <a:r>
              <a:rPr lang="zh-CN" altLang="en-US" sz="2400" b="1" dirty="0"/>
              <a:t>题目：用朴素贝叶斯模型完成新闻分类。</a:t>
            </a:r>
            <a:endParaRPr lang="en-US" altLang="zh-CN" sz="2400" b="1" dirty="0"/>
          </a:p>
          <a:p>
            <a:r>
              <a:rPr lang="zh-CN" altLang="en-US" dirty="0"/>
              <a:t>          </a:t>
            </a:r>
            <a:r>
              <a:rPr lang="en-US" altLang="zh-CN" sz="2000" dirty="0"/>
              <a:t>1.  </a:t>
            </a:r>
            <a:r>
              <a:rPr lang="zh-CN" altLang="en-US" sz="2000" dirty="0"/>
              <a:t>使用</a:t>
            </a:r>
            <a:r>
              <a:rPr lang="en-US" altLang="zh-CN" sz="2000" dirty="0" err="1"/>
              <a:t>sklearn.model_selection</a:t>
            </a:r>
            <a:r>
              <a:rPr lang="en-US" altLang="zh-CN" sz="2000" dirty="0"/>
              <a:t> </a:t>
            </a:r>
            <a:r>
              <a:rPr lang="zh-CN" altLang="en-US" sz="2000" dirty="0"/>
              <a:t>中的</a:t>
            </a:r>
            <a:r>
              <a:rPr lang="en-US" altLang="zh-CN" sz="2000" dirty="0" err="1"/>
              <a:t>train_test_split</a:t>
            </a:r>
            <a:r>
              <a:rPr lang="zh-CN" altLang="en-US" sz="2000" dirty="0"/>
              <a:t>完成交叉验证；</a:t>
            </a:r>
            <a:endParaRPr lang="en-US" altLang="zh-CN" sz="2000" dirty="0"/>
          </a:p>
          <a:p>
            <a:r>
              <a:rPr lang="en-US" altLang="zh-CN" sz="2000" dirty="0"/>
              <a:t>         2. </a:t>
            </a:r>
            <a:r>
              <a:rPr lang="zh-CN" altLang="en-US" sz="2000" dirty="0"/>
              <a:t>将文本特征向量化，并使用朴素贝叶斯进行训练；</a:t>
            </a:r>
            <a:r>
              <a:rPr lang="en-US" altLang="zh-CN" sz="2000" dirty="0"/>
              <a:t>  </a:t>
            </a:r>
          </a:p>
          <a:p>
            <a:r>
              <a:rPr lang="en-US" altLang="zh-CN" sz="2000" dirty="0"/>
              <a:t>          3.</a:t>
            </a:r>
            <a:r>
              <a:rPr lang="zh-CN" altLang="en-US" sz="2000" dirty="0"/>
              <a:t>使用</a:t>
            </a:r>
            <a:r>
              <a:rPr lang="en-US" altLang="zh-CN" sz="2000" dirty="0" err="1"/>
              <a:t>sklearn.metrics</a:t>
            </a:r>
            <a:r>
              <a:rPr lang="zh-CN" altLang="en-US" sz="2000" dirty="0"/>
              <a:t>分析得到的分类结果。</a:t>
            </a:r>
            <a:endParaRPr lang="en-US" altLang="zh-CN" sz="2000" dirty="0"/>
          </a:p>
          <a:p>
            <a:endParaRPr lang="en-US" altLang="zh-CN" sz="2000" dirty="0"/>
          </a:p>
          <a:p>
            <a:endParaRPr lang="en-US" altLang="zh-CN" sz="2000" dirty="0"/>
          </a:p>
          <a:p>
            <a:r>
              <a:rPr lang="zh-CN" altLang="en-US" sz="2000" b="1" dirty="0"/>
              <a:t>数据集：</a:t>
            </a:r>
            <a:endParaRPr lang="en-US" altLang="zh-CN" sz="2000" b="1" dirty="0"/>
          </a:p>
          <a:p>
            <a:r>
              <a:rPr lang="en-US" altLang="zh-CN" sz="2000" b="0" dirty="0">
                <a:solidFill>
                  <a:srgbClr val="6A9955"/>
                </a:solidFill>
                <a:effectLst/>
                <a:latin typeface="Consolas" panose="020B0609020204030204" pitchFamily="49" charset="0"/>
              </a:rPr>
              <a:t>#</a:t>
            </a:r>
            <a:r>
              <a:rPr lang="zh-CN" altLang="en-US" sz="2000" b="0" dirty="0">
                <a:solidFill>
                  <a:srgbClr val="6A9955"/>
                </a:solidFill>
                <a:effectLst/>
                <a:latin typeface="Consolas" panose="020B0609020204030204" pitchFamily="49" charset="0"/>
              </a:rPr>
              <a:t>从</a:t>
            </a:r>
            <a:r>
              <a:rPr lang="en-US" altLang="zh-CN" sz="2000" b="0" dirty="0" err="1">
                <a:solidFill>
                  <a:srgbClr val="6A9955"/>
                </a:solidFill>
                <a:effectLst/>
                <a:latin typeface="Consolas" panose="020B0609020204030204" pitchFamily="49" charset="0"/>
              </a:rPr>
              <a:t>sklearn.datasets</a:t>
            </a:r>
            <a:r>
              <a:rPr lang="zh-CN" altLang="en-US" sz="2000" b="0" dirty="0">
                <a:solidFill>
                  <a:srgbClr val="6A9955"/>
                </a:solidFill>
                <a:effectLst/>
                <a:latin typeface="Consolas" panose="020B0609020204030204" pitchFamily="49" charset="0"/>
              </a:rPr>
              <a:t>里导入新闻数据抓取器 </a:t>
            </a:r>
            <a:r>
              <a:rPr lang="en-US" altLang="zh-CN" sz="2000" b="0" dirty="0">
                <a:solidFill>
                  <a:srgbClr val="6A9955"/>
                </a:solidFill>
                <a:effectLst/>
                <a:latin typeface="Consolas" panose="020B0609020204030204" pitchFamily="49" charset="0"/>
              </a:rPr>
              <a:t>fetch_20newsgroups</a:t>
            </a:r>
            <a:endParaRPr lang="en-US" altLang="zh-CN" sz="2000" b="1" dirty="0"/>
          </a:p>
          <a:p>
            <a:r>
              <a:rPr lang="zh-CN" altLang="en-US" sz="2000" dirty="0"/>
              <a:t>         </a:t>
            </a:r>
            <a:r>
              <a:rPr lang="en-US" altLang="zh-CN" sz="2000" b="0" dirty="0">
                <a:solidFill>
                  <a:srgbClr val="C586C0"/>
                </a:solidFill>
                <a:effectLst/>
                <a:latin typeface="Consolas" panose="020B0609020204030204" pitchFamily="49" charset="0"/>
              </a:rPr>
              <a:t>from</a:t>
            </a:r>
            <a:r>
              <a:rPr lang="en-US" altLang="zh-CN" sz="2000" b="0" dirty="0">
                <a:solidFill>
                  <a:srgbClr val="D4D4D4"/>
                </a:solidFill>
                <a:effectLst/>
                <a:latin typeface="Consolas" panose="020B0609020204030204" pitchFamily="49" charset="0"/>
              </a:rPr>
              <a:t> </a:t>
            </a:r>
            <a:r>
              <a:rPr lang="en-US" altLang="zh-CN" sz="2000" b="0" dirty="0" err="1">
                <a:solidFill>
                  <a:srgbClr val="D4D4D4"/>
                </a:solidFill>
                <a:effectLst/>
                <a:latin typeface="Consolas" panose="020B0609020204030204" pitchFamily="49" charset="0"/>
              </a:rPr>
              <a:t>sklearn.datasets</a:t>
            </a:r>
            <a:r>
              <a:rPr lang="en-US" altLang="zh-CN" sz="2000" b="0" dirty="0">
                <a:solidFill>
                  <a:srgbClr val="D4D4D4"/>
                </a:solidFill>
                <a:effectLst/>
                <a:latin typeface="Consolas" panose="020B0609020204030204" pitchFamily="49" charset="0"/>
              </a:rPr>
              <a:t> </a:t>
            </a:r>
            <a:r>
              <a:rPr lang="en-US" altLang="zh-CN" sz="2000" b="0" dirty="0">
                <a:solidFill>
                  <a:srgbClr val="C586C0"/>
                </a:solidFill>
                <a:effectLst/>
                <a:latin typeface="Consolas" panose="020B0609020204030204" pitchFamily="49" charset="0"/>
              </a:rPr>
              <a:t>import</a:t>
            </a:r>
            <a:r>
              <a:rPr lang="en-US" altLang="zh-CN" sz="2000" b="0" dirty="0">
                <a:solidFill>
                  <a:srgbClr val="D4D4D4"/>
                </a:solidFill>
                <a:effectLst/>
                <a:latin typeface="Consolas" panose="020B0609020204030204" pitchFamily="49" charset="0"/>
              </a:rPr>
              <a:t> fetch_20newsgroups</a:t>
            </a:r>
          </a:p>
          <a:p>
            <a:endParaRPr lang="zh-CN" altLang="en-US" sz="2000" dirty="0"/>
          </a:p>
        </p:txBody>
      </p:sp>
      <p:sp>
        <p:nvSpPr>
          <p:cNvPr id="7" name="矩形 6">
            <a:extLst>
              <a:ext uri="{FF2B5EF4-FFF2-40B4-BE49-F238E27FC236}">
                <a16:creationId xmlns:a16="http://schemas.microsoft.com/office/drawing/2014/main" id="{C700409D-1314-4CF2-ADBB-391FCE0BFC32}"/>
              </a:ext>
            </a:extLst>
          </p:cNvPr>
          <p:cNvSpPr/>
          <p:nvPr/>
        </p:nvSpPr>
        <p:spPr>
          <a:xfrm>
            <a:off x="630768" y="356000"/>
            <a:ext cx="3840748" cy="523220"/>
          </a:xfrm>
          <a:prstGeom prst="rect">
            <a:avLst/>
          </a:prstGeom>
        </p:spPr>
        <p:txBody>
          <a:bodyPr wrap="square">
            <a:spAutoFit/>
          </a:bodyPr>
          <a:lstStyle/>
          <a:p>
            <a:pPr>
              <a:defRPr/>
            </a:pPr>
            <a:r>
              <a:rPr lang="zh-CN" altLang="en-US" sz="2800" b="1" dirty="0">
                <a:solidFill>
                  <a:srgbClr val="000000"/>
                </a:solidFill>
                <a:latin typeface="华文楷体" panose="02010600040101010101" pitchFamily="2" charset="-122"/>
                <a:ea typeface="华文楷体" panose="02010600040101010101" pitchFamily="2" charset="-122"/>
                <a:cs typeface="+mn-ea"/>
              </a:rPr>
              <a:t>作业</a:t>
            </a:r>
            <a:r>
              <a:rPr lang="en-US" altLang="zh-CN" sz="2800" b="1" dirty="0">
                <a:solidFill>
                  <a:srgbClr val="000000"/>
                </a:solidFill>
                <a:latin typeface="华文楷体" panose="02010600040101010101" pitchFamily="2" charset="-122"/>
                <a:ea typeface="华文楷体" panose="02010600040101010101" pitchFamily="2" charset="-122"/>
                <a:cs typeface="+mn-ea"/>
              </a:rPr>
              <a:t>5</a:t>
            </a:r>
            <a:endParaRPr lang="zh-CN" altLang="en-US" sz="2800" b="1" dirty="0">
              <a:solidFill>
                <a:srgbClr val="000000"/>
              </a:solidFill>
              <a:latin typeface="华文楷体" panose="02010600040101010101" pitchFamily="2" charset="-122"/>
              <a:ea typeface="华文楷体" panose="02010600040101010101" pitchFamily="2" charset="-122"/>
              <a:cs typeface="+mn-ea"/>
            </a:endParaRPr>
          </a:p>
        </p:txBody>
      </p:sp>
    </p:spTree>
    <p:extLst>
      <p:ext uri="{BB962C8B-B14F-4D97-AF65-F5344CB8AC3E}">
        <p14:creationId xmlns:p14="http://schemas.microsoft.com/office/powerpoint/2010/main" val="305771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475F2974-A565-48EB-BE06-0BED6BD5DC9C}" type="datetime1">
              <a:rPr lang="zh-CN" altLang="en-US" smtClean="0"/>
              <a:t>2021/9/9</a:t>
            </a:fld>
            <a:endParaRPr lang="en-US" altLang="zh-CN" dirty="0"/>
          </a:p>
        </p:txBody>
      </p:sp>
      <p:sp>
        <p:nvSpPr>
          <p:cNvPr id="3" name="灯片编号占位符 2"/>
          <p:cNvSpPr>
            <a:spLocks noGrp="1"/>
          </p:cNvSpPr>
          <p:nvPr>
            <p:ph type="sldNum" sz="quarter" idx="11"/>
          </p:nvPr>
        </p:nvSpPr>
        <p:spPr/>
        <p:txBody>
          <a:bodyPr/>
          <a:lstStyle/>
          <a:p>
            <a:fld id="{8A43780D-5C61-47C7-84FD-DBDC025933FC}" type="slidenum">
              <a:rPr lang="en-US" altLang="zh-CN" smtClean="0"/>
              <a:t>23</a:t>
            </a:fld>
            <a:endParaRPr lang="en-US" altLang="zh-CN"/>
          </a:p>
        </p:txBody>
      </p:sp>
      <p:sp>
        <p:nvSpPr>
          <p:cNvPr id="4" name="Rectangle 4"/>
          <p:cNvSpPr>
            <a:spLocks noChangeArrowheads="1"/>
          </p:cNvSpPr>
          <p:nvPr/>
        </p:nvSpPr>
        <p:spPr bwMode="auto">
          <a:xfrm>
            <a:off x="3949519" y="3033479"/>
            <a:ext cx="454977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4800" b="1">
                <a:solidFill>
                  <a:schemeClr val="tx2"/>
                </a:solidFill>
                <a:latin typeface="Verdana" panose="020B0604030504040204" pitchFamily="34" charset="0"/>
                <a:ea typeface="方正隶书简体" pitchFamily="65" charset="-122"/>
              </a:defRPr>
            </a:lvl1pPr>
            <a:lvl2pPr marL="742950" indent="-285750" eaLnBrk="0" hangingPunct="0">
              <a:defRPr sz="4800" b="1">
                <a:solidFill>
                  <a:schemeClr val="tx2"/>
                </a:solidFill>
                <a:latin typeface="Verdana" panose="020B0604030504040204" pitchFamily="34" charset="0"/>
                <a:ea typeface="方正隶书简体" pitchFamily="65" charset="-122"/>
              </a:defRPr>
            </a:lvl2pPr>
            <a:lvl3pPr marL="1143000" indent="-228600" eaLnBrk="0" hangingPunct="0">
              <a:defRPr sz="4800" b="1">
                <a:solidFill>
                  <a:schemeClr val="tx2"/>
                </a:solidFill>
                <a:latin typeface="Verdana" panose="020B0604030504040204" pitchFamily="34" charset="0"/>
                <a:ea typeface="方正隶书简体" pitchFamily="65" charset="-122"/>
              </a:defRPr>
            </a:lvl3pPr>
            <a:lvl4pPr marL="1600200" indent="-228600" eaLnBrk="0" hangingPunct="0">
              <a:defRPr sz="4800" b="1">
                <a:solidFill>
                  <a:schemeClr val="tx2"/>
                </a:solidFill>
                <a:latin typeface="Verdana" panose="020B0604030504040204" pitchFamily="34" charset="0"/>
                <a:ea typeface="方正隶书简体" pitchFamily="65" charset="-122"/>
              </a:defRPr>
            </a:lvl4pPr>
            <a:lvl5pPr marL="2057400" indent="-228600" eaLnBrk="0" hangingPunct="0">
              <a:defRPr sz="4800" b="1">
                <a:solidFill>
                  <a:schemeClr val="tx2"/>
                </a:solidFill>
                <a:latin typeface="Verdana" panose="020B0604030504040204" pitchFamily="34" charset="0"/>
                <a:ea typeface="方正隶书简体" pitchFamily="65" charset="-122"/>
              </a:defRPr>
            </a:lvl5pPr>
            <a:lvl6pPr marL="2514600" indent="-228600" algn="ctr" eaLnBrk="0" fontAlgn="base" hangingPunct="0">
              <a:spcBef>
                <a:spcPct val="0"/>
              </a:spcBef>
              <a:spcAft>
                <a:spcPct val="0"/>
              </a:spcAft>
              <a:defRPr sz="4800" b="1">
                <a:solidFill>
                  <a:schemeClr val="tx2"/>
                </a:solidFill>
                <a:latin typeface="Verdana" panose="020B0604030504040204" pitchFamily="34" charset="0"/>
                <a:ea typeface="方正隶书简体" pitchFamily="65" charset="-122"/>
              </a:defRPr>
            </a:lvl6pPr>
            <a:lvl7pPr marL="2971800" indent="-228600" algn="ctr" eaLnBrk="0" fontAlgn="base" hangingPunct="0">
              <a:spcBef>
                <a:spcPct val="0"/>
              </a:spcBef>
              <a:spcAft>
                <a:spcPct val="0"/>
              </a:spcAft>
              <a:defRPr sz="4800" b="1">
                <a:solidFill>
                  <a:schemeClr val="tx2"/>
                </a:solidFill>
                <a:latin typeface="Verdana" panose="020B0604030504040204" pitchFamily="34" charset="0"/>
                <a:ea typeface="方正隶书简体" pitchFamily="65" charset="-122"/>
              </a:defRPr>
            </a:lvl7pPr>
            <a:lvl8pPr marL="3429000" indent="-228600" algn="ctr" eaLnBrk="0" fontAlgn="base" hangingPunct="0">
              <a:spcBef>
                <a:spcPct val="0"/>
              </a:spcBef>
              <a:spcAft>
                <a:spcPct val="0"/>
              </a:spcAft>
              <a:defRPr sz="4800" b="1">
                <a:solidFill>
                  <a:schemeClr val="tx2"/>
                </a:solidFill>
                <a:latin typeface="Verdana" panose="020B0604030504040204" pitchFamily="34" charset="0"/>
                <a:ea typeface="方正隶书简体" pitchFamily="65" charset="-122"/>
              </a:defRPr>
            </a:lvl8pPr>
            <a:lvl9pPr marL="3886200" indent="-228600" algn="ctr" eaLnBrk="0" fontAlgn="base" hangingPunct="0">
              <a:spcBef>
                <a:spcPct val="0"/>
              </a:spcBef>
              <a:spcAft>
                <a:spcPct val="0"/>
              </a:spcAft>
              <a:defRPr sz="4800" b="1">
                <a:solidFill>
                  <a:schemeClr val="tx2"/>
                </a:solidFill>
                <a:latin typeface="Verdana" panose="020B0604030504040204" pitchFamily="34" charset="0"/>
                <a:ea typeface="方正隶书简体" pitchFamily="65" charset="-122"/>
              </a:defRPr>
            </a:lvl9pPr>
          </a:lstStyle>
          <a:p>
            <a:pPr algn="ctr" eaLnBrk="1" hangingPunct="1">
              <a:lnSpc>
                <a:spcPct val="90000"/>
              </a:lnSpc>
              <a:spcBef>
                <a:spcPct val="20000"/>
              </a:spcBef>
              <a:buClr>
                <a:schemeClr val="hlink"/>
              </a:buClr>
              <a:buFont typeface="Wingdings" panose="05000000000000000000" pitchFamily="2" charset="2"/>
              <a:buNone/>
            </a:pPr>
            <a:r>
              <a:rPr lang="zh-CN" altLang="en-US" sz="4000" dirty="0">
                <a:solidFill>
                  <a:schemeClr val="tx1"/>
                </a:solidFill>
                <a:latin typeface="华文楷体" panose="02010600040101010101" pitchFamily="2" charset="-122"/>
                <a:ea typeface="华文楷体" panose="02010600040101010101" pitchFamily="2" charset="-122"/>
              </a:rPr>
              <a:t>本章结束</a:t>
            </a:r>
            <a:endParaRPr lang="en-US" altLang="zh-CN" sz="2800" dirty="0">
              <a:solidFill>
                <a:schemeClr val="tx1"/>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EEFFD1-D81D-4FE4-9C8F-2E72BB86099E}"/>
              </a:ext>
            </a:extLst>
          </p:cNvPr>
          <p:cNvSpPr>
            <a:spLocks noGrp="1"/>
          </p:cNvSpPr>
          <p:nvPr>
            <p:ph type="dt" sz="half" idx="10"/>
          </p:nvPr>
        </p:nvSpPr>
        <p:spPr/>
        <p:txBody>
          <a:bodyPr/>
          <a:lstStyle/>
          <a:p>
            <a:pPr>
              <a:defRPr/>
            </a:pPr>
            <a:fld id="{475F2974-A565-48EB-BE06-0BED6BD5DC9C}" type="datetime1">
              <a:rPr lang="zh-CN" altLang="en-US" smtClean="0"/>
              <a:t>2021/9/9</a:t>
            </a:fld>
            <a:endParaRPr lang="en-US" altLang="zh-CN" dirty="0"/>
          </a:p>
        </p:txBody>
      </p:sp>
      <p:sp>
        <p:nvSpPr>
          <p:cNvPr id="3" name="灯片编号占位符 2">
            <a:extLst>
              <a:ext uri="{FF2B5EF4-FFF2-40B4-BE49-F238E27FC236}">
                <a16:creationId xmlns:a16="http://schemas.microsoft.com/office/drawing/2014/main" id="{0C1A11DF-59DF-4D7D-B4D7-261DDEDCA696}"/>
              </a:ext>
            </a:extLst>
          </p:cNvPr>
          <p:cNvSpPr>
            <a:spLocks noGrp="1"/>
          </p:cNvSpPr>
          <p:nvPr>
            <p:ph type="sldNum" sz="quarter" idx="11"/>
          </p:nvPr>
        </p:nvSpPr>
        <p:spPr/>
        <p:txBody>
          <a:bodyPr/>
          <a:lstStyle/>
          <a:p>
            <a:fld id="{8A43780D-5C61-47C7-84FD-DBDC025933FC}" type="slidenum">
              <a:rPr lang="en-US" altLang="zh-CN" smtClean="0"/>
              <a:t>3</a:t>
            </a:fld>
            <a:endParaRPr lang="en-US" altLang="zh-CN"/>
          </a:p>
        </p:txBody>
      </p:sp>
      <p:sp>
        <p:nvSpPr>
          <p:cNvPr id="4" name="标题 3">
            <a:extLst>
              <a:ext uri="{FF2B5EF4-FFF2-40B4-BE49-F238E27FC236}">
                <a16:creationId xmlns:a16="http://schemas.microsoft.com/office/drawing/2014/main" id="{4945CFA7-B7F2-47B4-A4E1-CA12944121CB}"/>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dirty="0"/>
              <a:t>贝叶斯决策论</a:t>
            </a:r>
            <a:endParaRPr lang="zh-CN" altLang="en-US" kern="0" dirty="0">
              <a:latin typeface="+mj-ea"/>
            </a:endParaRPr>
          </a:p>
        </p:txBody>
      </p:sp>
      <p:sp>
        <p:nvSpPr>
          <p:cNvPr id="5" name="内容占位符 1">
            <a:extLst>
              <a:ext uri="{FF2B5EF4-FFF2-40B4-BE49-F238E27FC236}">
                <a16:creationId xmlns:a16="http://schemas.microsoft.com/office/drawing/2014/main" id="{87A42689-DF5D-4DE8-8B68-C26ABC6171B1}"/>
              </a:ext>
            </a:extLst>
          </p:cNvPr>
          <p:cNvSpPr txBox="1">
            <a:spLocks/>
          </p:cNvSpPr>
          <p:nvPr/>
        </p:nvSpPr>
        <p:spPr>
          <a:xfrm>
            <a:off x="174625" y="1041400"/>
            <a:ext cx="11846139" cy="4740275"/>
          </a:xfrm>
          <a:prstGeom prst="rect">
            <a:avLst/>
          </a:prstGeom>
        </p:spPr>
        <p:txBody>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r>
              <a:rPr lang="zh-CN" altLang="en-US" kern="0" dirty="0"/>
              <a:t>显然，对每个样本   ，若    能最小化条件风险                    ，则总体风险        也将被最小化。</a:t>
            </a:r>
          </a:p>
          <a:p>
            <a:r>
              <a:rPr lang="zh-CN" altLang="en-US" kern="0" dirty="0"/>
              <a:t>这就产生了贝叶斯判定准则（</a:t>
            </a:r>
            <a:r>
              <a:rPr lang="en-US" altLang="zh-CN" kern="0" dirty="0"/>
              <a:t>Bayes decision rule</a:t>
            </a:r>
            <a:r>
              <a:rPr lang="zh-CN" altLang="en-US" kern="0" dirty="0"/>
              <a:t>）： 为最小化总体风险，只需在每个样本上选择那个能使条件风险             最小的类别标记，即</a:t>
            </a:r>
          </a:p>
          <a:p>
            <a:pPr marL="0" indent="0">
              <a:buNone/>
            </a:pPr>
            <a:endParaRPr lang="zh-CN" altLang="en-US" kern="0" dirty="0"/>
          </a:p>
          <a:p>
            <a:pPr lvl="1"/>
            <a:r>
              <a:rPr lang="zh-CN" altLang="en-US" kern="0" dirty="0"/>
              <a:t>此时，被称为贝叶斯最优分类器</a:t>
            </a:r>
            <a:r>
              <a:rPr lang="en-US" altLang="zh-CN" kern="0" dirty="0"/>
              <a:t>(Bayes optimal classifier)</a:t>
            </a:r>
            <a:r>
              <a:rPr lang="zh-CN" altLang="en-US" kern="0" dirty="0"/>
              <a:t>，与之对应的总体风险        称为贝叶斯风险 </a:t>
            </a:r>
            <a:r>
              <a:rPr lang="en-US" altLang="zh-CN" kern="0" dirty="0"/>
              <a:t>(Bayes</a:t>
            </a:r>
            <a:r>
              <a:rPr lang="zh-CN" altLang="en-US" kern="0" dirty="0"/>
              <a:t> </a:t>
            </a:r>
            <a:r>
              <a:rPr lang="en-US" altLang="zh-CN" kern="0" dirty="0"/>
              <a:t>risk)</a:t>
            </a:r>
            <a:endParaRPr lang="zh-CN" altLang="en-US" kern="0" dirty="0"/>
          </a:p>
          <a:p>
            <a:pPr lvl="1"/>
            <a:r>
              <a:rPr lang="zh-CN" altLang="en-US" kern="0" dirty="0"/>
              <a:t>               反映了分类起所能达到的最好性能，即通过机器学习所能产生的模型精度的理论上限。</a:t>
            </a:r>
          </a:p>
          <a:p>
            <a:endParaRPr lang="en-US" altLang="zh-CN" kern="0" dirty="0"/>
          </a:p>
          <a:p>
            <a:endParaRPr lang="en-US" altLang="zh-CN" kern="0" dirty="0"/>
          </a:p>
        </p:txBody>
      </p:sp>
      <p:graphicFrame>
        <p:nvGraphicFramePr>
          <p:cNvPr id="7" name="Object 135">
            <a:extLst>
              <a:ext uri="{FF2B5EF4-FFF2-40B4-BE49-F238E27FC236}">
                <a16:creationId xmlns:a16="http://schemas.microsoft.com/office/drawing/2014/main" id="{8C789326-2B87-4C28-8BC2-FB7777681597}"/>
              </a:ext>
            </a:extLst>
          </p:cNvPr>
          <p:cNvGraphicFramePr>
            <a:graphicFrameLocks noChangeAspect="1"/>
          </p:cNvGraphicFramePr>
          <p:nvPr>
            <p:extLst>
              <p:ext uri="{D42A27DB-BD31-4B8C-83A1-F6EECF244321}">
                <p14:modId xmlns:p14="http://schemas.microsoft.com/office/powerpoint/2010/main" val="1820784552"/>
              </p:ext>
            </p:extLst>
          </p:nvPr>
        </p:nvGraphicFramePr>
        <p:xfrm>
          <a:off x="3857625" y="1207731"/>
          <a:ext cx="236538" cy="287337"/>
        </p:xfrm>
        <a:graphic>
          <a:graphicData uri="http://schemas.openxmlformats.org/presentationml/2006/ole">
            <mc:AlternateContent xmlns:mc="http://schemas.openxmlformats.org/markup-compatibility/2006">
              <mc:Choice xmlns:v="urn:schemas-microsoft-com:vml" Requires="v">
                <p:oleObj name="Formula" r:id="rId2" imgW="97920" imgH="120960" progId="">
                  <p:embed/>
                </p:oleObj>
              </mc:Choice>
              <mc:Fallback>
                <p:oleObj name="Formula" r:id="rId2" imgW="97920" imgH="120960" progId="">
                  <p:embed/>
                  <p:pic>
                    <p:nvPicPr>
                      <p:cNvPr id="3074" name="Object 135">
                        <a:extLst>
                          <a:ext uri="{FF2B5EF4-FFF2-40B4-BE49-F238E27FC236}">
                            <a16:creationId xmlns:a16="http://schemas.microsoft.com/office/drawing/2014/main" id="{44374913-AC52-41CE-8665-47340FE151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25" y="1207731"/>
                        <a:ext cx="2365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36">
            <a:extLst>
              <a:ext uri="{FF2B5EF4-FFF2-40B4-BE49-F238E27FC236}">
                <a16:creationId xmlns:a16="http://schemas.microsoft.com/office/drawing/2014/main" id="{737C10C5-0132-4719-93D4-73C6F4819964}"/>
              </a:ext>
            </a:extLst>
          </p:cNvPr>
          <p:cNvGraphicFramePr>
            <a:graphicFrameLocks noChangeAspect="1"/>
          </p:cNvGraphicFramePr>
          <p:nvPr>
            <p:extLst>
              <p:ext uri="{D42A27DB-BD31-4B8C-83A1-F6EECF244321}">
                <p14:modId xmlns:p14="http://schemas.microsoft.com/office/powerpoint/2010/main" val="4292387201"/>
              </p:ext>
            </p:extLst>
          </p:nvPr>
        </p:nvGraphicFramePr>
        <p:xfrm>
          <a:off x="4832654" y="1164074"/>
          <a:ext cx="206375" cy="374650"/>
        </p:xfrm>
        <a:graphic>
          <a:graphicData uri="http://schemas.openxmlformats.org/presentationml/2006/ole">
            <mc:AlternateContent xmlns:mc="http://schemas.openxmlformats.org/markup-compatibility/2006">
              <mc:Choice xmlns:v="urn:schemas-microsoft-com:vml" Requires="v">
                <p:oleObj name="Formula" r:id="rId4" imgW="86400" imgH="157680" progId="">
                  <p:embed/>
                </p:oleObj>
              </mc:Choice>
              <mc:Fallback>
                <p:oleObj name="Formula" r:id="rId4" imgW="86400" imgH="157680" progId="">
                  <p:embed/>
                  <p:pic>
                    <p:nvPicPr>
                      <p:cNvPr id="3075" name="Object 136">
                        <a:extLst>
                          <a:ext uri="{FF2B5EF4-FFF2-40B4-BE49-F238E27FC236}">
                            <a16:creationId xmlns:a16="http://schemas.microsoft.com/office/drawing/2014/main" id="{97CF6F4F-729A-4AEC-AC3C-B97F8FD1CB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2654" y="1164074"/>
                        <a:ext cx="2063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37">
            <a:extLst>
              <a:ext uri="{FF2B5EF4-FFF2-40B4-BE49-F238E27FC236}">
                <a16:creationId xmlns:a16="http://schemas.microsoft.com/office/drawing/2014/main" id="{A58881D6-CA76-4ACC-BFF3-14779DAF05BA}"/>
              </a:ext>
            </a:extLst>
          </p:cNvPr>
          <p:cNvGraphicFramePr>
            <a:graphicFrameLocks noChangeAspect="1"/>
          </p:cNvGraphicFramePr>
          <p:nvPr>
            <p:extLst>
              <p:ext uri="{D42A27DB-BD31-4B8C-83A1-F6EECF244321}">
                <p14:modId xmlns:p14="http://schemas.microsoft.com/office/powerpoint/2010/main" val="3836581816"/>
              </p:ext>
            </p:extLst>
          </p:nvPr>
        </p:nvGraphicFramePr>
        <p:xfrm>
          <a:off x="8130196" y="1164074"/>
          <a:ext cx="1566862" cy="379413"/>
        </p:xfrm>
        <a:graphic>
          <a:graphicData uri="http://schemas.openxmlformats.org/presentationml/2006/ole">
            <mc:AlternateContent xmlns:mc="http://schemas.openxmlformats.org/markup-compatibility/2006">
              <mc:Choice xmlns:v="urn:schemas-microsoft-com:vml" Requires="v">
                <p:oleObj name="Formula" r:id="rId6" imgW="729000" imgH="177840" progId="">
                  <p:embed/>
                </p:oleObj>
              </mc:Choice>
              <mc:Fallback>
                <p:oleObj name="Formula" r:id="rId6" imgW="729000" imgH="177840" progId="">
                  <p:embed/>
                  <p:pic>
                    <p:nvPicPr>
                      <p:cNvPr id="3076" name="Object 137">
                        <a:extLst>
                          <a:ext uri="{FF2B5EF4-FFF2-40B4-BE49-F238E27FC236}">
                            <a16:creationId xmlns:a16="http://schemas.microsoft.com/office/drawing/2014/main" id="{A5D6A532-EA09-472F-B4DC-4CAFB651F7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30196" y="1164074"/>
                        <a:ext cx="156686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38">
            <a:extLst>
              <a:ext uri="{FF2B5EF4-FFF2-40B4-BE49-F238E27FC236}">
                <a16:creationId xmlns:a16="http://schemas.microsoft.com/office/drawing/2014/main" id="{21A781E4-40BC-417F-9A2C-293258B62C5F}"/>
              </a:ext>
            </a:extLst>
          </p:cNvPr>
          <p:cNvGraphicFramePr>
            <a:graphicFrameLocks noChangeAspect="1"/>
          </p:cNvGraphicFramePr>
          <p:nvPr>
            <p:extLst>
              <p:ext uri="{D42A27DB-BD31-4B8C-83A1-F6EECF244321}">
                <p14:modId xmlns:p14="http://schemas.microsoft.com/office/powerpoint/2010/main" val="1973193777"/>
              </p:ext>
            </p:extLst>
          </p:nvPr>
        </p:nvGraphicFramePr>
        <p:xfrm>
          <a:off x="1145837" y="1609726"/>
          <a:ext cx="592137" cy="334963"/>
        </p:xfrm>
        <a:graphic>
          <a:graphicData uri="http://schemas.openxmlformats.org/presentationml/2006/ole">
            <mc:AlternateContent xmlns:mc="http://schemas.openxmlformats.org/markup-compatibility/2006">
              <mc:Choice xmlns:v="urn:schemas-microsoft-com:vml" Requires="v">
                <p:oleObj name="Formula" r:id="rId8" imgW="307440" imgH="176760" progId="">
                  <p:embed/>
                </p:oleObj>
              </mc:Choice>
              <mc:Fallback>
                <p:oleObj name="Formula" r:id="rId8" imgW="307440" imgH="176760" progId="">
                  <p:embed/>
                  <p:pic>
                    <p:nvPicPr>
                      <p:cNvPr id="3077" name="Object 138">
                        <a:extLst>
                          <a:ext uri="{FF2B5EF4-FFF2-40B4-BE49-F238E27FC236}">
                            <a16:creationId xmlns:a16="http://schemas.microsoft.com/office/drawing/2014/main" id="{8A0AB14B-20C2-47F0-99C3-6858DA1A0C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5837" y="1609726"/>
                        <a:ext cx="59213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39">
            <a:extLst>
              <a:ext uri="{FF2B5EF4-FFF2-40B4-BE49-F238E27FC236}">
                <a16:creationId xmlns:a16="http://schemas.microsoft.com/office/drawing/2014/main" id="{D717EC6B-D7FF-47A6-9C51-C69254239C32}"/>
              </a:ext>
            </a:extLst>
          </p:cNvPr>
          <p:cNvGraphicFramePr>
            <a:graphicFrameLocks noChangeAspect="1"/>
          </p:cNvGraphicFramePr>
          <p:nvPr>
            <p:extLst>
              <p:ext uri="{D42A27DB-BD31-4B8C-83A1-F6EECF244321}">
                <p14:modId xmlns:p14="http://schemas.microsoft.com/office/powerpoint/2010/main" val="4247494005"/>
              </p:ext>
            </p:extLst>
          </p:nvPr>
        </p:nvGraphicFramePr>
        <p:xfrm>
          <a:off x="8731858" y="2629471"/>
          <a:ext cx="965200" cy="338138"/>
        </p:xfrm>
        <a:graphic>
          <a:graphicData uri="http://schemas.openxmlformats.org/presentationml/2006/ole">
            <mc:AlternateContent xmlns:mc="http://schemas.openxmlformats.org/markup-compatibility/2006">
              <mc:Choice xmlns:v="urn:schemas-microsoft-com:vml" Requires="v">
                <p:oleObj name="Formula" r:id="rId10" imgW="502920" imgH="177840" progId="">
                  <p:embed/>
                </p:oleObj>
              </mc:Choice>
              <mc:Fallback>
                <p:oleObj name="Formula" r:id="rId10" imgW="502920" imgH="177840" progId="">
                  <p:embed/>
                  <p:pic>
                    <p:nvPicPr>
                      <p:cNvPr id="3078" name="Object 139">
                        <a:extLst>
                          <a:ext uri="{FF2B5EF4-FFF2-40B4-BE49-F238E27FC236}">
                            <a16:creationId xmlns:a16="http://schemas.microsoft.com/office/drawing/2014/main" id="{A2DB8914-A273-4A97-826D-84F7EC1CA77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31858" y="2629471"/>
                        <a:ext cx="965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 name="组合 5">
            <a:extLst>
              <a:ext uri="{FF2B5EF4-FFF2-40B4-BE49-F238E27FC236}">
                <a16:creationId xmlns:a16="http://schemas.microsoft.com/office/drawing/2014/main" id="{5E145893-4F8D-4CFE-8B6E-50915B615892}"/>
              </a:ext>
            </a:extLst>
          </p:cNvPr>
          <p:cNvGrpSpPr>
            <a:grpSpLocks/>
          </p:cNvGrpSpPr>
          <p:nvPr/>
        </p:nvGrpSpPr>
        <p:grpSpPr bwMode="auto">
          <a:xfrm>
            <a:off x="2713646" y="3429000"/>
            <a:ext cx="5416550" cy="619125"/>
            <a:chOff x="2797411" y="3347892"/>
            <a:chExt cx="5416948" cy="619815"/>
          </a:xfrm>
        </p:grpSpPr>
        <p:pic>
          <p:nvPicPr>
            <p:cNvPr id="13" name="图片 16">
              <a:extLst>
                <a:ext uri="{FF2B5EF4-FFF2-40B4-BE49-F238E27FC236}">
                  <a16:creationId xmlns:a16="http://schemas.microsoft.com/office/drawing/2014/main" id="{18F2ECD4-CE97-458D-802B-903B6B8F97E9}"/>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797411" y="3347892"/>
              <a:ext cx="3563938" cy="619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4">
              <a:extLst>
                <a:ext uri="{FF2B5EF4-FFF2-40B4-BE49-F238E27FC236}">
                  <a16:creationId xmlns:a16="http://schemas.microsoft.com/office/drawing/2014/main" id="{4D37AEAE-104F-4E99-809A-F49C7E694700}"/>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615492" y="3370184"/>
              <a:ext cx="598867" cy="36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5" name="Object 140">
            <a:extLst>
              <a:ext uri="{FF2B5EF4-FFF2-40B4-BE49-F238E27FC236}">
                <a16:creationId xmlns:a16="http://schemas.microsoft.com/office/drawing/2014/main" id="{3D25F4F1-560C-4A2A-8866-7981AEB7DDC6}"/>
              </a:ext>
            </a:extLst>
          </p:cNvPr>
          <p:cNvGraphicFramePr>
            <a:graphicFrameLocks noChangeAspect="1"/>
          </p:cNvGraphicFramePr>
          <p:nvPr>
            <p:extLst>
              <p:ext uri="{D42A27DB-BD31-4B8C-83A1-F6EECF244321}">
                <p14:modId xmlns:p14="http://schemas.microsoft.com/office/powerpoint/2010/main" val="3182244398"/>
              </p:ext>
            </p:extLst>
          </p:nvPr>
        </p:nvGraphicFramePr>
        <p:xfrm>
          <a:off x="1833188" y="4567184"/>
          <a:ext cx="569913" cy="269875"/>
        </p:xfrm>
        <a:graphic>
          <a:graphicData uri="http://schemas.openxmlformats.org/presentationml/2006/ole">
            <mc:AlternateContent xmlns:mc="http://schemas.openxmlformats.org/markup-compatibility/2006">
              <mc:Choice xmlns:v="urn:schemas-microsoft-com:vml" Requires="v">
                <p:oleObj name="Formula" r:id="rId14" imgW="368640" imgH="176760" progId="">
                  <p:embed/>
                </p:oleObj>
              </mc:Choice>
              <mc:Fallback>
                <p:oleObj name="Formula" r:id="rId14" imgW="368640" imgH="176760" progId="">
                  <p:embed/>
                  <p:pic>
                    <p:nvPicPr>
                      <p:cNvPr id="3079" name="Object 140">
                        <a:extLst>
                          <a:ext uri="{FF2B5EF4-FFF2-40B4-BE49-F238E27FC236}">
                            <a16:creationId xmlns:a16="http://schemas.microsoft.com/office/drawing/2014/main" id="{12BA4D2F-B248-4DBE-897B-C680700AAE4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33188" y="4567184"/>
                        <a:ext cx="569913"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41">
            <a:extLst>
              <a:ext uri="{FF2B5EF4-FFF2-40B4-BE49-F238E27FC236}">
                <a16:creationId xmlns:a16="http://schemas.microsoft.com/office/drawing/2014/main" id="{87078C07-27C8-4F1B-8258-BECDA6D287B2}"/>
              </a:ext>
            </a:extLst>
          </p:cNvPr>
          <p:cNvGraphicFramePr>
            <a:graphicFrameLocks noChangeAspect="1"/>
          </p:cNvGraphicFramePr>
          <p:nvPr>
            <p:extLst>
              <p:ext uri="{D42A27DB-BD31-4B8C-83A1-F6EECF244321}">
                <p14:modId xmlns:p14="http://schemas.microsoft.com/office/powerpoint/2010/main" val="3603585875"/>
              </p:ext>
            </p:extLst>
          </p:nvPr>
        </p:nvGraphicFramePr>
        <p:xfrm>
          <a:off x="1167458" y="5074747"/>
          <a:ext cx="960437" cy="271462"/>
        </p:xfrm>
        <a:graphic>
          <a:graphicData uri="http://schemas.openxmlformats.org/presentationml/2006/ole">
            <mc:AlternateContent xmlns:mc="http://schemas.openxmlformats.org/markup-compatibility/2006">
              <mc:Choice xmlns:v="urn:schemas-microsoft-com:vml" Requires="v">
                <p:oleObj name="Formula" r:id="rId16" imgW="621360" imgH="176760" progId="">
                  <p:embed/>
                </p:oleObj>
              </mc:Choice>
              <mc:Fallback>
                <p:oleObj name="Formula" r:id="rId16" imgW="621360" imgH="176760" progId="">
                  <p:embed/>
                  <p:pic>
                    <p:nvPicPr>
                      <p:cNvPr id="3080" name="Object 141">
                        <a:extLst>
                          <a:ext uri="{FF2B5EF4-FFF2-40B4-BE49-F238E27FC236}">
                            <a16:creationId xmlns:a16="http://schemas.microsoft.com/office/drawing/2014/main" id="{045599ED-C2E5-49DA-BFFC-76A2DC62577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67458" y="5074747"/>
                        <a:ext cx="960437"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56505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8197DBF-95EE-4B2D-821C-A35F6C0CA41A}"/>
              </a:ext>
            </a:extLst>
          </p:cNvPr>
          <p:cNvSpPr>
            <a:spLocks noGrp="1"/>
          </p:cNvSpPr>
          <p:nvPr>
            <p:ph type="dt" sz="half" idx="10"/>
          </p:nvPr>
        </p:nvSpPr>
        <p:spPr/>
        <p:txBody>
          <a:bodyPr/>
          <a:lstStyle/>
          <a:p>
            <a:pPr>
              <a:defRPr/>
            </a:pPr>
            <a:fld id="{475F2974-A565-48EB-BE06-0BED6BD5DC9C}" type="datetime1">
              <a:rPr lang="zh-CN" altLang="en-US" smtClean="0"/>
              <a:t>2021/9/9</a:t>
            </a:fld>
            <a:endParaRPr lang="en-US" altLang="zh-CN" dirty="0"/>
          </a:p>
        </p:txBody>
      </p:sp>
      <p:sp>
        <p:nvSpPr>
          <p:cNvPr id="3" name="灯片编号占位符 2">
            <a:extLst>
              <a:ext uri="{FF2B5EF4-FFF2-40B4-BE49-F238E27FC236}">
                <a16:creationId xmlns:a16="http://schemas.microsoft.com/office/drawing/2014/main" id="{5CFFD9EC-3217-4B43-9482-5249E71E0DC9}"/>
              </a:ext>
            </a:extLst>
          </p:cNvPr>
          <p:cNvSpPr>
            <a:spLocks noGrp="1"/>
          </p:cNvSpPr>
          <p:nvPr>
            <p:ph type="sldNum" sz="quarter" idx="11"/>
          </p:nvPr>
        </p:nvSpPr>
        <p:spPr/>
        <p:txBody>
          <a:bodyPr/>
          <a:lstStyle/>
          <a:p>
            <a:fld id="{8A43780D-5C61-47C7-84FD-DBDC025933FC}" type="slidenum">
              <a:rPr lang="en-US" altLang="zh-CN" smtClean="0"/>
              <a:t>4</a:t>
            </a:fld>
            <a:endParaRPr lang="en-US" altLang="zh-CN"/>
          </a:p>
        </p:txBody>
      </p:sp>
      <p:sp>
        <p:nvSpPr>
          <p:cNvPr id="4" name="内容占位符 1">
            <a:extLst>
              <a:ext uri="{FF2B5EF4-FFF2-40B4-BE49-F238E27FC236}">
                <a16:creationId xmlns:a16="http://schemas.microsoft.com/office/drawing/2014/main" id="{A0BD4B15-5E53-498E-A4E1-C925B0FFB81C}"/>
              </a:ext>
            </a:extLst>
          </p:cNvPr>
          <p:cNvSpPr txBox="1">
            <a:spLocks/>
          </p:cNvSpPr>
          <p:nvPr/>
        </p:nvSpPr>
        <p:spPr>
          <a:xfrm>
            <a:off x="174625" y="1041400"/>
            <a:ext cx="11219415" cy="5135563"/>
          </a:xfrm>
          <a:prstGeom prst="rect">
            <a:avLst/>
          </a:prstGeom>
        </p:spPr>
        <p:txBody>
          <a:bodyPr rtlCol="0">
            <a:normAutofit fontScale="92500" lnSpcReduction="10000"/>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indent="-360000" fontAlgn="auto">
              <a:spcAft>
                <a:spcPts val="0"/>
              </a:spcAft>
              <a:defRPr/>
            </a:pPr>
            <a:r>
              <a:rPr lang="zh-CN" altLang="en-US" kern="0" dirty="0"/>
              <a:t>具体来说，若目标是最小化分类错误率，则误判损失    可写为</a:t>
            </a:r>
          </a:p>
          <a:p>
            <a:pPr indent="-360000" fontAlgn="auto">
              <a:spcAft>
                <a:spcPts val="0"/>
              </a:spcAft>
              <a:defRPr/>
            </a:pPr>
            <a:endParaRPr lang="zh-CN" altLang="en-US" kern="0" dirty="0"/>
          </a:p>
          <a:p>
            <a:pPr indent="-360000" fontAlgn="auto">
              <a:spcAft>
                <a:spcPts val="0"/>
              </a:spcAft>
              <a:defRPr/>
            </a:pPr>
            <a:endParaRPr lang="zh-CN" altLang="en-US" kern="0" dirty="0"/>
          </a:p>
          <a:p>
            <a:pPr indent="-360000" fontAlgn="auto">
              <a:spcAft>
                <a:spcPts val="0"/>
              </a:spcAft>
              <a:defRPr/>
            </a:pPr>
            <a:endParaRPr lang="zh-CN" altLang="en-US" kern="0" dirty="0"/>
          </a:p>
          <a:p>
            <a:pPr indent="-360000" fontAlgn="auto">
              <a:spcAft>
                <a:spcPts val="0"/>
              </a:spcAft>
              <a:defRPr/>
            </a:pPr>
            <a:r>
              <a:rPr lang="zh-CN" altLang="en-US" kern="0" dirty="0"/>
              <a:t>此时条件风险</a:t>
            </a:r>
          </a:p>
          <a:p>
            <a:pPr indent="-360000" fontAlgn="auto">
              <a:spcAft>
                <a:spcPts val="0"/>
              </a:spcAft>
              <a:defRPr/>
            </a:pPr>
            <a:endParaRPr lang="zh-CN" altLang="en-US" kern="0" dirty="0"/>
          </a:p>
          <a:p>
            <a:pPr indent="-360000" fontAlgn="auto">
              <a:spcAft>
                <a:spcPts val="0"/>
              </a:spcAft>
              <a:defRPr/>
            </a:pPr>
            <a:endParaRPr lang="zh-CN" altLang="en-US" kern="0" dirty="0"/>
          </a:p>
          <a:p>
            <a:pPr indent="-360000" fontAlgn="auto">
              <a:spcAft>
                <a:spcPts val="0"/>
              </a:spcAft>
              <a:defRPr/>
            </a:pPr>
            <a:r>
              <a:rPr lang="zh-CN" altLang="en-US" kern="0" dirty="0">
                <a:latin typeface="+mj-ea"/>
              </a:rPr>
              <a:t>于是，最小化分类错误率的贝叶斯最有分类器为</a:t>
            </a:r>
          </a:p>
          <a:p>
            <a:pPr indent="-360000" fontAlgn="auto">
              <a:spcAft>
                <a:spcPts val="0"/>
              </a:spcAft>
              <a:defRPr/>
            </a:pPr>
            <a:endParaRPr lang="zh-CN" altLang="en-US" kern="0" dirty="0">
              <a:latin typeface="+mj-ea"/>
            </a:endParaRPr>
          </a:p>
          <a:p>
            <a:pPr indent="-360000" fontAlgn="auto">
              <a:spcAft>
                <a:spcPts val="0"/>
              </a:spcAft>
              <a:defRPr/>
            </a:pPr>
            <a:endParaRPr lang="zh-CN" altLang="en-US" kern="0" dirty="0">
              <a:latin typeface="+mj-ea"/>
            </a:endParaRPr>
          </a:p>
          <a:p>
            <a:pPr lvl="1" indent="-360000" fontAlgn="auto">
              <a:spcAft>
                <a:spcPts val="0"/>
              </a:spcAft>
              <a:defRPr/>
            </a:pPr>
            <a:r>
              <a:rPr lang="zh-CN" altLang="en-US" kern="0" dirty="0">
                <a:latin typeface="+mj-ea"/>
              </a:rPr>
              <a:t>即对每个样本   ，选择能使后验概率                最大的类别标记。</a:t>
            </a:r>
          </a:p>
          <a:p>
            <a:pPr indent="-360000" fontAlgn="auto">
              <a:spcAft>
                <a:spcPts val="0"/>
              </a:spcAft>
              <a:defRPr/>
            </a:pPr>
            <a:endParaRPr lang="zh-CN" altLang="en-US" kern="0" dirty="0"/>
          </a:p>
          <a:p>
            <a:pPr indent="-360000" fontAlgn="auto">
              <a:spcAft>
                <a:spcPts val="0"/>
              </a:spcAft>
              <a:defRPr/>
            </a:pPr>
            <a:endParaRPr lang="en-US" altLang="zh-CN" kern="0" dirty="0"/>
          </a:p>
          <a:p>
            <a:pPr indent="-360000" fontAlgn="auto">
              <a:spcAft>
                <a:spcPts val="0"/>
              </a:spcAft>
              <a:defRPr/>
            </a:pPr>
            <a:endParaRPr lang="en-US" altLang="zh-CN" kern="0" dirty="0"/>
          </a:p>
        </p:txBody>
      </p:sp>
      <p:pic>
        <p:nvPicPr>
          <p:cNvPr id="5" name="图片 10">
            <a:extLst>
              <a:ext uri="{FF2B5EF4-FFF2-40B4-BE49-F238E27FC236}">
                <a16:creationId xmlns:a16="http://schemas.microsoft.com/office/drawing/2014/main" id="{7652C20E-7A1D-4884-8411-1804F8947D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86375" y="1202968"/>
            <a:ext cx="387218"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4">
            <a:extLst>
              <a:ext uri="{FF2B5EF4-FFF2-40B4-BE49-F238E27FC236}">
                <a16:creationId xmlns:a16="http://schemas.microsoft.com/office/drawing/2014/main" id="{E9AD7E5F-A0BE-4CC3-B3B1-B7B223DD51F0}"/>
              </a:ext>
            </a:extLst>
          </p:cNvPr>
          <p:cNvGrpSpPr>
            <a:grpSpLocks/>
          </p:cNvGrpSpPr>
          <p:nvPr/>
        </p:nvGrpSpPr>
        <p:grpSpPr bwMode="auto">
          <a:xfrm>
            <a:off x="2738438" y="1706563"/>
            <a:ext cx="5911539" cy="760412"/>
            <a:chOff x="2738424" y="1706846"/>
            <a:chExt cx="4726112" cy="759504"/>
          </a:xfrm>
        </p:grpSpPr>
        <p:pic>
          <p:nvPicPr>
            <p:cNvPr id="7" name="图片 12">
              <a:extLst>
                <a:ext uri="{FF2B5EF4-FFF2-40B4-BE49-F238E27FC236}">
                  <a16:creationId xmlns:a16="http://schemas.microsoft.com/office/drawing/2014/main" id="{1D4352B3-F46A-418C-A933-0E52D535F1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38424" y="1706846"/>
              <a:ext cx="2950254" cy="75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2">
              <a:extLst>
                <a:ext uri="{FF2B5EF4-FFF2-40B4-BE49-F238E27FC236}">
                  <a16:creationId xmlns:a16="http://schemas.microsoft.com/office/drawing/2014/main" id="{E3E2B974-8C2F-4951-A8C2-6DEEBC81F42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27489" y="1910185"/>
              <a:ext cx="637047" cy="35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组合 6">
            <a:extLst>
              <a:ext uri="{FF2B5EF4-FFF2-40B4-BE49-F238E27FC236}">
                <a16:creationId xmlns:a16="http://schemas.microsoft.com/office/drawing/2014/main" id="{4E74B47A-9FF8-4126-B444-278B8239D2AD}"/>
              </a:ext>
            </a:extLst>
          </p:cNvPr>
          <p:cNvGrpSpPr>
            <a:grpSpLocks/>
          </p:cNvGrpSpPr>
          <p:nvPr/>
        </p:nvGrpSpPr>
        <p:grpSpPr bwMode="auto">
          <a:xfrm>
            <a:off x="2595464" y="3607353"/>
            <a:ext cx="6054513" cy="374650"/>
            <a:chOff x="2647958" y="3318378"/>
            <a:chExt cx="4839820" cy="373905"/>
          </a:xfrm>
        </p:grpSpPr>
        <p:graphicFrame>
          <p:nvGraphicFramePr>
            <p:cNvPr id="10" name="Object 53">
              <a:extLst>
                <a:ext uri="{FF2B5EF4-FFF2-40B4-BE49-F238E27FC236}">
                  <a16:creationId xmlns:a16="http://schemas.microsoft.com/office/drawing/2014/main" id="{6D54B377-4EBC-41ED-8941-BF746789B072}"/>
                </a:ext>
              </a:extLst>
            </p:cNvPr>
            <p:cNvGraphicFramePr>
              <a:graphicFrameLocks noChangeAspect="1"/>
            </p:cNvGraphicFramePr>
            <p:nvPr/>
          </p:nvGraphicFramePr>
          <p:xfrm>
            <a:off x="2647958" y="3318378"/>
            <a:ext cx="3131185" cy="373905"/>
          </p:xfrm>
          <a:graphic>
            <a:graphicData uri="http://schemas.openxmlformats.org/presentationml/2006/ole">
              <mc:AlternateContent xmlns:mc="http://schemas.openxmlformats.org/markup-compatibility/2006">
                <mc:Choice xmlns:v="urn:schemas-microsoft-com:vml" Requires="v">
                  <p:oleObj name="Formula" r:id="rId5" imgW="1476000" imgH="177840" progId="">
                    <p:embed/>
                  </p:oleObj>
                </mc:Choice>
                <mc:Fallback>
                  <p:oleObj name="Formula" r:id="rId5" imgW="1476000" imgH="177840" progId="">
                    <p:embed/>
                    <p:pic>
                      <p:nvPicPr>
                        <p:cNvPr id="5122" name="Object 53">
                          <a:extLst>
                            <a:ext uri="{FF2B5EF4-FFF2-40B4-BE49-F238E27FC236}">
                              <a16:creationId xmlns:a16="http://schemas.microsoft.com/office/drawing/2014/main" id="{E2299B0E-ED26-4C5F-8B92-7C6F6AB078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7958" y="3318378"/>
                          <a:ext cx="3131185" cy="373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 name="图片 5">
              <a:extLst>
                <a:ext uri="{FF2B5EF4-FFF2-40B4-BE49-F238E27FC236}">
                  <a16:creationId xmlns:a16="http://schemas.microsoft.com/office/drawing/2014/main" id="{FCEAD058-2D1C-496D-87AA-962064966D8B}"/>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827489" y="3339457"/>
              <a:ext cx="660289" cy="35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组合 8">
            <a:extLst>
              <a:ext uri="{FF2B5EF4-FFF2-40B4-BE49-F238E27FC236}">
                <a16:creationId xmlns:a16="http://schemas.microsoft.com/office/drawing/2014/main" id="{2A5891E3-8C08-46C5-9606-C36652CDDE3A}"/>
              </a:ext>
            </a:extLst>
          </p:cNvPr>
          <p:cNvGrpSpPr>
            <a:grpSpLocks/>
          </p:cNvGrpSpPr>
          <p:nvPr/>
        </p:nvGrpSpPr>
        <p:grpSpPr bwMode="auto">
          <a:xfrm>
            <a:off x="2394905" y="4925968"/>
            <a:ext cx="6255072" cy="585788"/>
            <a:chOff x="2488230" y="4571593"/>
            <a:chExt cx="4999548" cy="585979"/>
          </a:xfrm>
        </p:grpSpPr>
        <p:pic>
          <p:nvPicPr>
            <p:cNvPr id="13" name="图片 14">
              <a:extLst>
                <a:ext uri="{FF2B5EF4-FFF2-40B4-BE49-F238E27FC236}">
                  <a16:creationId xmlns:a16="http://schemas.microsoft.com/office/drawing/2014/main" id="{A077F527-8FC9-4F68-A3DA-42042C7907B9}"/>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488230" y="4571593"/>
              <a:ext cx="3458485" cy="58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7">
              <a:extLst>
                <a:ext uri="{FF2B5EF4-FFF2-40B4-BE49-F238E27FC236}">
                  <a16:creationId xmlns:a16="http://schemas.microsoft.com/office/drawing/2014/main" id="{3E3569AF-1237-4DDA-99FE-71F508F6EB2C}"/>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864244" y="4593786"/>
              <a:ext cx="623534" cy="340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5" name="Object 54">
            <a:extLst>
              <a:ext uri="{FF2B5EF4-FFF2-40B4-BE49-F238E27FC236}">
                <a16:creationId xmlns:a16="http://schemas.microsoft.com/office/drawing/2014/main" id="{27734668-EF88-4517-9E1C-B3839643C8B5}"/>
              </a:ext>
            </a:extLst>
          </p:cNvPr>
          <p:cNvGraphicFramePr>
            <a:graphicFrameLocks noChangeAspect="1"/>
          </p:cNvGraphicFramePr>
          <p:nvPr>
            <p:extLst>
              <p:ext uri="{D42A27DB-BD31-4B8C-83A1-F6EECF244321}">
                <p14:modId xmlns:p14="http://schemas.microsoft.com/office/powerpoint/2010/main" val="2918827385"/>
              </p:ext>
            </p:extLst>
          </p:nvPr>
        </p:nvGraphicFramePr>
        <p:xfrm>
          <a:off x="2986918" y="5887994"/>
          <a:ext cx="262117" cy="254000"/>
        </p:xfrm>
        <a:graphic>
          <a:graphicData uri="http://schemas.openxmlformats.org/presentationml/2006/ole">
            <mc:AlternateContent xmlns:mc="http://schemas.openxmlformats.org/markup-compatibility/2006">
              <mc:Choice xmlns:v="urn:schemas-microsoft-com:vml" Requires="v">
                <p:oleObj name="Formula" r:id="rId10" imgW="97920" imgH="120960" progId="">
                  <p:embed/>
                </p:oleObj>
              </mc:Choice>
              <mc:Fallback>
                <p:oleObj name="Formula" r:id="rId10" imgW="97920" imgH="120960" progId="">
                  <p:embed/>
                  <p:pic>
                    <p:nvPicPr>
                      <p:cNvPr id="5123" name="Object 54">
                        <a:extLst>
                          <a:ext uri="{FF2B5EF4-FFF2-40B4-BE49-F238E27FC236}">
                            <a16:creationId xmlns:a16="http://schemas.microsoft.com/office/drawing/2014/main" id="{F4F70E0E-E9FE-4298-8ACD-ECEE1FD52BF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86918" y="5887994"/>
                        <a:ext cx="262117" cy="254000"/>
                      </a:xfrm>
                      <a:prstGeom prst="rect">
                        <a:avLst/>
                      </a:prstGeom>
                      <a:noFill/>
                      <a:ln>
                        <a:noFill/>
                      </a:ln>
                    </p:spPr>
                  </p:pic>
                </p:oleObj>
              </mc:Fallback>
            </mc:AlternateContent>
          </a:graphicData>
        </a:graphic>
      </p:graphicFrame>
      <p:graphicFrame>
        <p:nvGraphicFramePr>
          <p:cNvPr id="16" name="Object 55">
            <a:extLst>
              <a:ext uri="{FF2B5EF4-FFF2-40B4-BE49-F238E27FC236}">
                <a16:creationId xmlns:a16="http://schemas.microsoft.com/office/drawing/2014/main" id="{74410552-3048-4309-8F3B-48B2AA1B4C53}"/>
              </a:ext>
            </a:extLst>
          </p:cNvPr>
          <p:cNvGraphicFramePr>
            <a:graphicFrameLocks noChangeAspect="1"/>
          </p:cNvGraphicFramePr>
          <p:nvPr>
            <p:extLst>
              <p:ext uri="{D42A27DB-BD31-4B8C-83A1-F6EECF244321}">
                <p14:modId xmlns:p14="http://schemas.microsoft.com/office/powerpoint/2010/main" val="1624970572"/>
              </p:ext>
            </p:extLst>
          </p:nvPr>
        </p:nvGraphicFramePr>
        <p:xfrm>
          <a:off x="5962650" y="5802313"/>
          <a:ext cx="1204913" cy="333375"/>
        </p:xfrm>
        <a:graphic>
          <a:graphicData uri="http://schemas.openxmlformats.org/presentationml/2006/ole">
            <mc:AlternateContent xmlns:mc="http://schemas.openxmlformats.org/markup-compatibility/2006">
              <mc:Choice xmlns:v="urn:schemas-microsoft-com:vml" Requires="v">
                <p:oleObj name="Formula" r:id="rId12" imgW="505800" imgH="177840" progId="">
                  <p:embed/>
                </p:oleObj>
              </mc:Choice>
              <mc:Fallback>
                <p:oleObj name="Formula" r:id="rId12" imgW="505800" imgH="177840" progId="">
                  <p:embed/>
                  <p:pic>
                    <p:nvPicPr>
                      <p:cNvPr id="5124" name="Object 55">
                        <a:extLst>
                          <a:ext uri="{FF2B5EF4-FFF2-40B4-BE49-F238E27FC236}">
                            <a16:creationId xmlns:a16="http://schemas.microsoft.com/office/drawing/2014/main" id="{5BECE47D-2AF8-4430-914F-780C58A3C06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62650" y="5802313"/>
                        <a:ext cx="1204913" cy="333375"/>
                      </a:xfrm>
                      <a:prstGeom prst="rect">
                        <a:avLst/>
                      </a:prstGeom>
                      <a:noFill/>
                      <a:ln>
                        <a:noFill/>
                      </a:ln>
                    </p:spPr>
                  </p:pic>
                </p:oleObj>
              </mc:Fallback>
            </mc:AlternateContent>
          </a:graphicData>
        </a:graphic>
      </p:graphicFrame>
      <p:sp>
        <p:nvSpPr>
          <p:cNvPr id="17" name="标题 3">
            <a:extLst>
              <a:ext uri="{FF2B5EF4-FFF2-40B4-BE49-F238E27FC236}">
                <a16:creationId xmlns:a16="http://schemas.microsoft.com/office/drawing/2014/main" id="{5AC5BAB8-3271-4EDC-BBCE-5C25B6AC5753}"/>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dirty="0"/>
              <a:t>贝叶斯决策论</a:t>
            </a:r>
            <a:endParaRPr lang="zh-CN" altLang="en-US" kern="0" dirty="0">
              <a:latin typeface="+mj-ea"/>
            </a:endParaRPr>
          </a:p>
        </p:txBody>
      </p:sp>
    </p:spTree>
    <p:extLst>
      <p:ext uri="{BB962C8B-B14F-4D97-AF65-F5344CB8AC3E}">
        <p14:creationId xmlns:p14="http://schemas.microsoft.com/office/powerpoint/2010/main" val="935594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8C5DA08-192C-452B-AAEA-D1DF6C14E234}"/>
              </a:ext>
            </a:extLst>
          </p:cNvPr>
          <p:cNvSpPr>
            <a:spLocks noGrp="1"/>
          </p:cNvSpPr>
          <p:nvPr>
            <p:ph type="dt" sz="half" idx="10"/>
          </p:nvPr>
        </p:nvSpPr>
        <p:spPr/>
        <p:txBody>
          <a:bodyPr/>
          <a:lstStyle/>
          <a:p>
            <a:pPr>
              <a:defRPr/>
            </a:pPr>
            <a:fld id="{475F2974-A565-48EB-BE06-0BED6BD5DC9C}" type="datetime1">
              <a:rPr lang="zh-CN" altLang="en-US" smtClean="0"/>
              <a:t>2021/9/9</a:t>
            </a:fld>
            <a:endParaRPr lang="en-US" altLang="zh-CN" dirty="0"/>
          </a:p>
        </p:txBody>
      </p:sp>
      <p:sp>
        <p:nvSpPr>
          <p:cNvPr id="3" name="灯片编号占位符 2">
            <a:extLst>
              <a:ext uri="{FF2B5EF4-FFF2-40B4-BE49-F238E27FC236}">
                <a16:creationId xmlns:a16="http://schemas.microsoft.com/office/drawing/2014/main" id="{9A6B5015-6CF4-4D70-8428-0A3A10CE80C0}"/>
              </a:ext>
            </a:extLst>
          </p:cNvPr>
          <p:cNvSpPr>
            <a:spLocks noGrp="1"/>
          </p:cNvSpPr>
          <p:nvPr>
            <p:ph type="sldNum" sz="quarter" idx="11"/>
          </p:nvPr>
        </p:nvSpPr>
        <p:spPr/>
        <p:txBody>
          <a:bodyPr/>
          <a:lstStyle/>
          <a:p>
            <a:fld id="{8A43780D-5C61-47C7-84FD-DBDC025933FC}" type="slidenum">
              <a:rPr lang="en-US" altLang="zh-CN" smtClean="0"/>
              <a:t>5</a:t>
            </a:fld>
            <a:endParaRPr lang="en-US" altLang="zh-CN"/>
          </a:p>
        </p:txBody>
      </p:sp>
      <p:sp>
        <p:nvSpPr>
          <p:cNvPr id="4" name="内容占位符 1">
            <a:extLst>
              <a:ext uri="{FF2B5EF4-FFF2-40B4-BE49-F238E27FC236}">
                <a16:creationId xmlns:a16="http://schemas.microsoft.com/office/drawing/2014/main" id="{604D3638-FA23-4FCD-B00B-5ED5F2C59993}"/>
              </a:ext>
            </a:extLst>
          </p:cNvPr>
          <p:cNvSpPr txBox="1">
            <a:spLocks/>
          </p:cNvSpPr>
          <p:nvPr/>
        </p:nvSpPr>
        <p:spPr>
          <a:xfrm>
            <a:off x="174625" y="1041400"/>
            <a:ext cx="11646959" cy="4946650"/>
          </a:xfrm>
          <a:prstGeom prst="rect">
            <a:avLst/>
          </a:prstGeom>
        </p:spPr>
        <p:txBody>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r>
              <a:rPr lang="zh-CN" altLang="en-US" kern="0" dirty="0"/>
              <a:t>不难看出，使用贝叶斯判定准则来最小化决策风险，首先要获得后验概率               。</a:t>
            </a:r>
          </a:p>
          <a:p>
            <a:r>
              <a:rPr lang="zh-CN" altLang="en-US" kern="0" dirty="0"/>
              <a:t>然而，在现实中通常难以直接获得。机器学习所要实现的是基于有限的训练样本尽可能准确地估计出后验概率                  。</a:t>
            </a:r>
          </a:p>
          <a:p>
            <a:r>
              <a:rPr lang="zh-CN" altLang="en-US" kern="0" dirty="0"/>
              <a:t>主要有两种策略：</a:t>
            </a:r>
          </a:p>
          <a:p>
            <a:pPr lvl="1"/>
            <a:r>
              <a:rPr lang="zh-CN" altLang="en-US" kern="0" dirty="0"/>
              <a:t>判别式模型（</a:t>
            </a:r>
            <a:r>
              <a:rPr lang="en-US" altLang="zh-CN" kern="0" dirty="0"/>
              <a:t>discriminative models</a:t>
            </a:r>
            <a:r>
              <a:rPr lang="zh-CN" altLang="en-US" kern="0" dirty="0"/>
              <a:t>）</a:t>
            </a:r>
          </a:p>
          <a:p>
            <a:pPr lvl="2"/>
            <a:r>
              <a:rPr lang="zh-CN" altLang="en-US" kern="0" dirty="0"/>
              <a:t>给定   ，通过直接建模        </a:t>
            </a:r>
            <a:r>
              <a:rPr lang="en-US" altLang="zh-CN" kern="0" dirty="0"/>
              <a:t>           , </a:t>
            </a:r>
            <a:r>
              <a:rPr lang="zh-CN" altLang="en-US" kern="0" dirty="0"/>
              <a:t>来预测</a:t>
            </a:r>
            <a:r>
              <a:rPr lang="en-US" altLang="zh-CN" kern="0" dirty="0"/>
              <a:t>c</a:t>
            </a:r>
            <a:endParaRPr lang="zh-CN" altLang="en-US" kern="0" dirty="0"/>
          </a:p>
          <a:p>
            <a:pPr lvl="2"/>
            <a:r>
              <a:rPr lang="zh-CN" altLang="en-US" kern="0" dirty="0"/>
              <a:t>决策树，</a:t>
            </a:r>
            <a:r>
              <a:rPr lang="en-US" altLang="zh-CN" kern="0" dirty="0"/>
              <a:t>BP</a:t>
            </a:r>
            <a:r>
              <a:rPr lang="zh-CN" altLang="en-US" kern="0" dirty="0"/>
              <a:t>神经网络，支持向量机</a:t>
            </a:r>
          </a:p>
          <a:p>
            <a:pPr lvl="1"/>
            <a:r>
              <a:rPr lang="zh-CN" altLang="en-US" kern="0" dirty="0"/>
              <a:t>生成式模型（</a:t>
            </a:r>
            <a:r>
              <a:rPr lang="en-US" altLang="zh-CN" kern="0" dirty="0"/>
              <a:t>generative models</a:t>
            </a:r>
            <a:r>
              <a:rPr lang="zh-CN" altLang="en-US" kern="0" dirty="0"/>
              <a:t>）</a:t>
            </a:r>
          </a:p>
          <a:p>
            <a:pPr lvl="2"/>
            <a:r>
              <a:rPr lang="zh-CN" altLang="en-US" kern="0" dirty="0"/>
              <a:t>先对联合概率分布               建模，再由此获得</a:t>
            </a:r>
          </a:p>
          <a:p>
            <a:pPr lvl="2"/>
            <a:r>
              <a:rPr lang="zh-CN" altLang="en-US" kern="0" dirty="0"/>
              <a:t>生成式模型考虑</a:t>
            </a:r>
          </a:p>
          <a:p>
            <a:pPr lvl="2"/>
            <a:endParaRPr lang="zh-CN" altLang="en-US" kern="0" dirty="0"/>
          </a:p>
          <a:p>
            <a:pPr lvl="2"/>
            <a:endParaRPr lang="zh-CN" altLang="en-US" kern="0" dirty="0"/>
          </a:p>
          <a:p>
            <a:endParaRPr lang="zh-CN" altLang="en-US" kern="0" dirty="0"/>
          </a:p>
          <a:p>
            <a:endParaRPr lang="en-US" altLang="zh-CN" kern="0" dirty="0"/>
          </a:p>
          <a:p>
            <a:endParaRPr lang="en-US" altLang="zh-CN" kern="0" dirty="0"/>
          </a:p>
        </p:txBody>
      </p:sp>
      <p:graphicFrame>
        <p:nvGraphicFramePr>
          <p:cNvPr id="5" name="Object 1002">
            <a:extLst>
              <a:ext uri="{FF2B5EF4-FFF2-40B4-BE49-F238E27FC236}">
                <a16:creationId xmlns:a16="http://schemas.microsoft.com/office/drawing/2014/main" id="{FC3C2C3E-4C83-42CC-8899-E9815771E65E}"/>
              </a:ext>
            </a:extLst>
          </p:cNvPr>
          <p:cNvGraphicFramePr>
            <a:graphicFrameLocks noChangeAspect="1"/>
          </p:cNvGraphicFramePr>
          <p:nvPr>
            <p:extLst>
              <p:ext uri="{D42A27DB-BD31-4B8C-83A1-F6EECF244321}">
                <p14:modId xmlns:p14="http://schemas.microsoft.com/office/powerpoint/2010/main" val="2274798007"/>
              </p:ext>
            </p:extLst>
          </p:nvPr>
        </p:nvGraphicFramePr>
        <p:xfrm>
          <a:off x="2228315" y="1640681"/>
          <a:ext cx="1224477" cy="330200"/>
        </p:xfrm>
        <a:graphic>
          <a:graphicData uri="http://schemas.openxmlformats.org/presentationml/2006/ole">
            <mc:AlternateContent xmlns:mc="http://schemas.openxmlformats.org/markup-compatibility/2006">
              <mc:Choice xmlns:v="urn:schemas-microsoft-com:vml" Requires="v">
                <p:oleObj name="Formula" r:id="rId2" imgW="505800" imgH="177840" progId="">
                  <p:embed/>
                </p:oleObj>
              </mc:Choice>
              <mc:Fallback>
                <p:oleObj name="Formula" r:id="rId2" imgW="505800" imgH="177840" progId="">
                  <p:embed/>
                  <p:pic>
                    <p:nvPicPr>
                      <p:cNvPr id="6146" name="Object 1002">
                        <a:extLst>
                          <a:ext uri="{FF2B5EF4-FFF2-40B4-BE49-F238E27FC236}">
                            <a16:creationId xmlns:a16="http://schemas.microsoft.com/office/drawing/2014/main" id="{A5482D55-F633-41BC-9C6C-2F2447651D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8315" y="1640681"/>
                        <a:ext cx="1224477" cy="330200"/>
                      </a:xfrm>
                      <a:prstGeom prst="rect">
                        <a:avLst/>
                      </a:prstGeom>
                      <a:noFill/>
                      <a:ln>
                        <a:noFill/>
                      </a:ln>
                    </p:spPr>
                  </p:pic>
                </p:oleObj>
              </mc:Fallback>
            </mc:AlternateContent>
          </a:graphicData>
        </a:graphic>
      </p:graphicFrame>
      <p:graphicFrame>
        <p:nvGraphicFramePr>
          <p:cNvPr id="6" name="Object 1003">
            <a:extLst>
              <a:ext uri="{FF2B5EF4-FFF2-40B4-BE49-F238E27FC236}">
                <a16:creationId xmlns:a16="http://schemas.microsoft.com/office/drawing/2014/main" id="{37C00B1F-62D3-44ED-8CE0-CB9182AA3EA4}"/>
              </a:ext>
            </a:extLst>
          </p:cNvPr>
          <p:cNvGraphicFramePr>
            <a:graphicFrameLocks noChangeAspect="1"/>
          </p:cNvGraphicFramePr>
          <p:nvPr>
            <p:extLst>
              <p:ext uri="{D42A27DB-BD31-4B8C-83A1-F6EECF244321}">
                <p14:modId xmlns:p14="http://schemas.microsoft.com/office/powerpoint/2010/main" val="2744312875"/>
              </p:ext>
            </p:extLst>
          </p:nvPr>
        </p:nvGraphicFramePr>
        <p:xfrm>
          <a:off x="8404449" y="2657868"/>
          <a:ext cx="1224477" cy="330200"/>
        </p:xfrm>
        <a:graphic>
          <a:graphicData uri="http://schemas.openxmlformats.org/presentationml/2006/ole">
            <mc:AlternateContent xmlns:mc="http://schemas.openxmlformats.org/markup-compatibility/2006">
              <mc:Choice xmlns:v="urn:schemas-microsoft-com:vml" Requires="v">
                <p:oleObj name="Formula" r:id="rId4" imgW="505800" imgH="177840" progId="">
                  <p:embed/>
                </p:oleObj>
              </mc:Choice>
              <mc:Fallback>
                <p:oleObj name="Formula" r:id="rId4" imgW="505800" imgH="177840" progId="">
                  <p:embed/>
                  <p:pic>
                    <p:nvPicPr>
                      <p:cNvPr id="6147" name="Object 1003">
                        <a:extLst>
                          <a:ext uri="{FF2B5EF4-FFF2-40B4-BE49-F238E27FC236}">
                            <a16:creationId xmlns:a16="http://schemas.microsoft.com/office/drawing/2014/main" id="{969CD9C4-FE4F-4809-9ABF-EE7C5A92FD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4449" y="2657868"/>
                        <a:ext cx="1224477" cy="330200"/>
                      </a:xfrm>
                      <a:prstGeom prst="rect">
                        <a:avLst/>
                      </a:prstGeom>
                      <a:noFill/>
                      <a:ln>
                        <a:noFill/>
                      </a:ln>
                    </p:spPr>
                  </p:pic>
                </p:oleObj>
              </mc:Fallback>
            </mc:AlternateContent>
          </a:graphicData>
        </a:graphic>
      </p:graphicFrame>
      <p:graphicFrame>
        <p:nvGraphicFramePr>
          <p:cNvPr id="7" name="Object 1004">
            <a:extLst>
              <a:ext uri="{FF2B5EF4-FFF2-40B4-BE49-F238E27FC236}">
                <a16:creationId xmlns:a16="http://schemas.microsoft.com/office/drawing/2014/main" id="{801E58E9-5586-449B-A467-CAE60ABEC0C5}"/>
              </a:ext>
            </a:extLst>
          </p:cNvPr>
          <p:cNvGraphicFramePr>
            <a:graphicFrameLocks noChangeAspect="1"/>
          </p:cNvGraphicFramePr>
          <p:nvPr>
            <p:extLst>
              <p:ext uri="{D42A27DB-BD31-4B8C-83A1-F6EECF244321}">
                <p14:modId xmlns:p14="http://schemas.microsoft.com/office/powerpoint/2010/main" val="785116171"/>
              </p:ext>
            </p:extLst>
          </p:nvPr>
        </p:nvGraphicFramePr>
        <p:xfrm>
          <a:off x="4405697" y="4174670"/>
          <a:ext cx="987415" cy="265113"/>
        </p:xfrm>
        <a:graphic>
          <a:graphicData uri="http://schemas.openxmlformats.org/presentationml/2006/ole">
            <mc:AlternateContent xmlns:mc="http://schemas.openxmlformats.org/markup-compatibility/2006">
              <mc:Choice xmlns:v="urn:schemas-microsoft-com:vml" Requires="v">
                <p:oleObj name="Formula" r:id="rId5" imgW="505800" imgH="177840" progId="">
                  <p:embed/>
                </p:oleObj>
              </mc:Choice>
              <mc:Fallback>
                <p:oleObj name="Formula" r:id="rId5" imgW="505800" imgH="177840" progId="">
                  <p:embed/>
                  <p:pic>
                    <p:nvPicPr>
                      <p:cNvPr id="6148" name="Object 1004">
                        <a:extLst>
                          <a:ext uri="{FF2B5EF4-FFF2-40B4-BE49-F238E27FC236}">
                            <a16:creationId xmlns:a16="http://schemas.microsoft.com/office/drawing/2014/main" id="{41C1C22F-669D-4B92-9AF5-88D58A55A3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5697" y="4174670"/>
                        <a:ext cx="987415" cy="265113"/>
                      </a:xfrm>
                      <a:prstGeom prst="rect">
                        <a:avLst/>
                      </a:prstGeom>
                      <a:noFill/>
                      <a:ln>
                        <a:noFill/>
                      </a:ln>
                    </p:spPr>
                  </p:pic>
                </p:oleObj>
              </mc:Fallback>
            </mc:AlternateContent>
          </a:graphicData>
        </a:graphic>
      </p:graphicFrame>
      <p:graphicFrame>
        <p:nvGraphicFramePr>
          <p:cNvPr id="8" name="Object 1005">
            <a:extLst>
              <a:ext uri="{FF2B5EF4-FFF2-40B4-BE49-F238E27FC236}">
                <a16:creationId xmlns:a16="http://schemas.microsoft.com/office/drawing/2014/main" id="{79B87E73-A422-446E-A417-DE7DD21BD26C}"/>
              </a:ext>
            </a:extLst>
          </p:cNvPr>
          <p:cNvGraphicFramePr>
            <a:graphicFrameLocks noChangeAspect="1"/>
          </p:cNvGraphicFramePr>
          <p:nvPr>
            <p:extLst>
              <p:ext uri="{D42A27DB-BD31-4B8C-83A1-F6EECF244321}">
                <p14:modId xmlns:p14="http://schemas.microsoft.com/office/powerpoint/2010/main" val="16567698"/>
              </p:ext>
            </p:extLst>
          </p:nvPr>
        </p:nvGraphicFramePr>
        <p:xfrm>
          <a:off x="2108753" y="4215945"/>
          <a:ext cx="239123" cy="223838"/>
        </p:xfrm>
        <a:graphic>
          <a:graphicData uri="http://schemas.openxmlformats.org/presentationml/2006/ole">
            <mc:AlternateContent xmlns:mc="http://schemas.openxmlformats.org/markup-compatibility/2006">
              <mc:Choice xmlns:v="urn:schemas-microsoft-com:vml" Requires="v">
                <p:oleObj name="Formula" r:id="rId6" imgW="97920" imgH="120960" progId="">
                  <p:embed/>
                </p:oleObj>
              </mc:Choice>
              <mc:Fallback>
                <p:oleObj name="Formula" r:id="rId6" imgW="97920" imgH="120960" progId="">
                  <p:embed/>
                  <p:pic>
                    <p:nvPicPr>
                      <p:cNvPr id="6149" name="Object 1005">
                        <a:extLst>
                          <a:ext uri="{FF2B5EF4-FFF2-40B4-BE49-F238E27FC236}">
                            <a16:creationId xmlns:a16="http://schemas.microsoft.com/office/drawing/2014/main" id="{5D70713A-4580-4820-8A7D-1DB9F0214B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8753" y="4215945"/>
                        <a:ext cx="239123" cy="223838"/>
                      </a:xfrm>
                      <a:prstGeom prst="rect">
                        <a:avLst/>
                      </a:prstGeom>
                      <a:noFill/>
                      <a:ln>
                        <a:noFill/>
                      </a:ln>
                    </p:spPr>
                  </p:pic>
                </p:oleObj>
              </mc:Fallback>
            </mc:AlternateContent>
          </a:graphicData>
        </a:graphic>
      </p:graphicFrame>
      <p:graphicFrame>
        <p:nvGraphicFramePr>
          <p:cNvPr id="10" name="Object 1007">
            <a:extLst>
              <a:ext uri="{FF2B5EF4-FFF2-40B4-BE49-F238E27FC236}">
                <a16:creationId xmlns:a16="http://schemas.microsoft.com/office/drawing/2014/main" id="{1C47BD30-B990-4FF0-B0F8-C92FB3653166}"/>
              </a:ext>
            </a:extLst>
          </p:cNvPr>
          <p:cNvGraphicFramePr>
            <a:graphicFrameLocks noChangeAspect="1"/>
          </p:cNvGraphicFramePr>
          <p:nvPr>
            <p:extLst>
              <p:ext uri="{D42A27DB-BD31-4B8C-83A1-F6EECF244321}">
                <p14:modId xmlns:p14="http://schemas.microsoft.com/office/powerpoint/2010/main" val="3995164402"/>
              </p:ext>
            </p:extLst>
          </p:nvPr>
        </p:nvGraphicFramePr>
        <p:xfrm>
          <a:off x="3857625" y="5540522"/>
          <a:ext cx="865792" cy="261937"/>
        </p:xfrm>
        <a:graphic>
          <a:graphicData uri="http://schemas.openxmlformats.org/presentationml/2006/ole">
            <mc:AlternateContent xmlns:mc="http://schemas.openxmlformats.org/markup-compatibility/2006">
              <mc:Choice xmlns:v="urn:schemas-microsoft-com:vml" Requires="v">
                <p:oleObj name="Formula" r:id="rId8" imgW="444600" imgH="176760" progId="">
                  <p:embed/>
                </p:oleObj>
              </mc:Choice>
              <mc:Fallback>
                <p:oleObj name="Formula" r:id="rId8" imgW="444600" imgH="176760" progId="">
                  <p:embed/>
                  <p:pic>
                    <p:nvPicPr>
                      <p:cNvPr id="6151" name="Object 1007">
                        <a:extLst>
                          <a:ext uri="{FF2B5EF4-FFF2-40B4-BE49-F238E27FC236}">
                            <a16:creationId xmlns:a16="http://schemas.microsoft.com/office/drawing/2014/main" id="{1B87AF3F-F1AE-4C4B-8EA7-0A7855630BC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7625" y="5540522"/>
                        <a:ext cx="865792" cy="261937"/>
                      </a:xfrm>
                      <a:prstGeom prst="rect">
                        <a:avLst/>
                      </a:prstGeom>
                      <a:noFill/>
                      <a:ln>
                        <a:noFill/>
                      </a:ln>
                    </p:spPr>
                  </p:pic>
                </p:oleObj>
              </mc:Fallback>
            </mc:AlternateContent>
          </a:graphicData>
        </a:graphic>
      </p:graphicFrame>
      <p:graphicFrame>
        <p:nvGraphicFramePr>
          <p:cNvPr id="11" name="Object 1008">
            <a:extLst>
              <a:ext uri="{FF2B5EF4-FFF2-40B4-BE49-F238E27FC236}">
                <a16:creationId xmlns:a16="http://schemas.microsoft.com/office/drawing/2014/main" id="{C8136BFF-EC6B-40EC-A329-A757FCD2E522}"/>
              </a:ext>
            </a:extLst>
          </p:cNvPr>
          <p:cNvGraphicFramePr>
            <a:graphicFrameLocks noChangeAspect="1"/>
          </p:cNvGraphicFramePr>
          <p:nvPr>
            <p:extLst>
              <p:ext uri="{D42A27DB-BD31-4B8C-83A1-F6EECF244321}">
                <p14:modId xmlns:p14="http://schemas.microsoft.com/office/powerpoint/2010/main" val="1379296638"/>
              </p:ext>
            </p:extLst>
          </p:nvPr>
        </p:nvGraphicFramePr>
        <p:xfrm>
          <a:off x="7179372" y="5537347"/>
          <a:ext cx="987414" cy="265112"/>
        </p:xfrm>
        <a:graphic>
          <a:graphicData uri="http://schemas.openxmlformats.org/presentationml/2006/ole">
            <mc:AlternateContent xmlns:mc="http://schemas.openxmlformats.org/markup-compatibility/2006">
              <mc:Choice xmlns:v="urn:schemas-microsoft-com:vml" Requires="v">
                <p:oleObj name="Formula" r:id="rId10" imgW="505800" imgH="177840" progId="">
                  <p:embed/>
                </p:oleObj>
              </mc:Choice>
              <mc:Fallback>
                <p:oleObj name="Formula" r:id="rId10" imgW="505800" imgH="177840" progId="">
                  <p:embed/>
                  <p:pic>
                    <p:nvPicPr>
                      <p:cNvPr id="6152" name="Object 1008">
                        <a:extLst>
                          <a:ext uri="{FF2B5EF4-FFF2-40B4-BE49-F238E27FC236}">
                            <a16:creationId xmlns:a16="http://schemas.microsoft.com/office/drawing/2014/main" id="{D497ECC0-5CAD-4942-AD96-5E5DE4AB39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9372" y="5537347"/>
                        <a:ext cx="987414" cy="265112"/>
                      </a:xfrm>
                      <a:prstGeom prst="rect">
                        <a:avLst/>
                      </a:prstGeom>
                      <a:noFill/>
                      <a:ln>
                        <a:noFill/>
                      </a:ln>
                    </p:spPr>
                  </p:pic>
                </p:oleObj>
              </mc:Fallback>
            </mc:AlternateContent>
          </a:graphicData>
        </a:graphic>
      </p:graphicFrame>
      <p:grpSp>
        <p:nvGrpSpPr>
          <p:cNvPr id="12" name="组合 9">
            <a:extLst>
              <a:ext uri="{FF2B5EF4-FFF2-40B4-BE49-F238E27FC236}">
                <a16:creationId xmlns:a16="http://schemas.microsoft.com/office/drawing/2014/main" id="{028AEE6B-908B-46B9-8ECD-217F5996A8A2}"/>
              </a:ext>
            </a:extLst>
          </p:cNvPr>
          <p:cNvGrpSpPr>
            <a:grpSpLocks/>
          </p:cNvGrpSpPr>
          <p:nvPr/>
        </p:nvGrpSpPr>
        <p:grpSpPr bwMode="auto">
          <a:xfrm>
            <a:off x="3857625" y="5816600"/>
            <a:ext cx="4780407" cy="655637"/>
            <a:chOff x="3562427" y="5536052"/>
            <a:chExt cx="3681341" cy="655316"/>
          </a:xfrm>
        </p:grpSpPr>
        <p:graphicFrame>
          <p:nvGraphicFramePr>
            <p:cNvPr id="13" name="Object 1009">
              <a:extLst>
                <a:ext uri="{FF2B5EF4-FFF2-40B4-BE49-F238E27FC236}">
                  <a16:creationId xmlns:a16="http://schemas.microsoft.com/office/drawing/2014/main" id="{D886AE7C-7D2C-483E-BED4-F9C28B2672B8}"/>
                </a:ext>
              </a:extLst>
            </p:cNvPr>
            <p:cNvGraphicFramePr>
              <a:graphicFrameLocks noChangeAspect="1"/>
            </p:cNvGraphicFramePr>
            <p:nvPr/>
          </p:nvGraphicFramePr>
          <p:xfrm>
            <a:off x="3562427" y="5536052"/>
            <a:ext cx="2059305" cy="655316"/>
          </p:xfrm>
          <a:graphic>
            <a:graphicData uri="http://schemas.openxmlformats.org/presentationml/2006/ole">
              <mc:AlternateContent xmlns:mc="http://schemas.openxmlformats.org/markup-compatibility/2006">
                <mc:Choice xmlns:v="urn:schemas-microsoft-com:vml" Requires="v">
                  <p:oleObj name="Formula" r:id="rId11" imgW="1188720" imgH="381240" progId="">
                    <p:embed/>
                  </p:oleObj>
                </mc:Choice>
                <mc:Fallback>
                  <p:oleObj name="Formula" r:id="rId11" imgW="1188720" imgH="381240" progId="">
                    <p:embed/>
                    <p:pic>
                      <p:nvPicPr>
                        <p:cNvPr id="6153" name="Object 1009">
                          <a:extLst>
                            <a:ext uri="{FF2B5EF4-FFF2-40B4-BE49-F238E27FC236}">
                              <a16:creationId xmlns:a16="http://schemas.microsoft.com/office/drawing/2014/main" id="{9C2E68AE-0D59-4433-B85C-16AF446B68D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2427" y="5536052"/>
                          <a:ext cx="2059305" cy="655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4" name="图片 2">
              <a:extLst>
                <a:ext uri="{FF2B5EF4-FFF2-40B4-BE49-F238E27FC236}">
                  <a16:creationId xmlns:a16="http://schemas.microsoft.com/office/drawing/2014/main" id="{7F057543-6110-44EF-9411-6AF48601C3E1}"/>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6727195" y="5721552"/>
              <a:ext cx="516573" cy="28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标题 3">
            <a:extLst>
              <a:ext uri="{FF2B5EF4-FFF2-40B4-BE49-F238E27FC236}">
                <a16:creationId xmlns:a16="http://schemas.microsoft.com/office/drawing/2014/main" id="{8BD41304-B15C-4BA7-9358-CB33B5A4743F}"/>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dirty="0"/>
              <a:t>贝叶斯决策论</a:t>
            </a:r>
            <a:endParaRPr lang="zh-CN" altLang="en-US" kern="0" dirty="0">
              <a:latin typeface="+mj-ea"/>
            </a:endParaRPr>
          </a:p>
        </p:txBody>
      </p:sp>
    </p:spTree>
    <p:extLst>
      <p:ext uri="{BB962C8B-B14F-4D97-AF65-F5344CB8AC3E}">
        <p14:creationId xmlns:p14="http://schemas.microsoft.com/office/powerpoint/2010/main" val="4201301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3488F00-06C5-41FB-A703-2D35C0E3D3F5}"/>
              </a:ext>
            </a:extLst>
          </p:cNvPr>
          <p:cNvSpPr>
            <a:spLocks noGrp="1"/>
          </p:cNvSpPr>
          <p:nvPr>
            <p:ph type="dt" sz="half" idx="10"/>
          </p:nvPr>
        </p:nvSpPr>
        <p:spPr/>
        <p:txBody>
          <a:bodyPr/>
          <a:lstStyle/>
          <a:p>
            <a:pPr>
              <a:defRPr/>
            </a:pPr>
            <a:fld id="{475F2974-A565-48EB-BE06-0BED6BD5DC9C}" type="datetime1">
              <a:rPr lang="zh-CN" altLang="en-US" smtClean="0"/>
              <a:t>2021/9/9</a:t>
            </a:fld>
            <a:endParaRPr lang="en-US" altLang="zh-CN" dirty="0"/>
          </a:p>
        </p:txBody>
      </p:sp>
      <p:sp>
        <p:nvSpPr>
          <p:cNvPr id="3" name="灯片编号占位符 2">
            <a:extLst>
              <a:ext uri="{FF2B5EF4-FFF2-40B4-BE49-F238E27FC236}">
                <a16:creationId xmlns:a16="http://schemas.microsoft.com/office/drawing/2014/main" id="{418747F6-20A4-491B-BB0A-E16D670A77DE}"/>
              </a:ext>
            </a:extLst>
          </p:cNvPr>
          <p:cNvSpPr>
            <a:spLocks noGrp="1"/>
          </p:cNvSpPr>
          <p:nvPr>
            <p:ph type="sldNum" sz="quarter" idx="11"/>
          </p:nvPr>
        </p:nvSpPr>
        <p:spPr/>
        <p:txBody>
          <a:bodyPr/>
          <a:lstStyle/>
          <a:p>
            <a:fld id="{8A43780D-5C61-47C7-84FD-DBDC025933FC}" type="slidenum">
              <a:rPr lang="en-US" altLang="zh-CN" smtClean="0"/>
              <a:t>6</a:t>
            </a:fld>
            <a:endParaRPr lang="en-US" altLang="zh-CN"/>
          </a:p>
        </p:txBody>
      </p:sp>
      <p:sp>
        <p:nvSpPr>
          <p:cNvPr id="4" name="标题 3">
            <a:extLst>
              <a:ext uri="{FF2B5EF4-FFF2-40B4-BE49-F238E27FC236}">
                <a16:creationId xmlns:a16="http://schemas.microsoft.com/office/drawing/2014/main" id="{0C89440D-8C90-4BB2-9DFC-4AD29DD13C50}"/>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dirty="0"/>
              <a:t>贝叶斯决策论</a:t>
            </a:r>
            <a:endParaRPr lang="zh-CN" altLang="en-US" kern="0" dirty="0">
              <a:latin typeface="+mj-ea"/>
            </a:endParaRPr>
          </a:p>
        </p:txBody>
      </p:sp>
      <mc:AlternateContent xmlns:mc="http://schemas.openxmlformats.org/markup-compatibility/2006" xmlns:a14="http://schemas.microsoft.com/office/drawing/2010/main">
        <mc:Choice Requires="a14">
          <p:sp>
            <p:nvSpPr>
              <p:cNvPr id="5" name="内容占位符 1">
                <a:extLst>
                  <a:ext uri="{FF2B5EF4-FFF2-40B4-BE49-F238E27FC236}">
                    <a16:creationId xmlns:a16="http://schemas.microsoft.com/office/drawing/2014/main" id="{DFF1F4C3-89AB-409F-BB16-3F26309E9571}"/>
                  </a:ext>
                </a:extLst>
              </p:cNvPr>
              <p:cNvSpPr txBox="1">
                <a:spLocks/>
              </p:cNvSpPr>
              <p:nvPr/>
            </p:nvSpPr>
            <p:spPr>
              <a:xfrm>
                <a:off x="174625" y="1041400"/>
                <a:ext cx="8969375" cy="4197350"/>
              </a:xfrm>
              <a:prstGeom prst="rect">
                <a:avLst/>
              </a:prstGeom>
            </p:spPr>
            <p:txBody>
              <a:bodyPr rtlCol="0">
                <a:normAutofit/>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indent="-360000" fontAlgn="auto">
                  <a:spcAft>
                    <a:spcPts val="0"/>
                  </a:spcAft>
                  <a:defRPr/>
                </a:pPr>
                <a:r>
                  <a:rPr lang="zh-CN" altLang="en-US" kern="0" dirty="0"/>
                  <a:t>生成式模型</a:t>
                </a:r>
              </a:p>
              <a:p>
                <a:pPr marL="0" indent="0" fontAlgn="auto">
                  <a:spcAft>
                    <a:spcPts val="0"/>
                  </a:spcAft>
                  <a:buFont typeface="Wingdings" panose="05000000000000000000" pitchFamily="2" charset="2"/>
                  <a:buNone/>
                  <a:defRPr/>
                </a:pPr>
                <a:endParaRPr lang="zh-CN" altLang="en-US" kern="0" dirty="0"/>
              </a:p>
              <a:p>
                <a:pPr marL="0" indent="0" fontAlgn="auto">
                  <a:spcAft>
                    <a:spcPts val="0"/>
                  </a:spcAft>
                  <a:buFont typeface="Wingdings" panose="05000000000000000000" pitchFamily="2" charset="2"/>
                  <a:buNone/>
                  <a:defRPr/>
                </a:pPr>
                <a:endParaRPr lang="zh-CN" altLang="en-US" kern="0" dirty="0"/>
              </a:p>
              <a:p>
                <a:pPr marL="0" indent="0" fontAlgn="auto">
                  <a:spcAft>
                    <a:spcPts val="0"/>
                  </a:spcAft>
                  <a:buFont typeface="Wingdings" panose="05000000000000000000" pitchFamily="2" charset="2"/>
                  <a:buNone/>
                  <a:defRPr/>
                </a:pPr>
                <a:endParaRPr lang="zh-CN" altLang="en-US" kern="0" dirty="0"/>
              </a:p>
              <a:p>
                <a:pPr marL="228600" lvl="1" indent="-360000" fontAlgn="auto">
                  <a:spcBef>
                    <a:spcPts val="1000"/>
                  </a:spcBef>
                  <a:spcAft>
                    <a:spcPts val="0"/>
                  </a:spcAft>
                  <a:buClr>
                    <a:schemeClr val="tx2"/>
                  </a:buClr>
                  <a:buSzPct val="100000"/>
                  <a:buFont typeface="Wingdings" panose="05000000000000000000" pitchFamily="2" charset="2"/>
                  <a:buChar char="p"/>
                  <a:defRPr/>
                </a:pPr>
                <a:r>
                  <a:rPr lang="zh-CN" altLang="en-US" sz="2200" kern="0" dirty="0"/>
                  <a:t>基于贝叶斯定理，                  可写成</a:t>
                </a:r>
                <a:endParaRPr lang="en-US" altLang="zh-CN" sz="2200" kern="0" dirty="0"/>
              </a:p>
              <a:p>
                <a:pPr marL="0" lvl="1" indent="0" fontAlgn="auto">
                  <a:spcBef>
                    <a:spcPts val="1000"/>
                  </a:spcBef>
                  <a:spcAft>
                    <a:spcPts val="0"/>
                  </a:spcAft>
                  <a:buClr>
                    <a:schemeClr val="tx2"/>
                  </a:buClr>
                  <a:buSzPct val="100000"/>
                  <a:buNone/>
                  <a:defRPr/>
                </a:pPr>
                <a:r>
                  <a:rPr lang="en-US" altLang="zh-CN" sz="2200" kern="0" dirty="0"/>
                  <a:t>								</a:t>
                </a:r>
                <a:endParaRPr lang="en-US" altLang="zh-CN" kern="0" dirty="0"/>
              </a:p>
              <a:p>
                <a:pPr marL="3105830" lvl="7" indent="0" fontAlgn="auto">
                  <a:spcAft>
                    <a:spcPts val="0"/>
                  </a:spcAft>
                  <a:buNone/>
                  <a:defRPr/>
                </a:pPr>
                <a:r>
                  <a:rPr lang="en-US" altLang="zh-CN" sz="2400" kern="0" dirty="0"/>
                  <a:t>P(c | x) = </a:t>
                </a:r>
                <a14:m>
                  <m:oMath xmlns:m="http://schemas.openxmlformats.org/officeDocument/2006/math">
                    <m:f>
                      <m:fPr>
                        <m:ctrlPr>
                          <a:rPr lang="en-US" altLang="zh-CN" sz="2400" i="1" kern="0" smtClean="0">
                            <a:latin typeface="Cambria Math" panose="02040503050406030204" pitchFamily="18" charset="0"/>
                          </a:rPr>
                        </m:ctrlPr>
                      </m:fPr>
                      <m:num>
                        <m:r>
                          <a:rPr lang="en-US" altLang="zh-CN" sz="2400" b="0" i="1" kern="0" smtClean="0">
                            <a:latin typeface="Cambria Math" panose="02040503050406030204" pitchFamily="18" charset="0"/>
                          </a:rPr>
                          <m:t>𝑃</m:t>
                        </m:r>
                        <m:d>
                          <m:dPr>
                            <m:ctrlPr>
                              <a:rPr lang="en-US" altLang="zh-CN" sz="2400" b="0" i="1" kern="0" smtClean="0">
                                <a:latin typeface="Cambria Math" panose="02040503050406030204" pitchFamily="18" charset="0"/>
                              </a:rPr>
                            </m:ctrlPr>
                          </m:dPr>
                          <m:e>
                            <m:r>
                              <a:rPr lang="en-US" altLang="zh-CN" sz="2400" b="0" i="1" kern="0" smtClean="0">
                                <a:latin typeface="Cambria Math" panose="02040503050406030204" pitchFamily="18" charset="0"/>
                              </a:rPr>
                              <m:t>𝑐</m:t>
                            </m:r>
                          </m:e>
                        </m:d>
                        <m:r>
                          <a:rPr lang="en-US" altLang="zh-CN" sz="2400" b="0" i="1" kern="0" smtClean="0">
                            <a:latin typeface="Cambria Math" panose="02040503050406030204" pitchFamily="18" charset="0"/>
                          </a:rPr>
                          <m:t>𝑃</m:t>
                        </m:r>
                        <m:r>
                          <a:rPr lang="en-US" altLang="zh-CN" sz="2400" b="0" i="1" kern="0" smtClean="0">
                            <a:latin typeface="Cambria Math" panose="02040503050406030204" pitchFamily="18" charset="0"/>
                          </a:rPr>
                          <m:t>(</m:t>
                        </m:r>
                        <m:r>
                          <a:rPr lang="en-US" altLang="zh-CN" sz="2400" b="0" i="1" kern="0" smtClean="0">
                            <a:latin typeface="Cambria Math" panose="02040503050406030204" pitchFamily="18" charset="0"/>
                          </a:rPr>
                          <m:t>𝑥</m:t>
                        </m:r>
                        <m:r>
                          <a:rPr lang="en-US" altLang="zh-CN" sz="2400" b="0" i="1" kern="0" smtClean="0">
                            <a:latin typeface="Cambria Math" panose="02040503050406030204" pitchFamily="18" charset="0"/>
                          </a:rPr>
                          <m:t>|</m:t>
                        </m:r>
                        <m:r>
                          <a:rPr lang="en-US" altLang="zh-CN" sz="2400" b="0" i="1" kern="0" smtClean="0">
                            <a:latin typeface="Cambria Math" panose="02040503050406030204" pitchFamily="18" charset="0"/>
                          </a:rPr>
                          <m:t>𝑐</m:t>
                        </m:r>
                        <m:r>
                          <a:rPr lang="en-US" altLang="zh-CN" sz="2400" b="0" i="1" kern="0" smtClean="0">
                            <a:latin typeface="Cambria Math" panose="02040503050406030204" pitchFamily="18" charset="0"/>
                          </a:rPr>
                          <m:t>)</m:t>
                        </m:r>
                      </m:num>
                      <m:den>
                        <m:r>
                          <a:rPr lang="en-US" altLang="zh-CN" sz="2400" b="0" i="1" kern="0" smtClean="0">
                            <a:latin typeface="Cambria Math" panose="02040503050406030204" pitchFamily="18" charset="0"/>
                          </a:rPr>
                          <m:t>𝑃</m:t>
                        </m:r>
                        <m:r>
                          <a:rPr lang="en-US" altLang="zh-CN" sz="2400" b="0" i="1" kern="0" smtClean="0">
                            <a:latin typeface="Cambria Math" panose="02040503050406030204" pitchFamily="18" charset="0"/>
                          </a:rPr>
                          <m:t>(</m:t>
                        </m:r>
                        <m:r>
                          <a:rPr lang="en-US" altLang="zh-CN" sz="2400" b="0" i="1" kern="0" smtClean="0">
                            <a:latin typeface="Cambria Math" panose="02040503050406030204" pitchFamily="18" charset="0"/>
                          </a:rPr>
                          <m:t>𝑥</m:t>
                        </m:r>
                        <m:r>
                          <a:rPr lang="en-US" altLang="zh-CN" sz="2400" b="0" i="1" kern="0" smtClean="0">
                            <a:latin typeface="Cambria Math" panose="02040503050406030204" pitchFamily="18" charset="0"/>
                          </a:rPr>
                          <m:t>)</m:t>
                        </m:r>
                      </m:den>
                    </m:f>
                  </m:oMath>
                </a14:m>
                <a:endParaRPr lang="en-US" altLang="zh-CN" sz="2400" kern="0" dirty="0"/>
              </a:p>
            </p:txBody>
          </p:sp>
        </mc:Choice>
        <mc:Fallback xmlns="">
          <p:sp>
            <p:nvSpPr>
              <p:cNvPr id="5" name="内容占位符 1">
                <a:extLst>
                  <a:ext uri="{FF2B5EF4-FFF2-40B4-BE49-F238E27FC236}">
                    <a16:creationId xmlns:a16="http://schemas.microsoft.com/office/drawing/2014/main" id="{DFF1F4C3-89AB-409F-BB16-3F26309E9571}"/>
                  </a:ext>
                </a:extLst>
              </p:cNvPr>
              <p:cNvSpPr txBox="1">
                <a:spLocks noRot="1" noChangeAspect="1" noMove="1" noResize="1" noEditPoints="1" noAdjustHandles="1" noChangeArrowheads="1" noChangeShapeType="1" noTextEdit="1"/>
              </p:cNvSpPr>
              <p:nvPr/>
            </p:nvSpPr>
            <p:spPr>
              <a:xfrm>
                <a:off x="174625" y="1041400"/>
                <a:ext cx="8969375" cy="4197350"/>
              </a:xfrm>
              <a:prstGeom prst="rect">
                <a:avLst/>
              </a:prstGeom>
              <a:blipFill>
                <a:blip r:embed="rId2"/>
                <a:stretch>
                  <a:fillRect l="-748" t="-1890"/>
                </a:stretch>
              </a:blipFill>
            </p:spPr>
            <p:txBody>
              <a:bodyPr/>
              <a:lstStyle/>
              <a:p>
                <a:r>
                  <a:rPr lang="zh-CN" altLang="en-US">
                    <a:noFill/>
                  </a:rPr>
                  <a:t> </a:t>
                </a:r>
              </a:p>
            </p:txBody>
          </p:sp>
        </mc:Fallback>
      </mc:AlternateContent>
      <p:graphicFrame>
        <p:nvGraphicFramePr>
          <p:cNvPr id="7" name="Object 103">
            <a:extLst>
              <a:ext uri="{FF2B5EF4-FFF2-40B4-BE49-F238E27FC236}">
                <a16:creationId xmlns:a16="http://schemas.microsoft.com/office/drawing/2014/main" id="{CF24E7CA-AA01-4689-9240-3991356A87C2}"/>
              </a:ext>
            </a:extLst>
          </p:cNvPr>
          <p:cNvGraphicFramePr>
            <a:graphicFrameLocks noChangeAspect="1"/>
          </p:cNvGraphicFramePr>
          <p:nvPr/>
        </p:nvGraphicFramePr>
        <p:xfrm>
          <a:off x="2986088" y="1492250"/>
          <a:ext cx="2232025" cy="709613"/>
        </p:xfrm>
        <a:graphic>
          <a:graphicData uri="http://schemas.openxmlformats.org/presentationml/2006/ole">
            <mc:AlternateContent xmlns:mc="http://schemas.openxmlformats.org/markup-compatibility/2006">
              <mc:Choice xmlns:v="urn:schemas-microsoft-com:vml" Requires="v">
                <p:oleObj name="Formula" r:id="rId3" imgW="1188720" imgH="381240" progId="">
                  <p:embed/>
                </p:oleObj>
              </mc:Choice>
              <mc:Fallback>
                <p:oleObj name="Formula" r:id="rId3" imgW="1188720" imgH="381240" progId="">
                  <p:embed/>
                  <p:pic>
                    <p:nvPicPr>
                      <p:cNvPr id="11267" name="Object 103">
                        <a:extLst>
                          <a:ext uri="{FF2B5EF4-FFF2-40B4-BE49-F238E27FC236}">
                            <a16:creationId xmlns:a16="http://schemas.microsoft.com/office/drawing/2014/main" id="{91A31A8B-0E13-45A1-8439-D3EBD63DB9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6088" y="1492250"/>
                        <a:ext cx="2232025"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04">
            <a:extLst>
              <a:ext uri="{FF2B5EF4-FFF2-40B4-BE49-F238E27FC236}">
                <a16:creationId xmlns:a16="http://schemas.microsoft.com/office/drawing/2014/main" id="{7D2FF67E-DB1A-4802-919C-8E6B32CA2498}"/>
              </a:ext>
            </a:extLst>
          </p:cNvPr>
          <p:cNvGraphicFramePr>
            <a:graphicFrameLocks noChangeAspect="1"/>
          </p:cNvGraphicFramePr>
          <p:nvPr>
            <p:extLst>
              <p:ext uri="{D42A27DB-BD31-4B8C-83A1-F6EECF244321}">
                <p14:modId xmlns:p14="http://schemas.microsoft.com/office/powerpoint/2010/main" val="1383973492"/>
              </p:ext>
            </p:extLst>
          </p:nvPr>
        </p:nvGraphicFramePr>
        <p:xfrm>
          <a:off x="2819400" y="3345657"/>
          <a:ext cx="993775" cy="347662"/>
        </p:xfrm>
        <a:graphic>
          <a:graphicData uri="http://schemas.openxmlformats.org/presentationml/2006/ole">
            <mc:AlternateContent xmlns:mc="http://schemas.openxmlformats.org/markup-compatibility/2006">
              <mc:Choice xmlns:v="urn:schemas-microsoft-com:vml" Requires="v">
                <p:oleObj name="Formula" r:id="rId5" imgW="505800" imgH="177840" progId="">
                  <p:embed/>
                </p:oleObj>
              </mc:Choice>
              <mc:Fallback>
                <p:oleObj name="Formula" r:id="rId5" imgW="505800" imgH="177840" progId="">
                  <p:embed/>
                  <p:pic>
                    <p:nvPicPr>
                      <p:cNvPr id="11268" name="Object 104">
                        <a:extLst>
                          <a:ext uri="{FF2B5EF4-FFF2-40B4-BE49-F238E27FC236}">
                            <a16:creationId xmlns:a16="http://schemas.microsoft.com/office/drawing/2014/main" id="{1A9F53FF-6B37-41E9-833A-18FBEB9EE4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3345657"/>
                        <a:ext cx="99377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 name="图片 23">
            <a:extLst>
              <a:ext uri="{FF2B5EF4-FFF2-40B4-BE49-F238E27FC236}">
                <a16:creationId xmlns:a16="http://schemas.microsoft.com/office/drawing/2014/main" id="{A271D71E-3BE6-4CA0-B2D2-BE0B95330B12}"/>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715250" y="1608138"/>
            <a:ext cx="6286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a:extLst>
              <a:ext uri="{FF2B5EF4-FFF2-40B4-BE49-F238E27FC236}">
                <a16:creationId xmlns:a16="http://schemas.microsoft.com/office/drawing/2014/main" id="{4912A716-2DAB-4A6A-BE2B-638393476CA8}"/>
              </a:ext>
            </a:extLst>
          </p:cNvPr>
          <p:cNvSpPr txBox="1"/>
          <p:nvPr/>
        </p:nvSpPr>
        <p:spPr>
          <a:xfrm>
            <a:off x="333375" y="4837113"/>
            <a:ext cx="2982913" cy="1200150"/>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a:spAutoFit/>
          </a:bodyPr>
          <a:lstStyle/>
          <a:p>
            <a:pPr algn="ctr" fontAlgn="auto">
              <a:spcBef>
                <a:spcPts val="0"/>
              </a:spcBef>
              <a:spcAft>
                <a:spcPts val="0"/>
              </a:spcAft>
              <a:defRPr/>
            </a:pPr>
            <a:r>
              <a:rPr lang="zh-CN" altLang="en-US" dirty="0">
                <a:latin typeface="+mj-ea"/>
                <a:ea typeface="+mj-ea"/>
              </a:rPr>
              <a:t>先验概率</a:t>
            </a:r>
            <a:endParaRPr lang="en-US" altLang="zh-CN" dirty="0">
              <a:latin typeface="+mj-ea"/>
              <a:ea typeface="+mj-ea"/>
            </a:endParaRPr>
          </a:p>
          <a:p>
            <a:pPr fontAlgn="auto">
              <a:spcBef>
                <a:spcPts val="0"/>
              </a:spcBef>
              <a:spcAft>
                <a:spcPts val="0"/>
              </a:spcAft>
              <a:defRPr/>
            </a:pPr>
            <a:r>
              <a:rPr lang="zh-CN" altLang="en-US" dirty="0">
                <a:latin typeface="+mj-ea"/>
                <a:ea typeface="+mj-ea"/>
              </a:rPr>
              <a:t>样本空间中各类样本所占的比例，可通过各类样本出现的频率估计（大数定理）</a:t>
            </a:r>
          </a:p>
        </p:txBody>
      </p:sp>
      <p:sp>
        <p:nvSpPr>
          <p:cNvPr id="11" name="文本框 10">
            <a:extLst>
              <a:ext uri="{FF2B5EF4-FFF2-40B4-BE49-F238E27FC236}">
                <a16:creationId xmlns:a16="http://schemas.microsoft.com/office/drawing/2014/main" id="{1C41C29C-1A8D-4A77-9675-349CD2393675}"/>
              </a:ext>
            </a:extLst>
          </p:cNvPr>
          <p:cNvSpPr txBox="1"/>
          <p:nvPr/>
        </p:nvSpPr>
        <p:spPr>
          <a:xfrm>
            <a:off x="5915025" y="5189538"/>
            <a:ext cx="2701925" cy="646112"/>
          </a:xfrm>
          <a:prstGeom prst="rect">
            <a:avLst/>
          </a:prstGeom>
          <a:ln>
            <a:solidFill>
              <a:schemeClr val="accent5"/>
            </a:solidFill>
          </a:ln>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zh-CN" altLang="en-US" dirty="0">
                <a:solidFill>
                  <a:schemeClr val="tx1"/>
                </a:solidFill>
                <a:latin typeface="+mj-ea"/>
                <a:ea typeface="+mj-ea"/>
              </a:rPr>
              <a:t>“证据”</a:t>
            </a:r>
            <a:r>
              <a:rPr lang="zh-CN" altLang="en-US" dirty="0">
                <a:solidFill>
                  <a:schemeClr val="tx1"/>
                </a:solidFill>
                <a:latin typeface="+mj-lt"/>
                <a:ea typeface="+mj-ea"/>
              </a:rPr>
              <a:t>（</a:t>
            </a:r>
            <a:r>
              <a:rPr lang="en-US" altLang="zh-CN" dirty="0">
                <a:solidFill>
                  <a:schemeClr val="tx1"/>
                </a:solidFill>
                <a:latin typeface="+mj-lt"/>
                <a:ea typeface="+mj-ea"/>
              </a:rPr>
              <a:t>evidence</a:t>
            </a:r>
            <a:r>
              <a:rPr lang="zh-CN" altLang="en-US" dirty="0">
                <a:solidFill>
                  <a:schemeClr val="tx1"/>
                </a:solidFill>
                <a:latin typeface="+mj-lt"/>
                <a:ea typeface="+mj-ea"/>
              </a:rPr>
              <a:t>）</a:t>
            </a:r>
            <a:r>
              <a:rPr lang="zh-CN" altLang="en-US" dirty="0">
                <a:solidFill>
                  <a:schemeClr val="tx1"/>
                </a:solidFill>
                <a:latin typeface="+mj-ea"/>
                <a:ea typeface="+mj-ea"/>
              </a:rPr>
              <a:t>因子，与类标记无关</a:t>
            </a:r>
          </a:p>
        </p:txBody>
      </p:sp>
      <p:sp>
        <p:nvSpPr>
          <p:cNvPr id="12" name="文本框 11">
            <a:extLst>
              <a:ext uri="{FF2B5EF4-FFF2-40B4-BE49-F238E27FC236}">
                <a16:creationId xmlns:a16="http://schemas.microsoft.com/office/drawing/2014/main" id="{1A9CB8C4-11BF-462D-9EE7-E99DB0CAB87E}"/>
              </a:ext>
            </a:extLst>
          </p:cNvPr>
          <p:cNvSpPr txBox="1"/>
          <p:nvPr/>
        </p:nvSpPr>
        <p:spPr>
          <a:xfrm>
            <a:off x="5694363" y="2733675"/>
            <a:ext cx="3038475" cy="923330"/>
          </a:xfrm>
          <a:prstGeom prst="rect">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a:spAutoFit/>
          </a:bodyPr>
          <a:lstStyle/>
          <a:p>
            <a:pPr fontAlgn="auto">
              <a:spcBef>
                <a:spcPts val="0"/>
              </a:spcBef>
              <a:spcAft>
                <a:spcPts val="0"/>
              </a:spcAft>
              <a:defRPr/>
            </a:pPr>
            <a:r>
              <a:rPr lang="zh-CN" altLang="en-US" dirty="0">
                <a:latin typeface="+mj-ea"/>
                <a:ea typeface="+mj-ea"/>
              </a:rPr>
              <a:t>类标记</a:t>
            </a:r>
            <a:r>
              <a:rPr lang="en-US" altLang="zh-CN" dirty="0">
                <a:latin typeface="+mj-ea"/>
                <a:ea typeface="+mj-ea"/>
              </a:rPr>
              <a:t>c</a:t>
            </a:r>
            <a:r>
              <a:rPr lang="zh-CN" altLang="en-US" dirty="0">
                <a:latin typeface="+mj-ea"/>
                <a:ea typeface="+mj-ea"/>
              </a:rPr>
              <a:t>相对于样本</a:t>
            </a:r>
            <a:r>
              <a:rPr lang="en-US" altLang="zh-CN" dirty="0">
                <a:latin typeface="+mj-ea"/>
                <a:ea typeface="+mj-ea"/>
              </a:rPr>
              <a:t>X</a:t>
            </a:r>
            <a:r>
              <a:rPr lang="zh-CN" altLang="en-US" dirty="0">
                <a:latin typeface="+mj-ea"/>
                <a:ea typeface="+mj-ea"/>
              </a:rPr>
              <a:t>的“类条件概率</a:t>
            </a:r>
            <a:r>
              <a:rPr lang="en-US" altLang="zh-CN" dirty="0">
                <a:latin typeface="+mj-ea"/>
                <a:ea typeface="+mj-ea"/>
              </a:rPr>
              <a:t>” (</a:t>
            </a:r>
            <a:r>
              <a:rPr lang="en-US" altLang="zh-CN" dirty="0">
                <a:latin typeface="+mj-lt"/>
                <a:ea typeface="+mj-ea"/>
              </a:rPr>
              <a:t>class-conditional probability</a:t>
            </a:r>
            <a:r>
              <a:rPr lang="en-US" altLang="zh-CN" dirty="0">
                <a:latin typeface="+mj-ea"/>
                <a:ea typeface="+mj-ea"/>
              </a:rPr>
              <a:t>), </a:t>
            </a:r>
            <a:r>
              <a:rPr lang="zh-CN" altLang="en-US" dirty="0">
                <a:latin typeface="+mj-ea"/>
                <a:ea typeface="+mj-ea"/>
              </a:rPr>
              <a:t>或称“似然”。</a:t>
            </a:r>
          </a:p>
        </p:txBody>
      </p:sp>
      <p:cxnSp>
        <p:nvCxnSpPr>
          <p:cNvPr id="20" name="直接箭头连接符 17">
            <a:extLst>
              <a:ext uri="{FF2B5EF4-FFF2-40B4-BE49-F238E27FC236}">
                <a16:creationId xmlns:a16="http://schemas.microsoft.com/office/drawing/2014/main" id="{93B13188-298D-4EAD-AA89-F0ACA4EA28E5}"/>
              </a:ext>
            </a:extLst>
          </p:cNvPr>
          <p:cNvCxnSpPr>
            <a:cxnSpLocks/>
          </p:cNvCxnSpPr>
          <p:nvPr/>
        </p:nvCxnSpPr>
        <p:spPr>
          <a:xfrm flipH="1">
            <a:off x="3163889" y="4444225"/>
            <a:ext cx="1495423" cy="572275"/>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23" name="直接箭头连接符 27">
            <a:extLst>
              <a:ext uri="{FF2B5EF4-FFF2-40B4-BE49-F238E27FC236}">
                <a16:creationId xmlns:a16="http://schemas.microsoft.com/office/drawing/2014/main" id="{0F10B0BD-1115-4A6C-A0CC-636CF03761D2}"/>
              </a:ext>
            </a:extLst>
          </p:cNvPr>
          <p:cNvCxnSpPr>
            <a:cxnSpLocks/>
          </p:cNvCxnSpPr>
          <p:nvPr/>
        </p:nvCxnSpPr>
        <p:spPr>
          <a:xfrm flipV="1">
            <a:off x="5407596" y="3693319"/>
            <a:ext cx="507429" cy="538956"/>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pic>
        <p:nvPicPr>
          <p:cNvPr id="25" name="图片 2">
            <a:extLst>
              <a:ext uri="{FF2B5EF4-FFF2-40B4-BE49-F238E27FC236}">
                <a16:creationId xmlns:a16="http://schemas.microsoft.com/office/drawing/2014/main" id="{2A8C8CCE-1A28-421A-9F40-D23A753DA8AA}"/>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743825" y="4287838"/>
            <a:ext cx="61912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直接箭头连接符 21">
            <a:extLst>
              <a:ext uri="{FF2B5EF4-FFF2-40B4-BE49-F238E27FC236}">
                <a16:creationId xmlns:a16="http://schemas.microsoft.com/office/drawing/2014/main" id="{93331CC9-D7CE-4E12-940F-5D6C9C7A113A}"/>
              </a:ext>
            </a:extLst>
          </p:cNvPr>
          <p:cNvCxnSpPr>
            <a:cxnSpLocks/>
          </p:cNvCxnSpPr>
          <p:nvPr/>
        </p:nvCxnSpPr>
        <p:spPr>
          <a:xfrm>
            <a:off x="5343526" y="4881580"/>
            <a:ext cx="803275" cy="307958"/>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053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676D7E5-88B1-48C7-8E62-FE5E4BDF3255}"/>
              </a:ext>
            </a:extLst>
          </p:cNvPr>
          <p:cNvSpPr>
            <a:spLocks noGrp="1"/>
          </p:cNvSpPr>
          <p:nvPr>
            <p:ph type="dt" sz="half" idx="10"/>
          </p:nvPr>
        </p:nvSpPr>
        <p:spPr/>
        <p:txBody>
          <a:bodyPr/>
          <a:lstStyle/>
          <a:p>
            <a:pPr>
              <a:defRPr/>
            </a:pPr>
            <a:fld id="{475F2974-A565-48EB-BE06-0BED6BD5DC9C}" type="datetime1">
              <a:rPr lang="zh-CN" altLang="en-US" smtClean="0"/>
              <a:t>2021/9/9</a:t>
            </a:fld>
            <a:endParaRPr lang="en-US" altLang="zh-CN" dirty="0"/>
          </a:p>
        </p:txBody>
      </p:sp>
      <p:sp>
        <p:nvSpPr>
          <p:cNvPr id="3" name="灯片编号占位符 2">
            <a:extLst>
              <a:ext uri="{FF2B5EF4-FFF2-40B4-BE49-F238E27FC236}">
                <a16:creationId xmlns:a16="http://schemas.microsoft.com/office/drawing/2014/main" id="{4ECA256F-8EF6-499F-9CC3-7A020D300875}"/>
              </a:ext>
            </a:extLst>
          </p:cNvPr>
          <p:cNvSpPr>
            <a:spLocks noGrp="1"/>
          </p:cNvSpPr>
          <p:nvPr>
            <p:ph type="sldNum" sz="quarter" idx="11"/>
          </p:nvPr>
        </p:nvSpPr>
        <p:spPr/>
        <p:txBody>
          <a:bodyPr/>
          <a:lstStyle/>
          <a:p>
            <a:fld id="{8A43780D-5C61-47C7-84FD-DBDC025933FC}" type="slidenum">
              <a:rPr lang="en-US" altLang="zh-CN" smtClean="0"/>
              <a:t>7</a:t>
            </a:fld>
            <a:endParaRPr lang="en-US" altLang="zh-CN"/>
          </a:p>
        </p:txBody>
      </p:sp>
      <p:sp>
        <p:nvSpPr>
          <p:cNvPr id="5" name="标题 3">
            <a:extLst>
              <a:ext uri="{FF2B5EF4-FFF2-40B4-BE49-F238E27FC236}">
                <a16:creationId xmlns:a16="http://schemas.microsoft.com/office/drawing/2014/main" id="{15CB5577-36CC-48CA-B78C-0DB3E5B5D5A4}"/>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dirty="0"/>
              <a:t>极大似然估计</a:t>
            </a:r>
            <a:endParaRPr lang="zh-CN" altLang="en-US" kern="0" dirty="0">
              <a:latin typeface="+mj-ea"/>
            </a:endParaRPr>
          </a:p>
        </p:txBody>
      </p:sp>
      <p:sp>
        <p:nvSpPr>
          <p:cNvPr id="6" name="内容占位符 1">
            <a:extLst>
              <a:ext uri="{FF2B5EF4-FFF2-40B4-BE49-F238E27FC236}">
                <a16:creationId xmlns:a16="http://schemas.microsoft.com/office/drawing/2014/main" id="{B1A57909-4AA0-4D2E-9C08-56873DE5EC1A}"/>
              </a:ext>
            </a:extLst>
          </p:cNvPr>
          <p:cNvSpPr txBox="1">
            <a:spLocks/>
          </p:cNvSpPr>
          <p:nvPr/>
        </p:nvSpPr>
        <p:spPr>
          <a:xfrm>
            <a:off x="174625" y="1041400"/>
            <a:ext cx="11763946" cy="5092700"/>
          </a:xfrm>
          <a:prstGeom prst="rect">
            <a:avLst/>
          </a:prstGeom>
        </p:spPr>
        <p:txBody>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r>
              <a:rPr lang="zh-CN" altLang="en-US" kern="0" dirty="0"/>
              <a:t>估计类条件概率的常用策略：先假定其具有某种确定的概率分布形式，再基于训练样本对概率分布参数估计。</a:t>
            </a:r>
          </a:p>
          <a:p>
            <a:r>
              <a:rPr lang="zh-CN" altLang="en-US" kern="0" dirty="0"/>
              <a:t>记关于类别</a:t>
            </a:r>
            <a:r>
              <a:rPr lang="en-US" altLang="zh-CN" kern="0" dirty="0"/>
              <a:t>c</a:t>
            </a:r>
            <a:r>
              <a:rPr lang="zh-CN" altLang="en-US" kern="0" dirty="0"/>
              <a:t>的类条件概率为                 ，</a:t>
            </a:r>
          </a:p>
          <a:p>
            <a:pPr lvl="1"/>
            <a:r>
              <a:rPr lang="zh-CN" altLang="en-US" kern="0" dirty="0"/>
              <a:t>假设            具有确定的形式被参数     唯一确定，我们的任务就是利用训练集</a:t>
            </a:r>
            <a:r>
              <a:rPr lang="en-US" altLang="zh-CN" kern="0" dirty="0"/>
              <a:t>D</a:t>
            </a:r>
            <a:r>
              <a:rPr lang="zh-CN" altLang="en-US" kern="0" dirty="0"/>
              <a:t>估计参数        </a:t>
            </a:r>
            <a:endParaRPr lang="en-US" altLang="zh-CN" kern="0" dirty="0"/>
          </a:p>
          <a:p>
            <a:r>
              <a:rPr lang="zh-CN" altLang="en-US" kern="0" dirty="0"/>
              <a:t>概率模型的训练过程就是参数估计过程，统计学界的两个学派提供了不同的方案：</a:t>
            </a:r>
            <a:endParaRPr lang="en-US" altLang="zh-CN" kern="0" dirty="0"/>
          </a:p>
          <a:p>
            <a:pPr lvl="1"/>
            <a:r>
              <a:rPr lang="zh-CN" altLang="en-US" kern="0" dirty="0"/>
              <a:t>频率主义学派</a:t>
            </a:r>
            <a:r>
              <a:rPr lang="en-US" altLang="zh-CN" kern="0" dirty="0"/>
              <a:t> (frequentist)</a:t>
            </a:r>
            <a:r>
              <a:rPr lang="zh-CN" altLang="en-US" kern="0" dirty="0"/>
              <a:t>认为参数虽然未知，但却存在客观值，因此可通过优化似然函数等准则来确定参数值</a:t>
            </a:r>
            <a:endParaRPr lang="en-US" altLang="zh-CN" kern="0" dirty="0"/>
          </a:p>
          <a:p>
            <a:pPr lvl="1"/>
            <a:r>
              <a:rPr lang="zh-CN" altLang="en-US" kern="0" dirty="0"/>
              <a:t>贝叶斯学派</a:t>
            </a:r>
            <a:r>
              <a:rPr lang="en-US" altLang="zh-CN" kern="0" dirty="0"/>
              <a:t> (Bayesian)</a:t>
            </a:r>
            <a:r>
              <a:rPr lang="zh-CN" altLang="en-US" kern="0" dirty="0"/>
              <a:t>认为参数是未观察到的随机变量、其本身也可由分布，因此可假定参数服从一个先验分布，然后基于观测到的数据计算参数的后验分布。</a:t>
            </a:r>
            <a:endParaRPr lang="en-US" altLang="zh-CN" kern="0" dirty="0"/>
          </a:p>
          <a:p>
            <a:endParaRPr lang="en-US" altLang="zh-CN" kern="0" dirty="0"/>
          </a:p>
          <a:p>
            <a:endParaRPr lang="en-US" altLang="zh-CN" kern="0" dirty="0"/>
          </a:p>
        </p:txBody>
      </p:sp>
      <p:graphicFrame>
        <p:nvGraphicFramePr>
          <p:cNvPr id="7" name="Object 710">
            <a:extLst>
              <a:ext uri="{FF2B5EF4-FFF2-40B4-BE49-F238E27FC236}">
                <a16:creationId xmlns:a16="http://schemas.microsoft.com/office/drawing/2014/main" id="{D2A77F33-C213-437C-9874-418348A52D39}"/>
              </a:ext>
            </a:extLst>
          </p:cNvPr>
          <p:cNvGraphicFramePr>
            <a:graphicFrameLocks noChangeAspect="1"/>
          </p:cNvGraphicFramePr>
          <p:nvPr>
            <p:extLst>
              <p:ext uri="{D42A27DB-BD31-4B8C-83A1-F6EECF244321}">
                <p14:modId xmlns:p14="http://schemas.microsoft.com/office/powerpoint/2010/main" val="1502018823"/>
              </p:ext>
            </p:extLst>
          </p:nvPr>
        </p:nvGraphicFramePr>
        <p:xfrm>
          <a:off x="5520295" y="2194674"/>
          <a:ext cx="1151409" cy="311150"/>
        </p:xfrm>
        <a:graphic>
          <a:graphicData uri="http://schemas.openxmlformats.org/presentationml/2006/ole">
            <mc:AlternateContent xmlns:mc="http://schemas.openxmlformats.org/markup-compatibility/2006">
              <mc:Choice xmlns:v="urn:schemas-microsoft-com:vml" Requires="v">
                <p:oleObj name="Formula" r:id="rId2" imgW="504360" imgH="177840" progId="">
                  <p:embed/>
                </p:oleObj>
              </mc:Choice>
              <mc:Fallback>
                <p:oleObj name="Formula" r:id="rId2" imgW="504360" imgH="177840" progId="">
                  <p:embed/>
                  <p:pic>
                    <p:nvPicPr>
                      <p:cNvPr id="13315" name="Object 710">
                        <a:extLst>
                          <a:ext uri="{FF2B5EF4-FFF2-40B4-BE49-F238E27FC236}">
                            <a16:creationId xmlns:a16="http://schemas.microsoft.com/office/drawing/2014/main" id="{2CBC4BBB-3990-4154-9BC1-8771728926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0295" y="2194674"/>
                        <a:ext cx="1151409" cy="311150"/>
                      </a:xfrm>
                      <a:prstGeom prst="rect">
                        <a:avLst/>
                      </a:prstGeom>
                      <a:noFill/>
                      <a:ln>
                        <a:noFill/>
                      </a:ln>
                    </p:spPr>
                  </p:pic>
                </p:oleObj>
              </mc:Fallback>
            </mc:AlternateContent>
          </a:graphicData>
        </a:graphic>
      </p:graphicFrame>
      <p:graphicFrame>
        <p:nvGraphicFramePr>
          <p:cNvPr id="8" name="Object 711">
            <a:extLst>
              <a:ext uri="{FF2B5EF4-FFF2-40B4-BE49-F238E27FC236}">
                <a16:creationId xmlns:a16="http://schemas.microsoft.com/office/drawing/2014/main" id="{688BBE81-205C-4AA5-A88E-DC51CD4F664F}"/>
              </a:ext>
            </a:extLst>
          </p:cNvPr>
          <p:cNvGraphicFramePr>
            <a:graphicFrameLocks noChangeAspect="1"/>
          </p:cNvGraphicFramePr>
          <p:nvPr>
            <p:extLst>
              <p:ext uri="{D42A27DB-BD31-4B8C-83A1-F6EECF244321}">
                <p14:modId xmlns:p14="http://schemas.microsoft.com/office/powerpoint/2010/main" val="1677757525"/>
              </p:ext>
            </p:extLst>
          </p:nvPr>
        </p:nvGraphicFramePr>
        <p:xfrm>
          <a:off x="1859099" y="2732035"/>
          <a:ext cx="769938" cy="273050"/>
        </p:xfrm>
        <a:graphic>
          <a:graphicData uri="http://schemas.openxmlformats.org/presentationml/2006/ole">
            <mc:AlternateContent xmlns:mc="http://schemas.openxmlformats.org/markup-compatibility/2006">
              <mc:Choice xmlns:v="urn:schemas-microsoft-com:vml" Requires="v">
                <p:oleObj name="Formula" r:id="rId4" imgW="504360" imgH="177840" progId="">
                  <p:embed/>
                </p:oleObj>
              </mc:Choice>
              <mc:Fallback>
                <p:oleObj name="Formula" r:id="rId4" imgW="504360" imgH="177840" progId="">
                  <p:embed/>
                  <p:pic>
                    <p:nvPicPr>
                      <p:cNvPr id="13316" name="Object 711">
                        <a:extLst>
                          <a:ext uri="{FF2B5EF4-FFF2-40B4-BE49-F238E27FC236}">
                            <a16:creationId xmlns:a16="http://schemas.microsoft.com/office/drawing/2014/main" id="{2BFB5EDB-149A-4FA2-9973-4592D2A99D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9099" y="2732035"/>
                        <a:ext cx="76993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712">
            <a:extLst>
              <a:ext uri="{FF2B5EF4-FFF2-40B4-BE49-F238E27FC236}">
                <a16:creationId xmlns:a16="http://schemas.microsoft.com/office/drawing/2014/main" id="{731FBF71-00C0-4BD5-887C-5DB7868C4678}"/>
              </a:ext>
            </a:extLst>
          </p:cNvPr>
          <p:cNvGraphicFramePr>
            <a:graphicFrameLocks noChangeAspect="1"/>
          </p:cNvGraphicFramePr>
          <p:nvPr>
            <p:extLst>
              <p:ext uri="{D42A27DB-BD31-4B8C-83A1-F6EECF244321}">
                <p14:modId xmlns:p14="http://schemas.microsoft.com/office/powerpoint/2010/main" val="536362199"/>
              </p:ext>
            </p:extLst>
          </p:nvPr>
        </p:nvGraphicFramePr>
        <p:xfrm>
          <a:off x="5976142" y="2709024"/>
          <a:ext cx="239713" cy="282575"/>
        </p:xfrm>
        <a:graphic>
          <a:graphicData uri="http://schemas.openxmlformats.org/presentationml/2006/ole">
            <mc:AlternateContent xmlns:mc="http://schemas.openxmlformats.org/markup-compatibility/2006">
              <mc:Choice xmlns:v="urn:schemas-microsoft-com:vml" Requires="v">
                <p:oleObj name="Formula" r:id="rId5" imgW="138600" imgH="158760" progId="">
                  <p:embed/>
                </p:oleObj>
              </mc:Choice>
              <mc:Fallback>
                <p:oleObj name="Formula" r:id="rId5" imgW="138600" imgH="158760" progId="">
                  <p:embed/>
                  <p:pic>
                    <p:nvPicPr>
                      <p:cNvPr id="13317" name="Object 712">
                        <a:extLst>
                          <a:ext uri="{FF2B5EF4-FFF2-40B4-BE49-F238E27FC236}">
                            <a16:creationId xmlns:a16="http://schemas.microsoft.com/office/drawing/2014/main" id="{9B7E4559-8911-4E08-A340-E56CF83A94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6142" y="2709024"/>
                        <a:ext cx="23971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712">
            <a:extLst>
              <a:ext uri="{FF2B5EF4-FFF2-40B4-BE49-F238E27FC236}">
                <a16:creationId xmlns:a16="http://schemas.microsoft.com/office/drawing/2014/main" id="{8488F774-CAAC-4672-8BBD-293C9FC21498}"/>
              </a:ext>
            </a:extLst>
          </p:cNvPr>
          <p:cNvGraphicFramePr>
            <a:graphicFrameLocks noChangeAspect="1"/>
          </p:cNvGraphicFramePr>
          <p:nvPr>
            <p:extLst>
              <p:ext uri="{D42A27DB-BD31-4B8C-83A1-F6EECF244321}">
                <p14:modId xmlns:p14="http://schemas.microsoft.com/office/powerpoint/2010/main" val="1255320518"/>
              </p:ext>
            </p:extLst>
          </p:nvPr>
        </p:nvGraphicFramePr>
        <p:xfrm>
          <a:off x="3152510" y="3063376"/>
          <a:ext cx="239713" cy="282575"/>
        </p:xfrm>
        <a:graphic>
          <a:graphicData uri="http://schemas.openxmlformats.org/presentationml/2006/ole">
            <mc:AlternateContent xmlns:mc="http://schemas.openxmlformats.org/markup-compatibility/2006">
              <mc:Choice xmlns:v="urn:schemas-microsoft-com:vml" Requires="v">
                <p:oleObj name="Formula" r:id="rId5" imgW="138600" imgH="158760" progId="">
                  <p:embed/>
                </p:oleObj>
              </mc:Choice>
              <mc:Fallback>
                <p:oleObj name="Formula" r:id="rId5" imgW="138600" imgH="158760" progId="">
                  <p:embed/>
                  <p:pic>
                    <p:nvPicPr>
                      <p:cNvPr id="13317" name="Object 712">
                        <a:extLst>
                          <a:ext uri="{FF2B5EF4-FFF2-40B4-BE49-F238E27FC236}">
                            <a16:creationId xmlns:a16="http://schemas.microsoft.com/office/drawing/2014/main" id="{9B7E4559-8911-4E08-A340-E56CF83A94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2510" y="3063376"/>
                        <a:ext cx="23971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99628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627E71-33C3-423C-95D6-E16DB693B58F}"/>
              </a:ext>
            </a:extLst>
          </p:cNvPr>
          <p:cNvSpPr>
            <a:spLocks noGrp="1"/>
          </p:cNvSpPr>
          <p:nvPr>
            <p:ph type="dt" sz="half" idx="10"/>
          </p:nvPr>
        </p:nvSpPr>
        <p:spPr/>
        <p:txBody>
          <a:bodyPr/>
          <a:lstStyle/>
          <a:p>
            <a:pPr>
              <a:defRPr/>
            </a:pPr>
            <a:fld id="{475F2974-A565-48EB-BE06-0BED6BD5DC9C}" type="datetime1">
              <a:rPr lang="zh-CN" altLang="en-US" smtClean="0"/>
              <a:t>2021/9/9</a:t>
            </a:fld>
            <a:endParaRPr lang="en-US" altLang="zh-CN" dirty="0"/>
          </a:p>
        </p:txBody>
      </p:sp>
      <p:sp>
        <p:nvSpPr>
          <p:cNvPr id="3" name="灯片编号占位符 2">
            <a:extLst>
              <a:ext uri="{FF2B5EF4-FFF2-40B4-BE49-F238E27FC236}">
                <a16:creationId xmlns:a16="http://schemas.microsoft.com/office/drawing/2014/main" id="{8300B5AE-2E5E-4080-9367-85A13C8C03D3}"/>
              </a:ext>
            </a:extLst>
          </p:cNvPr>
          <p:cNvSpPr>
            <a:spLocks noGrp="1"/>
          </p:cNvSpPr>
          <p:nvPr>
            <p:ph type="sldNum" sz="quarter" idx="11"/>
          </p:nvPr>
        </p:nvSpPr>
        <p:spPr/>
        <p:txBody>
          <a:bodyPr/>
          <a:lstStyle/>
          <a:p>
            <a:fld id="{8A43780D-5C61-47C7-84FD-DBDC025933FC}" type="slidenum">
              <a:rPr lang="en-US" altLang="zh-CN" smtClean="0"/>
              <a:t>8</a:t>
            </a:fld>
            <a:endParaRPr lang="en-US" altLang="zh-CN"/>
          </a:p>
        </p:txBody>
      </p:sp>
      <p:sp>
        <p:nvSpPr>
          <p:cNvPr id="5" name="内容占位符 1">
            <a:extLst>
              <a:ext uri="{FF2B5EF4-FFF2-40B4-BE49-F238E27FC236}">
                <a16:creationId xmlns:a16="http://schemas.microsoft.com/office/drawing/2014/main" id="{B1AB2E32-7987-4993-ABE9-3706205EBE91}"/>
              </a:ext>
            </a:extLst>
          </p:cNvPr>
          <p:cNvSpPr txBox="1">
            <a:spLocks/>
          </p:cNvSpPr>
          <p:nvPr/>
        </p:nvSpPr>
        <p:spPr>
          <a:xfrm>
            <a:off x="174625" y="1041400"/>
            <a:ext cx="11646959" cy="5197475"/>
          </a:xfrm>
          <a:prstGeom prst="rect">
            <a:avLst/>
          </a:prstGeom>
        </p:spPr>
        <p:txBody>
          <a:bodyPr rtlCol="0">
            <a:normAutofit fontScale="92500" lnSpcReduction="20000"/>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indent="-360000" fontAlgn="auto">
              <a:spcAft>
                <a:spcPts val="0"/>
              </a:spcAft>
              <a:defRPr/>
            </a:pPr>
            <a:r>
              <a:rPr lang="zh-CN" altLang="en-US" kern="0" dirty="0"/>
              <a:t>令     表示训练集中第</a:t>
            </a:r>
            <a:r>
              <a:rPr lang="en-US" altLang="zh-CN" kern="0" dirty="0"/>
              <a:t>c</a:t>
            </a:r>
            <a:r>
              <a:rPr lang="zh-CN" altLang="en-US" kern="0" dirty="0"/>
              <a:t>类样本的组合的集合，假设这些样本是独立的，则参数    对于数据集     的似然是</a:t>
            </a:r>
            <a:endParaRPr lang="en-US" altLang="zh-CN" kern="0" dirty="0"/>
          </a:p>
          <a:p>
            <a:pPr indent="-360000" fontAlgn="auto">
              <a:spcAft>
                <a:spcPts val="0"/>
              </a:spcAft>
              <a:defRPr/>
            </a:pPr>
            <a:endParaRPr lang="en-US" altLang="zh-CN" kern="0" dirty="0"/>
          </a:p>
          <a:p>
            <a:pPr indent="-360000" fontAlgn="auto">
              <a:spcAft>
                <a:spcPts val="0"/>
              </a:spcAft>
              <a:defRPr/>
            </a:pPr>
            <a:endParaRPr lang="en-US" altLang="zh-CN" kern="0" dirty="0"/>
          </a:p>
          <a:p>
            <a:pPr lvl="1" indent="-360000" fontAlgn="auto">
              <a:spcAft>
                <a:spcPts val="0"/>
              </a:spcAft>
              <a:defRPr/>
            </a:pPr>
            <a:r>
              <a:rPr lang="zh-CN" altLang="en-US" kern="0" dirty="0"/>
              <a:t>对    进行极大似然估计，寻找能最大化似然                      的参数值      。直观上看，极大似然估计是试图在    所有可能的取值中，找到一个使数据出现的“可能性”最大值。</a:t>
            </a:r>
          </a:p>
          <a:p>
            <a:pPr indent="-360000" fontAlgn="auto">
              <a:spcAft>
                <a:spcPts val="0"/>
              </a:spcAft>
              <a:defRPr/>
            </a:pPr>
            <a:r>
              <a:rPr lang="zh-CN" altLang="en-US" kern="0" dirty="0"/>
              <a:t>式</a:t>
            </a:r>
            <a:r>
              <a:rPr lang="en-US" altLang="zh-CN" kern="0" dirty="0"/>
              <a:t> </a:t>
            </a:r>
            <a:r>
              <a:rPr lang="en-US" altLang="zh-CN" kern="0" dirty="0">
                <a:latin typeface="+mn-ea"/>
              </a:rPr>
              <a:t>(7.9)</a:t>
            </a:r>
            <a:r>
              <a:rPr lang="zh-CN" altLang="en-US" kern="0" dirty="0"/>
              <a:t>的连乘操作易造成下溢，通常使用对数似然</a:t>
            </a:r>
            <a:r>
              <a:rPr lang="en-US" altLang="zh-CN" kern="0" dirty="0"/>
              <a:t>(log-likelihood)</a:t>
            </a:r>
          </a:p>
          <a:p>
            <a:pPr indent="-360000" fontAlgn="auto">
              <a:spcAft>
                <a:spcPts val="0"/>
              </a:spcAft>
              <a:defRPr/>
            </a:pPr>
            <a:endParaRPr lang="en-US" altLang="zh-CN" kern="0" dirty="0"/>
          </a:p>
          <a:p>
            <a:pPr indent="-360000" fontAlgn="auto">
              <a:spcAft>
                <a:spcPts val="0"/>
              </a:spcAft>
              <a:defRPr/>
            </a:pPr>
            <a:endParaRPr lang="en-US" altLang="zh-CN" kern="0" dirty="0"/>
          </a:p>
          <a:p>
            <a:pPr indent="-360000" fontAlgn="auto">
              <a:spcAft>
                <a:spcPts val="0"/>
              </a:spcAft>
              <a:defRPr/>
            </a:pPr>
            <a:endParaRPr lang="en-US" altLang="zh-CN" kern="0" dirty="0"/>
          </a:p>
          <a:p>
            <a:pPr marL="0" indent="0" fontAlgn="auto">
              <a:spcAft>
                <a:spcPts val="0"/>
              </a:spcAft>
              <a:buFont typeface="Wingdings" panose="05000000000000000000" pitchFamily="2" charset="2"/>
              <a:buNone/>
              <a:defRPr/>
            </a:pPr>
            <a:endParaRPr lang="en-US" altLang="zh-CN" kern="0" dirty="0"/>
          </a:p>
          <a:p>
            <a:pPr indent="-360000" fontAlgn="auto">
              <a:spcAft>
                <a:spcPts val="0"/>
              </a:spcAft>
              <a:defRPr/>
            </a:pPr>
            <a:r>
              <a:rPr lang="zh-CN" altLang="en-US" kern="0" dirty="0"/>
              <a:t>此时参数     的极大似然估计    为            </a:t>
            </a:r>
          </a:p>
          <a:p>
            <a:pPr indent="-360000" fontAlgn="auto">
              <a:spcAft>
                <a:spcPts val="0"/>
              </a:spcAft>
              <a:defRPr/>
            </a:pPr>
            <a:endParaRPr lang="en-US" altLang="zh-CN" kern="0" dirty="0"/>
          </a:p>
          <a:p>
            <a:pPr indent="-360000" fontAlgn="auto">
              <a:spcAft>
                <a:spcPts val="0"/>
              </a:spcAft>
              <a:defRPr/>
            </a:pPr>
            <a:endParaRPr lang="en-US" altLang="zh-CN" kern="0" dirty="0"/>
          </a:p>
          <a:p>
            <a:pPr indent="-360000" fontAlgn="auto">
              <a:spcAft>
                <a:spcPts val="0"/>
              </a:spcAft>
              <a:defRPr/>
            </a:pPr>
            <a:endParaRPr lang="en-US" altLang="zh-CN" kern="0" dirty="0"/>
          </a:p>
        </p:txBody>
      </p:sp>
      <p:graphicFrame>
        <p:nvGraphicFramePr>
          <p:cNvPr id="6" name="Object 233">
            <a:extLst>
              <a:ext uri="{FF2B5EF4-FFF2-40B4-BE49-F238E27FC236}">
                <a16:creationId xmlns:a16="http://schemas.microsoft.com/office/drawing/2014/main" id="{2C772EFB-87DF-4B55-BB5B-54A2316ECE80}"/>
              </a:ext>
            </a:extLst>
          </p:cNvPr>
          <p:cNvGraphicFramePr>
            <a:graphicFrameLocks noChangeAspect="1"/>
          </p:cNvGraphicFramePr>
          <p:nvPr>
            <p:extLst>
              <p:ext uri="{D42A27DB-BD31-4B8C-83A1-F6EECF244321}">
                <p14:modId xmlns:p14="http://schemas.microsoft.com/office/powerpoint/2010/main" val="368129491"/>
              </p:ext>
            </p:extLst>
          </p:nvPr>
        </p:nvGraphicFramePr>
        <p:xfrm>
          <a:off x="1113231" y="1137489"/>
          <a:ext cx="285750" cy="252412"/>
        </p:xfrm>
        <a:graphic>
          <a:graphicData uri="http://schemas.openxmlformats.org/presentationml/2006/ole">
            <mc:AlternateContent xmlns:mc="http://schemas.openxmlformats.org/markup-compatibility/2006">
              <mc:Choice xmlns:v="urn:schemas-microsoft-com:vml" Requires="v">
                <p:oleObj name="Formula" r:id="rId2" imgW="176760" imgH="156240" progId="">
                  <p:embed/>
                </p:oleObj>
              </mc:Choice>
              <mc:Fallback>
                <p:oleObj name="Formula" r:id="rId2" imgW="176760" imgH="156240" progId="">
                  <p:embed/>
                  <p:pic>
                    <p:nvPicPr>
                      <p:cNvPr id="15362" name="Object 233">
                        <a:extLst>
                          <a:ext uri="{FF2B5EF4-FFF2-40B4-BE49-F238E27FC236}">
                            <a16:creationId xmlns:a16="http://schemas.microsoft.com/office/drawing/2014/main" id="{4088BE4A-441D-4AEB-ABD6-9BB81DD3B3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231" y="1137489"/>
                        <a:ext cx="28575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233">
            <a:extLst>
              <a:ext uri="{FF2B5EF4-FFF2-40B4-BE49-F238E27FC236}">
                <a16:creationId xmlns:a16="http://schemas.microsoft.com/office/drawing/2014/main" id="{4F7FD714-EE8A-4515-8E5F-DA1C29BA8DC6}"/>
              </a:ext>
            </a:extLst>
          </p:cNvPr>
          <p:cNvGraphicFramePr>
            <a:graphicFrameLocks noChangeAspect="1"/>
          </p:cNvGraphicFramePr>
          <p:nvPr>
            <p:extLst>
              <p:ext uri="{D42A27DB-BD31-4B8C-83A1-F6EECF244321}">
                <p14:modId xmlns:p14="http://schemas.microsoft.com/office/powerpoint/2010/main" val="2880496261"/>
              </p:ext>
            </p:extLst>
          </p:nvPr>
        </p:nvGraphicFramePr>
        <p:xfrm>
          <a:off x="3887253" y="1497084"/>
          <a:ext cx="285750" cy="252412"/>
        </p:xfrm>
        <a:graphic>
          <a:graphicData uri="http://schemas.openxmlformats.org/presentationml/2006/ole">
            <mc:AlternateContent xmlns:mc="http://schemas.openxmlformats.org/markup-compatibility/2006">
              <mc:Choice xmlns:v="urn:schemas-microsoft-com:vml" Requires="v">
                <p:oleObj name="Formula" r:id="rId2" imgW="176760" imgH="156240" progId="">
                  <p:embed/>
                </p:oleObj>
              </mc:Choice>
              <mc:Fallback>
                <p:oleObj name="Formula" r:id="rId2" imgW="176760" imgH="156240" progId="">
                  <p:embed/>
                  <p:pic>
                    <p:nvPicPr>
                      <p:cNvPr id="15362" name="Object 233">
                        <a:extLst>
                          <a:ext uri="{FF2B5EF4-FFF2-40B4-BE49-F238E27FC236}">
                            <a16:creationId xmlns:a16="http://schemas.microsoft.com/office/drawing/2014/main" id="{4088BE4A-441D-4AEB-ABD6-9BB81DD3B3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7253" y="1497084"/>
                        <a:ext cx="28575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235">
            <a:extLst>
              <a:ext uri="{FF2B5EF4-FFF2-40B4-BE49-F238E27FC236}">
                <a16:creationId xmlns:a16="http://schemas.microsoft.com/office/drawing/2014/main" id="{C4AD83B8-68EF-4F8D-A226-BCACC17AAFC0}"/>
              </a:ext>
            </a:extLst>
          </p:cNvPr>
          <p:cNvGraphicFramePr>
            <a:graphicFrameLocks noChangeAspect="1"/>
          </p:cNvGraphicFramePr>
          <p:nvPr>
            <p:extLst>
              <p:ext uri="{D42A27DB-BD31-4B8C-83A1-F6EECF244321}">
                <p14:modId xmlns:p14="http://schemas.microsoft.com/office/powerpoint/2010/main" val="3343825002"/>
              </p:ext>
            </p:extLst>
          </p:nvPr>
        </p:nvGraphicFramePr>
        <p:xfrm>
          <a:off x="1831711" y="1441245"/>
          <a:ext cx="239712" cy="282575"/>
        </p:xfrm>
        <a:graphic>
          <a:graphicData uri="http://schemas.openxmlformats.org/presentationml/2006/ole">
            <mc:AlternateContent xmlns:mc="http://schemas.openxmlformats.org/markup-compatibility/2006">
              <mc:Choice xmlns:v="urn:schemas-microsoft-com:vml" Requires="v">
                <p:oleObj name="Formula" r:id="rId4" imgW="138600" imgH="158760" progId="">
                  <p:embed/>
                </p:oleObj>
              </mc:Choice>
              <mc:Fallback>
                <p:oleObj name="Formula" r:id="rId4" imgW="138600" imgH="158760" progId="">
                  <p:embed/>
                  <p:pic>
                    <p:nvPicPr>
                      <p:cNvPr id="15364" name="Object 235">
                        <a:extLst>
                          <a:ext uri="{FF2B5EF4-FFF2-40B4-BE49-F238E27FC236}">
                            <a16:creationId xmlns:a16="http://schemas.microsoft.com/office/drawing/2014/main" id="{BDB86A37-8D5C-4FE3-A9F8-4B56F9C98C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1711" y="1441245"/>
                        <a:ext cx="239712"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 name="组合 4">
            <a:extLst>
              <a:ext uri="{FF2B5EF4-FFF2-40B4-BE49-F238E27FC236}">
                <a16:creationId xmlns:a16="http://schemas.microsoft.com/office/drawing/2014/main" id="{B4BD61B5-3282-4BFE-8EC3-8E57D89CFA2C}"/>
              </a:ext>
            </a:extLst>
          </p:cNvPr>
          <p:cNvGrpSpPr>
            <a:grpSpLocks/>
          </p:cNvGrpSpPr>
          <p:nvPr/>
        </p:nvGrpSpPr>
        <p:grpSpPr bwMode="auto">
          <a:xfrm>
            <a:off x="2368550" y="1858963"/>
            <a:ext cx="4832350" cy="677862"/>
            <a:chOff x="2369179" y="1859147"/>
            <a:chExt cx="4831219" cy="677009"/>
          </a:xfrm>
        </p:grpSpPr>
        <p:graphicFrame>
          <p:nvGraphicFramePr>
            <p:cNvPr id="10" name="Object 237">
              <a:extLst>
                <a:ext uri="{FF2B5EF4-FFF2-40B4-BE49-F238E27FC236}">
                  <a16:creationId xmlns:a16="http://schemas.microsoft.com/office/drawing/2014/main" id="{664FE358-D9E8-4095-AF88-190B953EEA72}"/>
                </a:ext>
              </a:extLst>
            </p:cNvPr>
            <p:cNvGraphicFramePr>
              <a:graphicFrameLocks noChangeAspect="1"/>
            </p:cNvGraphicFramePr>
            <p:nvPr/>
          </p:nvGraphicFramePr>
          <p:xfrm>
            <a:off x="2369179" y="1859147"/>
            <a:ext cx="3269622" cy="677009"/>
          </p:xfrm>
          <a:graphic>
            <a:graphicData uri="http://schemas.openxmlformats.org/presentationml/2006/ole">
              <mc:AlternateContent xmlns:mc="http://schemas.openxmlformats.org/markup-compatibility/2006">
                <mc:Choice xmlns:v="urn:schemas-microsoft-com:vml" Requires="v">
                  <p:oleObj name="Formula" r:id="rId6" imgW="1742760" imgH="362160" progId="">
                    <p:embed/>
                  </p:oleObj>
                </mc:Choice>
                <mc:Fallback>
                  <p:oleObj name="Formula" r:id="rId6" imgW="1742760" imgH="362160" progId="">
                    <p:embed/>
                    <p:pic>
                      <p:nvPicPr>
                        <p:cNvPr id="15366" name="Object 237">
                          <a:extLst>
                            <a:ext uri="{FF2B5EF4-FFF2-40B4-BE49-F238E27FC236}">
                              <a16:creationId xmlns:a16="http://schemas.microsoft.com/office/drawing/2014/main" id="{6D2DE100-8234-4EAF-8BB7-0F8837B42A4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9179" y="1859147"/>
                          <a:ext cx="3269622" cy="677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 name="图片 2">
              <a:extLst>
                <a:ext uri="{FF2B5EF4-FFF2-40B4-BE49-F238E27FC236}">
                  <a16:creationId xmlns:a16="http://schemas.microsoft.com/office/drawing/2014/main" id="{85FD6D5C-6B0D-4700-B3BF-024EA8B77893}"/>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94304" y="1905000"/>
              <a:ext cx="506094" cy="314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2" name="Object 238">
            <a:extLst>
              <a:ext uri="{FF2B5EF4-FFF2-40B4-BE49-F238E27FC236}">
                <a16:creationId xmlns:a16="http://schemas.microsoft.com/office/drawing/2014/main" id="{ACA05227-E004-4143-B672-B94E785378E9}"/>
              </a:ext>
            </a:extLst>
          </p:cNvPr>
          <p:cNvGraphicFramePr>
            <a:graphicFrameLocks noChangeAspect="1"/>
          </p:cNvGraphicFramePr>
          <p:nvPr>
            <p:extLst>
              <p:ext uri="{D42A27DB-BD31-4B8C-83A1-F6EECF244321}">
                <p14:modId xmlns:p14="http://schemas.microsoft.com/office/powerpoint/2010/main" val="4024102301"/>
              </p:ext>
            </p:extLst>
          </p:nvPr>
        </p:nvGraphicFramePr>
        <p:xfrm>
          <a:off x="1491448" y="2674760"/>
          <a:ext cx="219075" cy="257175"/>
        </p:xfrm>
        <a:graphic>
          <a:graphicData uri="http://schemas.openxmlformats.org/presentationml/2006/ole">
            <mc:AlternateContent xmlns:mc="http://schemas.openxmlformats.org/markup-compatibility/2006">
              <mc:Choice xmlns:v="urn:schemas-microsoft-com:vml" Requires="v">
                <p:oleObj name="Formula" r:id="rId9" imgW="138600" imgH="158760" progId="">
                  <p:embed/>
                </p:oleObj>
              </mc:Choice>
              <mc:Fallback>
                <p:oleObj name="Formula" r:id="rId9" imgW="138600" imgH="158760" progId="">
                  <p:embed/>
                  <p:pic>
                    <p:nvPicPr>
                      <p:cNvPr id="15367" name="Object 238">
                        <a:extLst>
                          <a:ext uri="{FF2B5EF4-FFF2-40B4-BE49-F238E27FC236}">
                            <a16:creationId xmlns:a16="http://schemas.microsoft.com/office/drawing/2014/main" id="{10E8A6FE-4B4D-4DDD-B673-BE2A5757CB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1448" y="2674760"/>
                        <a:ext cx="2190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3" name="图片 17">
            <a:extLst>
              <a:ext uri="{FF2B5EF4-FFF2-40B4-BE49-F238E27FC236}">
                <a16:creationId xmlns:a16="http://schemas.microsoft.com/office/drawing/2014/main" id="{3FFB49AA-806B-4353-B4B8-D622A9908CFE}"/>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947794" y="2719336"/>
            <a:ext cx="1290637"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9">
            <a:extLst>
              <a:ext uri="{FF2B5EF4-FFF2-40B4-BE49-F238E27FC236}">
                <a16:creationId xmlns:a16="http://schemas.microsoft.com/office/drawing/2014/main" id="{F7143959-0148-406D-9D20-E570B5C149E9}"/>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556251" y="2674760"/>
            <a:ext cx="23018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9">
            <a:extLst>
              <a:ext uri="{FF2B5EF4-FFF2-40B4-BE49-F238E27FC236}">
                <a16:creationId xmlns:a16="http://schemas.microsoft.com/office/drawing/2014/main" id="{DF7E135C-90A0-45BB-B842-FCCDAA37E54F}"/>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4242126" y="2961563"/>
            <a:ext cx="23018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7">
            <a:extLst>
              <a:ext uri="{FF2B5EF4-FFF2-40B4-BE49-F238E27FC236}">
                <a16:creationId xmlns:a16="http://schemas.microsoft.com/office/drawing/2014/main" id="{201F29EB-AB5D-49B5-A442-B5F9D77D3A48}"/>
              </a:ext>
            </a:extLst>
          </p:cNvPr>
          <p:cNvGrpSpPr>
            <a:grpSpLocks/>
          </p:cNvGrpSpPr>
          <p:nvPr/>
        </p:nvGrpSpPr>
        <p:grpSpPr bwMode="auto">
          <a:xfrm>
            <a:off x="2368550" y="4200837"/>
            <a:ext cx="4999037" cy="1211263"/>
            <a:chOff x="2290122" y="4019538"/>
            <a:chExt cx="4999495" cy="1211272"/>
          </a:xfrm>
        </p:grpSpPr>
        <p:grpSp>
          <p:nvGrpSpPr>
            <p:cNvPr id="17" name="组合 5">
              <a:extLst>
                <a:ext uri="{FF2B5EF4-FFF2-40B4-BE49-F238E27FC236}">
                  <a16:creationId xmlns:a16="http://schemas.microsoft.com/office/drawing/2014/main" id="{11186649-84F5-449E-996D-C2D78554E182}"/>
                </a:ext>
              </a:extLst>
            </p:cNvPr>
            <p:cNvGrpSpPr>
              <a:grpSpLocks/>
            </p:cNvGrpSpPr>
            <p:nvPr/>
          </p:nvGrpSpPr>
          <p:grpSpPr bwMode="auto">
            <a:xfrm>
              <a:off x="2290122" y="4019538"/>
              <a:ext cx="3432702" cy="1211272"/>
              <a:chOff x="4406" y="4111625"/>
              <a:chExt cx="3432702" cy="1211272"/>
            </a:xfrm>
          </p:grpSpPr>
          <p:graphicFrame>
            <p:nvGraphicFramePr>
              <p:cNvPr id="19" name="Object 239">
                <a:extLst>
                  <a:ext uri="{FF2B5EF4-FFF2-40B4-BE49-F238E27FC236}">
                    <a16:creationId xmlns:a16="http://schemas.microsoft.com/office/drawing/2014/main" id="{AFB8934C-93F8-4070-BF83-2F283F4E9ECE}"/>
                  </a:ext>
                </a:extLst>
              </p:cNvPr>
              <p:cNvGraphicFramePr>
                <a:graphicFrameLocks noChangeAspect="1"/>
              </p:cNvGraphicFramePr>
              <p:nvPr/>
            </p:nvGraphicFramePr>
            <p:xfrm>
              <a:off x="4406" y="4111625"/>
              <a:ext cx="3319819" cy="380740"/>
            </p:xfrm>
            <a:graphic>
              <a:graphicData uri="http://schemas.openxmlformats.org/presentationml/2006/ole">
                <mc:AlternateContent xmlns:mc="http://schemas.openxmlformats.org/markup-compatibility/2006">
                  <mc:Choice xmlns:v="urn:schemas-microsoft-com:vml" Requires="v">
                    <p:oleObj name="Formula" r:id="rId12" imgW="1557360" imgH="177840" progId="">
                      <p:embed/>
                    </p:oleObj>
                  </mc:Choice>
                  <mc:Fallback>
                    <p:oleObj name="Formula" r:id="rId12" imgW="1557360" imgH="177840" progId="">
                      <p:embed/>
                      <p:pic>
                        <p:nvPicPr>
                          <p:cNvPr id="15368" name="Object 239">
                            <a:extLst>
                              <a:ext uri="{FF2B5EF4-FFF2-40B4-BE49-F238E27FC236}">
                                <a16:creationId xmlns:a16="http://schemas.microsoft.com/office/drawing/2014/main" id="{CE8154F4-7544-4140-B749-9E87A58C787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06" y="4111625"/>
                            <a:ext cx="3319819" cy="380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240">
                <a:extLst>
                  <a:ext uri="{FF2B5EF4-FFF2-40B4-BE49-F238E27FC236}">
                    <a16:creationId xmlns:a16="http://schemas.microsoft.com/office/drawing/2014/main" id="{548ACDAA-942E-4921-8479-FAC7F0DCD73E}"/>
                  </a:ext>
                </a:extLst>
              </p:cNvPr>
              <p:cNvGraphicFramePr>
                <a:graphicFrameLocks noChangeAspect="1"/>
              </p:cNvGraphicFramePr>
              <p:nvPr/>
            </p:nvGraphicFramePr>
            <p:xfrm>
              <a:off x="1095941" y="4647659"/>
              <a:ext cx="2341167" cy="675238"/>
            </p:xfrm>
            <a:graphic>
              <a:graphicData uri="http://schemas.openxmlformats.org/presentationml/2006/ole">
                <mc:AlternateContent xmlns:mc="http://schemas.openxmlformats.org/markup-compatibility/2006">
                  <mc:Choice xmlns:v="urn:schemas-microsoft-com:vml" Requires="v">
                    <p:oleObj name="Formula" r:id="rId14" imgW="1251000" imgH="362160" progId="">
                      <p:embed/>
                    </p:oleObj>
                  </mc:Choice>
                  <mc:Fallback>
                    <p:oleObj name="Formula" r:id="rId14" imgW="1251000" imgH="362160" progId="">
                      <p:embed/>
                      <p:pic>
                        <p:nvPicPr>
                          <p:cNvPr id="15369" name="Object 240">
                            <a:extLst>
                              <a:ext uri="{FF2B5EF4-FFF2-40B4-BE49-F238E27FC236}">
                                <a16:creationId xmlns:a16="http://schemas.microsoft.com/office/drawing/2014/main" id="{B2950DA1-25AF-49F3-97C4-71FB0CA8049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95941" y="4647659"/>
                            <a:ext cx="2341167" cy="67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18" name="图片 6">
              <a:extLst>
                <a:ext uri="{FF2B5EF4-FFF2-40B4-BE49-F238E27FC236}">
                  <a16:creationId xmlns:a16="http://schemas.microsoft.com/office/drawing/2014/main" id="{1736646D-4BDF-4BEF-A459-7C1852454F51}"/>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694304" y="4592288"/>
              <a:ext cx="595313" cy="256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21" name="Object 241">
            <a:extLst>
              <a:ext uri="{FF2B5EF4-FFF2-40B4-BE49-F238E27FC236}">
                <a16:creationId xmlns:a16="http://schemas.microsoft.com/office/drawing/2014/main" id="{97491A5A-6423-4255-8A1A-269E1575B8AB}"/>
              </a:ext>
            </a:extLst>
          </p:cNvPr>
          <p:cNvGraphicFramePr>
            <a:graphicFrameLocks noChangeAspect="1"/>
          </p:cNvGraphicFramePr>
          <p:nvPr>
            <p:extLst>
              <p:ext uri="{D42A27DB-BD31-4B8C-83A1-F6EECF244321}">
                <p14:modId xmlns:p14="http://schemas.microsoft.com/office/powerpoint/2010/main" val="2248212153"/>
              </p:ext>
            </p:extLst>
          </p:nvPr>
        </p:nvGraphicFramePr>
        <p:xfrm>
          <a:off x="2240756" y="5864084"/>
          <a:ext cx="255587" cy="301625"/>
        </p:xfrm>
        <a:graphic>
          <a:graphicData uri="http://schemas.openxmlformats.org/presentationml/2006/ole">
            <mc:AlternateContent xmlns:mc="http://schemas.openxmlformats.org/markup-compatibility/2006">
              <mc:Choice xmlns:v="urn:schemas-microsoft-com:vml" Requires="v">
                <p:oleObj name="Formula" r:id="rId17" imgW="138600" imgH="158760" progId="">
                  <p:embed/>
                </p:oleObj>
              </mc:Choice>
              <mc:Fallback>
                <p:oleObj name="Formula" r:id="rId17" imgW="138600" imgH="158760" progId="">
                  <p:embed/>
                  <p:pic>
                    <p:nvPicPr>
                      <p:cNvPr id="15370" name="Object 241">
                        <a:extLst>
                          <a:ext uri="{FF2B5EF4-FFF2-40B4-BE49-F238E27FC236}">
                            <a16:creationId xmlns:a16="http://schemas.microsoft.com/office/drawing/2014/main" id="{B2423D53-917A-432D-8BE2-793130E7A5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0756" y="5864084"/>
                        <a:ext cx="25558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242">
            <a:extLst>
              <a:ext uri="{FF2B5EF4-FFF2-40B4-BE49-F238E27FC236}">
                <a16:creationId xmlns:a16="http://schemas.microsoft.com/office/drawing/2014/main" id="{00ED32DB-83CD-4F02-9530-B2D871C97589}"/>
              </a:ext>
            </a:extLst>
          </p:cNvPr>
          <p:cNvGraphicFramePr>
            <a:graphicFrameLocks noChangeAspect="1"/>
          </p:cNvGraphicFramePr>
          <p:nvPr>
            <p:extLst>
              <p:ext uri="{D42A27DB-BD31-4B8C-83A1-F6EECF244321}">
                <p14:modId xmlns:p14="http://schemas.microsoft.com/office/powerpoint/2010/main" val="1272982851"/>
              </p:ext>
            </p:extLst>
          </p:nvPr>
        </p:nvGraphicFramePr>
        <p:xfrm>
          <a:off x="5041776" y="5792569"/>
          <a:ext cx="227012" cy="347662"/>
        </p:xfrm>
        <a:graphic>
          <a:graphicData uri="http://schemas.openxmlformats.org/presentationml/2006/ole">
            <mc:AlternateContent xmlns:mc="http://schemas.openxmlformats.org/markup-compatibility/2006">
              <mc:Choice xmlns:v="urn:schemas-microsoft-com:vml" Requires="v">
                <p:oleObj name="Formula" r:id="rId18" imgW="138600" imgH="209880" progId="">
                  <p:embed/>
                </p:oleObj>
              </mc:Choice>
              <mc:Fallback>
                <p:oleObj name="Formula" r:id="rId18" imgW="138600" imgH="209880" progId="">
                  <p:embed/>
                  <p:pic>
                    <p:nvPicPr>
                      <p:cNvPr id="15371" name="Object 242">
                        <a:extLst>
                          <a:ext uri="{FF2B5EF4-FFF2-40B4-BE49-F238E27FC236}">
                            <a16:creationId xmlns:a16="http://schemas.microsoft.com/office/drawing/2014/main" id="{1138B543-4969-4739-9E52-1552D184A3A2}"/>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41776" y="5792569"/>
                        <a:ext cx="227012"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3" name="组合 9">
            <a:extLst>
              <a:ext uri="{FF2B5EF4-FFF2-40B4-BE49-F238E27FC236}">
                <a16:creationId xmlns:a16="http://schemas.microsoft.com/office/drawing/2014/main" id="{2A5FC209-F318-490B-A40C-51F0A4CDF3CA}"/>
              </a:ext>
            </a:extLst>
          </p:cNvPr>
          <p:cNvGrpSpPr>
            <a:grpSpLocks/>
          </p:cNvGrpSpPr>
          <p:nvPr/>
        </p:nvGrpSpPr>
        <p:grpSpPr bwMode="auto">
          <a:xfrm>
            <a:off x="5748124" y="5783105"/>
            <a:ext cx="3300414" cy="579438"/>
            <a:chOff x="5365424" y="5634935"/>
            <a:chExt cx="3300771" cy="579438"/>
          </a:xfrm>
        </p:grpSpPr>
        <p:graphicFrame>
          <p:nvGraphicFramePr>
            <p:cNvPr id="24" name="Object 243">
              <a:extLst>
                <a:ext uri="{FF2B5EF4-FFF2-40B4-BE49-F238E27FC236}">
                  <a16:creationId xmlns:a16="http://schemas.microsoft.com/office/drawing/2014/main" id="{58040AE7-0608-497A-BE0B-3977D9EAB00A}"/>
                </a:ext>
              </a:extLst>
            </p:cNvPr>
            <p:cNvGraphicFramePr>
              <a:graphicFrameLocks noChangeAspect="1"/>
            </p:cNvGraphicFramePr>
            <p:nvPr>
              <p:extLst>
                <p:ext uri="{D42A27DB-BD31-4B8C-83A1-F6EECF244321}">
                  <p14:modId xmlns:p14="http://schemas.microsoft.com/office/powerpoint/2010/main" val="3329033225"/>
                </p:ext>
              </p:extLst>
            </p:nvPr>
          </p:nvGraphicFramePr>
          <p:xfrm>
            <a:off x="5365424" y="5634935"/>
            <a:ext cx="2443163" cy="579438"/>
          </p:xfrm>
          <a:graphic>
            <a:graphicData uri="http://schemas.openxmlformats.org/presentationml/2006/ole">
              <mc:AlternateContent xmlns:mc="http://schemas.openxmlformats.org/markup-compatibility/2006">
                <mc:Choice xmlns:v="urn:schemas-microsoft-com:vml" Requires="v">
                  <p:oleObj name="Formula" r:id="rId20" imgW="1303200" imgH="311400" progId="">
                    <p:embed/>
                  </p:oleObj>
                </mc:Choice>
                <mc:Fallback>
                  <p:oleObj name="Formula" r:id="rId20" imgW="1303200" imgH="311400" progId="">
                    <p:embed/>
                    <p:pic>
                      <p:nvPicPr>
                        <p:cNvPr id="15372" name="Object 243">
                          <a:extLst>
                            <a:ext uri="{FF2B5EF4-FFF2-40B4-BE49-F238E27FC236}">
                              <a16:creationId xmlns:a16="http://schemas.microsoft.com/office/drawing/2014/main" id="{F76949A2-D1B1-47E9-B9EB-63AAFFC61BE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65424" y="5634935"/>
                          <a:ext cx="24431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5" name="图片 8">
              <a:extLst>
                <a:ext uri="{FF2B5EF4-FFF2-40B4-BE49-F238E27FC236}">
                  <a16:creationId xmlns:a16="http://schemas.microsoft.com/office/drawing/2014/main" id="{E70B040C-D245-4CA6-8218-3DD8F9E0B5C7}"/>
                </a:ext>
              </a:extLst>
            </p:cNvPr>
            <p:cNvPicPr>
              <a:picLocks noChangeAspect="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8060405" y="5711393"/>
              <a:ext cx="605790" cy="27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标题 3">
            <a:extLst>
              <a:ext uri="{FF2B5EF4-FFF2-40B4-BE49-F238E27FC236}">
                <a16:creationId xmlns:a16="http://schemas.microsoft.com/office/drawing/2014/main" id="{33582430-5B3F-43F1-AFAE-15169E6A0580}"/>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dirty="0"/>
              <a:t>极大似然估计</a:t>
            </a:r>
            <a:endParaRPr lang="zh-CN" altLang="en-US" kern="0" dirty="0">
              <a:latin typeface="+mj-ea"/>
            </a:endParaRPr>
          </a:p>
        </p:txBody>
      </p:sp>
    </p:spTree>
    <p:extLst>
      <p:ext uri="{BB962C8B-B14F-4D97-AF65-F5344CB8AC3E}">
        <p14:creationId xmlns:p14="http://schemas.microsoft.com/office/powerpoint/2010/main" val="1771341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D07CAFF-513D-441C-8F51-C76A84F25B8F}"/>
              </a:ext>
            </a:extLst>
          </p:cNvPr>
          <p:cNvSpPr>
            <a:spLocks noGrp="1"/>
          </p:cNvSpPr>
          <p:nvPr>
            <p:ph type="dt" sz="half" idx="10"/>
          </p:nvPr>
        </p:nvSpPr>
        <p:spPr/>
        <p:txBody>
          <a:bodyPr/>
          <a:lstStyle/>
          <a:p>
            <a:pPr>
              <a:defRPr/>
            </a:pPr>
            <a:fld id="{475F2974-A565-48EB-BE06-0BED6BD5DC9C}" type="datetime1">
              <a:rPr lang="zh-CN" altLang="en-US" smtClean="0"/>
              <a:t>2021/9/9</a:t>
            </a:fld>
            <a:endParaRPr lang="en-US" altLang="zh-CN" dirty="0"/>
          </a:p>
        </p:txBody>
      </p:sp>
      <p:sp>
        <p:nvSpPr>
          <p:cNvPr id="3" name="灯片编号占位符 2">
            <a:extLst>
              <a:ext uri="{FF2B5EF4-FFF2-40B4-BE49-F238E27FC236}">
                <a16:creationId xmlns:a16="http://schemas.microsoft.com/office/drawing/2014/main" id="{98FB230D-0EE0-4CA0-BC9E-283B1EE3D9DC}"/>
              </a:ext>
            </a:extLst>
          </p:cNvPr>
          <p:cNvSpPr>
            <a:spLocks noGrp="1"/>
          </p:cNvSpPr>
          <p:nvPr>
            <p:ph type="sldNum" sz="quarter" idx="11"/>
          </p:nvPr>
        </p:nvSpPr>
        <p:spPr/>
        <p:txBody>
          <a:bodyPr/>
          <a:lstStyle/>
          <a:p>
            <a:fld id="{8A43780D-5C61-47C7-84FD-DBDC025933FC}" type="slidenum">
              <a:rPr lang="en-US" altLang="zh-CN" smtClean="0"/>
              <a:t>9</a:t>
            </a:fld>
            <a:endParaRPr lang="en-US" altLang="zh-CN"/>
          </a:p>
        </p:txBody>
      </p:sp>
      <p:sp>
        <p:nvSpPr>
          <p:cNvPr id="4" name="标题 3">
            <a:extLst>
              <a:ext uri="{FF2B5EF4-FFF2-40B4-BE49-F238E27FC236}">
                <a16:creationId xmlns:a16="http://schemas.microsoft.com/office/drawing/2014/main" id="{903FB3DA-6863-4372-B579-AB7EFC1DA432}"/>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dirty="0"/>
              <a:t>极大似然估计</a:t>
            </a:r>
            <a:endParaRPr lang="zh-CN" altLang="en-US" kern="0" dirty="0">
              <a:latin typeface="+mj-ea"/>
            </a:endParaRPr>
          </a:p>
        </p:txBody>
      </p:sp>
      <p:sp>
        <p:nvSpPr>
          <p:cNvPr id="6" name="内容占位符 1">
            <a:extLst>
              <a:ext uri="{FF2B5EF4-FFF2-40B4-BE49-F238E27FC236}">
                <a16:creationId xmlns:a16="http://schemas.microsoft.com/office/drawing/2014/main" id="{CFC86688-7C64-4781-83E8-25C20614B5E1}"/>
              </a:ext>
            </a:extLst>
          </p:cNvPr>
          <p:cNvSpPr txBox="1">
            <a:spLocks/>
          </p:cNvSpPr>
          <p:nvPr/>
        </p:nvSpPr>
        <p:spPr>
          <a:xfrm>
            <a:off x="174625" y="1041400"/>
            <a:ext cx="11825591" cy="5197475"/>
          </a:xfrm>
          <a:prstGeom prst="rect">
            <a:avLst/>
          </a:prstGeom>
        </p:spPr>
        <p:txBody>
          <a:bodyPr rtlCol="0">
            <a:normAutofit fontScale="92500" lnSpcReduction="20000"/>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indent="-360000" fontAlgn="auto">
              <a:spcAft>
                <a:spcPts val="0"/>
              </a:spcAft>
              <a:defRPr/>
            </a:pPr>
            <a:r>
              <a:rPr lang="zh-CN" altLang="en-US" kern="0" dirty="0"/>
              <a:t>例如，在连续属性情形下，假设概率密度函数                                    ，则参数     和    的极大似然估计为</a:t>
            </a:r>
          </a:p>
          <a:p>
            <a:pPr indent="-360000" fontAlgn="auto">
              <a:spcAft>
                <a:spcPts val="0"/>
              </a:spcAft>
              <a:defRPr/>
            </a:pPr>
            <a:endParaRPr lang="zh-CN" altLang="en-US" kern="0" dirty="0"/>
          </a:p>
          <a:p>
            <a:pPr indent="-360000" fontAlgn="auto">
              <a:spcAft>
                <a:spcPts val="0"/>
              </a:spcAft>
              <a:defRPr/>
            </a:pPr>
            <a:endParaRPr lang="zh-CN" altLang="en-US" kern="0" dirty="0"/>
          </a:p>
          <a:p>
            <a:pPr marL="0" indent="0" fontAlgn="auto">
              <a:spcAft>
                <a:spcPts val="0"/>
              </a:spcAft>
              <a:buFont typeface="Wingdings" panose="05000000000000000000" pitchFamily="2" charset="2"/>
              <a:buNone/>
              <a:defRPr/>
            </a:pPr>
            <a:endParaRPr lang="zh-CN" altLang="en-US" kern="0" dirty="0"/>
          </a:p>
          <a:p>
            <a:pPr indent="-360000" fontAlgn="auto">
              <a:spcAft>
                <a:spcPts val="0"/>
              </a:spcAft>
              <a:defRPr/>
            </a:pPr>
            <a:endParaRPr lang="zh-CN" altLang="en-US" kern="0" dirty="0"/>
          </a:p>
          <a:p>
            <a:pPr indent="-360000" fontAlgn="auto">
              <a:spcAft>
                <a:spcPts val="0"/>
              </a:spcAft>
              <a:defRPr/>
            </a:pPr>
            <a:r>
              <a:rPr lang="zh-CN" altLang="en-US" kern="0" dirty="0"/>
              <a:t>也就是说，通过极大似然法得到的正态分布均值就是样本均值，方差就是                             的均值，这显然是一个符合直觉的结果。</a:t>
            </a:r>
          </a:p>
          <a:p>
            <a:pPr indent="-360000" fontAlgn="auto">
              <a:spcAft>
                <a:spcPts val="0"/>
              </a:spcAft>
              <a:defRPr/>
            </a:pPr>
            <a:endParaRPr lang="zh-CN" altLang="en-US" kern="0" dirty="0"/>
          </a:p>
          <a:p>
            <a:pPr indent="-360000" fontAlgn="auto">
              <a:spcAft>
                <a:spcPts val="0"/>
              </a:spcAft>
              <a:defRPr/>
            </a:pPr>
            <a:r>
              <a:rPr lang="zh-CN" altLang="en-US" kern="0" dirty="0"/>
              <a:t>需注意的是，这种参数化的方法虽能使类条件概率估计变得相对简单，但估计结果的准确性严重依赖于所假设的概率分布形式是否符合潜在的真实数据分布。</a:t>
            </a:r>
            <a:endParaRPr lang="en-US" altLang="zh-CN" kern="0" dirty="0"/>
          </a:p>
          <a:p>
            <a:pPr indent="-360000" fontAlgn="auto">
              <a:spcAft>
                <a:spcPts val="0"/>
              </a:spcAft>
              <a:defRPr/>
            </a:pPr>
            <a:endParaRPr lang="en-US" altLang="zh-CN" kern="0" dirty="0"/>
          </a:p>
          <a:p>
            <a:pPr indent="-360000" fontAlgn="auto">
              <a:spcAft>
                <a:spcPts val="0"/>
              </a:spcAft>
              <a:defRPr/>
            </a:pPr>
            <a:endParaRPr lang="en-US" altLang="zh-CN" kern="0" dirty="0"/>
          </a:p>
        </p:txBody>
      </p:sp>
      <p:graphicFrame>
        <p:nvGraphicFramePr>
          <p:cNvPr id="7" name="Object 642">
            <a:extLst>
              <a:ext uri="{FF2B5EF4-FFF2-40B4-BE49-F238E27FC236}">
                <a16:creationId xmlns:a16="http://schemas.microsoft.com/office/drawing/2014/main" id="{8750AB03-C27B-41B5-8AC2-3A7A82FAFC4E}"/>
              </a:ext>
            </a:extLst>
          </p:cNvPr>
          <p:cNvGraphicFramePr>
            <a:graphicFrameLocks noChangeAspect="1"/>
          </p:cNvGraphicFramePr>
          <p:nvPr>
            <p:extLst>
              <p:ext uri="{D42A27DB-BD31-4B8C-83A1-F6EECF244321}">
                <p14:modId xmlns:p14="http://schemas.microsoft.com/office/powerpoint/2010/main" val="4051513521"/>
              </p:ext>
            </p:extLst>
          </p:nvPr>
        </p:nvGraphicFramePr>
        <p:xfrm>
          <a:off x="7936971" y="1041400"/>
          <a:ext cx="2486025" cy="365125"/>
        </p:xfrm>
        <a:graphic>
          <a:graphicData uri="http://schemas.openxmlformats.org/presentationml/2006/ole">
            <mc:AlternateContent xmlns:mc="http://schemas.openxmlformats.org/markup-compatibility/2006">
              <mc:Choice xmlns:v="urn:schemas-microsoft-com:vml" Requires="v">
                <p:oleObj name="Formula" r:id="rId2" imgW="1324800" imgH="195840" progId="">
                  <p:embed/>
                </p:oleObj>
              </mc:Choice>
              <mc:Fallback>
                <p:oleObj name="Formula" r:id="rId2" imgW="1324800" imgH="195840" progId="">
                  <p:embed/>
                  <p:pic>
                    <p:nvPicPr>
                      <p:cNvPr id="16386" name="Object 642">
                        <a:extLst>
                          <a:ext uri="{FF2B5EF4-FFF2-40B4-BE49-F238E27FC236}">
                            <a16:creationId xmlns:a16="http://schemas.microsoft.com/office/drawing/2014/main" id="{5F8384AE-E400-4658-B7AB-BD10F4333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6971" y="1041400"/>
                        <a:ext cx="24860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643">
            <a:extLst>
              <a:ext uri="{FF2B5EF4-FFF2-40B4-BE49-F238E27FC236}">
                <a16:creationId xmlns:a16="http://schemas.microsoft.com/office/drawing/2014/main" id="{C73531A3-E1F8-4AB3-8E5F-3E8F01C788C7}"/>
              </a:ext>
            </a:extLst>
          </p:cNvPr>
          <p:cNvGraphicFramePr>
            <a:graphicFrameLocks noChangeAspect="1"/>
          </p:cNvGraphicFramePr>
          <p:nvPr>
            <p:extLst>
              <p:ext uri="{D42A27DB-BD31-4B8C-83A1-F6EECF244321}">
                <p14:modId xmlns:p14="http://schemas.microsoft.com/office/powerpoint/2010/main" val="3169787660"/>
              </p:ext>
            </p:extLst>
          </p:nvPr>
        </p:nvGraphicFramePr>
        <p:xfrm>
          <a:off x="383960" y="1449388"/>
          <a:ext cx="341313" cy="254000"/>
        </p:xfrm>
        <a:graphic>
          <a:graphicData uri="http://schemas.openxmlformats.org/presentationml/2006/ole">
            <mc:AlternateContent xmlns:mc="http://schemas.openxmlformats.org/markup-compatibility/2006">
              <mc:Choice xmlns:v="urn:schemas-microsoft-com:vml" Requires="v">
                <p:oleObj name="Formula" r:id="rId4" imgW="162720" imgH="122040" progId="">
                  <p:embed/>
                </p:oleObj>
              </mc:Choice>
              <mc:Fallback>
                <p:oleObj name="Formula" r:id="rId4" imgW="162720" imgH="122040" progId="">
                  <p:embed/>
                  <p:pic>
                    <p:nvPicPr>
                      <p:cNvPr id="16387" name="Object 643">
                        <a:extLst>
                          <a:ext uri="{FF2B5EF4-FFF2-40B4-BE49-F238E27FC236}">
                            <a16:creationId xmlns:a16="http://schemas.microsoft.com/office/drawing/2014/main" id="{26810F2A-8F9F-44BE-8ADC-2C08C4FB15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960" y="1449388"/>
                        <a:ext cx="3413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644">
            <a:extLst>
              <a:ext uri="{FF2B5EF4-FFF2-40B4-BE49-F238E27FC236}">
                <a16:creationId xmlns:a16="http://schemas.microsoft.com/office/drawing/2014/main" id="{894F213E-2DFC-4B56-B14A-79606B2A23E4}"/>
              </a:ext>
            </a:extLst>
          </p:cNvPr>
          <p:cNvGraphicFramePr>
            <a:graphicFrameLocks noChangeAspect="1"/>
          </p:cNvGraphicFramePr>
          <p:nvPr>
            <p:extLst>
              <p:ext uri="{D42A27DB-BD31-4B8C-83A1-F6EECF244321}">
                <p14:modId xmlns:p14="http://schemas.microsoft.com/office/powerpoint/2010/main" val="2809626678"/>
              </p:ext>
            </p:extLst>
          </p:nvPr>
        </p:nvGraphicFramePr>
        <p:xfrm>
          <a:off x="1120560" y="1406525"/>
          <a:ext cx="274638" cy="322263"/>
        </p:xfrm>
        <a:graphic>
          <a:graphicData uri="http://schemas.openxmlformats.org/presentationml/2006/ole">
            <mc:AlternateContent xmlns:mc="http://schemas.openxmlformats.org/markup-compatibility/2006">
              <mc:Choice xmlns:v="urn:schemas-microsoft-com:vml" Requires="v">
                <p:oleObj name="Formula" r:id="rId6" imgW="166680" imgH="195840" progId="">
                  <p:embed/>
                </p:oleObj>
              </mc:Choice>
              <mc:Fallback>
                <p:oleObj name="Formula" r:id="rId6" imgW="166680" imgH="195840" progId="">
                  <p:embed/>
                  <p:pic>
                    <p:nvPicPr>
                      <p:cNvPr id="16388" name="Object 644">
                        <a:extLst>
                          <a:ext uri="{FF2B5EF4-FFF2-40B4-BE49-F238E27FC236}">
                            <a16:creationId xmlns:a16="http://schemas.microsoft.com/office/drawing/2014/main" id="{930DB4A5-5445-4A52-B911-701A074BDB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0560" y="1406525"/>
                        <a:ext cx="274638"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 name="组合 16">
            <a:extLst>
              <a:ext uri="{FF2B5EF4-FFF2-40B4-BE49-F238E27FC236}">
                <a16:creationId xmlns:a16="http://schemas.microsoft.com/office/drawing/2014/main" id="{40928746-0BCB-4A12-85F6-B8F8493170BB}"/>
              </a:ext>
            </a:extLst>
          </p:cNvPr>
          <p:cNvGrpSpPr>
            <a:grpSpLocks/>
          </p:cNvGrpSpPr>
          <p:nvPr/>
        </p:nvGrpSpPr>
        <p:grpSpPr bwMode="auto">
          <a:xfrm>
            <a:off x="2557463" y="1852613"/>
            <a:ext cx="5246687" cy="1611312"/>
            <a:chOff x="2557903" y="1852146"/>
            <a:chExt cx="5245863" cy="1611238"/>
          </a:xfrm>
        </p:grpSpPr>
        <p:graphicFrame>
          <p:nvGraphicFramePr>
            <p:cNvPr id="11" name="Object 645">
              <a:extLst>
                <a:ext uri="{FF2B5EF4-FFF2-40B4-BE49-F238E27FC236}">
                  <a16:creationId xmlns:a16="http://schemas.microsoft.com/office/drawing/2014/main" id="{93A5D0E3-A630-4D8C-8D14-F27DDF70C702}"/>
                </a:ext>
              </a:extLst>
            </p:cNvPr>
            <p:cNvGraphicFramePr>
              <a:graphicFrameLocks noChangeAspect="1"/>
            </p:cNvGraphicFramePr>
            <p:nvPr/>
          </p:nvGraphicFramePr>
          <p:xfrm>
            <a:off x="3176817" y="1852146"/>
            <a:ext cx="2051685" cy="799983"/>
          </p:xfrm>
          <a:graphic>
            <a:graphicData uri="http://schemas.openxmlformats.org/presentationml/2006/ole">
              <mc:AlternateContent xmlns:mc="http://schemas.openxmlformats.org/markup-compatibility/2006">
                <mc:Choice xmlns:v="urn:schemas-microsoft-com:vml" Requires="v">
                  <p:oleObj name="Formula" r:id="rId8" imgW="1072080" imgH="419400" progId="">
                    <p:embed/>
                  </p:oleObj>
                </mc:Choice>
                <mc:Fallback>
                  <p:oleObj name="Formula" r:id="rId8" imgW="1072080" imgH="419400" progId="">
                    <p:embed/>
                    <p:pic>
                      <p:nvPicPr>
                        <p:cNvPr id="16389" name="Object 645">
                          <a:extLst>
                            <a:ext uri="{FF2B5EF4-FFF2-40B4-BE49-F238E27FC236}">
                              <a16:creationId xmlns:a16="http://schemas.microsoft.com/office/drawing/2014/main" id="{F1C62EE3-B272-4B48-BCB4-6F4EAFFF00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76817" y="1852146"/>
                          <a:ext cx="2051685" cy="799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646">
              <a:extLst>
                <a:ext uri="{FF2B5EF4-FFF2-40B4-BE49-F238E27FC236}">
                  <a16:creationId xmlns:a16="http://schemas.microsoft.com/office/drawing/2014/main" id="{30CD355D-B8D9-4F4A-A7D1-8BCD80681133}"/>
                </a:ext>
              </a:extLst>
            </p:cNvPr>
            <p:cNvGraphicFramePr>
              <a:graphicFrameLocks noChangeAspect="1"/>
            </p:cNvGraphicFramePr>
            <p:nvPr/>
          </p:nvGraphicFramePr>
          <p:xfrm>
            <a:off x="2557903" y="2726098"/>
            <a:ext cx="3791552" cy="737286"/>
          </p:xfrm>
          <a:graphic>
            <a:graphicData uri="http://schemas.openxmlformats.org/presentationml/2006/ole">
              <mc:AlternateContent xmlns:mc="http://schemas.openxmlformats.org/markup-compatibility/2006">
                <mc:Choice xmlns:v="urn:schemas-microsoft-com:vml" Requires="v">
                  <p:oleObj name="Formula" r:id="rId10" imgW="2145240" imgH="419400" progId="">
                    <p:embed/>
                  </p:oleObj>
                </mc:Choice>
                <mc:Fallback>
                  <p:oleObj name="Formula" r:id="rId10" imgW="2145240" imgH="419400" progId="">
                    <p:embed/>
                    <p:pic>
                      <p:nvPicPr>
                        <p:cNvPr id="16390" name="Object 646">
                          <a:extLst>
                            <a:ext uri="{FF2B5EF4-FFF2-40B4-BE49-F238E27FC236}">
                              <a16:creationId xmlns:a16="http://schemas.microsoft.com/office/drawing/2014/main" id="{8BED050D-F33E-4A65-AC05-3509D54DB0C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57903" y="2726098"/>
                          <a:ext cx="3791552" cy="737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3" name="图片 2">
              <a:extLst>
                <a:ext uri="{FF2B5EF4-FFF2-40B4-BE49-F238E27FC236}">
                  <a16:creationId xmlns:a16="http://schemas.microsoft.com/office/drawing/2014/main" id="{923C66DA-DA73-41CD-8F0F-1966C5F569EC}"/>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7114438" y="2052367"/>
              <a:ext cx="680924" cy="307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5">
              <a:extLst>
                <a:ext uri="{FF2B5EF4-FFF2-40B4-BE49-F238E27FC236}">
                  <a16:creationId xmlns:a16="http://schemas.microsoft.com/office/drawing/2014/main" id="{D183D947-29EB-4F8C-9911-707CFA696E24}"/>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106034" y="2867889"/>
              <a:ext cx="697732" cy="310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5" name="Object 647">
            <a:extLst>
              <a:ext uri="{FF2B5EF4-FFF2-40B4-BE49-F238E27FC236}">
                <a16:creationId xmlns:a16="http://schemas.microsoft.com/office/drawing/2014/main" id="{3B1EE431-A2B7-4015-9047-DB4FA139847D}"/>
              </a:ext>
            </a:extLst>
          </p:cNvPr>
          <p:cNvGraphicFramePr>
            <a:graphicFrameLocks noChangeAspect="1"/>
          </p:cNvGraphicFramePr>
          <p:nvPr>
            <p:extLst>
              <p:ext uri="{D42A27DB-BD31-4B8C-83A1-F6EECF244321}">
                <p14:modId xmlns:p14="http://schemas.microsoft.com/office/powerpoint/2010/main" val="1388704060"/>
              </p:ext>
            </p:extLst>
          </p:nvPr>
        </p:nvGraphicFramePr>
        <p:xfrm>
          <a:off x="1120560" y="3903395"/>
          <a:ext cx="1984375" cy="325438"/>
        </p:xfrm>
        <a:graphic>
          <a:graphicData uri="http://schemas.openxmlformats.org/presentationml/2006/ole">
            <mc:AlternateContent xmlns:mc="http://schemas.openxmlformats.org/markup-compatibility/2006">
              <mc:Choice xmlns:v="urn:schemas-microsoft-com:vml" Requires="v">
                <p:oleObj name="Formula" r:id="rId14" imgW="1177560" imgH="194400" progId="">
                  <p:embed/>
                </p:oleObj>
              </mc:Choice>
              <mc:Fallback>
                <p:oleObj name="Formula" r:id="rId14" imgW="1177560" imgH="194400" progId="">
                  <p:embed/>
                  <p:pic>
                    <p:nvPicPr>
                      <p:cNvPr id="16391" name="Object 647">
                        <a:extLst>
                          <a:ext uri="{FF2B5EF4-FFF2-40B4-BE49-F238E27FC236}">
                            <a16:creationId xmlns:a16="http://schemas.microsoft.com/office/drawing/2014/main" id="{86A93084-57A2-4E34-B123-D93D001B359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20560" y="3903395"/>
                        <a:ext cx="198437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468717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Corbel">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4800" b="1" i="0" u="none" strike="noStrike" cap="none" normalizeH="0" baseline="0" smtClean="0">
            <a:ln>
              <a:noFill/>
            </a:ln>
            <a:solidFill>
              <a:schemeClr val="tx2"/>
            </a:solidFill>
            <a:effectLst/>
            <a:latin typeface="Verdana" panose="020B0604030504040204" pitchFamily="34" charset="0"/>
            <a:ea typeface="方正隶书简体" pitchFamily="65"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4800" b="1" i="0" u="none" strike="noStrike" cap="none" normalizeH="0" baseline="0" smtClean="0">
            <a:ln>
              <a:noFill/>
            </a:ln>
            <a:solidFill>
              <a:schemeClr val="tx2"/>
            </a:solidFill>
            <a:effectLst/>
            <a:latin typeface="Verdana" panose="020B0604030504040204" pitchFamily="34" charset="0"/>
            <a:ea typeface="方正隶书简体" pitchFamily="65"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1-网络安全基础</Template>
  <TotalTime>5594</TotalTime>
  <Words>2036</Words>
  <Application>Microsoft Office PowerPoint</Application>
  <PresentationFormat>宽屏</PresentationFormat>
  <Paragraphs>259</Paragraphs>
  <Slides>23</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8" baseType="lpstr">
      <vt:lpstr>华文楷体</vt:lpstr>
      <vt:lpstr>楷体</vt:lpstr>
      <vt:lpstr>宋体</vt:lpstr>
      <vt:lpstr>幼圆</vt:lpstr>
      <vt:lpstr>Arial</vt:lpstr>
      <vt:lpstr>Calibri</vt:lpstr>
      <vt:lpstr>Cambria Math</vt:lpstr>
      <vt:lpstr>Consolas</vt:lpstr>
      <vt:lpstr>Corbel</vt:lpstr>
      <vt:lpstr>Times</vt:lpstr>
      <vt:lpstr>Times New Roman</vt:lpstr>
      <vt:lpstr>Verdana</vt:lpstr>
      <vt:lpstr>Wingdings</vt:lpstr>
      <vt:lpstr>Profile</vt:lpstr>
      <vt:lpstr>Formula</vt:lpstr>
      <vt:lpstr>机器学习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Guangdong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dc:title>
  <dc:creator>曾碧</dc:creator>
  <cp:lastModifiedBy>镇涛 林</cp:lastModifiedBy>
  <cp:revision>324</cp:revision>
  <dcterms:created xsi:type="dcterms:W3CDTF">2019-11-13T01:37:00Z</dcterms:created>
  <dcterms:modified xsi:type="dcterms:W3CDTF">2021-09-09T06:24:29Z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2052-11.1.0.9198</vt:lpwstr>
  </property>
</Properties>
</file>