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5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9215" initials="z" lastIdx="1" clrIdx="0">
    <p:extLst>
      <p:ext uri="{19B8F6BF-5375-455C-9EA6-DF929625EA0E}">
        <p15:presenceInfo xmlns:p15="http://schemas.microsoft.com/office/powerpoint/2012/main" userId="z9215"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2000" autoAdjust="0"/>
  </p:normalViewPr>
  <p:slideViewPr>
    <p:cSldViewPr snapToGrid="0">
      <p:cViewPr varScale="1">
        <p:scale>
          <a:sx n="62" d="100"/>
          <a:sy n="62" d="100"/>
        </p:scale>
        <p:origin x="636"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2021/8/19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001392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3CE73-D578-4015-BF82-0F1E2A2C7430}" type="datetimeFigureOut">
              <a:rPr lang="zh-CN" altLang="en-US" smtClean="0"/>
              <a:t>2021/8/18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C5440-134F-456E-AABC-381EC5842D59}" type="slidenum">
              <a:rPr lang="zh-CN" altLang="en-US" smtClean="0"/>
              <a:t>‹#›</a:t>
            </a:fld>
            <a:endParaRPr lang="zh-CN" altLang="en-US"/>
          </a:p>
        </p:txBody>
      </p:sp>
    </p:spTree>
    <p:extLst>
      <p:ext uri="{BB962C8B-B14F-4D97-AF65-F5344CB8AC3E}">
        <p14:creationId xmlns:p14="http://schemas.microsoft.com/office/powerpoint/2010/main" val="2855853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userDrawn="1"/>
        </p:nvSpPr>
        <p:spPr bwMode="auto">
          <a:xfrm>
            <a:off x="914400" y="3167064"/>
            <a:ext cx="103632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CC3300"/>
          </a:solidFill>
          <a:ln w="9525">
            <a:solidFill>
              <a:srgbClr val="CC6600"/>
            </a:solidFill>
            <a:round/>
          </a:ln>
        </p:spPr>
        <p:txBody>
          <a:bodyPr/>
          <a:lstStyle/>
          <a:p>
            <a:pPr algn="l">
              <a:defRPr/>
            </a:pPr>
            <a:endParaRPr lang="zh-CN" altLang="zh-CN" sz="2400" b="0">
              <a:solidFill>
                <a:schemeClr val="tx1"/>
              </a:solidFill>
              <a:ea typeface="宋体" panose="02010600030101010101" pitchFamily="2" charset="-122"/>
            </a:endParaRPr>
          </a:p>
        </p:txBody>
      </p:sp>
      <p:sp>
        <p:nvSpPr>
          <p:cNvPr id="5" name="Line 11"/>
          <p:cNvSpPr>
            <a:spLocks noChangeShapeType="1"/>
          </p:cNvSpPr>
          <p:nvPr userDrawn="1"/>
        </p:nvSpPr>
        <p:spPr bwMode="auto">
          <a:xfrm>
            <a:off x="5857102" y="6705600"/>
            <a:ext cx="6334898" cy="0"/>
          </a:xfrm>
          <a:prstGeom prst="line">
            <a:avLst/>
          </a:prstGeom>
          <a:noFill/>
          <a:ln w="34925">
            <a:solidFill>
              <a:srgbClr val="CC3300"/>
            </a:solidFill>
            <a:round/>
          </a:ln>
          <a:effectLst/>
        </p:spPr>
        <p:txBody>
          <a:bodyPr/>
          <a:lstStyle/>
          <a:p>
            <a:pPr>
              <a:defRPr/>
            </a:pPr>
            <a:endParaRPr lang="zh-CN" altLang="en-US" sz="1800"/>
          </a:p>
        </p:txBody>
      </p:sp>
      <p:sp>
        <p:nvSpPr>
          <p:cNvPr id="6" name="Line 14"/>
          <p:cNvSpPr>
            <a:spLocks noChangeShapeType="1"/>
          </p:cNvSpPr>
          <p:nvPr userDrawn="1"/>
        </p:nvSpPr>
        <p:spPr bwMode="auto">
          <a:xfrm>
            <a:off x="-1" y="6705600"/>
            <a:ext cx="5857103" cy="0"/>
          </a:xfrm>
          <a:prstGeom prst="line">
            <a:avLst/>
          </a:prstGeom>
          <a:noFill/>
          <a:ln w="34925">
            <a:solidFill>
              <a:srgbClr val="CC3300"/>
            </a:solidFill>
            <a:round/>
          </a:ln>
          <a:effectLst/>
        </p:spPr>
        <p:txBody>
          <a:bodyPr/>
          <a:lstStyle/>
          <a:p>
            <a:pPr>
              <a:defRPr/>
            </a:pPr>
            <a:endParaRPr lang="zh-CN" altLang="en-US" sz="1800"/>
          </a:p>
        </p:txBody>
      </p:sp>
      <p:sp>
        <p:nvSpPr>
          <p:cNvPr id="8194" name="Rectangle 2"/>
          <p:cNvSpPr>
            <a:spLocks noGrp="1" noChangeArrowheads="1"/>
          </p:cNvSpPr>
          <p:nvPr>
            <p:ph type="ctrTitle"/>
          </p:nvPr>
        </p:nvSpPr>
        <p:spPr>
          <a:xfrm>
            <a:off x="914400" y="1751578"/>
            <a:ext cx="10363200" cy="899980"/>
          </a:xfrm>
          <a:prstGeom prst="rect">
            <a:avLst/>
          </a:prstGeom>
        </p:spPr>
        <p:txBody>
          <a:bodyPr/>
          <a:lstStyle>
            <a:lvl1pPr>
              <a:defRPr sz="4000"/>
            </a:lvl1pPr>
          </a:lstStyle>
          <a:p>
            <a:r>
              <a:rPr lang="zh-CN" altLang="en-US"/>
              <a:t>单击此处编辑母版标题样式</a:t>
            </a:r>
            <a:endParaRPr lang="zh-CN" altLang="en-US" dirty="0"/>
          </a:p>
        </p:txBody>
      </p:sp>
      <p:sp>
        <p:nvSpPr>
          <p:cNvPr id="8195" name="Rectangle 3"/>
          <p:cNvSpPr>
            <a:spLocks noGrp="1" noChangeArrowheads="1"/>
          </p:cNvSpPr>
          <p:nvPr>
            <p:ph type="subTitle" idx="1"/>
          </p:nvPr>
        </p:nvSpPr>
        <p:spPr>
          <a:xfrm>
            <a:off x="1930400" y="3929448"/>
            <a:ext cx="9347200" cy="1248033"/>
          </a:xfrm>
          <a:prstGeom prst="rect">
            <a:avLst/>
          </a:prstGeom>
        </p:spPr>
        <p:txBody>
          <a:bodyPr/>
          <a:lstStyle>
            <a:lvl1pPr marL="0" indent="0" algn="ctr">
              <a:buFont typeface="Wingdings" panose="05000000000000000000" pitchFamily="2" charset="2"/>
              <a:buNone/>
              <a:defRPr sz="2800">
                <a:latin typeface="Arial" panose="020B0604020202020204" pitchFamily="34" charset="0"/>
                <a:cs typeface="Arial" panose="020B0604020202020204" pitchFamily="34" charset="0"/>
              </a:defRPr>
            </a:lvl1pPr>
          </a:lstStyle>
          <a:p>
            <a:r>
              <a:rPr lang="zh-CN" altLang="en-US"/>
              <a:t>单击此处编辑母版副标题样式</a:t>
            </a:r>
            <a:endParaRPr lang="zh-CN" altLang="en-US" dirty="0"/>
          </a:p>
        </p:txBody>
      </p:sp>
      <p:sp>
        <p:nvSpPr>
          <p:cNvPr id="8" name="Rectangle 4"/>
          <p:cNvSpPr>
            <a:spLocks noGrp="1" noChangeArrowheads="1"/>
          </p:cNvSpPr>
          <p:nvPr>
            <p:ph type="dt" sz="half" idx="10"/>
          </p:nvPr>
        </p:nvSpPr>
        <p:spPr>
          <a:xfrm>
            <a:off x="914400" y="6248400"/>
            <a:ext cx="2540000" cy="457200"/>
          </a:xfrm>
        </p:spPr>
        <p:txBody>
          <a:bodyPr lIns="91440" tIns="45720" rIns="91440" bIns="45720"/>
          <a:lstStyle>
            <a:lvl1pPr>
              <a:defRPr>
                <a:solidFill>
                  <a:schemeClr val="tx1"/>
                </a:solidFill>
              </a:defRPr>
            </a:lvl1pPr>
          </a:lstStyle>
          <a:p>
            <a:pPr>
              <a:defRPr/>
            </a:pPr>
            <a:fld id="{4B5EC891-C588-48A9-9809-20BDC72C834A}" type="datetime1">
              <a:rPr lang="zh-CN" altLang="en-US"/>
              <a:t>2021/8/18</a:t>
            </a:fld>
            <a:endParaRPr lang="en-US" altLang="zh-CN"/>
          </a:p>
        </p:txBody>
      </p:sp>
      <p:sp>
        <p:nvSpPr>
          <p:cNvPr id="10" name="Rectangle 6"/>
          <p:cNvSpPr>
            <a:spLocks noGrp="1" noChangeArrowheads="1"/>
          </p:cNvSpPr>
          <p:nvPr>
            <p:ph type="sldNum" sz="quarter" idx="12"/>
          </p:nvPr>
        </p:nvSpPr>
        <p:spPr>
          <a:xfrm>
            <a:off x="8737600" y="6248400"/>
            <a:ext cx="2540000" cy="457200"/>
          </a:xfrm>
        </p:spPr>
        <p:txBody>
          <a:bodyPr lIns="91440" tIns="45720" rIns="91440" bIns="45720"/>
          <a:lstStyle>
            <a:lvl1pPr>
              <a:defRPr>
                <a:solidFill>
                  <a:schemeClr val="tx1"/>
                </a:solidFill>
              </a:defRPr>
            </a:lvl1pPr>
          </a:lstStyle>
          <a:p>
            <a:fld id="{03B1E796-71BE-495F-9F47-415CAACE480D}" type="slidenum">
              <a:rPr lang="en-US" altLang="zh-CN"/>
              <a:t>‹#›</a:t>
            </a:fld>
            <a:endParaRPr lang="en-US" altLang="zh-CN"/>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87556" y="6000909"/>
            <a:ext cx="2139092" cy="67997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755651" y="1219200"/>
            <a:ext cx="10668000" cy="48006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A7BA4DB3-631B-49FE-8229-1964CE768A64}" type="datetime1">
              <a:rPr lang="zh-CN" altLang="en-US"/>
              <a:t>2021/8/18</a:t>
            </a:fld>
            <a:endParaRPr lang="en-US" altLang="zh-CN"/>
          </a:p>
        </p:txBody>
      </p:sp>
      <p:sp>
        <p:nvSpPr>
          <p:cNvPr id="6" name="Rectangle 8"/>
          <p:cNvSpPr>
            <a:spLocks noGrp="1" noChangeArrowheads="1"/>
          </p:cNvSpPr>
          <p:nvPr>
            <p:ph type="sldNum" sz="quarter" idx="12"/>
          </p:nvPr>
        </p:nvSpPr>
        <p:spPr/>
        <p:txBody>
          <a:bodyPr/>
          <a:lstStyle>
            <a:lvl1pPr>
              <a:defRPr/>
            </a:lvl1pPr>
          </a:lstStyle>
          <a:p>
            <a:fld id="{1F11E260-42A6-4C75-B080-E2A1853B5C92}"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1" y="304800"/>
            <a:ext cx="7806267" cy="57150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BF6D614A-A430-4242-BC59-F98E938320BE}" type="datetime1">
              <a:rPr lang="zh-CN" altLang="en-US"/>
              <a:t>2021/8/18</a:t>
            </a:fld>
            <a:endParaRPr lang="en-US" altLang="zh-CN"/>
          </a:p>
        </p:txBody>
      </p:sp>
      <p:sp>
        <p:nvSpPr>
          <p:cNvPr id="6" name="Rectangle 8"/>
          <p:cNvSpPr>
            <a:spLocks noGrp="1" noChangeArrowheads="1"/>
          </p:cNvSpPr>
          <p:nvPr>
            <p:ph type="sldNum" sz="quarter" idx="12"/>
          </p:nvPr>
        </p:nvSpPr>
        <p:spPr/>
        <p:txBody>
          <a:bodyPr/>
          <a:lstStyle>
            <a:lvl1pPr>
              <a:defRPr/>
            </a:lvl1pPr>
          </a:lstStyle>
          <a:p>
            <a:fld id="{0D7DF5C1-34B2-449A-86B3-B27808BD36AB}"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755651" y="1219200"/>
            <a:ext cx="5232400" cy="48006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219200"/>
            <a:ext cx="5232400" cy="48006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fld id="{2BB01A15-FC55-4777-8BAB-6AEF3956518A}" type="datetime1">
              <a:rPr lang="zh-CN" altLang="en-US"/>
              <a:t>2021/8/18</a:t>
            </a:fld>
            <a:endParaRPr lang="en-US" altLang="zh-CN"/>
          </a:p>
        </p:txBody>
      </p:sp>
      <p:sp>
        <p:nvSpPr>
          <p:cNvPr id="6" name="Rectangle 7"/>
          <p:cNvSpPr>
            <a:spLocks noGrp="1" noChangeArrowheads="1"/>
          </p:cNvSpPr>
          <p:nvPr>
            <p:ph type="ftr" sz="quarter" idx="11"/>
          </p:nvPr>
        </p:nvSpPr>
        <p:spPr>
          <a:xfrm>
            <a:off x="3325284" y="6470650"/>
            <a:ext cx="5399616" cy="304800"/>
          </a:xfrm>
          <a:prstGeom prst="rect">
            <a:avLst/>
          </a:prstGeom>
        </p:spPr>
        <p:txBody>
          <a:bodyPr/>
          <a:lstStyle>
            <a:lvl1pPr>
              <a:defRPr/>
            </a:lvl1pPr>
          </a:lstStyle>
          <a:p>
            <a:pPr>
              <a:defRPr/>
            </a:pPr>
            <a:r>
              <a:rPr lang="en-US" altLang="zh-CN"/>
              <a:t>SIGNAL ANALYSIS AND PROCESSING</a:t>
            </a:r>
          </a:p>
        </p:txBody>
      </p:sp>
      <p:sp>
        <p:nvSpPr>
          <p:cNvPr id="7" name="Rectangle 8"/>
          <p:cNvSpPr>
            <a:spLocks noGrp="1" noChangeArrowheads="1"/>
          </p:cNvSpPr>
          <p:nvPr>
            <p:ph type="sldNum" sz="quarter" idx="12"/>
          </p:nvPr>
        </p:nvSpPr>
        <p:spPr/>
        <p:txBody>
          <a:bodyPr/>
          <a:lstStyle>
            <a:lvl1pPr>
              <a:defRPr/>
            </a:lvl1pPr>
          </a:lstStyle>
          <a:p>
            <a:fld id="{0B61DEBF-5384-498E-A8A8-3C8FE3B40709}"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755651" y="1219200"/>
            <a:ext cx="5232400" cy="48006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1251" y="12192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1251" y="36957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dt" sz="half" idx="10"/>
          </p:nvPr>
        </p:nvSpPr>
        <p:spPr/>
        <p:txBody>
          <a:bodyPr/>
          <a:lstStyle>
            <a:lvl1pPr>
              <a:defRPr/>
            </a:lvl1pPr>
          </a:lstStyle>
          <a:p>
            <a:pPr>
              <a:defRPr/>
            </a:pPr>
            <a:fld id="{F00835FB-E2B9-4A21-8474-C8CF32BAACC3}" type="datetime1">
              <a:rPr lang="zh-CN" altLang="en-US"/>
              <a:t>2021/8/18</a:t>
            </a:fld>
            <a:endParaRPr lang="en-US" altLang="zh-CN"/>
          </a:p>
        </p:txBody>
      </p:sp>
      <p:sp>
        <p:nvSpPr>
          <p:cNvPr id="8" name="Rectangle 8"/>
          <p:cNvSpPr>
            <a:spLocks noGrp="1" noChangeArrowheads="1"/>
          </p:cNvSpPr>
          <p:nvPr>
            <p:ph type="sldNum" sz="quarter" idx="12"/>
          </p:nvPr>
        </p:nvSpPr>
        <p:spPr/>
        <p:txBody>
          <a:bodyPr/>
          <a:lstStyle>
            <a:lvl1pPr>
              <a:defRPr/>
            </a:lvl1pPr>
          </a:lstStyle>
          <a:p>
            <a:fld id="{088C074B-3167-4FD7-B824-BF6B1BE358E9}"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66233" y="304800"/>
            <a:ext cx="10668000" cy="60960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755651" y="12192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1251" y="12192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755651" y="36957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1251" y="36957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pPr>
              <a:defRPr/>
            </a:pPr>
            <a:fld id="{AA59263C-BD72-482C-8D78-95CADB537257}" type="datetime1">
              <a:rPr lang="zh-CN" altLang="en-US"/>
              <a:t>2021/8/18</a:t>
            </a:fld>
            <a:endParaRPr lang="en-US" altLang="zh-CN"/>
          </a:p>
        </p:txBody>
      </p:sp>
      <p:sp>
        <p:nvSpPr>
          <p:cNvPr id="9" name="Rectangle 8"/>
          <p:cNvSpPr>
            <a:spLocks noGrp="1" noChangeArrowheads="1"/>
          </p:cNvSpPr>
          <p:nvPr>
            <p:ph type="sldNum" sz="quarter" idx="12"/>
          </p:nvPr>
        </p:nvSpPr>
        <p:spPr/>
        <p:txBody>
          <a:bodyPr/>
          <a:lstStyle>
            <a:lvl1pPr>
              <a:defRPr/>
            </a:lvl1pPr>
          </a:lstStyle>
          <a:p>
            <a:fld id="{A2949D3C-04B6-4ACB-830E-2A5DBD02EE0B}" type="slidenum">
              <a:rPr lang="en-US" altLang="zh-CN"/>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5929FE-6AC2-8840-BAEC-98877422E83C}"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C9D2F-BA23-6143-87AA-ED5B01CBD859}" type="slidenum">
              <a:rPr lang="en-US" smtClean="0"/>
              <a:t>‹#›</a:t>
            </a:fld>
            <a:endParaRPr lang="en-US"/>
          </a:p>
        </p:txBody>
      </p:sp>
    </p:spTree>
    <p:extLst>
      <p:ext uri="{BB962C8B-B14F-4D97-AF65-F5344CB8AC3E}">
        <p14:creationId xmlns:p14="http://schemas.microsoft.com/office/powerpoint/2010/main" val="3049034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30767" y="6553201"/>
            <a:ext cx="2641600" cy="238125"/>
          </a:xfrm>
        </p:spPr>
        <p:txBody>
          <a:bodyPr/>
          <a:lstStyle>
            <a:lvl1pPr>
              <a:defRPr/>
            </a:lvl1pPr>
          </a:lstStyle>
          <a:p>
            <a:pPr>
              <a:defRPr/>
            </a:pPr>
            <a:fld id="{475F2974-A565-48EB-BE06-0BED6BD5DC9C}" type="datetime1">
              <a:rPr lang="zh-CN" altLang="en-US"/>
              <a:t>2021/8/18</a:t>
            </a:fld>
            <a:endParaRPr lang="en-US" altLang="zh-CN" dirty="0"/>
          </a:p>
        </p:txBody>
      </p:sp>
      <p:sp>
        <p:nvSpPr>
          <p:cNvPr id="3" name="Rectangle 8"/>
          <p:cNvSpPr>
            <a:spLocks noGrp="1" noChangeArrowheads="1"/>
          </p:cNvSpPr>
          <p:nvPr>
            <p:ph type="sldNum" sz="quarter" idx="11"/>
          </p:nvPr>
        </p:nvSpPr>
        <p:spPr/>
        <p:txBody>
          <a:bodyPr/>
          <a:lstStyle>
            <a:lvl1pPr>
              <a:defRPr/>
            </a:lvl1pPr>
          </a:lstStyle>
          <a:p>
            <a:fld id="{8A43780D-5C61-47C7-84FD-DBDC025933FC}"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p:txBody>
          <a:bodyPr/>
          <a:lstStyle>
            <a:lvl1pPr>
              <a:defRPr/>
            </a:lvl1pPr>
          </a:lstStyle>
          <a:p>
            <a:pPr>
              <a:defRPr/>
            </a:pPr>
            <a:fld id="{9B221B53-B291-46CE-877E-FAA38E6ADDA6}" type="datetime1">
              <a:rPr lang="zh-CN" altLang="en-US"/>
              <a:t>2021/8/18</a:t>
            </a:fld>
            <a:endParaRPr lang="en-US" altLang="zh-CN"/>
          </a:p>
        </p:txBody>
      </p:sp>
      <p:sp>
        <p:nvSpPr>
          <p:cNvPr id="6" name="Rectangle 8"/>
          <p:cNvSpPr>
            <a:spLocks noGrp="1" noChangeArrowheads="1"/>
          </p:cNvSpPr>
          <p:nvPr>
            <p:ph type="sldNum" sz="quarter" idx="12"/>
          </p:nvPr>
        </p:nvSpPr>
        <p:spPr/>
        <p:txBody>
          <a:bodyPr/>
          <a:lstStyle>
            <a:lvl1pPr>
              <a:defRPr/>
            </a:lvl1pPr>
          </a:lstStyle>
          <a:p>
            <a:fld id="{25BC82A5-DEC4-45F1-BF74-2438303C9B44}"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755651" y="1219200"/>
            <a:ext cx="5232400" cy="4800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219200"/>
            <a:ext cx="5232400" cy="4800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fld id="{9A989423-4571-428E-9D57-3E386FFA017D}" type="datetime1">
              <a:rPr lang="zh-CN" altLang="en-US"/>
              <a:t>2021/8/18</a:t>
            </a:fld>
            <a:endParaRPr lang="en-US" altLang="zh-CN"/>
          </a:p>
        </p:txBody>
      </p:sp>
      <p:sp>
        <p:nvSpPr>
          <p:cNvPr id="7" name="Rectangle 8"/>
          <p:cNvSpPr>
            <a:spLocks noGrp="1" noChangeArrowheads="1"/>
          </p:cNvSpPr>
          <p:nvPr>
            <p:ph type="sldNum" sz="quarter" idx="12"/>
          </p:nvPr>
        </p:nvSpPr>
        <p:spPr/>
        <p:txBody>
          <a:bodyPr/>
          <a:lstStyle>
            <a:lvl1pPr>
              <a:defRPr/>
            </a:lvl1pPr>
          </a:lstStyle>
          <a:p>
            <a:fld id="{F3A550D2-4B67-4914-BF83-63D9BCCFF0B9}"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pPr>
              <a:defRPr/>
            </a:pPr>
            <a:fld id="{3E32E941-4A46-4A72-917D-2159BC3588D0}" type="datetime1">
              <a:rPr lang="zh-CN" altLang="en-US"/>
              <a:t>2021/8/18</a:t>
            </a:fld>
            <a:endParaRPr lang="en-US" altLang="zh-CN"/>
          </a:p>
        </p:txBody>
      </p:sp>
      <p:sp>
        <p:nvSpPr>
          <p:cNvPr id="9" name="Rectangle 8"/>
          <p:cNvSpPr>
            <a:spLocks noGrp="1" noChangeArrowheads="1"/>
          </p:cNvSpPr>
          <p:nvPr>
            <p:ph type="sldNum" sz="quarter" idx="12"/>
          </p:nvPr>
        </p:nvSpPr>
        <p:spPr/>
        <p:txBody>
          <a:bodyPr/>
          <a:lstStyle>
            <a:lvl1pPr>
              <a:defRPr/>
            </a:lvl1pPr>
          </a:lstStyle>
          <a:p>
            <a:fld id="{AE67DE06-A8FC-4A02-B0B1-3E39E2702511}"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Rectangle 6"/>
          <p:cNvSpPr>
            <a:spLocks noGrp="1" noChangeArrowheads="1"/>
          </p:cNvSpPr>
          <p:nvPr>
            <p:ph type="dt" sz="half" idx="10"/>
          </p:nvPr>
        </p:nvSpPr>
        <p:spPr/>
        <p:txBody>
          <a:bodyPr/>
          <a:lstStyle>
            <a:lvl1pPr>
              <a:defRPr/>
            </a:lvl1pPr>
          </a:lstStyle>
          <a:p>
            <a:pPr>
              <a:defRPr/>
            </a:pPr>
            <a:fld id="{BFEE6F7D-3919-4651-8CA4-7B751C71BA14}" type="datetime1">
              <a:rPr lang="zh-CN" altLang="en-US"/>
              <a:t>2021/8/18</a:t>
            </a:fld>
            <a:endParaRPr lang="en-US" altLang="zh-CN"/>
          </a:p>
        </p:txBody>
      </p:sp>
      <p:sp>
        <p:nvSpPr>
          <p:cNvPr id="5" name="Rectangle 8"/>
          <p:cNvSpPr>
            <a:spLocks noGrp="1" noChangeArrowheads="1"/>
          </p:cNvSpPr>
          <p:nvPr>
            <p:ph type="sldNum" sz="quarter" idx="12"/>
          </p:nvPr>
        </p:nvSpPr>
        <p:spPr/>
        <p:txBody>
          <a:bodyPr/>
          <a:lstStyle>
            <a:lvl1pPr>
              <a:defRPr/>
            </a:lvl1pPr>
          </a:lstStyle>
          <a:p>
            <a:fld id="{E9737B81-CC8F-4512-9E0D-D70CBE9F7B1F}"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D1D84859-B760-4F0E-8732-51E216755E22}" type="datetime1">
              <a:rPr lang="zh-CN" altLang="en-US"/>
              <a:t>2021/8/18</a:t>
            </a:fld>
            <a:endParaRPr lang="en-US" altLang="zh-CN"/>
          </a:p>
        </p:txBody>
      </p:sp>
      <p:sp>
        <p:nvSpPr>
          <p:cNvPr id="4" name="Rectangle 8"/>
          <p:cNvSpPr>
            <a:spLocks noGrp="1" noChangeArrowheads="1"/>
          </p:cNvSpPr>
          <p:nvPr>
            <p:ph type="sldNum" sz="quarter" idx="12"/>
          </p:nvPr>
        </p:nvSpPr>
        <p:spPr/>
        <p:txBody>
          <a:bodyPr/>
          <a:lstStyle>
            <a:lvl1pPr>
              <a:defRPr/>
            </a:lvl1pPr>
          </a:lstStyle>
          <a:p>
            <a:fld id="{AE7C6688-C16E-448C-921C-67D4AB6EFAE9}"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B4978F59-7BED-4A97-80A4-85D24B87C6E9}" type="datetime1">
              <a:rPr lang="zh-CN" altLang="en-US"/>
              <a:t>2021/8/18</a:t>
            </a:fld>
            <a:endParaRPr lang="en-US" altLang="zh-CN"/>
          </a:p>
        </p:txBody>
      </p:sp>
      <p:sp>
        <p:nvSpPr>
          <p:cNvPr id="7" name="Rectangle 8"/>
          <p:cNvSpPr>
            <a:spLocks noGrp="1" noChangeArrowheads="1"/>
          </p:cNvSpPr>
          <p:nvPr>
            <p:ph type="sldNum" sz="quarter" idx="12"/>
          </p:nvPr>
        </p:nvSpPr>
        <p:spPr/>
        <p:txBody>
          <a:bodyPr/>
          <a:lstStyle>
            <a:lvl1pPr>
              <a:defRPr/>
            </a:lvl1pPr>
          </a:lstStyle>
          <a:p>
            <a:fld id="{50A26652-EACA-4A1A-99D9-0DEB85CE75BF}"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AD512F44-2064-45D4-8A26-9A2D7B999F44}" type="datetime1">
              <a:rPr lang="zh-CN" altLang="en-US"/>
              <a:t>2021/8/18</a:t>
            </a:fld>
            <a:endParaRPr lang="en-US" altLang="zh-CN"/>
          </a:p>
        </p:txBody>
      </p:sp>
      <p:sp>
        <p:nvSpPr>
          <p:cNvPr id="7" name="Rectangle 8"/>
          <p:cNvSpPr>
            <a:spLocks noGrp="1" noChangeArrowheads="1"/>
          </p:cNvSpPr>
          <p:nvPr>
            <p:ph type="sldNum" sz="quarter" idx="12"/>
          </p:nvPr>
        </p:nvSpPr>
        <p:spPr/>
        <p:txBody>
          <a:bodyPr/>
          <a:lstStyle>
            <a:lvl1pPr>
              <a:defRPr/>
            </a:lvl1pPr>
          </a:lstStyle>
          <a:p>
            <a:fld id="{62457EE5-2A63-491A-894B-D540F7D9596C}"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矩形 15"/>
          <p:cNvSpPr/>
          <p:nvPr userDrawn="1"/>
        </p:nvSpPr>
        <p:spPr bwMode="auto">
          <a:xfrm>
            <a:off x="-14817" y="6530975"/>
            <a:ext cx="12206817" cy="249238"/>
          </a:xfrm>
          <a:prstGeom prst="rect">
            <a:avLst/>
          </a:prstGeom>
          <a:solidFill>
            <a:srgbClr val="CC3300"/>
          </a:solidFill>
          <a:ln w="9525" cap="flat" cmpd="sng" algn="ctr">
            <a:solidFill>
              <a:srgbClr val="FF9900"/>
            </a:solidFill>
            <a:prstDash val="solid"/>
            <a:round/>
            <a:headEnd type="none" w="med" len="med"/>
            <a:tailEnd type="triangle" w="med" len="med"/>
          </a:ln>
          <a:effectLst/>
        </p:spPr>
        <p:txBody>
          <a:bodyPr/>
          <a:lstStyle/>
          <a:p>
            <a:pPr>
              <a:defRPr/>
            </a:pPr>
            <a:endParaRPr lang="zh-CN" altLang="en-US" sz="1800" dirty="0"/>
          </a:p>
        </p:txBody>
      </p:sp>
      <p:sp>
        <p:nvSpPr>
          <p:cNvPr id="7172" name="AutoShape 4"/>
          <p:cNvSpPr>
            <a:spLocks noChangeArrowheads="1"/>
          </p:cNvSpPr>
          <p:nvPr/>
        </p:nvSpPr>
        <p:spPr bwMode="auto">
          <a:xfrm>
            <a:off x="431800" y="914401"/>
            <a:ext cx="11760200" cy="66675"/>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CC3300"/>
          </a:solidFill>
          <a:ln w="9525">
            <a:solidFill>
              <a:srgbClr val="CC6600"/>
            </a:solidFill>
            <a:round/>
          </a:ln>
        </p:spPr>
        <p:txBody>
          <a:bodyPr/>
          <a:lstStyle/>
          <a:p>
            <a:pPr algn="l">
              <a:defRPr/>
            </a:pPr>
            <a:endParaRPr lang="zh-CN" altLang="zh-CN" sz="2400" b="0">
              <a:solidFill>
                <a:schemeClr val="tx1"/>
              </a:solidFill>
              <a:ea typeface="宋体" panose="02010600030101010101" pitchFamily="2" charset="-122"/>
            </a:endParaRPr>
          </a:p>
        </p:txBody>
      </p:sp>
      <p:sp>
        <p:nvSpPr>
          <p:cNvPr id="7174" name="Rectangle 6"/>
          <p:cNvSpPr>
            <a:spLocks noGrp="1" noChangeArrowheads="1"/>
          </p:cNvSpPr>
          <p:nvPr>
            <p:ph type="dt" sz="half" idx="2"/>
          </p:nvPr>
        </p:nvSpPr>
        <p:spPr bwMode="auto">
          <a:xfrm>
            <a:off x="584200" y="6553201"/>
            <a:ext cx="2641600" cy="238125"/>
          </a:xfrm>
          <a:prstGeom prst="rect">
            <a:avLst/>
          </a:prstGeom>
          <a:noFill/>
          <a:ln w="9525">
            <a:noFill/>
            <a:miter lim="800000"/>
          </a:ln>
          <a:effectLst/>
        </p:spPr>
        <p:txBody>
          <a:bodyPr vert="horz" wrap="square" lIns="0" tIns="0" rIns="0" bIns="0" numCol="1" anchor="t" anchorCtr="0" compatLnSpc="1"/>
          <a:lstStyle>
            <a:lvl1pPr algn="l">
              <a:defRPr sz="1200" b="0">
                <a:solidFill>
                  <a:schemeClr val="bg1"/>
                </a:solidFill>
                <a:ea typeface="+mn-ea"/>
              </a:defRPr>
            </a:lvl1pPr>
          </a:lstStyle>
          <a:p>
            <a:pPr>
              <a:defRPr/>
            </a:pPr>
            <a:fld id="{EEBE79F2-9FE6-4B99-A8D9-05ADE8088E5F}" type="datetime1">
              <a:rPr lang="zh-CN" altLang="en-US"/>
              <a:t>2021/8/18</a:t>
            </a:fld>
            <a:endParaRPr lang="en-US" altLang="zh-CN" dirty="0"/>
          </a:p>
        </p:txBody>
      </p:sp>
      <p:sp>
        <p:nvSpPr>
          <p:cNvPr id="7176" name="Rectangle 8"/>
          <p:cNvSpPr>
            <a:spLocks noGrp="1" noChangeArrowheads="1"/>
          </p:cNvSpPr>
          <p:nvPr>
            <p:ph type="sldNum" sz="quarter" idx="4"/>
          </p:nvPr>
        </p:nvSpPr>
        <p:spPr bwMode="auto">
          <a:xfrm>
            <a:off x="9179984" y="6553200"/>
            <a:ext cx="2641600" cy="228600"/>
          </a:xfrm>
          <a:prstGeom prst="rect">
            <a:avLst/>
          </a:prstGeom>
          <a:noFill/>
          <a:ln w="9525">
            <a:noFill/>
            <a:miter lim="800000"/>
          </a:ln>
          <a:effectLst/>
        </p:spPr>
        <p:txBody>
          <a:bodyPr vert="horz" wrap="square" lIns="0" tIns="0" rIns="0" bIns="0" numCol="1" anchor="t" anchorCtr="0" compatLnSpc="1"/>
          <a:lstStyle>
            <a:lvl1pPr algn="r">
              <a:defRPr sz="1200" b="0">
                <a:solidFill>
                  <a:schemeClr val="bg1"/>
                </a:solidFill>
                <a:ea typeface="宋体" panose="02010600030101010101" pitchFamily="2" charset="-122"/>
              </a:defRPr>
            </a:lvl1pPr>
          </a:lstStyle>
          <a:p>
            <a:fld id="{9F5261D9-34D4-4683-874B-4B49ADB77494}" type="slidenum">
              <a:rPr lang="en-US" altLang="zh-CN"/>
              <a:t>‹#›</a:t>
            </a:fld>
            <a:endParaRPr lang="en-US" altLang="zh-CN"/>
          </a:p>
        </p:txBody>
      </p:sp>
      <p:sp>
        <p:nvSpPr>
          <p:cNvPr id="17" name="TextBox 16"/>
          <p:cNvSpPr txBox="1"/>
          <p:nvPr userDrawn="1"/>
        </p:nvSpPr>
        <p:spPr>
          <a:xfrm>
            <a:off x="2893484" y="6530975"/>
            <a:ext cx="6286500" cy="306705"/>
          </a:xfrm>
          <a:prstGeom prst="rect">
            <a:avLst/>
          </a:prstGeom>
          <a:noFill/>
        </p:spPr>
        <p:txBody>
          <a:bodyPr>
            <a:spAutoFit/>
          </a:bodyPr>
          <a:lstStyle/>
          <a:p>
            <a:pPr algn="ctr">
              <a:defRPr/>
            </a:pPr>
            <a:r>
              <a:rPr lang="zh-CN" altLang="en-US" sz="1400" dirty="0">
                <a:solidFill>
                  <a:schemeClr val="bg1"/>
                </a:solidFill>
              </a:rPr>
              <a:t>机器学习</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Lst>
  <p:hf hdr="0"/>
  <p:txStyles>
    <p:title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p:titleStyle>
    <p:body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29.wmf"/><Relationship Id="rId7" Type="http://schemas.openxmlformats.org/officeDocument/2006/relationships/oleObject" Target="../embeddings/oleObject50.bin"/><Relationship Id="rId2" Type="http://schemas.openxmlformats.org/officeDocument/2006/relationships/oleObject" Target="../embeddings/oleObject48.bin"/><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wmf"/><Relationship Id="rId4" Type="http://schemas.openxmlformats.org/officeDocument/2006/relationships/oleObject" Target="../embeddings/oleObject49.bin"/></Relationships>
</file>

<file path=ppt/slides/_rels/slide11.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oleObject" Target="../embeddings/oleObject51.bin"/><Relationship Id="rId7" Type="http://schemas.openxmlformats.org/officeDocument/2006/relationships/image" Target="../media/image56.wmf"/><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oleObject" Target="../embeddings/oleObject52.bin"/><Relationship Id="rId5" Type="http://schemas.openxmlformats.org/officeDocument/2006/relationships/image" Target="../media/image61.png"/><Relationship Id="rId4" Type="http://schemas.openxmlformats.org/officeDocument/2006/relationships/image" Target="../media/image60.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oleObject" Target="../embeddings/oleObject58.bin"/><Relationship Id="rId18" Type="http://schemas.openxmlformats.org/officeDocument/2006/relationships/image" Target="../media/image68.wmf"/><Relationship Id="rId26" Type="http://schemas.openxmlformats.org/officeDocument/2006/relationships/oleObject" Target="../embeddings/oleObject65.bin"/><Relationship Id="rId3" Type="http://schemas.openxmlformats.org/officeDocument/2006/relationships/image" Target="../media/image63.wmf"/><Relationship Id="rId21" Type="http://schemas.openxmlformats.org/officeDocument/2006/relationships/image" Target="../media/image70.wmf"/><Relationship Id="rId7" Type="http://schemas.openxmlformats.org/officeDocument/2006/relationships/image" Target="../media/image37.wmf"/><Relationship Id="rId12" Type="http://schemas.openxmlformats.org/officeDocument/2006/relationships/image" Target="../media/image67.wmf"/><Relationship Id="rId17" Type="http://schemas.openxmlformats.org/officeDocument/2006/relationships/oleObject" Target="../embeddings/oleObject61.bin"/><Relationship Id="rId25" Type="http://schemas.openxmlformats.org/officeDocument/2006/relationships/image" Target="../media/image72.wmf"/><Relationship Id="rId2" Type="http://schemas.openxmlformats.org/officeDocument/2006/relationships/oleObject" Target="../embeddings/oleObject53.bin"/><Relationship Id="rId16" Type="http://schemas.openxmlformats.org/officeDocument/2006/relationships/oleObject" Target="../embeddings/oleObject60.bin"/><Relationship Id="rId20" Type="http://schemas.openxmlformats.org/officeDocument/2006/relationships/oleObject" Target="../embeddings/oleObject62.bin"/><Relationship Id="rId1" Type="http://schemas.openxmlformats.org/officeDocument/2006/relationships/slideLayout" Target="../slideLayouts/slideLayout2.xml"/><Relationship Id="rId6" Type="http://schemas.openxmlformats.org/officeDocument/2006/relationships/oleObject" Target="../embeddings/oleObject55.bin"/><Relationship Id="rId11" Type="http://schemas.openxmlformats.org/officeDocument/2006/relationships/oleObject" Target="../embeddings/oleObject57.bin"/><Relationship Id="rId24" Type="http://schemas.openxmlformats.org/officeDocument/2006/relationships/oleObject" Target="../embeddings/oleObject64.bin"/><Relationship Id="rId5" Type="http://schemas.openxmlformats.org/officeDocument/2006/relationships/image" Target="../media/image64.wmf"/><Relationship Id="rId15" Type="http://schemas.openxmlformats.org/officeDocument/2006/relationships/image" Target="../media/image58.wmf"/><Relationship Id="rId23" Type="http://schemas.openxmlformats.org/officeDocument/2006/relationships/image" Target="../media/image71.wmf"/><Relationship Id="rId28" Type="http://schemas.openxmlformats.org/officeDocument/2006/relationships/image" Target="../media/image74.png"/><Relationship Id="rId10" Type="http://schemas.openxmlformats.org/officeDocument/2006/relationships/image" Target="../media/image66.png"/><Relationship Id="rId19" Type="http://schemas.openxmlformats.org/officeDocument/2006/relationships/image" Target="../media/image69.png"/><Relationship Id="rId4" Type="http://schemas.openxmlformats.org/officeDocument/2006/relationships/oleObject" Target="../embeddings/oleObject54.bin"/><Relationship Id="rId9" Type="http://schemas.openxmlformats.org/officeDocument/2006/relationships/image" Target="../media/image65.wmf"/><Relationship Id="rId14" Type="http://schemas.openxmlformats.org/officeDocument/2006/relationships/oleObject" Target="../embeddings/oleObject59.bin"/><Relationship Id="rId22" Type="http://schemas.openxmlformats.org/officeDocument/2006/relationships/oleObject" Target="../embeddings/oleObject63.bin"/><Relationship Id="rId27" Type="http://schemas.openxmlformats.org/officeDocument/2006/relationships/image" Target="../media/image73.wmf"/></Relationships>
</file>

<file path=ppt/slides/_rels/slide1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71.bin"/><Relationship Id="rId18" Type="http://schemas.openxmlformats.org/officeDocument/2006/relationships/oleObject" Target="../embeddings/oleObject74.bin"/><Relationship Id="rId3" Type="http://schemas.openxmlformats.org/officeDocument/2006/relationships/image" Target="../media/image76.wmf"/><Relationship Id="rId21" Type="http://schemas.openxmlformats.org/officeDocument/2006/relationships/image" Target="../media/image85.wmf"/><Relationship Id="rId7" Type="http://schemas.openxmlformats.org/officeDocument/2006/relationships/oleObject" Target="../embeddings/oleObject68.bin"/><Relationship Id="rId12" Type="http://schemas.openxmlformats.org/officeDocument/2006/relationships/image" Target="../media/image81.wmf"/><Relationship Id="rId17" Type="http://schemas.openxmlformats.org/officeDocument/2006/relationships/oleObject" Target="../embeddings/oleObject73.bin"/><Relationship Id="rId25" Type="http://schemas.openxmlformats.org/officeDocument/2006/relationships/image" Target="../media/image87.wmf"/><Relationship Id="rId2" Type="http://schemas.openxmlformats.org/officeDocument/2006/relationships/oleObject" Target="../embeddings/oleObject66.bin"/><Relationship Id="rId16" Type="http://schemas.openxmlformats.org/officeDocument/2006/relationships/image" Target="../media/image83.wmf"/><Relationship Id="rId20" Type="http://schemas.openxmlformats.org/officeDocument/2006/relationships/oleObject" Target="../embeddings/oleObject75.bin"/><Relationship Id="rId1" Type="http://schemas.openxmlformats.org/officeDocument/2006/relationships/slideLayout" Target="../slideLayouts/slideLayout2.xml"/><Relationship Id="rId6" Type="http://schemas.openxmlformats.org/officeDocument/2006/relationships/image" Target="../media/image78.png"/><Relationship Id="rId11" Type="http://schemas.openxmlformats.org/officeDocument/2006/relationships/oleObject" Target="../embeddings/oleObject70.bin"/><Relationship Id="rId24" Type="http://schemas.openxmlformats.org/officeDocument/2006/relationships/oleObject" Target="../embeddings/oleObject77.bin"/><Relationship Id="rId5" Type="http://schemas.openxmlformats.org/officeDocument/2006/relationships/image" Target="../media/image77.wmf"/><Relationship Id="rId15" Type="http://schemas.openxmlformats.org/officeDocument/2006/relationships/oleObject" Target="../embeddings/oleObject72.bin"/><Relationship Id="rId23" Type="http://schemas.openxmlformats.org/officeDocument/2006/relationships/image" Target="../media/image86.wmf"/><Relationship Id="rId10" Type="http://schemas.openxmlformats.org/officeDocument/2006/relationships/image" Target="../media/image80.wmf"/><Relationship Id="rId19" Type="http://schemas.openxmlformats.org/officeDocument/2006/relationships/image" Target="../media/image84.wmf"/><Relationship Id="rId4" Type="http://schemas.openxmlformats.org/officeDocument/2006/relationships/oleObject" Target="../embeddings/oleObject67.bin"/><Relationship Id="rId9" Type="http://schemas.openxmlformats.org/officeDocument/2006/relationships/oleObject" Target="../embeddings/oleObject69.bin"/><Relationship Id="rId14" Type="http://schemas.openxmlformats.org/officeDocument/2006/relationships/image" Target="../media/image82.wmf"/><Relationship Id="rId22" Type="http://schemas.openxmlformats.org/officeDocument/2006/relationships/oleObject" Target="../embeddings/oleObject76.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92.wmf"/><Relationship Id="rId18" Type="http://schemas.openxmlformats.org/officeDocument/2006/relationships/oleObject" Target="../embeddings/oleObject87.bin"/><Relationship Id="rId26" Type="http://schemas.openxmlformats.org/officeDocument/2006/relationships/oleObject" Target="../embeddings/oleObject91.bin"/><Relationship Id="rId3" Type="http://schemas.openxmlformats.org/officeDocument/2006/relationships/image" Target="../media/image88.wmf"/><Relationship Id="rId21" Type="http://schemas.openxmlformats.org/officeDocument/2006/relationships/image" Target="../media/image96.wmf"/><Relationship Id="rId7" Type="http://schemas.openxmlformats.org/officeDocument/2006/relationships/image" Target="../media/image90.wmf"/><Relationship Id="rId12" Type="http://schemas.openxmlformats.org/officeDocument/2006/relationships/oleObject" Target="../embeddings/oleObject84.bin"/><Relationship Id="rId17" Type="http://schemas.openxmlformats.org/officeDocument/2006/relationships/image" Target="../media/image94.wmf"/><Relationship Id="rId25" Type="http://schemas.openxmlformats.org/officeDocument/2006/relationships/image" Target="../media/image98.wmf"/><Relationship Id="rId2" Type="http://schemas.openxmlformats.org/officeDocument/2006/relationships/oleObject" Target="../embeddings/oleObject78.bin"/><Relationship Id="rId16" Type="http://schemas.openxmlformats.org/officeDocument/2006/relationships/oleObject" Target="../embeddings/oleObject86.bin"/><Relationship Id="rId20" Type="http://schemas.openxmlformats.org/officeDocument/2006/relationships/oleObject" Target="../embeddings/oleObject88.bin"/><Relationship Id="rId1" Type="http://schemas.openxmlformats.org/officeDocument/2006/relationships/slideLayout" Target="../slideLayouts/slideLayout2.xml"/><Relationship Id="rId6" Type="http://schemas.openxmlformats.org/officeDocument/2006/relationships/oleObject" Target="../embeddings/oleObject80.bin"/><Relationship Id="rId11" Type="http://schemas.openxmlformats.org/officeDocument/2006/relationships/oleObject" Target="../embeddings/oleObject83.bin"/><Relationship Id="rId24" Type="http://schemas.openxmlformats.org/officeDocument/2006/relationships/oleObject" Target="../embeddings/oleObject90.bin"/><Relationship Id="rId5" Type="http://schemas.openxmlformats.org/officeDocument/2006/relationships/image" Target="../media/image89.wmf"/><Relationship Id="rId15" Type="http://schemas.openxmlformats.org/officeDocument/2006/relationships/image" Target="../media/image93.wmf"/><Relationship Id="rId23" Type="http://schemas.openxmlformats.org/officeDocument/2006/relationships/image" Target="../media/image97.wmf"/><Relationship Id="rId10" Type="http://schemas.openxmlformats.org/officeDocument/2006/relationships/image" Target="../media/image91.wmf"/><Relationship Id="rId19" Type="http://schemas.openxmlformats.org/officeDocument/2006/relationships/image" Target="../media/image95.wmf"/><Relationship Id="rId4" Type="http://schemas.openxmlformats.org/officeDocument/2006/relationships/oleObject" Target="../embeddings/oleObject79.bin"/><Relationship Id="rId9" Type="http://schemas.openxmlformats.org/officeDocument/2006/relationships/oleObject" Target="../embeddings/oleObject82.bin"/><Relationship Id="rId14" Type="http://schemas.openxmlformats.org/officeDocument/2006/relationships/oleObject" Target="../embeddings/oleObject85.bin"/><Relationship Id="rId22" Type="http://schemas.openxmlformats.org/officeDocument/2006/relationships/oleObject" Target="../embeddings/oleObject89.bin"/><Relationship Id="rId27" Type="http://schemas.openxmlformats.org/officeDocument/2006/relationships/image" Target="../media/image99.wmf"/></Relationships>
</file>

<file path=ppt/slides/_rels/slide16.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oleObject" Target="../embeddings/oleObject97.bin"/><Relationship Id="rId18" Type="http://schemas.openxmlformats.org/officeDocument/2006/relationships/image" Target="../media/image107.wmf"/><Relationship Id="rId3" Type="http://schemas.openxmlformats.org/officeDocument/2006/relationships/image" Target="../media/image100.wmf"/><Relationship Id="rId7" Type="http://schemas.openxmlformats.org/officeDocument/2006/relationships/image" Target="../media/image101.wmf"/><Relationship Id="rId12" Type="http://schemas.openxmlformats.org/officeDocument/2006/relationships/image" Target="../media/image104.wmf"/><Relationship Id="rId17" Type="http://schemas.openxmlformats.org/officeDocument/2006/relationships/oleObject" Target="../embeddings/oleObject99.bin"/><Relationship Id="rId2" Type="http://schemas.openxmlformats.org/officeDocument/2006/relationships/oleObject" Target="../embeddings/oleObject92.bin"/><Relationship Id="rId16" Type="http://schemas.openxmlformats.org/officeDocument/2006/relationships/image" Target="../media/image106.wmf"/><Relationship Id="rId1" Type="http://schemas.openxmlformats.org/officeDocument/2006/relationships/slideLayout" Target="../slideLayouts/slideLayout2.xml"/><Relationship Id="rId6" Type="http://schemas.openxmlformats.org/officeDocument/2006/relationships/oleObject" Target="../embeddings/oleObject94.bin"/><Relationship Id="rId11" Type="http://schemas.openxmlformats.org/officeDocument/2006/relationships/oleObject" Target="../embeddings/oleObject96.bin"/><Relationship Id="rId5" Type="http://schemas.openxmlformats.org/officeDocument/2006/relationships/image" Target="../media/image76.wmf"/><Relationship Id="rId15" Type="http://schemas.openxmlformats.org/officeDocument/2006/relationships/oleObject" Target="../embeddings/oleObject98.bin"/><Relationship Id="rId10" Type="http://schemas.openxmlformats.org/officeDocument/2006/relationships/image" Target="../media/image103.wmf"/><Relationship Id="rId19" Type="http://schemas.openxmlformats.org/officeDocument/2006/relationships/image" Target="../media/image108.png"/><Relationship Id="rId4" Type="http://schemas.openxmlformats.org/officeDocument/2006/relationships/oleObject" Target="../embeddings/oleObject93.bin"/><Relationship Id="rId9" Type="http://schemas.openxmlformats.org/officeDocument/2006/relationships/oleObject" Target="../embeddings/oleObject95.bin"/><Relationship Id="rId14" Type="http://schemas.openxmlformats.org/officeDocument/2006/relationships/image" Target="../media/image105.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image" Target="../media/image109.wmf"/><Relationship Id="rId7" Type="http://schemas.openxmlformats.org/officeDocument/2006/relationships/image" Target="../media/image111.wmf"/><Relationship Id="rId2" Type="http://schemas.openxmlformats.org/officeDocument/2006/relationships/oleObject" Target="../embeddings/oleObject100.bin"/><Relationship Id="rId1" Type="http://schemas.openxmlformats.org/officeDocument/2006/relationships/slideLayout" Target="../slideLayouts/slideLayout2.xml"/><Relationship Id="rId6" Type="http://schemas.openxmlformats.org/officeDocument/2006/relationships/oleObject" Target="../embeddings/oleObject102.bin"/><Relationship Id="rId5" Type="http://schemas.openxmlformats.org/officeDocument/2006/relationships/image" Target="../media/image110.wmf"/><Relationship Id="rId10" Type="http://schemas.openxmlformats.org/officeDocument/2006/relationships/image" Target="../media/image113.png"/><Relationship Id="rId4" Type="http://schemas.openxmlformats.org/officeDocument/2006/relationships/oleObject" Target="../embeddings/oleObject101.bin"/><Relationship Id="rId9" Type="http://schemas.openxmlformats.org/officeDocument/2006/relationships/image" Target="../media/image112.wmf"/></Relationships>
</file>

<file path=ppt/slides/_rels/slide1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oleObject" Target="../embeddings/oleObject109.bin"/><Relationship Id="rId3" Type="http://schemas.openxmlformats.org/officeDocument/2006/relationships/image" Target="../media/image116.wmf"/><Relationship Id="rId7" Type="http://schemas.openxmlformats.org/officeDocument/2006/relationships/image" Target="../media/image118.wmf"/><Relationship Id="rId12" Type="http://schemas.openxmlformats.org/officeDocument/2006/relationships/image" Target="../media/image121.png"/><Relationship Id="rId2" Type="http://schemas.openxmlformats.org/officeDocument/2006/relationships/oleObject" Target="../embeddings/oleObject104.bin"/><Relationship Id="rId1" Type="http://schemas.openxmlformats.org/officeDocument/2006/relationships/slideLayout" Target="../slideLayouts/slideLayout2.xml"/><Relationship Id="rId6" Type="http://schemas.openxmlformats.org/officeDocument/2006/relationships/oleObject" Target="../embeddings/oleObject106.bin"/><Relationship Id="rId11" Type="http://schemas.openxmlformats.org/officeDocument/2006/relationships/oleObject" Target="../embeddings/oleObject108.bin"/><Relationship Id="rId5" Type="http://schemas.openxmlformats.org/officeDocument/2006/relationships/image" Target="../media/image117.wmf"/><Relationship Id="rId10" Type="http://schemas.openxmlformats.org/officeDocument/2006/relationships/image" Target="../media/image120.wmf"/><Relationship Id="rId4" Type="http://schemas.openxmlformats.org/officeDocument/2006/relationships/oleObject" Target="../embeddings/oleObject105.bin"/><Relationship Id="rId9" Type="http://schemas.openxmlformats.org/officeDocument/2006/relationships/oleObject" Target="../embeddings/oleObject107.bin"/><Relationship Id="rId14" Type="http://schemas.openxmlformats.org/officeDocument/2006/relationships/image" Target="../media/image122.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8.wmf"/><Relationship Id="rId18" Type="http://schemas.openxmlformats.org/officeDocument/2006/relationships/oleObject" Target="../embeddings/oleObject9.bin"/><Relationship Id="rId3" Type="http://schemas.openxmlformats.org/officeDocument/2006/relationships/image" Target="../media/image3.wmf"/><Relationship Id="rId21" Type="http://schemas.openxmlformats.org/officeDocument/2006/relationships/image" Target="../media/image12.wmf"/><Relationship Id="rId7" Type="http://schemas.openxmlformats.org/officeDocument/2006/relationships/image" Target="../media/image5.wmf"/><Relationship Id="rId12" Type="http://schemas.openxmlformats.org/officeDocument/2006/relationships/oleObject" Target="../embeddings/oleObject6.bin"/><Relationship Id="rId17" Type="http://schemas.openxmlformats.org/officeDocument/2006/relationships/image" Target="../media/image10.png"/><Relationship Id="rId2" Type="http://schemas.openxmlformats.org/officeDocument/2006/relationships/oleObject" Target="../embeddings/oleObject1.bin"/><Relationship Id="rId16" Type="http://schemas.openxmlformats.org/officeDocument/2006/relationships/image" Target="../media/image9.wmf"/><Relationship Id="rId20"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7.wmf"/><Relationship Id="rId5" Type="http://schemas.openxmlformats.org/officeDocument/2006/relationships/image" Target="../media/image4.wmf"/><Relationship Id="rId15" Type="http://schemas.openxmlformats.org/officeDocument/2006/relationships/oleObject" Target="../embeddings/oleObject8.bin"/><Relationship Id="rId10" Type="http://schemas.openxmlformats.org/officeDocument/2006/relationships/oleObject" Target="../embeddings/oleObject5.bin"/><Relationship Id="rId19" Type="http://schemas.openxmlformats.org/officeDocument/2006/relationships/image" Target="../media/image11.wmf"/><Relationship Id="rId4" Type="http://schemas.openxmlformats.org/officeDocument/2006/relationships/oleObject" Target="../embeddings/oleObject2.bin"/><Relationship Id="rId9" Type="http://schemas.openxmlformats.org/officeDocument/2006/relationships/image" Target="../media/image6.wmf"/><Relationship Id="rId14" Type="http://schemas.openxmlformats.org/officeDocument/2006/relationships/oleObject" Target="../embeddings/oleObject7.bin"/><Relationship Id="rId22" Type="http://schemas.openxmlformats.org/officeDocument/2006/relationships/image" Target="../media/image13.pn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13.bin"/><Relationship Id="rId13" Type="http://schemas.openxmlformats.org/officeDocument/2006/relationships/oleObject" Target="../embeddings/oleObject116.bin"/><Relationship Id="rId3" Type="http://schemas.openxmlformats.org/officeDocument/2006/relationships/image" Target="../media/image118.wmf"/><Relationship Id="rId7" Type="http://schemas.openxmlformats.org/officeDocument/2006/relationships/image" Target="../media/image124.wmf"/><Relationship Id="rId12" Type="http://schemas.openxmlformats.org/officeDocument/2006/relationships/oleObject" Target="../embeddings/oleObject115.bin"/><Relationship Id="rId2" Type="http://schemas.openxmlformats.org/officeDocument/2006/relationships/oleObject" Target="../embeddings/oleObject110.bin"/><Relationship Id="rId1" Type="http://schemas.openxmlformats.org/officeDocument/2006/relationships/slideLayout" Target="../slideLayouts/slideLayout2.xml"/><Relationship Id="rId6" Type="http://schemas.openxmlformats.org/officeDocument/2006/relationships/oleObject" Target="../embeddings/oleObject112.bin"/><Relationship Id="rId11" Type="http://schemas.openxmlformats.org/officeDocument/2006/relationships/image" Target="../media/image116.wmf"/><Relationship Id="rId5" Type="http://schemas.openxmlformats.org/officeDocument/2006/relationships/image" Target="../media/image123.wmf"/><Relationship Id="rId15" Type="http://schemas.openxmlformats.org/officeDocument/2006/relationships/image" Target="../media/image126.wmf"/><Relationship Id="rId10" Type="http://schemas.openxmlformats.org/officeDocument/2006/relationships/oleObject" Target="../embeddings/oleObject114.bin"/><Relationship Id="rId4" Type="http://schemas.openxmlformats.org/officeDocument/2006/relationships/oleObject" Target="../embeddings/oleObject111.bin"/><Relationship Id="rId9" Type="http://schemas.openxmlformats.org/officeDocument/2006/relationships/image" Target="../media/image125.wmf"/><Relationship Id="rId14" Type="http://schemas.openxmlformats.org/officeDocument/2006/relationships/oleObject" Target="../embeddings/oleObject117.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21.bin"/><Relationship Id="rId13" Type="http://schemas.openxmlformats.org/officeDocument/2006/relationships/oleObject" Target="../embeddings/oleObject124.bin"/><Relationship Id="rId3" Type="http://schemas.openxmlformats.org/officeDocument/2006/relationships/image" Target="../media/image124.wmf"/><Relationship Id="rId7" Type="http://schemas.openxmlformats.org/officeDocument/2006/relationships/image" Target="../media/image127.wmf"/><Relationship Id="rId12" Type="http://schemas.openxmlformats.org/officeDocument/2006/relationships/image" Target="../media/image129.png"/><Relationship Id="rId17" Type="http://schemas.openxmlformats.org/officeDocument/2006/relationships/image" Target="../media/image132.wmf"/><Relationship Id="rId2" Type="http://schemas.openxmlformats.org/officeDocument/2006/relationships/oleObject" Target="../embeddings/oleObject118.bin"/><Relationship Id="rId16" Type="http://schemas.openxmlformats.org/officeDocument/2006/relationships/oleObject" Target="../embeddings/oleObject125.bin"/><Relationship Id="rId1" Type="http://schemas.openxmlformats.org/officeDocument/2006/relationships/slideLayout" Target="../slideLayouts/slideLayout2.xml"/><Relationship Id="rId6" Type="http://schemas.openxmlformats.org/officeDocument/2006/relationships/oleObject" Target="../embeddings/oleObject120.bin"/><Relationship Id="rId11" Type="http://schemas.openxmlformats.org/officeDocument/2006/relationships/oleObject" Target="../embeddings/oleObject123.bin"/><Relationship Id="rId5" Type="http://schemas.openxmlformats.org/officeDocument/2006/relationships/image" Target="../media/image117.wmf"/><Relationship Id="rId15" Type="http://schemas.openxmlformats.org/officeDocument/2006/relationships/image" Target="../media/image131.png"/><Relationship Id="rId10" Type="http://schemas.openxmlformats.org/officeDocument/2006/relationships/oleObject" Target="../embeddings/oleObject122.bin"/><Relationship Id="rId4" Type="http://schemas.openxmlformats.org/officeDocument/2006/relationships/oleObject" Target="../embeddings/oleObject119.bin"/><Relationship Id="rId9" Type="http://schemas.openxmlformats.org/officeDocument/2006/relationships/image" Target="../media/image128.wmf"/><Relationship Id="rId14" Type="http://schemas.openxmlformats.org/officeDocument/2006/relationships/image" Target="../media/image130.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9.png"/><Relationship Id="rId3" Type="http://schemas.openxmlformats.org/officeDocument/2006/relationships/image" Target="../media/image8.wmf"/><Relationship Id="rId7" Type="http://schemas.openxmlformats.org/officeDocument/2006/relationships/image" Target="../media/image15.wmf"/><Relationship Id="rId12" Type="http://schemas.openxmlformats.org/officeDocument/2006/relationships/image" Target="../media/image18.png"/><Relationship Id="rId17" Type="http://schemas.openxmlformats.org/officeDocument/2006/relationships/image" Target="../media/image21.wmf"/><Relationship Id="rId2" Type="http://schemas.openxmlformats.org/officeDocument/2006/relationships/oleObject" Target="../embeddings/oleObject11.bin"/><Relationship Id="rId16"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oleObject" Target="../embeddings/oleObject13.bin"/><Relationship Id="rId11" Type="http://schemas.openxmlformats.org/officeDocument/2006/relationships/image" Target="../media/image17.wmf"/><Relationship Id="rId5" Type="http://schemas.openxmlformats.org/officeDocument/2006/relationships/image" Target="../media/image14.wmf"/><Relationship Id="rId15" Type="http://schemas.openxmlformats.org/officeDocument/2006/relationships/image" Target="../media/image20.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6.wmf"/><Relationship Id="rId14" Type="http://schemas.openxmlformats.org/officeDocument/2006/relationships/oleObject" Target="../embeddings/oleObject16.bin"/></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wmf"/><Relationship Id="rId3" Type="http://schemas.openxmlformats.org/officeDocument/2006/relationships/image" Target="../media/image23.png"/><Relationship Id="rId7" Type="http://schemas.openxmlformats.org/officeDocument/2006/relationships/image" Target="../media/image26.png"/><Relationship Id="rId12" Type="http://schemas.openxmlformats.org/officeDocument/2006/relationships/oleObject" Target="../embeddings/oleObject20.bin"/><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wmf"/><Relationship Id="rId11" Type="http://schemas.openxmlformats.org/officeDocument/2006/relationships/image" Target="../media/image8.wmf"/><Relationship Id="rId5" Type="http://schemas.openxmlformats.org/officeDocument/2006/relationships/oleObject" Target="../embeddings/oleObject18.bin"/><Relationship Id="rId10" Type="http://schemas.openxmlformats.org/officeDocument/2006/relationships/oleObject" Target="../embeddings/oleObject19.bin"/><Relationship Id="rId4" Type="http://schemas.openxmlformats.org/officeDocument/2006/relationships/image" Target="../media/image24.png"/><Relationship Id="rId9" Type="http://schemas.openxmlformats.org/officeDocument/2006/relationships/image" Target="../media/image28.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2.png"/><Relationship Id="rId3" Type="http://schemas.openxmlformats.org/officeDocument/2006/relationships/image" Target="../media/image29.wmf"/><Relationship Id="rId7" Type="http://schemas.openxmlformats.org/officeDocument/2006/relationships/image" Target="../media/image8.wmf"/><Relationship Id="rId12" Type="http://schemas.openxmlformats.org/officeDocument/2006/relationships/image" Target="../media/image31.wmf"/><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4.bin"/><Relationship Id="rId11" Type="http://schemas.openxmlformats.org/officeDocument/2006/relationships/oleObject" Target="../embeddings/oleObject27.bin"/><Relationship Id="rId5" Type="http://schemas.openxmlformats.org/officeDocument/2006/relationships/oleObject" Target="../embeddings/oleObject23.bin"/><Relationship Id="rId10" Type="http://schemas.openxmlformats.org/officeDocument/2006/relationships/oleObject" Target="../embeddings/oleObject26.bin"/><Relationship Id="rId4" Type="http://schemas.openxmlformats.org/officeDocument/2006/relationships/oleObject" Target="../embeddings/oleObject22.bin"/><Relationship Id="rId9" Type="http://schemas.openxmlformats.org/officeDocument/2006/relationships/image" Target="../media/image30.wmf"/></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oleObject" Target="../embeddings/oleObject28.bin"/><Relationship Id="rId7"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oleObject" Target="../embeddings/oleObject29.bin"/><Relationship Id="rId4" Type="http://schemas.openxmlformats.org/officeDocument/2006/relationships/image" Target="../media/image31.wmf"/></Relationships>
</file>

<file path=ppt/slides/_rels/slide7.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30.bin"/><Relationship Id="rId1"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8.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2.wmf"/><Relationship Id="rId18" Type="http://schemas.openxmlformats.org/officeDocument/2006/relationships/oleObject" Target="../embeddings/oleObject40.bin"/><Relationship Id="rId3" Type="http://schemas.openxmlformats.org/officeDocument/2006/relationships/image" Target="../media/image37.wmf"/><Relationship Id="rId21" Type="http://schemas.openxmlformats.org/officeDocument/2006/relationships/image" Target="../media/image46.wmf"/><Relationship Id="rId7" Type="http://schemas.openxmlformats.org/officeDocument/2006/relationships/image" Target="../media/image38.wmf"/><Relationship Id="rId12" Type="http://schemas.openxmlformats.org/officeDocument/2006/relationships/oleObject" Target="../embeddings/oleObject37.bin"/><Relationship Id="rId17" Type="http://schemas.openxmlformats.org/officeDocument/2006/relationships/oleObject" Target="../embeddings/oleObject39.bin"/><Relationship Id="rId2" Type="http://schemas.openxmlformats.org/officeDocument/2006/relationships/oleObject" Target="../embeddings/oleObject33.bin"/><Relationship Id="rId16" Type="http://schemas.openxmlformats.org/officeDocument/2006/relationships/image" Target="../media/image44.png"/><Relationship Id="rId20" Type="http://schemas.openxmlformats.org/officeDocument/2006/relationships/oleObject" Target="../embeddings/oleObject41.bin"/><Relationship Id="rId1" Type="http://schemas.openxmlformats.org/officeDocument/2006/relationships/slideLayout" Target="../slideLayouts/slideLayout2.xml"/><Relationship Id="rId6" Type="http://schemas.openxmlformats.org/officeDocument/2006/relationships/oleObject" Target="../embeddings/oleObject35.bin"/><Relationship Id="rId11" Type="http://schemas.openxmlformats.org/officeDocument/2006/relationships/image" Target="../media/image41.png"/><Relationship Id="rId5" Type="http://schemas.openxmlformats.org/officeDocument/2006/relationships/image" Target="../media/image36.wmf"/><Relationship Id="rId15" Type="http://schemas.openxmlformats.org/officeDocument/2006/relationships/image" Target="../media/image43.wmf"/><Relationship Id="rId10" Type="http://schemas.openxmlformats.org/officeDocument/2006/relationships/image" Target="../media/image40.png"/><Relationship Id="rId19" Type="http://schemas.openxmlformats.org/officeDocument/2006/relationships/image" Target="../media/image45.wmf"/><Relationship Id="rId4" Type="http://schemas.openxmlformats.org/officeDocument/2006/relationships/oleObject" Target="../embeddings/oleObject34.bin"/><Relationship Id="rId9" Type="http://schemas.openxmlformats.org/officeDocument/2006/relationships/oleObject" Target="../embeddings/oleObject36.bin"/><Relationship Id="rId14" Type="http://schemas.openxmlformats.org/officeDocument/2006/relationships/oleObject" Target="../embeddings/oleObject38.bin"/><Relationship Id="rId22" Type="http://schemas.openxmlformats.org/officeDocument/2006/relationships/image" Target="../media/image47.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54.png"/><Relationship Id="rId3" Type="http://schemas.openxmlformats.org/officeDocument/2006/relationships/image" Target="../media/image48.wmf"/><Relationship Id="rId7" Type="http://schemas.openxmlformats.org/officeDocument/2006/relationships/image" Target="../media/image50.wmf"/><Relationship Id="rId12" Type="http://schemas.openxmlformats.org/officeDocument/2006/relationships/image" Target="../media/image53.png"/><Relationship Id="rId2" Type="http://schemas.openxmlformats.org/officeDocument/2006/relationships/oleObject" Target="../embeddings/oleObject42.bin"/><Relationship Id="rId1" Type="http://schemas.openxmlformats.org/officeDocument/2006/relationships/slideLayout" Target="../slideLayouts/slideLayout2.xml"/><Relationship Id="rId6" Type="http://schemas.openxmlformats.org/officeDocument/2006/relationships/oleObject" Target="../embeddings/oleObject44.bin"/><Relationship Id="rId11" Type="http://schemas.openxmlformats.org/officeDocument/2006/relationships/image" Target="../media/image52.wmf"/><Relationship Id="rId5" Type="http://schemas.openxmlformats.org/officeDocument/2006/relationships/image" Target="../media/image49.wmf"/><Relationship Id="rId15" Type="http://schemas.openxmlformats.org/officeDocument/2006/relationships/image" Target="../media/image55.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51.wmf"/><Relationship Id="rId14" Type="http://schemas.openxmlformats.org/officeDocument/2006/relationships/oleObject" Target="../embeddings/oleObject4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206238"/>
            <a:ext cx="10363200" cy="899980"/>
          </a:xfrm>
        </p:spPr>
        <p:txBody>
          <a:bodyPr/>
          <a:lstStyle/>
          <a:p>
            <a:r>
              <a:rPr lang="zh-CN" altLang="en-US" sz="4800" dirty="0">
                <a:latin typeface="华文楷体" panose="02010600040101010101" pitchFamily="2" charset="-122"/>
                <a:ea typeface="华文楷体" panose="02010600040101010101" pitchFamily="2" charset="-122"/>
              </a:rPr>
              <a:t>机器学习</a:t>
            </a:r>
          </a:p>
        </p:txBody>
      </p:sp>
      <p:sp>
        <p:nvSpPr>
          <p:cNvPr id="3" name="副标题 2"/>
          <p:cNvSpPr>
            <a:spLocks noGrp="1"/>
          </p:cNvSpPr>
          <p:nvPr>
            <p:ph type="subTitle" idx="1"/>
          </p:nvPr>
        </p:nvSpPr>
        <p:spPr>
          <a:xfrm>
            <a:off x="914400" y="4108208"/>
            <a:ext cx="10363200" cy="920992"/>
          </a:xfrm>
        </p:spPr>
        <p:txBody>
          <a:bodyPr/>
          <a:lstStyle/>
          <a:p>
            <a:pPr lvl="0">
              <a:buClr>
                <a:srgbClr val="336699"/>
              </a:buClr>
            </a:pPr>
            <a:r>
              <a:rPr lang="zh-CN" altLang="en-US" b="1" dirty="0">
                <a:solidFill>
                  <a:srgbClr val="002060"/>
                </a:solidFill>
                <a:latin typeface="华文楷体" panose="02010600040101010101" pitchFamily="2" charset="-122"/>
              </a:rPr>
              <a:t>曾碧</a:t>
            </a:r>
            <a:endParaRPr lang="en-US" altLang="zh-CN" b="1" dirty="0">
              <a:solidFill>
                <a:srgbClr val="002060"/>
              </a:solidFill>
              <a:latin typeface="华文楷体" panose="02010600040101010101" pitchFamily="2" charset="-122"/>
            </a:endParaRPr>
          </a:p>
          <a:p>
            <a:pPr lvl="0">
              <a:buClr>
                <a:srgbClr val="336699"/>
              </a:buClr>
            </a:pPr>
            <a:r>
              <a:rPr lang="zh-CN" altLang="en-US" b="1" dirty="0">
                <a:solidFill>
                  <a:srgbClr val="002060"/>
                </a:solidFill>
                <a:latin typeface="华文楷体" panose="02010600040101010101" pitchFamily="2" charset="-122"/>
              </a:rPr>
              <a:t>计算机学院</a:t>
            </a:r>
            <a:endParaRPr lang="en-US" altLang="zh-CN" b="1" dirty="0">
              <a:solidFill>
                <a:srgbClr val="002060"/>
              </a:solidFill>
              <a:latin typeface="华文楷体" panose="02010600040101010101" pitchFamily="2" charset="-122"/>
            </a:endParaRPr>
          </a:p>
          <a:p>
            <a:pPr lvl="0">
              <a:buClr>
                <a:srgbClr val="336699"/>
              </a:buClr>
            </a:pPr>
            <a:r>
              <a:rPr lang="en-US" altLang="zh-CN" sz="2000" b="1" dirty="0">
                <a:solidFill>
                  <a:srgbClr val="002060"/>
                </a:solidFill>
                <a:latin typeface="Times New Roman" panose="02020603050405020304" pitchFamily="18" charset="0"/>
              </a:rPr>
              <a:t>zb9215@gdut.edu.cn</a:t>
            </a:r>
            <a:endParaRPr lang="zh-CN" altLang="en-US" sz="2000" b="1" dirty="0">
              <a:solidFill>
                <a:srgbClr val="002060"/>
              </a:solidFill>
              <a:latin typeface="Times New Roman" panose="02020603050405020304" pitchFamily="18" charset="0"/>
            </a:endParaRPr>
          </a:p>
          <a:p>
            <a:endParaRPr lang="zh-CN" altLang="en-US" sz="2000" b="1" dirty="0">
              <a:latin typeface="Times New Roman" panose="02020603050405020304" pitchFamily="18" charset="0"/>
              <a:cs typeface="+mn-cs"/>
            </a:endParaRPr>
          </a:p>
        </p:txBody>
      </p:sp>
      <p:sp>
        <p:nvSpPr>
          <p:cNvPr id="4" name="日期占位符 3"/>
          <p:cNvSpPr>
            <a:spLocks noGrp="1"/>
          </p:cNvSpPr>
          <p:nvPr>
            <p:ph type="dt" sz="half" idx="10"/>
          </p:nvPr>
        </p:nvSpPr>
        <p:spPr/>
        <p:txBody>
          <a:bodyPr/>
          <a:lstStyle/>
          <a:p>
            <a:pPr>
              <a:defRPr/>
            </a:pPr>
            <a:fld id="{4B5EC891-C588-48A9-9809-20BDC72C834A}" type="datetime1">
              <a:rPr lang="zh-CN" altLang="en-US" smtClean="0"/>
              <a:t>2021/8/18</a:t>
            </a:fld>
            <a:endParaRPr lang="en-US" altLang="zh-CN"/>
          </a:p>
        </p:txBody>
      </p:sp>
      <p:sp>
        <p:nvSpPr>
          <p:cNvPr id="5" name="灯片编号占位符 4"/>
          <p:cNvSpPr>
            <a:spLocks noGrp="1"/>
          </p:cNvSpPr>
          <p:nvPr>
            <p:ph type="sldNum" sz="quarter" idx="12"/>
          </p:nvPr>
        </p:nvSpPr>
        <p:spPr/>
        <p:txBody>
          <a:bodyPr/>
          <a:lstStyle/>
          <a:p>
            <a:fld id="{03B1E796-71BE-495F-9F47-415CAACE480D}" type="slidenum">
              <a:rPr lang="en-US" altLang="zh-CN" smtClean="0"/>
              <a:t>1</a:t>
            </a:fld>
            <a:endParaRPr lang="en-US" altLang="zh-CN"/>
          </a:p>
        </p:txBody>
      </p:sp>
      <p:pic>
        <p:nvPicPr>
          <p:cNvPr id="7" name="Picture 4" descr="C:\Users\kenny-work\Downloads\c61054d3551a181c019b40820d397a7c.jpgc61054d3551a181c019b40820d397a7c"/>
          <p:cNvPicPr>
            <a:picLocks noChangeAspect="1" noChangeArrowheads="1"/>
          </p:cNvPicPr>
          <p:nvPr/>
        </p:nvPicPr>
        <p:blipFill>
          <a:blip r:embed="rId3"/>
          <a:srcRect/>
          <a:stretch>
            <a:fillRect/>
          </a:stretch>
        </p:blipFill>
        <p:spPr bwMode="auto">
          <a:xfrm>
            <a:off x="7962900" y="1676400"/>
            <a:ext cx="2539365" cy="142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77E261-1677-4849-B618-1BD9B721CDB4}"/>
              </a:ext>
            </a:extLst>
          </p:cNvPr>
          <p:cNvSpPr>
            <a:spLocks noGrp="1"/>
          </p:cNvSpPr>
          <p:nvPr>
            <p:ph type="dt" sz="half" idx="10"/>
          </p:nvPr>
        </p:nvSpPr>
        <p:spPr/>
        <p:txBody>
          <a:bodyPr/>
          <a:lstStyle/>
          <a:p>
            <a:pPr>
              <a:defRPr/>
            </a:pPr>
            <a:fld id="{475F2974-A565-48EB-BE06-0BED6BD5DC9C}" type="datetime1">
              <a:rPr lang="zh-CN" altLang="en-US" smtClean="0"/>
              <a:t>2021/8/19</a:t>
            </a:fld>
            <a:endParaRPr lang="en-US" altLang="zh-CN" dirty="0"/>
          </a:p>
        </p:txBody>
      </p:sp>
      <p:sp>
        <p:nvSpPr>
          <p:cNvPr id="3" name="灯片编号占位符 2">
            <a:extLst>
              <a:ext uri="{FF2B5EF4-FFF2-40B4-BE49-F238E27FC236}">
                <a16:creationId xmlns:a16="http://schemas.microsoft.com/office/drawing/2014/main" id="{D7E5D598-0B3D-453A-B5F8-FF09D34437A6}"/>
              </a:ext>
            </a:extLst>
          </p:cNvPr>
          <p:cNvSpPr>
            <a:spLocks noGrp="1"/>
          </p:cNvSpPr>
          <p:nvPr>
            <p:ph type="sldNum" sz="quarter" idx="11"/>
          </p:nvPr>
        </p:nvSpPr>
        <p:spPr/>
        <p:txBody>
          <a:bodyPr/>
          <a:lstStyle/>
          <a:p>
            <a:fld id="{8A43780D-5C61-47C7-84FD-DBDC025933FC}" type="slidenum">
              <a:rPr lang="en-US" altLang="zh-CN" smtClean="0"/>
              <a:t>10</a:t>
            </a:fld>
            <a:endParaRPr lang="en-US" altLang="zh-CN"/>
          </a:p>
        </p:txBody>
      </p:sp>
      <p:sp>
        <p:nvSpPr>
          <p:cNvPr id="4" name="标题 3">
            <a:extLst>
              <a:ext uri="{FF2B5EF4-FFF2-40B4-BE49-F238E27FC236}">
                <a16:creationId xmlns:a16="http://schemas.microsoft.com/office/drawing/2014/main" id="{0F9ABB43-62F0-4BFC-8374-69F9B08832F4}"/>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a:latin typeface="+mj-ea"/>
                <a:cs typeface="Verdana" charset="0"/>
              </a:rPr>
              <a:t>朴素贝叶斯分类器</a:t>
            </a:r>
            <a:endParaRPr lang="zh-CN" altLang="en-US" kern="0" dirty="0">
              <a:latin typeface="+mj-ea"/>
            </a:endParaRPr>
          </a:p>
        </p:txBody>
      </p:sp>
      <p:sp>
        <p:nvSpPr>
          <p:cNvPr id="5" name="内容占位符 2">
            <a:extLst>
              <a:ext uri="{FF2B5EF4-FFF2-40B4-BE49-F238E27FC236}">
                <a16:creationId xmlns:a16="http://schemas.microsoft.com/office/drawing/2014/main" id="{3DA17B60-0B19-417E-8A95-294BCBFE5897}"/>
              </a:ext>
            </a:extLst>
          </p:cNvPr>
          <p:cNvSpPr txBox="1">
            <a:spLocks/>
          </p:cNvSpPr>
          <p:nvPr/>
        </p:nvSpPr>
        <p:spPr>
          <a:xfrm>
            <a:off x="260350" y="1054100"/>
            <a:ext cx="11729592" cy="5086350"/>
          </a:xfrm>
          <a:prstGeom prst="rect">
            <a:avLst/>
          </a:prstGeom>
        </p:spPr>
        <p:txBody>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kumimoji="1" lang="zh-CN" altLang="en-US" kern="0" dirty="0"/>
              <a:t>估计</a:t>
            </a:r>
            <a:r>
              <a:rPr lang="zh-CN" altLang="en-US" kern="0" dirty="0"/>
              <a:t>后验概率            主要困难：类条件概率            是所有属性上的联合概率难以从有限的训练样本估计获得。</a:t>
            </a:r>
            <a:endParaRPr kumimoji="1" lang="zh-CN" altLang="en-US" kern="0" dirty="0"/>
          </a:p>
          <a:p>
            <a:r>
              <a:rPr lang="zh-CN" altLang="en-US" kern="0" dirty="0"/>
              <a:t>朴素贝叶斯分类器</a:t>
            </a:r>
            <a:r>
              <a:rPr lang="en-US" altLang="zh-CN" kern="0" dirty="0"/>
              <a:t>(Naïve Bayes Classifier)</a:t>
            </a:r>
            <a:r>
              <a:rPr lang="zh-CN" altLang="en-US" kern="0" dirty="0"/>
              <a:t>采用了“属性条件独立性假设”</a:t>
            </a:r>
            <a:r>
              <a:rPr lang="en-US" altLang="zh-CN" kern="0" dirty="0"/>
              <a:t>(attribute conditional independence assumption)</a:t>
            </a:r>
            <a:r>
              <a:rPr lang="zh-CN" altLang="en-US" kern="0" dirty="0"/>
              <a:t>：每个属性独立地对分类结果发生影响。</a:t>
            </a:r>
            <a:endParaRPr kumimoji="1" lang="zh-CN" altLang="en-US" kern="0" dirty="0"/>
          </a:p>
          <a:p>
            <a:r>
              <a:rPr lang="zh-CN" altLang="en-US" kern="0" dirty="0"/>
              <a:t>基于属性条件独立性假设，</a:t>
            </a:r>
            <a:r>
              <a:rPr lang="en-US" altLang="zh-CN" kern="0" dirty="0"/>
              <a:t>(7.8)</a:t>
            </a:r>
            <a:r>
              <a:rPr lang="zh-CN" altLang="en-US" kern="0" dirty="0"/>
              <a:t>可重写为</a:t>
            </a:r>
          </a:p>
          <a:p>
            <a:pPr lvl="1"/>
            <a:endParaRPr kumimoji="1" lang="zh-CN" altLang="en-US" kern="0" dirty="0"/>
          </a:p>
          <a:p>
            <a:pPr marL="471170" lvl="1" indent="0">
              <a:buNone/>
            </a:pPr>
            <a:endParaRPr kumimoji="1" lang="en-US" altLang="zh-CN" kern="0" dirty="0"/>
          </a:p>
          <a:p>
            <a:pPr marL="471170" lvl="1" indent="0">
              <a:buNone/>
            </a:pPr>
            <a:endParaRPr kumimoji="1" lang="zh-CN" altLang="en-US" kern="0" dirty="0"/>
          </a:p>
          <a:p>
            <a:pPr lvl="1"/>
            <a:r>
              <a:rPr kumimoji="1" lang="zh-CN" altLang="en-US" kern="0" dirty="0"/>
              <a:t>其中</a:t>
            </a:r>
            <a:r>
              <a:rPr kumimoji="1" lang="en-US" altLang="zh-CN" kern="0" dirty="0"/>
              <a:t>d</a:t>
            </a:r>
            <a:r>
              <a:rPr lang="zh-CN" altLang="en-US" kern="0" dirty="0"/>
              <a:t>为属性数目，   为</a:t>
            </a:r>
            <a:r>
              <a:rPr lang="en-US" altLang="zh-CN" kern="0" dirty="0"/>
              <a:t>x</a:t>
            </a:r>
            <a:r>
              <a:rPr lang="zh-CN" altLang="en-US" kern="0" dirty="0"/>
              <a:t>在第</a:t>
            </a:r>
            <a:r>
              <a:rPr lang="en-US" altLang="zh-CN" kern="0" dirty="0" err="1"/>
              <a:t>i</a:t>
            </a:r>
            <a:r>
              <a:rPr lang="zh-CN" altLang="en-US" kern="0" dirty="0"/>
              <a:t>个属性上的取值。</a:t>
            </a:r>
            <a:endParaRPr kumimoji="1" lang="zh-CN" altLang="en-US" kern="0" dirty="0"/>
          </a:p>
          <a:p>
            <a:pPr lvl="1"/>
            <a:endParaRPr kumimoji="1" lang="zh-CN" altLang="en-US" kern="0" dirty="0"/>
          </a:p>
          <a:p>
            <a:pPr lvl="1"/>
            <a:endParaRPr kumimoji="1" lang="zh-CN" altLang="en-US" kern="0" dirty="0"/>
          </a:p>
        </p:txBody>
      </p:sp>
      <p:graphicFrame>
        <p:nvGraphicFramePr>
          <p:cNvPr id="6" name="Object 715">
            <a:extLst>
              <a:ext uri="{FF2B5EF4-FFF2-40B4-BE49-F238E27FC236}">
                <a16:creationId xmlns:a16="http://schemas.microsoft.com/office/drawing/2014/main" id="{22850C26-95E5-440A-AF57-CF2C56610479}"/>
              </a:ext>
            </a:extLst>
          </p:cNvPr>
          <p:cNvGraphicFramePr>
            <a:graphicFrameLocks noChangeAspect="1"/>
          </p:cNvGraphicFramePr>
          <p:nvPr>
            <p:extLst>
              <p:ext uri="{D42A27DB-BD31-4B8C-83A1-F6EECF244321}">
                <p14:modId xmlns:p14="http://schemas.microsoft.com/office/powerpoint/2010/main" val="2566111536"/>
              </p:ext>
            </p:extLst>
          </p:nvPr>
        </p:nvGraphicFramePr>
        <p:xfrm>
          <a:off x="3145069" y="1250951"/>
          <a:ext cx="852488" cy="296862"/>
        </p:xfrm>
        <a:graphic>
          <a:graphicData uri="http://schemas.openxmlformats.org/presentationml/2006/ole">
            <mc:AlternateContent xmlns:mc="http://schemas.openxmlformats.org/markup-compatibility/2006">
              <mc:Choice xmlns:v="urn:schemas-microsoft-com:vml" Requires="v">
                <p:oleObj name="Formula" r:id="rId2" imgW="505800" imgH="177840" progId="">
                  <p:embed/>
                </p:oleObj>
              </mc:Choice>
              <mc:Fallback>
                <p:oleObj name="Formula" r:id="rId2" imgW="505800" imgH="177840" progId="">
                  <p:embed/>
                  <p:pic>
                    <p:nvPicPr>
                      <p:cNvPr id="17410" name="Object 715">
                        <a:extLst>
                          <a:ext uri="{FF2B5EF4-FFF2-40B4-BE49-F238E27FC236}">
                            <a16:creationId xmlns:a16="http://schemas.microsoft.com/office/drawing/2014/main" id="{49372718-0D18-4772-8DDD-E16C40835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069" y="1250951"/>
                        <a:ext cx="85248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715">
            <a:extLst>
              <a:ext uri="{FF2B5EF4-FFF2-40B4-BE49-F238E27FC236}">
                <a16:creationId xmlns:a16="http://schemas.microsoft.com/office/drawing/2014/main" id="{EA8C45BB-D9BB-4EF2-9770-DAAC89361E84}"/>
              </a:ext>
            </a:extLst>
          </p:cNvPr>
          <p:cNvGraphicFramePr>
            <a:graphicFrameLocks noChangeAspect="1"/>
          </p:cNvGraphicFramePr>
          <p:nvPr>
            <p:extLst>
              <p:ext uri="{D42A27DB-BD31-4B8C-83A1-F6EECF244321}">
                <p14:modId xmlns:p14="http://schemas.microsoft.com/office/powerpoint/2010/main" val="1862712530"/>
              </p:ext>
            </p:extLst>
          </p:nvPr>
        </p:nvGraphicFramePr>
        <p:xfrm>
          <a:off x="7840359" y="1250951"/>
          <a:ext cx="852488" cy="296862"/>
        </p:xfrm>
        <a:graphic>
          <a:graphicData uri="http://schemas.openxmlformats.org/presentationml/2006/ole">
            <mc:AlternateContent xmlns:mc="http://schemas.openxmlformats.org/markup-compatibility/2006">
              <mc:Choice xmlns:v="urn:schemas-microsoft-com:vml" Requires="v">
                <p:oleObj name="Formula" r:id="rId2" imgW="505800" imgH="177840" progId="">
                  <p:embed/>
                </p:oleObj>
              </mc:Choice>
              <mc:Fallback>
                <p:oleObj name="Formula" r:id="rId2" imgW="505800" imgH="177840" progId="">
                  <p:embed/>
                  <p:pic>
                    <p:nvPicPr>
                      <p:cNvPr id="17410" name="Object 715">
                        <a:extLst>
                          <a:ext uri="{FF2B5EF4-FFF2-40B4-BE49-F238E27FC236}">
                            <a16:creationId xmlns:a16="http://schemas.microsoft.com/office/drawing/2014/main" id="{49372718-0D18-4772-8DDD-E16C40835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0359" y="1250951"/>
                        <a:ext cx="85248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组合 1">
            <a:extLst>
              <a:ext uri="{FF2B5EF4-FFF2-40B4-BE49-F238E27FC236}">
                <a16:creationId xmlns:a16="http://schemas.microsoft.com/office/drawing/2014/main" id="{DF9AC799-6D2E-45C6-82E2-8A1E3A674188}"/>
              </a:ext>
            </a:extLst>
          </p:cNvPr>
          <p:cNvGrpSpPr>
            <a:grpSpLocks/>
          </p:cNvGrpSpPr>
          <p:nvPr/>
        </p:nvGrpSpPr>
        <p:grpSpPr bwMode="auto">
          <a:xfrm>
            <a:off x="1572186" y="4444553"/>
            <a:ext cx="6694417" cy="884238"/>
            <a:chOff x="2155192" y="5256830"/>
            <a:chExt cx="6693734" cy="885257"/>
          </a:xfrm>
        </p:grpSpPr>
        <p:graphicFrame>
          <p:nvGraphicFramePr>
            <p:cNvPr id="9" name="Object 721">
              <a:extLst>
                <a:ext uri="{FF2B5EF4-FFF2-40B4-BE49-F238E27FC236}">
                  <a16:creationId xmlns:a16="http://schemas.microsoft.com/office/drawing/2014/main" id="{60973F68-D086-4A48-99DD-35E6CE9809EA}"/>
                </a:ext>
              </a:extLst>
            </p:cNvPr>
            <p:cNvGraphicFramePr>
              <a:graphicFrameLocks noChangeAspect="1"/>
            </p:cNvGraphicFramePr>
            <p:nvPr>
              <p:extLst>
                <p:ext uri="{D42A27DB-BD31-4B8C-83A1-F6EECF244321}">
                  <p14:modId xmlns:p14="http://schemas.microsoft.com/office/powerpoint/2010/main" val="2604167195"/>
                </p:ext>
              </p:extLst>
            </p:nvPr>
          </p:nvGraphicFramePr>
          <p:xfrm>
            <a:off x="2155192" y="5256830"/>
            <a:ext cx="5561882" cy="885257"/>
          </p:xfrm>
          <a:graphic>
            <a:graphicData uri="http://schemas.openxmlformats.org/presentationml/2006/ole">
              <mc:AlternateContent xmlns:mc="http://schemas.openxmlformats.org/markup-compatibility/2006">
                <mc:Choice xmlns:v="urn:schemas-microsoft-com:vml" Requires="v">
                  <p:oleObj name="Formula" r:id="rId4" imgW="2890800" imgH="463680" progId="">
                    <p:embed/>
                  </p:oleObj>
                </mc:Choice>
                <mc:Fallback>
                  <p:oleObj name="Formula" r:id="rId4" imgW="2890800" imgH="463680" progId="">
                    <p:embed/>
                    <p:pic>
                      <p:nvPicPr>
                        <p:cNvPr id="17416" name="Object 721">
                          <a:extLst>
                            <a:ext uri="{FF2B5EF4-FFF2-40B4-BE49-F238E27FC236}">
                              <a16:creationId xmlns:a16="http://schemas.microsoft.com/office/drawing/2014/main" id="{03946673-68E2-43D7-BA3F-4D96E3FDC9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5192" y="5256830"/>
                          <a:ext cx="5561882" cy="88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 name="图片 10">
              <a:extLst>
                <a:ext uri="{FF2B5EF4-FFF2-40B4-BE49-F238E27FC236}">
                  <a16:creationId xmlns:a16="http://schemas.microsoft.com/office/drawing/2014/main" id="{BAEFAFA5-C6A7-4830-BD01-FB3A30D906F2}"/>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77413" y="5558948"/>
              <a:ext cx="671513" cy="28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Object 718">
            <a:extLst>
              <a:ext uri="{FF2B5EF4-FFF2-40B4-BE49-F238E27FC236}">
                <a16:creationId xmlns:a16="http://schemas.microsoft.com/office/drawing/2014/main" id="{46CF9C00-C3F2-4F43-88AE-29A9FA998AD7}"/>
              </a:ext>
            </a:extLst>
          </p:cNvPr>
          <p:cNvGraphicFramePr>
            <a:graphicFrameLocks noChangeAspect="1"/>
          </p:cNvGraphicFramePr>
          <p:nvPr>
            <p:extLst>
              <p:ext uri="{D42A27DB-BD31-4B8C-83A1-F6EECF244321}">
                <p14:modId xmlns:p14="http://schemas.microsoft.com/office/powerpoint/2010/main" val="2708098904"/>
              </p:ext>
            </p:extLst>
          </p:nvPr>
        </p:nvGraphicFramePr>
        <p:xfrm>
          <a:off x="3997557" y="5607049"/>
          <a:ext cx="239712" cy="222250"/>
        </p:xfrm>
        <a:graphic>
          <a:graphicData uri="http://schemas.openxmlformats.org/presentationml/2006/ole">
            <mc:AlternateContent xmlns:mc="http://schemas.openxmlformats.org/markup-compatibility/2006">
              <mc:Choice xmlns:v="urn:schemas-microsoft-com:vml" Requires="v">
                <p:oleObj name="Formula" r:id="rId7" imgW="127080" imgH="119520" progId="">
                  <p:embed/>
                </p:oleObj>
              </mc:Choice>
              <mc:Fallback>
                <p:oleObj name="Formula" r:id="rId7" imgW="127080" imgH="119520" progId="">
                  <p:embed/>
                  <p:pic>
                    <p:nvPicPr>
                      <p:cNvPr id="17413" name="Object 718">
                        <a:extLst>
                          <a:ext uri="{FF2B5EF4-FFF2-40B4-BE49-F238E27FC236}">
                            <a16:creationId xmlns:a16="http://schemas.microsoft.com/office/drawing/2014/main" id="{07706425-E93C-4945-9645-7E7D81824F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7557" y="5607049"/>
                        <a:ext cx="23971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93669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64A6996-E324-4806-A7C0-34FA17A3C2BB}"/>
              </a:ext>
            </a:extLst>
          </p:cNvPr>
          <p:cNvSpPr>
            <a:spLocks noGrp="1"/>
          </p:cNvSpPr>
          <p:nvPr>
            <p:ph type="dt" sz="half" idx="10"/>
          </p:nvPr>
        </p:nvSpPr>
        <p:spPr/>
        <p:txBody>
          <a:bodyPr/>
          <a:lstStyle/>
          <a:p>
            <a:pPr>
              <a:defRPr/>
            </a:pPr>
            <a:fld id="{475F2974-A565-48EB-BE06-0BED6BD5DC9C}" type="datetime1">
              <a:rPr lang="zh-CN" altLang="en-US" smtClean="0"/>
              <a:t>2021/8/19</a:t>
            </a:fld>
            <a:endParaRPr lang="en-US" altLang="zh-CN" dirty="0"/>
          </a:p>
        </p:txBody>
      </p:sp>
      <p:sp>
        <p:nvSpPr>
          <p:cNvPr id="3" name="灯片编号占位符 2">
            <a:extLst>
              <a:ext uri="{FF2B5EF4-FFF2-40B4-BE49-F238E27FC236}">
                <a16:creationId xmlns:a16="http://schemas.microsoft.com/office/drawing/2014/main" id="{743C7767-323F-460D-8D48-3F569A86CF14}"/>
              </a:ext>
            </a:extLst>
          </p:cNvPr>
          <p:cNvSpPr>
            <a:spLocks noGrp="1"/>
          </p:cNvSpPr>
          <p:nvPr>
            <p:ph type="sldNum" sz="quarter" idx="11"/>
          </p:nvPr>
        </p:nvSpPr>
        <p:spPr/>
        <p:txBody>
          <a:bodyPr/>
          <a:lstStyle/>
          <a:p>
            <a:fld id="{8A43780D-5C61-47C7-84FD-DBDC025933FC}" type="slidenum">
              <a:rPr lang="en-US" altLang="zh-CN" smtClean="0"/>
              <a:t>11</a:t>
            </a:fld>
            <a:endParaRPr lang="en-US" altLang="zh-CN"/>
          </a:p>
        </p:txBody>
      </p:sp>
      <p:sp>
        <p:nvSpPr>
          <p:cNvPr id="4" name="标题 3">
            <a:extLst>
              <a:ext uri="{FF2B5EF4-FFF2-40B4-BE49-F238E27FC236}">
                <a16:creationId xmlns:a16="http://schemas.microsoft.com/office/drawing/2014/main" id="{5319E63F-98C0-4A3D-A268-DA1C84648DEE}"/>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a:latin typeface="+mj-ea"/>
                <a:cs typeface="Verdana" charset="0"/>
              </a:rPr>
              <a:t>朴素贝叶斯分类器</a:t>
            </a:r>
            <a:endParaRPr lang="zh-CN" altLang="en-US" kern="0" dirty="0">
              <a:latin typeface="+mj-ea"/>
            </a:endParaRPr>
          </a:p>
        </p:txBody>
      </p:sp>
      <p:sp>
        <p:nvSpPr>
          <p:cNvPr id="5" name="内容占位符 2">
            <a:extLst>
              <a:ext uri="{FF2B5EF4-FFF2-40B4-BE49-F238E27FC236}">
                <a16:creationId xmlns:a16="http://schemas.microsoft.com/office/drawing/2014/main" id="{531EE644-591C-415D-B781-B7F3E8B05751}"/>
              </a:ext>
            </a:extLst>
          </p:cNvPr>
          <p:cNvSpPr txBox="1">
            <a:spLocks/>
          </p:cNvSpPr>
          <p:nvPr/>
        </p:nvSpPr>
        <p:spPr>
          <a:xfrm>
            <a:off x="260350" y="1054100"/>
            <a:ext cx="8629650" cy="5086350"/>
          </a:xfrm>
          <a:prstGeom prst="rect">
            <a:avLst/>
          </a:prstGeom>
        </p:spPr>
        <p:txBody>
          <a:bodyPr rtlCol="0">
            <a:normAutofit lnSpcReduction="1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indent="-360000" fontAlgn="auto">
              <a:spcAft>
                <a:spcPts val="0"/>
              </a:spcAft>
              <a:defRPr/>
            </a:pPr>
            <a:endParaRPr lang="en-US" altLang="zh-CN" kern="0" dirty="0"/>
          </a:p>
          <a:p>
            <a:pPr indent="-360000" fontAlgn="auto">
              <a:spcAft>
                <a:spcPts val="0"/>
              </a:spcAft>
              <a:defRPr/>
            </a:pPr>
            <a:endParaRPr kumimoji="1" lang="en-US" altLang="zh-CN" kern="0" dirty="0"/>
          </a:p>
          <a:p>
            <a:pPr indent="-360000" fontAlgn="auto">
              <a:spcAft>
                <a:spcPts val="0"/>
              </a:spcAft>
              <a:defRPr/>
            </a:pPr>
            <a:endParaRPr kumimoji="1" lang="zh-CN" altLang="en-US" kern="0" dirty="0"/>
          </a:p>
          <a:p>
            <a:pPr marL="0" indent="0" fontAlgn="auto">
              <a:spcAft>
                <a:spcPts val="0"/>
              </a:spcAft>
              <a:buFont typeface="Wingdings" panose="05000000000000000000" pitchFamily="2" charset="2"/>
              <a:buNone/>
              <a:defRPr/>
            </a:pPr>
            <a:r>
              <a:rPr lang="zh-CN" altLang="en-US" kern="0" dirty="0"/>
              <a:t>      </a:t>
            </a:r>
          </a:p>
          <a:p>
            <a:pPr marL="0" indent="0" fontAlgn="auto">
              <a:spcAft>
                <a:spcPts val="0"/>
              </a:spcAft>
              <a:buFont typeface="Wingdings" panose="05000000000000000000" pitchFamily="2" charset="2"/>
              <a:buNone/>
              <a:defRPr/>
            </a:pPr>
            <a:r>
              <a:rPr lang="zh-CN" altLang="en-US" kern="0" dirty="0"/>
              <a:t>      由于对所有类别来说        相同，因此基于式</a:t>
            </a:r>
            <a:r>
              <a:rPr lang="en-US" altLang="zh-CN" kern="0" dirty="0"/>
              <a:t> (7.6)</a:t>
            </a:r>
            <a:r>
              <a:rPr lang="zh-CN" altLang="en-US" kern="0" dirty="0"/>
              <a:t>的贝叶斯判定准则有</a:t>
            </a:r>
            <a:endParaRPr kumimoji="1" lang="zh-CN" altLang="en-US" kern="0" dirty="0"/>
          </a:p>
          <a:p>
            <a:pPr lvl="1" indent="-360000" fontAlgn="auto">
              <a:spcAft>
                <a:spcPts val="0"/>
              </a:spcAft>
              <a:defRPr/>
            </a:pPr>
            <a:endParaRPr kumimoji="1" lang="zh-CN" altLang="en-US" sz="2200" kern="0" dirty="0"/>
          </a:p>
          <a:p>
            <a:pPr lvl="1" indent="-360000" fontAlgn="auto">
              <a:spcAft>
                <a:spcPts val="0"/>
              </a:spcAft>
              <a:defRPr/>
            </a:pPr>
            <a:endParaRPr kumimoji="1" lang="zh-CN" altLang="en-US" sz="2200" kern="0" dirty="0"/>
          </a:p>
          <a:p>
            <a:pPr lvl="1" indent="-360000" fontAlgn="auto">
              <a:spcAft>
                <a:spcPts val="0"/>
              </a:spcAft>
              <a:defRPr/>
            </a:pPr>
            <a:endParaRPr kumimoji="1" lang="zh-CN" altLang="en-US" sz="2200" kern="0" dirty="0"/>
          </a:p>
          <a:p>
            <a:pPr lvl="1" indent="-360000" fontAlgn="auto">
              <a:spcAft>
                <a:spcPts val="0"/>
              </a:spcAft>
              <a:defRPr/>
            </a:pPr>
            <a:endParaRPr kumimoji="1" lang="zh-CN" altLang="en-US" sz="2200" kern="0" dirty="0"/>
          </a:p>
          <a:p>
            <a:pPr lvl="1" indent="-360000" fontAlgn="auto">
              <a:spcAft>
                <a:spcPts val="0"/>
              </a:spcAft>
              <a:defRPr/>
            </a:pPr>
            <a:r>
              <a:rPr kumimoji="1" lang="zh-CN" altLang="en-US" sz="2200" kern="0" dirty="0"/>
              <a:t>这就是朴素贝叶斯分类器的表达式子</a:t>
            </a:r>
          </a:p>
          <a:p>
            <a:pPr lvl="1" indent="-360000" fontAlgn="auto">
              <a:spcAft>
                <a:spcPts val="0"/>
              </a:spcAft>
              <a:defRPr/>
            </a:pPr>
            <a:endParaRPr kumimoji="1" lang="zh-CN" altLang="en-US" sz="2200" kern="0" dirty="0"/>
          </a:p>
        </p:txBody>
      </p:sp>
      <p:pic>
        <p:nvPicPr>
          <p:cNvPr id="6" name="图片 11">
            <a:extLst>
              <a:ext uri="{FF2B5EF4-FFF2-40B4-BE49-F238E27FC236}">
                <a16:creationId xmlns:a16="http://schemas.microsoft.com/office/drawing/2014/main" id="{EC935C06-7DA5-4FE8-A66E-7E4970EED0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6887" y="3190080"/>
            <a:ext cx="53657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a:extLst>
              <a:ext uri="{FF2B5EF4-FFF2-40B4-BE49-F238E27FC236}">
                <a16:creationId xmlns:a16="http://schemas.microsoft.com/office/drawing/2014/main" id="{2B6C05A6-4509-4A40-92A0-3A8C27A45999}"/>
              </a:ext>
            </a:extLst>
          </p:cNvPr>
          <p:cNvGrpSpPr>
            <a:grpSpLocks/>
          </p:cNvGrpSpPr>
          <p:nvPr/>
        </p:nvGrpSpPr>
        <p:grpSpPr bwMode="auto">
          <a:xfrm>
            <a:off x="1951567" y="3963088"/>
            <a:ext cx="6319837" cy="1017588"/>
            <a:chOff x="2175669" y="3736812"/>
            <a:chExt cx="6320631" cy="1018199"/>
          </a:xfrm>
        </p:grpSpPr>
        <p:graphicFrame>
          <p:nvGraphicFramePr>
            <p:cNvPr id="8" name="Object 200">
              <a:extLst>
                <a:ext uri="{FF2B5EF4-FFF2-40B4-BE49-F238E27FC236}">
                  <a16:creationId xmlns:a16="http://schemas.microsoft.com/office/drawing/2014/main" id="{D59E50ED-475F-4BE5-A41C-486DC4C32DEA}"/>
                </a:ext>
              </a:extLst>
            </p:cNvPr>
            <p:cNvGraphicFramePr>
              <a:graphicFrameLocks noChangeAspect="1"/>
            </p:cNvGraphicFramePr>
            <p:nvPr/>
          </p:nvGraphicFramePr>
          <p:xfrm>
            <a:off x="2175669" y="3736812"/>
            <a:ext cx="4799012" cy="1018199"/>
          </p:xfrm>
          <a:graphic>
            <a:graphicData uri="http://schemas.openxmlformats.org/presentationml/2006/ole">
              <mc:AlternateContent xmlns:mc="http://schemas.openxmlformats.org/markup-compatibility/2006">
                <mc:Choice xmlns:v="urn:schemas-microsoft-com:vml" Requires="v">
                  <p:oleObj name="Formula" r:id="rId3" imgW="2173320" imgH="463680" progId="">
                    <p:embed/>
                  </p:oleObj>
                </mc:Choice>
                <mc:Fallback>
                  <p:oleObj name="Formula" r:id="rId3" imgW="2173320" imgH="463680" progId="">
                    <p:embed/>
                    <p:pic>
                      <p:nvPicPr>
                        <p:cNvPr id="19458" name="Object 200">
                          <a:extLst>
                            <a:ext uri="{FF2B5EF4-FFF2-40B4-BE49-F238E27FC236}">
                              <a16:creationId xmlns:a16="http://schemas.microsoft.com/office/drawing/2014/main" id="{CC598CED-E5F9-415C-B8A2-2089B9B291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5669" y="3736812"/>
                          <a:ext cx="4799012" cy="101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 name="图片 1">
              <a:extLst>
                <a:ext uri="{FF2B5EF4-FFF2-40B4-BE49-F238E27FC236}">
                  <a16:creationId xmlns:a16="http://schemas.microsoft.com/office/drawing/2014/main" id="{74398BD1-191B-46DD-BA46-A103E0BF32A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24787" y="4140928"/>
              <a:ext cx="671513" cy="289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组合 5">
            <a:extLst>
              <a:ext uri="{FF2B5EF4-FFF2-40B4-BE49-F238E27FC236}">
                <a16:creationId xmlns:a16="http://schemas.microsoft.com/office/drawing/2014/main" id="{03019793-5C0F-4505-A1C7-E081072AC8DD}"/>
              </a:ext>
            </a:extLst>
          </p:cNvPr>
          <p:cNvGrpSpPr>
            <a:grpSpLocks/>
          </p:cNvGrpSpPr>
          <p:nvPr/>
        </p:nvGrpSpPr>
        <p:grpSpPr bwMode="auto">
          <a:xfrm>
            <a:off x="1627188" y="1293813"/>
            <a:ext cx="6869112" cy="885825"/>
            <a:chOff x="1626615" y="1293740"/>
            <a:chExt cx="6869685" cy="885257"/>
          </a:xfrm>
        </p:grpSpPr>
        <p:graphicFrame>
          <p:nvGraphicFramePr>
            <p:cNvPr id="11" name="Object 201">
              <a:extLst>
                <a:ext uri="{FF2B5EF4-FFF2-40B4-BE49-F238E27FC236}">
                  <a16:creationId xmlns:a16="http://schemas.microsoft.com/office/drawing/2014/main" id="{77CDE826-9981-4A1A-9B59-B6326A0EFB93}"/>
                </a:ext>
              </a:extLst>
            </p:cNvPr>
            <p:cNvGraphicFramePr>
              <a:graphicFrameLocks noChangeAspect="1"/>
            </p:cNvGraphicFramePr>
            <p:nvPr/>
          </p:nvGraphicFramePr>
          <p:xfrm>
            <a:off x="1626615" y="1293740"/>
            <a:ext cx="5561882" cy="885257"/>
          </p:xfrm>
          <a:graphic>
            <a:graphicData uri="http://schemas.openxmlformats.org/presentationml/2006/ole">
              <mc:AlternateContent xmlns:mc="http://schemas.openxmlformats.org/markup-compatibility/2006">
                <mc:Choice xmlns:v="urn:schemas-microsoft-com:vml" Requires="v">
                  <p:oleObj name="Formula" r:id="rId6" imgW="2890800" imgH="463680" progId="">
                    <p:embed/>
                  </p:oleObj>
                </mc:Choice>
                <mc:Fallback>
                  <p:oleObj name="Formula" r:id="rId6" imgW="2890800" imgH="463680" progId="">
                    <p:embed/>
                    <p:pic>
                      <p:nvPicPr>
                        <p:cNvPr id="19459" name="Object 201">
                          <a:extLst>
                            <a:ext uri="{FF2B5EF4-FFF2-40B4-BE49-F238E27FC236}">
                              <a16:creationId xmlns:a16="http://schemas.microsoft.com/office/drawing/2014/main" id="{D818E49C-2CE8-4FC5-8208-EB36A70350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6615" y="1293740"/>
                          <a:ext cx="5561882" cy="88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 name="图片 4">
              <a:extLst>
                <a:ext uri="{FF2B5EF4-FFF2-40B4-BE49-F238E27FC236}">
                  <a16:creationId xmlns:a16="http://schemas.microsoft.com/office/drawing/2014/main" id="{049D0F75-4A40-4DC4-A055-78E9DE3B32B8}"/>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24787" y="1595858"/>
              <a:ext cx="671513" cy="28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43472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5AAC87-101D-4E9C-8033-DF54EDB1698C}"/>
              </a:ext>
            </a:extLst>
          </p:cNvPr>
          <p:cNvSpPr>
            <a:spLocks noGrp="1"/>
          </p:cNvSpPr>
          <p:nvPr>
            <p:ph type="dt" sz="half" idx="10"/>
          </p:nvPr>
        </p:nvSpPr>
        <p:spPr/>
        <p:txBody>
          <a:bodyPr/>
          <a:lstStyle/>
          <a:p>
            <a:pPr>
              <a:defRPr/>
            </a:pPr>
            <a:fld id="{475F2974-A565-48EB-BE06-0BED6BD5DC9C}" type="datetime1">
              <a:rPr lang="zh-CN" altLang="en-US" smtClean="0"/>
              <a:t>2021/8/19</a:t>
            </a:fld>
            <a:endParaRPr lang="en-US" altLang="zh-CN" dirty="0"/>
          </a:p>
        </p:txBody>
      </p:sp>
      <p:sp>
        <p:nvSpPr>
          <p:cNvPr id="3" name="灯片编号占位符 2">
            <a:extLst>
              <a:ext uri="{FF2B5EF4-FFF2-40B4-BE49-F238E27FC236}">
                <a16:creationId xmlns:a16="http://schemas.microsoft.com/office/drawing/2014/main" id="{17275188-F5A0-45B7-8385-B310A20CED6C}"/>
              </a:ext>
            </a:extLst>
          </p:cNvPr>
          <p:cNvSpPr>
            <a:spLocks noGrp="1"/>
          </p:cNvSpPr>
          <p:nvPr>
            <p:ph type="sldNum" sz="quarter" idx="11"/>
          </p:nvPr>
        </p:nvSpPr>
        <p:spPr/>
        <p:txBody>
          <a:bodyPr/>
          <a:lstStyle/>
          <a:p>
            <a:fld id="{8A43780D-5C61-47C7-84FD-DBDC025933FC}" type="slidenum">
              <a:rPr lang="en-US" altLang="zh-CN" smtClean="0"/>
              <a:t>12</a:t>
            </a:fld>
            <a:endParaRPr lang="en-US" altLang="zh-CN"/>
          </a:p>
        </p:txBody>
      </p:sp>
      <p:sp>
        <p:nvSpPr>
          <p:cNvPr id="4" name="标题 3">
            <a:extLst>
              <a:ext uri="{FF2B5EF4-FFF2-40B4-BE49-F238E27FC236}">
                <a16:creationId xmlns:a16="http://schemas.microsoft.com/office/drawing/2014/main" id="{3FD53772-41D0-41B8-9F9C-59277D90F3A2}"/>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a:latin typeface="+mj-ea"/>
                <a:cs typeface="Verdana" charset="0"/>
              </a:rPr>
              <a:t>朴素贝叶斯分类器</a:t>
            </a:r>
            <a:endParaRPr lang="zh-CN" altLang="en-US" kern="0" dirty="0">
              <a:latin typeface="+mj-ea"/>
            </a:endParaRPr>
          </a:p>
        </p:txBody>
      </p:sp>
      <p:sp>
        <p:nvSpPr>
          <p:cNvPr id="21" name="内容占位符 2">
            <a:extLst>
              <a:ext uri="{FF2B5EF4-FFF2-40B4-BE49-F238E27FC236}">
                <a16:creationId xmlns:a16="http://schemas.microsoft.com/office/drawing/2014/main" id="{A26F93AF-5363-4A2E-82E7-9F504EA38636}"/>
              </a:ext>
            </a:extLst>
          </p:cNvPr>
          <p:cNvSpPr txBox="1">
            <a:spLocks/>
          </p:cNvSpPr>
          <p:nvPr/>
        </p:nvSpPr>
        <p:spPr>
          <a:xfrm>
            <a:off x="260350" y="1158875"/>
            <a:ext cx="11729592" cy="4930775"/>
          </a:xfrm>
          <a:prstGeom prst="rect">
            <a:avLst/>
          </a:prstGeom>
        </p:spPr>
        <p:txBody>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indent="-358775"/>
            <a:r>
              <a:rPr lang="zh-CN" altLang="en-US" kern="0" dirty="0"/>
              <a:t>朴素贝叶斯分类器的训练器的训练过程就是基于训练集</a:t>
            </a:r>
            <a:r>
              <a:rPr lang="en-US" altLang="zh-CN" kern="0" dirty="0"/>
              <a:t>D</a:t>
            </a:r>
            <a:r>
              <a:rPr lang="zh-CN" altLang="en-US" kern="0" dirty="0"/>
              <a:t>估计类先验概率      并为每个属性估计条件概率          。</a:t>
            </a:r>
          </a:p>
          <a:p>
            <a:pPr lvl="1" indent="-358775"/>
            <a:r>
              <a:rPr lang="zh-CN" altLang="en-US" kern="0" dirty="0"/>
              <a:t>令     表示训练集</a:t>
            </a:r>
            <a:r>
              <a:rPr lang="en-US" altLang="zh-CN" kern="0" dirty="0"/>
              <a:t>D</a:t>
            </a:r>
            <a:r>
              <a:rPr lang="zh-CN" altLang="en-US" kern="0" dirty="0"/>
              <a:t>中第</a:t>
            </a:r>
            <a:r>
              <a:rPr lang="en-US" altLang="zh-CN" kern="0" dirty="0"/>
              <a:t>c</a:t>
            </a:r>
            <a:r>
              <a:rPr lang="zh-CN" altLang="en-US" kern="0" dirty="0"/>
              <a:t>类样本组合的集合，若有充足的独立同分布样本，则可容易地估计出类先验概率</a:t>
            </a:r>
          </a:p>
          <a:p>
            <a:pPr marL="549275" lvl="1" indent="0">
              <a:buNone/>
            </a:pPr>
            <a:endParaRPr lang="zh-CN" altLang="en-US" kern="0" dirty="0"/>
          </a:p>
          <a:p>
            <a:pPr lvl="1" indent="-358775"/>
            <a:r>
              <a:rPr lang="zh-CN" altLang="en-US" kern="0" dirty="0"/>
              <a:t>对离散属性而言，令        表示     中在第</a:t>
            </a:r>
            <a:r>
              <a:rPr lang="en-US" altLang="zh-CN" kern="0" dirty="0" err="1"/>
              <a:t>i</a:t>
            </a:r>
            <a:r>
              <a:rPr lang="zh-CN" altLang="en-US" kern="0" dirty="0"/>
              <a:t>个属性上取值为     的样本组成的集合，则条件概率               可估计为</a:t>
            </a:r>
          </a:p>
          <a:p>
            <a:pPr marL="549275" lvl="1" indent="0">
              <a:buNone/>
            </a:pPr>
            <a:endParaRPr lang="zh-CN" altLang="en-US" kern="0" dirty="0"/>
          </a:p>
          <a:p>
            <a:pPr lvl="1" indent="-358775"/>
            <a:r>
              <a:rPr lang="zh-CN" altLang="en-US" kern="0" dirty="0"/>
              <a:t>对连续属性而言可考虑概率密度函数，假定                                 ，其中       和      分别是第</a:t>
            </a:r>
            <a:r>
              <a:rPr lang="en-US" altLang="zh-CN" kern="0" dirty="0"/>
              <a:t>c</a:t>
            </a:r>
            <a:r>
              <a:rPr lang="zh-CN" altLang="en-US" kern="0" dirty="0"/>
              <a:t>类样本在第</a:t>
            </a:r>
            <a:r>
              <a:rPr lang="en-US" altLang="zh-CN" kern="0" dirty="0" err="1"/>
              <a:t>i</a:t>
            </a:r>
            <a:r>
              <a:rPr lang="zh-CN" altLang="en-US" kern="0" dirty="0"/>
              <a:t>个属性上取值的均值和方差，则有</a:t>
            </a:r>
          </a:p>
        </p:txBody>
      </p:sp>
      <p:graphicFrame>
        <p:nvGraphicFramePr>
          <p:cNvPr id="22" name="Object 1569">
            <a:extLst>
              <a:ext uri="{FF2B5EF4-FFF2-40B4-BE49-F238E27FC236}">
                <a16:creationId xmlns:a16="http://schemas.microsoft.com/office/drawing/2014/main" id="{4D201C79-03BC-4457-B7E1-113E1861A479}"/>
              </a:ext>
            </a:extLst>
          </p:cNvPr>
          <p:cNvGraphicFramePr>
            <a:graphicFrameLocks noChangeAspect="1"/>
          </p:cNvGraphicFramePr>
          <p:nvPr>
            <p:extLst>
              <p:ext uri="{D42A27DB-BD31-4B8C-83A1-F6EECF244321}">
                <p14:modId xmlns:p14="http://schemas.microsoft.com/office/powerpoint/2010/main" val="3221532420"/>
              </p:ext>
            </p:extLst>
          </p:nvPr>
        </p:nvGraphicFramePr>
        <p:xfrm>
          <a:off x="1951567" y="1780104"/>
          <a:ext cx="455613" cy="274638"/>
        </p:xfrm>
        <a:graphic>
          <a:graphicData uri="http://schemas.openxmlformats.org/presentationml/2006/ole">
            <mc:AlternateContent xmlns:mc="http://schemas.openxmlformats.org/markup-compatibility/2006">
              <mc:Choice xmlns:v="urn:schemas-microsoft-com:vml" Requires="v">
                <p:oleObj name="Formula" r:id="rId2" imgW="287280" imgH="176760" progId="">
                  <p:embed/>
                </p:oleObj>
              </mc:Choice>
              <mc:Fallback>
                <p:oleObj name="Formula" r:id="rId2" imgW="287280" imgH="176760" progId="">
                  <p:embed/>
                  <p:pic>
                    <p:nvPicPr>
                      <p:cNvPr id="20483" name="Object 1569">
                        <a:extLst>
                          <a:ext uri="{FF2B5EF4-FFF2-40B4-BE49-F238E27FC236}">
                            <a16:creationId xmlns:a16="http://schemas.microsoft.com/office/drawing/2014/main" id="{A4D9CBAB-F86B-40EA-99D0-BDBD1CB04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567" y="1780104"/>
                        <a:ext cx="4556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1570">
            <a:extLst>
              <a:ext uri="{FF2B5EF4-FFF2-40B4-BE49-F238E27FC236}">
                <a16:creationId xmlns:a16="http://schemas.microsoft.com/office/drawing/2014/main" id="{00B03E17-BDB2-4658-A41E-FD5EE4F275A2}"/>
              </a:ext>
            </a:extLst>
          </p:cNvPr>
          <p:cNvGraphicFramePr>
            <a:graphicFrameLocks noChangeAspect="1"/>
          </p:cNvGraphicFramePr>
          <p:nvPr>
            <p:extLst>
              <p:ext uri="{D42A27DB-BD31-4B8C-83A1-F6EECF244321}">
                <p14:modId xmlns:p14="http://schemas.microsoft.com/office/powerpoint/2010/main" val="673709684"/>
              </p:ext>
            </p:extLst>
          </p:nvPr>
        </p:nvGraphicFramePr>
        <p:xfrm>
          <a:off x="6947898" y="1780104"/>
          <a:ext cx="839788" cy="273050"/>
        </p:xfrm>
        <a:graphic>
          <a:graphicData uri="http://schemas.openxmlformats.org/presentationml/2006/ole">
            <mc:AlternateContent xmlns:mc="http://schemas.openxmlformats.org/markup-compatibility/2006">
              <mc:Choice xmlns:v="urn:schemas-microsoft-com:vml" Requires="v">
                <p:oleObj name="Formula" r:id="rId4" imgW="541080" imgH="177840" progId="">
                  <p:embed/>
                </p:oleObj>
              </mc:Choice>
              <mc:Fallback>
                <p:oleObj name="Formula" r:id="rId4" imgW="541080" imgH="177840" progId="">
                  <p:embed/>
                  <p:pic>
                    <p:nvPicPr>
                      <p:cNvPr id="20484" name="Object 1570">
                        <a:extLst>
                          <a:ext uri="{FF2B5EF4-FFF2-40B4-BE49-F238E27FC236}">
                            <a16:creationId xmlns:a16="http://schemas.microsoft.com/office/drawing/2014/main" id="{922F50D0-CB62-4572-83B8-266E01E232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7898" y="1780104"/>
                        <a:ext cx="83978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1572">
            <a:extLst>
              <a:ext uri="{FF2B5EF4-FFF2-40B4-BE49-F238E27FC236}">
                <a16:creationId xmlns:a16="http://schemas.microsoft.com/office/drawing/2014/main" id="{F5FF47D5-3283-4B56-82E3-FD694E381939}"/>
              </a:ext>
            </a:extLst>
          </p:cNvPr>
          <p:cNvGraphicFramePr>
            <a:graphicFrameLocks noChangeAspect="1"/>
          </p:cNvGraphicFramePr>
          <p:nvPr>
            <p:extLst>
              <p:ext uri="{D42A27DB-BD31-4B8C-83A1-F6EECF244321}">
                <p14:modId xmlns:p14="http://schemas.microsoft.com/office/powerpoint/2010/main" val="3517720675"/>
              </p:ext>
            </p:extLst>
          </p:nvPr>
        </p:nvGraphicFramePr>
        <p:xfrm>
          <a:off x="1630892" y="2268431"/>
          <a:ext cx="320675" cy="280987"/>
        </p:xfrm>
        <a:graphic>
          <a:graphicData uri="http://schemas.openxmlformats.org/presentationml/2006/ole">
            <mc:AlternateContent xmlns:mc="http://schemas.openxmlformats.org/markup-compatibility/2006">
              <mc:Choice xmlns:v="urn:schemas-microsoft-com:vml" Requires="v">
                <p:oleObj name="Formula" r:id="rId6" imgW="176760" imgH="156240" progId="">
                  <p:embed/>
                </p:oleObj>
              </mc:Choice>
              <mc:Fallback>
                <p:oleObj name="Formula" r:id="rId6" imgW="176760" imgH="156240" progId="">
                  <p:embed/>
                  <p:pic>
                    <p:nvPicPr>
                      <p:cNvPr id="20486" name="Object 1572">
                        <a:extLst>
                          <a:ext uri="{FF2B5EF4-FFF2-40B4-BE49-F238E27FC236}">
                            <a16:creationId xmlns:a16="http://schemas.microsoft.com/office/drawing/2014/main" id="{EB0A743F-D4A6-4547-A850-968E30472F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0892" y="2268431"/>
                        <a:ext cx="32067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5" name="组合 4">
            <a:extLst>
              <a:ext uri="{FF2B5EF4-FFF2-40B4-BE49-F238E27FC236}">
                <a16:creationId xmlns:a16="http://schemas.microsoft.com/office/drawing/2014/main" id="{CF3B21F8-667B-447C-BC1C-073486881F6B}"/>
              </a:ext>
            </a:extLst>
          </p:cNvPr>
          <p:cNvGrpSpPr>
            <a:grpSpLocks/>
          </p:cNvGrpSpPr>
          <p:nvPr/>
        </p:nvGrpSpPr>
        <p:grpSpPr bwMode="auto">
          <a:xfrm>
            <a:off x="3521214" y="2968185"/>
            <a:ext cx="3261172" cy="559968"/>
            <a:chOff x="3302756" y="2471220"/>
            <a:chExt cx="3592221" cy="653393"/>
          </a:xfrm>
        </p:grpSpPr>
        <p:graphicFrame>
          <p:nvGraphicFramePr>
            <p:cNvPr id="26" name="Object 1582">
              <a:extLst>
                <a:ext uri="{FF2B5EF4-FFF2-40B4-BE49-F238E27FC236}">
                  <a16:creationId xmlns:a16="http://schemas.microsoft.com/office/drawing/2014/main" id="{06570289-48E0-43DD-B86F-AB02E715EF09}"/>
                </a:ext>
              </a:extLst>
            </p:cNvPr>
            <p:cNvGraphicFramePr>
              <a:graphicFrameLocks noChangeAspect="1"/>
            </p:cNvGraphicFramePr>
            <p:nvPr/>
          </p:nvGraphicFramePr>
          <p:xfrm>
            <a:off x="3302756" y="2471220"/>
            <a:ext cx="1499654" cy="653393"/>
          </p:xfrm>
          <a:graphic>
            <a:graphicData uri="http://schemas.openxmlformats.org/presentationml/2006/ole">
              <mc:AlternateContent xmlns:mc="http://schemas.openxmlformats.org/markup-compatibility/2006">
                <mc:Choice xmlns:v="urn:schemas-microsoft-com:vml" Requires="v">
                  <p:oleObj name="Formula" r:id="rId8" imgW="780120" imgH="344520" progId="">
                    <p:embed/>
                  </p:oleObj>
                </mc:Choice>
                <mc:Fallback>
                  <p:oleObj name="Formula" r:id="rId8" imgW="780120" imgH="344520" progId="">
                    <p:embed/>
                    <p:pic>
                      <p:nvPicPr>
                        <p:cNvPr id="20496" name="Object 1582">
                          <a:extLst>
                            <a:ext uri="{FF2B5EF4-FFF2-40B4-BE49-F238E27FC236}">
                              <a16:creationId xmlns:a16="http://schemas.microsoft.com/office/drawing/2014/main" id="{2966FE8C-AA30-4263-A14F-5F6562A5B8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02756" y="2471220"/>
                          <a:ext cx="1499654" cy="653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7" name="图片 3">
              <a:extLst>
                <a:ext uri="{FF2B5EF4-FFF2-40B4-BE49-F238E27FC236}">
                  <a16:creationId xmlns:a16="http://schemas.microsoft.com/office/drawing/2014/main" id="{E349D582-1A31-432D-9026-1CAB8067C281}"/>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214072" y="2627311"/>
              <a:ext cx="680905" cy="29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28" name="Object 1574">
            <a:extLst>
              <a:ext uri="{FF2B5EF4-FFF2-40B4-BE49-F238E27FC236}">
                <a16:creationId xmlns:a16="http://schemas.microsoft.com/office/drawing/2014/main" id="{0D3911D7-818B-49E1-ABC1-6D9CBD7324C1}"/>
              </a:ext>
            </a:extLst>
          </p:cNvPr>
          <p:cNvGraphicFramePr>
            <a:graphicFrameLocks noChangeAspect="1"/>
          </p:cNvGraphicFramePr>
          <p:nvPr>
            <p:extLst>
              <p:ext uri="{D42A27DB-BD31-4B8C-83A1-F6EECF244321}">
                <p14:modId xmlns:p14="http://schemas.microsoft.com/office/powerpoint/2010/main" val="3790333877"/>
              </p:ext>
            </p:extLst>
          </p:nvPr>
        </p:nvGraphicFramePr>
        <p:xfrm>
          <a:off x="4201939" y="3624262"/>
          <a:ext cx="495300" cy="276225"/>
        </p:xfrm>
        <a:graphic>
          <a:graphicData uri="http://schemas.openxmlformats.org/presentationml/2006/ole">
            <mc:AlternateContent xmlns:mc="http://schemas.openxmlformats.org/markup-compatibility/2006">
              <mc:Choice xmlns:v="urn:schemas-microsoft-com:vml" Requires="v">
                <p:oleObj name="Formula" r:id="rId11" imgW="297360" imgH="169200" progId="">
                  <p:embed/>
                </p:oleObj>
              </mc:Choice>
              <mc:Fallback>
                <p:oleObj name="Formula" r:id="rId11" imgW="297360" imgH="169200" progId="">
                  <p:embed/>
                  <p:pic>
                    <p:nvPicPr>
                      <p:cNvPr id="20488" name="Object 1574">
                        <a:extLst>
                          <a:ext uri="{FF2B5EF4-FFF2-40B4-BE49-F238E27FC236}">
                            <a16:creationId xmlns:a16="http://schemas.microsoft.com/office/drawing/2014/main" id="{A42245E5-2616-466A-8338-649D94EC543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01939" y="3624262"/>
                        <a:ext cx="495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1575">
            <a:extLst>
              <a:ext uri="{FF2B5EF4-FFF2-40B4-BE49-F238E27FC236}">
                <a16:creationId xmlns:a16="http://schemas.microsoft.com/office/drawing/2014/main" id="{0B9ECB63-E228-45DD-9747-4A6F53D3770A}"/>
              </a:ext>
            </a:extLst>
          </p:cNvPr>
          <p:cNvGraphicFramePr>
            <a:graphicFrameLocks noChangeAspect="1"/>
          </p:cNvGraphicFramePr>
          <p:nvPr>
            <p:extLst>
              <p:ext uri="{D42A27DB-BD31-4B8C-83A1-F6EECF244321}">
                <p14:modId xmlns:p14="http://schemas.microsoft.com/office/powerpoint/2010/main" val="2544581486"/>
              </p:ext>
            </p:extLst>
          </p:nvPr>
        </p:nvGraphicFramePr>
        <p:xfrm>
          <a:off x="5465282" y="3646487"/>
          <a:ext cx="293688" cy="254000"/>
        </p:xfrm>
        <a:graphic>
          <a:graphicData uri="http://schemas.openxmlformats.org/presentationml/2006/ole">
            <mc:AlternateContent xmlns:mc="http://schemas.openxmlformats.org/markup-compatibility/2006">
              <mc:Choice xmlns:v="urn:schemas-microsoft-com:vml" Requires="v">
                <p:oleObj name="Formula" r:id="rId13" imgW="176760" imgH="156240" progId="">
                  <p:embed/>
                </p:oleObj>
              </mc:Choice>
              <mc:Fallback>
                <p:oleObj name="Formula" r:id="rId13" imgW="176760" imgH="156240" progId="">
                  <p:embed/>
                  <p:pic>
                    <p:nvPicPr>
                      <p:cNvPr id="20489" name="Object 1575">
                        <a:extLst>
                          <a:ext uri="{FF2B5EF4-FFF2-40B4-BE49-F238E27FC236}">
                            <a16:creationId xmlns:a16="http://schemas.microsoft.com/office/drawing/2014/main" id="{37E8D9DD-7058-4C4B-81DF-19EAD2F763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5282" y="3646487"/>
                        <a:ext cx="29368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1577">
            <a:extLst>
              <a:ext uri="{FF2B5EF4-FFF2-40B4-BE49-F238E27FC236}">
                <a16:creationId xmlns:a16="http://schemas.microsoft.com/office/drawing/2014/main" id="{E3B8045E-28F6-4666-A6DD-363C0EB1464D}"/>
              </a:ext>
            </a:extLst>
          </p:cNvPr>
          <p:cNvGraphicFramePr>
            <a:graphicFrameLocks noChangeAspect="1"/>
          </p:cNvGraphicFramePr>
          <p:nvPr>
            <p:extLst>
              <p:ext uri="{D42A27DB-BD31-4B8C-83A1-F6EECF244321}">
                <p14:modId xmlns:p14="http://schemas.microsoft.com/office/powerpoint/2010/main" val="2950080568"/>
              </p:ext>
            </p:extLst>
          </p:nvPr>
        </p:nvGraphicFramePr>
        <p:xfrm>
          <a:off x="9179984" y="3646487"/>
          <a:ext cx="188434" cy="287338"/>
        </p:xfrm>
        <a:graphic>
          <a:graphicData uri="http://schemas.openxmlformats.org/presentationml/2006/ole">
            <mc:AlternateContent xmlns:mc="http://schemas.openxmlformats.org/markup-compatibility/2006">
              <mc:Choice xmlns:v="urn:schemas-microsoft-com:vml" Requires="v">
                <p:oleObj name="Formula" r:id="rId14" imgW="127080" imgH="119520" progId="">
                  <p:embed/>
                </p:oleObj>
              </mc:Choice>
              <mc:Fallback>
                <p:oleObj name="Formula" r:id="rId14" imgW="127080" imgH="119520" progId="">
                  <p:embed/>
                  <p:pic>
                    <p:nvPicPr>
                      <p:cNvPr id="20491" name="Object 1577">
                        <a:extLst>
                          <a:ext uri="{FF2B5EF4-FFF2-40B4-BE49-F238E27FC236}">
                            <a16:creationId xmlns:a16="http://schemas.microsoft.com/office/drawing/2014/main" id="{39EC01BA-0654-4F01-BFE0-5D5C75FE110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79984" y="3646487"/>
                        <a:ext cx="188434" cy="287338"/>
                      </a:xfrm>
                      <a:prstGeom prst="rect">
                        <a:avLst/>
                      </a:prstGeom>
                      <a:noFill/>
                      <a:ln>
                        <a:noFill/>
                      </a:ln>
                    </p:spPr>
                  </p:pic>
                </p:oleObj>
              </mc:Fallback>
            </mc:AlternateContent>
          </a:graphicData>
        </a:graphic>
      </p:graphicFrame>
      <p:graphicFrame>
        <p:nvGraphicFramePr>
          <p:cNvPr id="32" name="Object 1578">
            <a:extLst>
              <a:ext uri="{FF2B5EF4-FFF2-40B4-BE49-F238E27FC236}">
                <a16:creationId xmlns:a16="http://schemas.microsoft.com/office/drawing/2014/main" id="{4790A9C4-E29C-447E-92C8-038194724AA0}"/>
              </a:ext>
            </a:extLst>
          </p:cNvPr>
          <p:cNvGraphicFramePr>
            <a:graphicFrameLocks noChangeAspect="1"/>
          </p:cNvGraphicFramePr>
          <p:nvPr>
            <p:extLst>
              <p:ext uri="{D42A27DB-BD31-4B8C-83A1-F6EECF244321}">
                <p14:modId xmlns:p14="http://schemas.microsoft.com/office/powerpoint/2010/main" val="443348656"/>
              </p:ext>
            </p:extLst>
          </p:nvPr>
        </p:nvGraphicFramePr>
        <p:xfrm>
          <a:off x="3597125" y="4077493"/>
          <a:ext cx="903287" cy="287338"/>
        </p:xfrm>
        <a:graphic>
          <a:graphicData uri="http://schemas.openxmlformats.org/presentationml/2006/ole">
            <mc:AlternateContent xmlns:mc="http://schemas.openxmlformats.org/markup-compatibility/2006">
              <mc:Choice xmlns:v="urn:schemas-microsoft-com:vml" Requires="v">
                <p:oleObj name="Formula" r:id="rId16" imgW="541080" imgH="177840" progId="">
                  <p:embed/>
                </p:oleObj>
              </mc:Choice>
              <mc:Fallback>
                <p:oleObj name="Formula" r:id="rId16" imgW="541080" imgH="177840" progId="">
                  <p:embed/>
                  <p:pic>
                    <p:nvPicPr>
                      <p:cNvPr id="20492" name="Object 1578">
                        <a:extLst>
                          <a:ext uri="{FF2B5EF4-FFF2-40B4-BE49-F238E27FC236}">
                            <a16:creationId xmlns:a16="http://schemas.microsoft.com/office/drawing/2014/main" id="{536B3EEA-00E7-4FD1-930B-68C5B86593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7125" y="4077493"/>
                        <a:ext cx="90328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3" name="组合 6">
            <a:extLst>
              <a:ext uri="{FF2B5EF4-FFF2-40B4-BE49-F238E27FC236}">
                <a16:creationId xmlns:a16="http://schemas.microsoft.com/office/drawing/2014/main" id="{EDFB3FE7-2DFE-47F6-93E6-EC6DA3C795B6}"/>
              </a:ext>
            </a:extLst>
          </p:cNvPr>
          <p:cNvGrpSpPr>
            <a:grpSpLocks/>
          </p:cNvGrpSpPr>
          <p:nvPr/>
        </p:nvGrpSpPr>
        <p:grpSpPr bwMode="auto">
          <a:xfrm>
            <a:off x="3030677" y="4449827"/>
            <a:ext cx="3544783" cy="559968"/>
            <a:chOff x="3027363" y="3956050"/>
            <a:chExt cx="3854249" cy="652463"/>
          </a:xfrm>
        </p:grpSpPr>
        <p:graphicFrame>
          <p:nvGraphicFramePr>
            <p:cNvPr id="34" name="Object 1583">
              <a:extLst>
                <a:ext uri="{FF2B5EF4-FFF2-40B4-BE49-F238E27FC236}">
                  <a16:creationId xmlns:a16="http://schemas.microsoft.com/office/drawing/2014/main" id="{6BFF62A9-2727-424E-84AF-A280914DB2DF}"/>
                </a:ext>
              </a:extLst>
            </p:cNvPr>
            <p:cNvGraphicFramePr>
              <a:graphicFrameLocks noChangeAspect="1"/>
            </p:cNvGraphicFramePr>
            <p:nvPr/>
          </p:nvGraphicFramePr>
          <p:xfrm>
            <a:off x="3027363" y="3956050"/>
            <a:ext cx="2241550" cy="652463"/>
          </p:xfrm>
          <a:graphic>
            <a:graphicData uri="http://schemas.openxmlformats.org/presentationml/2006/ole">
              <mc:AlternateContent xmlns:mc="http://schemas.openxmlformats.org/markup-compatibility/2006">
                <mc:Choice xmlns:v="urn:schemas-microsoft-com:vml" Requires="v">
                  <p:oleObj name="Formula" r:id="rId17" imgW="1164600" imgH="344520" progId="">
                    <p:embed/>
                  </p:oleObj>
                </mc:Choice>
                <mc:Fallback>
                  <p:oleObj name="Formula" r:id="rId17" imgW="1164600" imgH="344520" progId="">
                    <p:embed/>
                    <p:pic>
                      <p:nvPicPr>
                        <p:cNvPr id="20497" name="Object 1583">
                          <a:extLst>
                            <a:ext uri="{FF2B5EF4-FFF2-40B4-BE49-F238E27FC236}">
                              <a16:creationId xmlns:a16="http://schemas.microsoft.com/office/drawing/2014/main" id="{29C46319-EEDC-47B1-814C-9CF43CF58B2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27363" y="3956050"/>
                          <a:ext cx="22415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5" name="图片 5">
              <a:extLst>
                <a:ext uri="{FF2B5EF4-FFF2-40B4-BE49-F238E27FC236}">
                  <a16:creationId xmlns:a16="http://schemas.microsoft.com/office/drawing/2014/main" id="{FB5A98F0-6D38-4317-B2B6-E04DF507DE19}"/>
                </a:ext>
              </a:extLst>
            </p:cNvPr>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214072" y="4162441"/>
              <a:ext cx="667540" cy="28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36" name="Object 1579">
            <a:extLst>
              <a:ext uri="{FF2B5EF4-FFF2-40B4-BE49-F238E27FC236}">
                <a16:creationId xmlns:a16="http://schemas.microsoft.com/office/drawing/2014/main" id="{611ED245-A1F5-4C51-9BF0-977C74389D5B}"/>
              </a:ext>
            </a:extLst>
          </p:cNvPr>
          <p:cNvGraphicFramePr>
            <a:graphicFrameLocks noChangeAspect="1"/>
          </p:cNvGraphicFramePr>
          <p:nvPr>
            <p:extLst>
              <p:ext uri="{D42A27DB-BD31-4B8C-83A1-F6EECF244321}">
                <p14:modId xmlns:p14="http://schemas.microsoft.com/office/powerpoint/2010/main" val="1315197789"/>
              </p:ext>
            </p:extLst>
          </p:nvPr>
        </p:nvGraphicFramePr>
        <p:xfrm>
          <a:off x="7567844" y="5003619"/>
          <a:ext cx="2127250" cy="301625"/>
        </p:xfrm>
        <a:graphic>
          <a:graphicData uri="http://schemas.openxmlformats.org/presentationml/2006/ole">
            <mc:AlternateContent xmlns:mc="http://schemas.openxmlformats.org/markup-compatibility/2006">
              <mc:Choice xmlns:v="urn:schemas-microsoft-com:vml" Requires="v">
                <p:oleObj name="Formula" r:id="rId20" imgW="1444320" imgH="208440" progId="">
                  <p:embed/>
                </p:oleObj>
              </mc:Choice>
              <mc:Fallback>
                <p:oleObj name="Formula" r:id="rId20" imgW="1444320" imgH="208440" progId="">
                  <p:embed/>
                  <p:pic>
                    <p:nvPicPr>
                      <p:cNvPr id="20493" name="Object 1579">
                        <a:extLst>
                          <a:ext uri="{FF2B5EF4-FFF2-40B4-BE49-F238E27FC236}">
                            <a16:creationId xmlns:a16="http://schemas.microsoft.com/office/drawing/2014/main" id="{AC80147A-535E-4DF7-ABD7-4C7158DFE9F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567844" y="5003619"/>
                        <a:ext cx="21272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 name="Object 1580">
            <a:extLst>
              <a:ext uri="{FF2B5EF4-FFF2-40B4-BE49-F238E27FC236}">
                <a16:creationId xmlns:a16="http://schemas.microsoft.com/office/drawing/2014/main" id="{B0E669E4-FB3D-4C12-A213-9DCFFF34AB22}"/>
              </a:ext>
            </a:extLst>
          </p:cNvPr>
          <p:cNvGraphicFramePr>
            <a:graphicFrameLocks noChangeAspect="1"/>
          </p:cNvGraphicFramePr>
          <p:nvPr>
            <p:extLst>
              <p:ext uri="{D42A27DB-BD31-4B8C-83A1-F6EECF244321}">
                <p14:modId xmlns:p14="http://schemas.microsoft.com/office/powerpoint/2010/main" val="1355266183"/>
              </p:ext>
            </p:extLst>
          </p:nvPr>
        </p:nvGraphicFramePr>
        <p:xfrm>
          <a:off x="10790845" y="4995068"/>
          <a:ext cx="373062" cy="233363"/>
        </p:xfrm>
        <a:graphic>
          <a:graphicData uri="http://schemas.openxmlformats.org/presentationml/2006/ole">
            <mc:AlternateContent xmlns:mc="http://schemas.openxmlformats.org/markup-compatibility/2006">
              <mc:Choice xmlns:v="urn:schemas-microsoft-com:vml" Requires="v">
                <p:oleObj name="Formula" r:id="rId22" imgW="208440" imgH="132120" progId="">
                  <p:embed/>
                </p:oleObj>
              </mc:Choice>
              <mc:Fallback>
                <p:oleObj name="Formula" r:id="rId22" imgW="208440" imgH="132120" progId="">
                  <p:embed/>
                  <p:pic>
                    <p:nvPicPr>
                      <p:cNvPr id="20494" name="Object 1580">
                        <a:extLst>
                          <a:ext uri="{FF2B5EF4-FFF2-40B4-BE49-F238E27FC236}">
                            <a16:creationId xmlns:a16="http://schemas.microsoft.com/office/drawing/2014/main" id="{31603EAB-8A4E-4C3C-9837-8B632EC7910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790845" y="4995068"/>
                        <a:ext cx="373062"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 name="Object 1581">
            <a:extLst>
              <a:ext uri="{FF2B5EF4-FFF2-40B4-BE49-F238E27FC236}">
                <a16:creationId xmlns:a16="http://schemas.microsoft.com/office/drawing/2014/main" id="{2473B87C-CCCF-4FF4-889E-DC88CD9FC5B0}"/>
              </a:ext>
            </a:extLst>
          </p:cNvPr>
          <p:cNvGraphicFramePr>
            <a:graphicFrameLocks noChangeAspect="1"/>
          </p:cNvGraphicFramePr>
          <p:nvPr>
            <p:extLst>
              <p:ext uri="{D42A27DB-BD31-4B8C-83A1-F6EECF244321}">
                <p14:modId xmlns:p14="http://schemas.microsoft.com/office/powerpoint/2010/main" val="521891544"/>
              </p:ext>
            </p:extLst>
          </p:nvPr>
        </p:nvGraphicFramePr>
        <p:xfrm>
          <a:off x="11524722" y="4960142"/>
          <a:ext cx="296862" cy="303213"/>
        </p:xfrm>
        <a:graphic>
          <a:graphicData uri="http://schemas.openxmlformats.org/presentationml/2006/ole">
            <mc:AlternateContent xmlns:mc="http://schemas.openxmlformats.org/markup-compatibility/2006">
              <mc:Choice xmlns:v="urn:schemas-microsoft-com:vml" Requires="v">
                <p:oleObj name="Formula" r:id="rId24" imgW="203400" imgH="208440" progId="">
                  <p:embed/>
                </p:oleObj>
              </mc:Choice>
              <mc:Fallback>
                <p:oleObj name="Formula" r:id="rId24" imgW="203400" imgH="208440" progId="">
                  <p:embed/>
                  <p:pic>
                    <p:nvPicPr>
                      <p:cNvPr id="20495" name="Object 1581">
                        <a:extLst>
                          <a:ext uri="{FF2B5EF4-FFF2-40B4-BE49-F238E27FC236}">
                            <a16:creationId xmlns:a16="http://schemas.microsoft.com/office/drawing/2014/main" id="{18CB9A64-FE19-48B5-BF1F-6A1527610CEE}"/>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524722" y="4960142"/>
                        <a:ext cx="296862"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9" name="组合 8">
            <a:extLst>
              <a:ext uri="{FF2B5EF4-FFF2-40B4-BE49-F238E27FC236}">
                <a16:creationId xmlns:a16="http://schemas.microsoft.com/office/drawing/2014/main" id="{3838FD22-3BA2-4D96-9978-9602D726EF85}"/>
              </a:ext>
            </a:extLst>
          </p:cNvPr>
          <p:cNvGrpSpPr>
            <a:grpSpLocks/>
          </p:cNvGrpSpPr>
          <p:nvPr/>
        </p:nvGrpSpPr>
        <p:grpSpPr bwMode="auto">
          <a:xfrm>
            <a:off x="2604108" y="5699125"/>
            <a:ext cx="5722348" cy="837912"/>
            <a:chOff x="2064661" y="5399427"/>
            <a:chExt cx="5769586" cy="775591"/>
          </a:xfrm>
        </p:grpSpPr>
        <p:graphicFrame>
          <p:nvGraphicFramePr>
            <p:cNvPr id="40" name="Object 1584">
              <a:extLst>
                <a:ext uri="{FF2B5EF4-FFF2-40B4-BE49-F238E27FC236}">
                  <a16:creationId xmlns:a16="http://schemas.microsoft.com/office/drawing/2014/main" id="{6EA1FEFA-F36C-4F4E-8493-FCDD690B5FE0}"/>
                </a:ext>
              </a:extLst>
            </p:cNvPr>
            <p:cNvGraphicFramePr>
              <a:graphicFrameLocks noChangeAspect="1"/>
            </p:cNvGraphicFramePr>
            <p:nvPr/>
          </p:nvGraphicFramePr>
          <p:xfrm>
            <a:off x="2064661" y="5399427"/>
            <a:ext cx="4681580" cy="775591"/>
          </p:xfrm>
          <a:graphic>
            <a:graphicData uri="http://schemas.openxmlformats.org/presentationml/2006/ole">
              <mc:AlternateContent xmlns:mc="http://schemas.openxmlformats.org/markup-compatibility/2006">
                <mc:Choice xmlns:v="urn:schemas-microsoft-com:vml" Requires="v">
                  <p:oleObj name="Formula" r:id="rId26" imgW="2481840" imgH="417960" progId="">
                    <p:embed/>
                  </p:oleObj>
                </mc:Choice>
                <mc:Fallback>
                  <p:oleObj name="Formula" r:id="rId26" imgW="2481840" imgH="417960" progId="">
                    <p:embed/>
                    <p:pic>
                      <p:nvPicPr>
                        <p:cNvPr id="20498" name="Object 1584">
                          <a:extLst>
                            <a:ext uri="{FF2B5EF4-FFF2-40B4-BE49-F238E27FC236}">
                              <a16:creationId xmlns:a16="http://schemas.microsoft.com/office/drawing/2014/main" id="{42EF719A-1757-405D-ACD7-9AF4F9C14DA2}"/>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064661" y="5399427"/>
                          <a:ext cx="4681580" cy="775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1" name="图片 7">
              <a:extLst>
                <a:ext uri="{FF2B5EF4-FFF2-40B4-BE49-F238E27FC236}">
                  <a16:creationId xmlns:a16="http://schemas.microsoft.com/office/drawing/2014/main" id="{982CE6F9-9159-487B-B75D-0D79EF233BF3}"/>
                </a:ext>
              </a:extLst>
            </p:cNvPr>
            <p:cNvPicPr>
              <a:picLocks noChangeAspect="1"/>
            </p:cNvPicPr>
            <p:nvPr/>
          </p:nvPicPr>
          <p:blipFill>
            <a:blip r:embed="rId28">
              <a:extLst>
                <a:ext uri="{28A0092B-C50C-407E-A947-70E740481C1C}">
                  <a14:useLocalDpi xmlns:a14="http://schemas.microsoft.com/office/drawing/2010/main" val="0"/>
                </a:ext>
              </a:extLst>
            </a:blip>
            <a:srcRect/>
            <a:stretch>
              <a:fillRect/>
            </a:stretch>
          </p:blipFill>
          <p:spPr bwMode="auto">
            <a:xfrm>
              <a:off x="7129442" y="5634142"/>
              <a:ext cx="704805" cy="304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17166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EF8349F-CE70-4870-8E2A-DAD4DCBEEB58}"/>
              </a:ext>
            </a:extLst>
          </p:cNvPr>
          <p:cNvSpPr>
            <a:spLocks noGrp="1"/>
          </p:cNvSpPr>
          <p:nvPr>
            <p:ph type="dt" sz="half" idx="10"/>
          </p:nvPr>
        </p:nvSpPr>
        <p:spPr/>
        <p:txBody>
          <a:bodyPr/>
          <a:lstStyle/>
          <a:p>
            <a:pPr>
              <a:defRPr/>
            </a:pPr>
            <a:fld id="{475F2974-A565-48EB-BE06-0BED6BD5DC9C}" type="datetime1">
              <a:rPr lang="zh-CN" altLang="en-US" smtClean="0"/>
              <a:t>2021/8/19</a:t>
            </a:fld>
            <a:endParaRPr lang="en-US" altLang="zh-CN" dirty="0"/>
          </a:p>
        </p:txBody>
      </p:sp>
      <p:sp>
        <p:nvSpPr>
          <p:cNvPr id="3" name="灯片编号占位符 2">
            <a:extLst>
              <a:ext uri="{FF2B5EF4-FFF2-40B4-BE49-F238E27FC236}">
                <a16:creationId xmlns:a16="http://schemas.microsoft.com/office/drawing/2014/main" id="{0EA214BE-6CA8-4CEB-903E-B8FA7B99011F}"/>
              </a:ext>
            </a:extLst>
          </p:cNvPr>
          <p:cNvSpPr>
            <a:spLocks noGrp="1"/>
          </p:cNvSpPr>
          <p:nvPr>
            <p:ph type="sldNum" sz="quarter" idx="11"/>
          </p:nvPr>
        </p:nvSpPr>
        <p:spPr/>
        <p:txBody>
          <a:bodyPr/>
          <a:lstStyle/>
          <a:p>
            <a:fld id="{8A43780D-5C61-47C7-84FD-DBDC025933FC}" type="slidenum">
              <a:rPr lang="en-US" altLang="zh-CN" smtClean="0"/>
              <a:t>13</a:t>
            </a:fld>
            <a:endParaRPr lang="en-US" altLang="zh-CN"/>
          </a:p>
        </p:txBody>
      </p:sp>
      <p:sp>
        <p:nvSpPr>
          <p:cNvPr id="4" name="标题 3">
            <a:extLst>
              <a:ext uri="{FF2B5EF4-FFF2-40B4-BE49-F238E27FC236}">
                <a16:creationId xmlns:a16="http://schemas.microsoft.com/office/drawing/2014/main" id="{98C63B51-B2F5-46B6-B5DF-CCA2224A27CB}"/>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a:t>贝叶斯网</a:t>
            </a:r>
            <a:endParaRPr lang="zh-CN" altLang="en-US" kern="0" dirty="0">
              <a:latin typeface="+mj-ea"/>
            </a:endParaRPr>
          </a:p>
        </p:txBody>
      </p:sp>
      <p:sp>
        <p:nvSpPr>
          <p:cNvPr id="5" name="内容占位符 1">
            <a:extLst>
              <a:ext uri="{FF2B5EF4-FFF2-40B4-BE49-F238E27FC236}">
                <a16:creationId xmlns:a16="http://schemas.microsoft.com/office/drawing/2014/main" id="{B2FF39FD-4313-4B76-8853-5E0846641E84}"/>
              </a:ext>
            </a:extLst>
          </p:cNvPr>
          <p:cNvSpPr txBox="1">
            <a:spLocks/>
          </p:cNvSpPr>
          <p:nvPr/>
        </p:nvSpPr>
        <p:spPr>
          <a:xfrm>
            <a:off x="174625" y="1041400"/>
            <a:ext cx="11722849" cy="5407025"/>
          </a:xfrm>
          <a:prstGeom prst="rect">
            <a:avLst/>
          </a:prstGeom>
        </p:spPr>
        <p:txBody>
          <a:bodyPr>
            <a:normAutofit fontScale="92500" lnSpcReduction="2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a:latin typeface="幼圆" pitchFamily="49" charset="-122"/>
                <a:ea typeface="宋体" panose="02010600030101010101" pitchFamily="2" charset="-122"/>
              </a:rPr>
              <a:t>贝叶斯网 </a:t>
            </a:r>
            <a:r>
              <a:rPr lang="en-US" altLang="zh-CN" kern="0">
                <a:latin typeface="幼圆" pitchFamily="49" charset="-122"/>
                <a:ea typeface="宋体" panose="02010600030101010101" pitchFamily="2" charset="-122"/>
              </a:rPr>
              <a:t>(</a:t>
            </a:r>
            <a:r>
              <a:rPr lang="en-US" altLang="zh-CN" kern="0"/>
              <a:t>Bayesian network</a:t>
            </a:r>
            <a:r>
              <a:rPr lang="en-US" altLang="zh-CN" kern="0">
                <a:latin typeface="幼圆" pitchFamily="49" charset="-122"/>
                <a:ea typeface="宋体" panose="02010600030101010101" pitchFamily="2" charset="-122"/>
              </a:rPr>
              <a:t>)</a:t>
            </a:r>
            <a:r>
              <a:rPr lang="zh-CN" altLang="en-US" kern="0">
                <a:latin typeface="幼圆" pitchFamily="49" charset="-122"/>
                <a:ea typeface="宋体" panose="02010600030101010101" pitchFamily="2" charset="-122"/>
              </a:rPr>
              <a:t>亦称“信念网”</a:t>
            </a:r>
            <a:r>
              <a:rPr lang="en-US" altLang="zh-CN" kern="0">
                <a:latin typeface="幼圆" pitchFamily="49" charset="-122"/>
                <a:ea typeface="宋体" panose="02010600030101010101" pitchFamily="2" charset="-122"/>
              </a:rPr>
              <a:t>(</a:t>
            </a:r>
            <a:r>
              <a:rPr lang="en-US" altLang="zh-CN" kern="0"/>
              <a:t>brief network</a:t>
            </a:r>
            <a:r>
              <a:rPr lang="en-US" altLang="zh-CN" kern="0">
                <a:latin typeface="幼圆" pitchFamily="49" charset="-122"/>
                <a:ea typeface="宋体" panose="02010600030101010101" pitchFamily="2" charset="-122"/>
              </a:rPr>
              <a:t>)</a:t>
            </a:r>
            <a:r>
              <a:rPr lang="zh-CN" altLang="en-US" kern="0">
                <a:latin typeface="幼圆" pitchFamily="49" charset="-122"/>
                <a:ea typeface="宋体" panose="02010600030101010101" pitchFamily="2" charset="-122"/>
              </a:rPr>
              <a:t>，它借助有向无环图 </a:t>
            </a:r>
            <a:r>
              <a:rPr lang="en-US" altLang="zh-CN" kern="0">
                <a:latin typeface="幼圆" pitchFamily="49" charset="-122"/>
                <a:ea typeface="宋体" panose="02010600030101010101" pitchFamily="2" charset="-122"/>
              </a:rPr>
              <a:t>(</a:t>
            </a:r>
            <a:r>
              <a:rPr lang="en-US" altLang="zh-CN" kern="0"/>
              <a:t>Directed Acyclic Graph, DAG</a:t>
            </a:r>
            <a:r>
              <a:rPr lang="en-US" altLang="zh-CN" kern="0">
                <a:latin typeface="幼圆" pitchFamily="49" charset="-122"/>
                <a:ea typeface="宋体" panose="02010600030101010101" pitchFamily="2" charset="-122"/>
              </a:rPr>
              <a:t>)</a:t>
            </a:r>
            <a:r>
              <a:rPr lang="zh-CN" altLang="en-US" kern="0">
                <a:latin typeface="幼圆" pitchFamily="49" charset="-122"/>
                <a:ea typeface="宋体" panose="02010600030101010101" pitchFamily="2" charset="-122"/>
              </a:rPr>
              <a:t>来刻画属性间的依赖关系，并使用条件概率表 </a:t>
            </a:r>
            <a:r>
              <a:rPr lang="en-US" altLang="zh-CN" kern="0">
                <a:latin typeface="幼圆" pitchFamily="49" charset="-122"/>
                <a:ea typeface="宋体" panose="02010600030101010101" pitchFamily="2" charset="-122"/>
              </a:rPr>
              <a:t>(</a:t>
            </a:r>
            <a:r>
              <a:rPr lang="en-US" altLang="zh-CN" kern="0"/>
              <a:t>Conditional Probability Table, CPT</a:t>
            </a:r>
            <a:r>
              <a:rPr lang="en-US" altLang="zh-CN" kern="0">
                <a:latin typeface="幼圆" pitchFamily="49" charset="-122"/>
                <a:ea typeface="宋体" panose="02010600030101010101" pitchFamily="2" charset="-122"/>
              </a:rPr>
              <a:t>)</a:t>
            </a:r>
            <a:r>
              <a:rPr lang="zh-CN" altLang="en-US" kern="0">
                <a:latin typeface="幼圆" pitchFamily="49" charset="-122"/>
                <a:ea typeface="宋体" panose="02010600030101010101" pitchFamily="2" charset="-122"/>
              </a:rPr>
              <a:t>来表述属性的联合概率分布。</a:t>
            </a:r>
          </a:p>
          <a:p>
            <a:endParaRPr lang="zh-CN" altLang="en-US" kern="0">
              <a:latin typeface="幼圆" pitchFamily="49" charset="-122"/>
              <a:ea typeface="宋体" panose="02010600030101010101" pitchFamily="2" charset="-122"/>
            </a:endParaRPr>
          </a:p>
          <a:p>
            <a:endParaRPr lang="zh-CN" altLang="en-US" kern="0">
              <a:latin typeface="幼圆" pitchFamily="49" charset="-122"/>
              <a:ea typeface="宋体" panose="02010600030101010101" pitchFamily="2" charset="-122"/>
            </a:endParaRPr>
          </a:p>
          <a:p>
            <a:endParaRPr lang="zh-CN" altLang="en-US" kern="0">
              <a:latin typeface="幼圆" pitchFamily="49" charset="-122"/>
              <a:ea typeface="宋体" panose="02010600030101010101" pitchFamily="2" charset="-122"/>
            </a:endParaRPr>
          </a:p>
          <a:p>
            <a:pPr>
              <a:buFont typeface="Wingdings" panose="05000000000000000000" pitchFamily="2" charset="2"/>
              <a:buNone/>
            </a:pPr>
            <a:r>
              <a:rPr lang="zh-CN" altLang="en-US" kern="0">
                <a:latin typeface="幼圆" pitchFamily="49" charset="-122"/>
                <a:ea typeface="宋体" panose="02010600030101010101" pitchFamily="2" charset="-122"/>
              </a:rPr>
              <a:t>		</a:t>
            </a:r>
          </a:p>
          <a:p>
            <a:pPr algn="ctr">
              <a:buFont typeface="Wingdings" panose="05000000000000000000" pitchFamily="2" charset="2"/>
              <a:buNone/>
            </a:pPr>
            <a:r>
              <a:rPr lang="zh-CN" altLang="en-US" sz="1800" kern="0">
                <a:latin typeface="幼圆" pitchFamily="49" charset="-122"/>
                <a:ea typeface="宋体" panose="02010600030101010101" pitchFamily="2" charset="-122"/>
              </a:rPr>
              <a:t>图</a:t>
            </a:r>
            <a:r>
              <a:rPr lang="en-US" altLang="zh-CN" sz="1800" kern="0">
                <a:latin typeface="幼圆" pitchFamily="49" charset="-122"/>
                <a:ea typeface="宋体" panose="02010600030101010101" pitchFamily="2" charset="-122"/>
              </a:rPr>
              <a:t>7.2 </a:t>
            </a:r>
            <a:r>
              <a:rPr lang="zh-CN" altLang="en-US" sz="1800" kern="0">
                <a:latin typeface="幼圆" pitchFamily="49" charset="-122"/>
                <a:ea typeface="宋体" panose="02010600030101010101" pitchFamily="2" charset="-122"/>
              </a:rPr>
              <a:t>西瓜问题的一种贝叶斯网结构以及属性“根蒂”的条件概率表</a:t>
            </a:r>
          </a:p>
          <a:p>
            <a:endParaRPr lang="zh-CN" altLang="en-US" kern="0">
              <a:latin typeface="宋体" panose="02010600030101010101" pitchFamily="2" charset="-122"/>
              <a:ea typeface="宋体" panose="02010600030101010101" pitchFamily="2" charset="-122"/>
            </a:endParaRPr>
          </a:p>
          <a:p>
            <a:r>
              <a:rPr lang="zh-CN" altLang="en-US" kern="0">
                <a:latin typeface="幼圆" pitchFamily="49" charset="-122"/>
                <a:ea typeface="宋体" panose="02010600030101010101" pitchFamily="2" charset="-122"/>
              </a:rPr>
              <a:t>从网络图结构可以看出</a:t>
            </a:r>
            <a:r>
              <a:rPr lang="en-US" altLang="zh-CN" kern="0">
                <a:latin typeface="幼圆" pitchFamily="49" charset="-122"/>
                <a:ea typeface="宋体" panose="02010600030101010101" pitchFamily="2" charset="-122"/>
              </a:rPr>
              <a:t> -&gt; </a:t>
            </a:r>
            <a:r>
              <a:rPr lang="zh-CN" altLang="en-US" kern="0">
                <a:latin typeface="幼圆" pitchFamily="49" charset="-122"/>
                <a:ea typeface="宋体" panose="02010600030101010101" pitchFamily="2" charset="-122"/>
              </a:rPr>
              <a:t>“色泽”直接依赖于“好瓜”和“甜度”</a:t>
            </a:r>
          </a:p>
          <a:p>
            <a:r>
              <a:rPr lang="zh-CN" altLang="en-US" kern="0">
                <a:latin typeface="幼圆" pitchFamily="49" charset="-122"/>
                <a:ea typeface="宋体" panose="02010600030101010101" pitchFamily="2" charset="-122"/>
              </a:rPr>
              <a:t>从条件概率表可以得到</a:t>
            </a:r>
            <a:r>
              <a:rPr lang="en-US" altLang="zh-CN" kern="0">
                <a:latin typeface="幼圆" pitchFamily="49" charset="-122"/>
                <a:ea typeface="宋体" panose="02010600030101010101" pitchFamily="2" charset="-122"/>
              </a:rPr>
              <a:t> -&gt; </a:t>
            </a:r>
            <a:r>
              <a:rPr lang="zh-CN" altLang="en-US" kern="0">
                <a:latin typeface="幼圆" pitchFamily="49" charset="-122"/>
                <a:ea typeface="宋体" panose="02010600030101010101" pitchFamily="2" charset="-122"/>
              </a:rPr>
              <a:t>“根蒂”对“甜度”的量化依赖关系</a:t>
            </a:r>
            <a:r>
              <a:rPr lang="en-US" altLang="zh-CN" kern="0">
                <a:latin typeface="幼圆" pitchFamily="49" charset="-122"/>
                <a:ea typeface="宋体" panose="02010600030101010101" pitchFamily="2" charset="-122"/>
              </a:rPr>
              <a:t> </a:t>
            </a:r>
            <a:r>
              <a:rPr lang="en-US" altLang="zh-CN" kern="0">
                <a:latin typeface="幼圆" pitchFamily="49" charset="-122"/>
                <a:ea typeface="Times" panose="02020603050405020304" pitchFamily="18" charset="0"/>
                <a:cs typeface="Times" panose="02020603050405020304" pitchFamily="18" charset="0"/>
              </a:rPr>
              <a:t>P</a:t>
            </a:r>
            <a:r>
              <a:rPr lang="en-US" altLang="zh-CN" kern="0">
                <a:latin typeface="幼圆" pitchFamily="49" charset="-122"/>
                <a:ea typeface="宋体" panose="02010600030101010101" pitchFamily="2" charset="-122"/>
              </a:rPr>
              <a:t>(</a:t>
            </a:r>
            <a:r>
              <a:rPr lang="zh-CN" altLang="en-US" kern="0">
                <a:latin typeface="幼圆" pitchFamily="49" charset="-122"/>
                <a:ea typeface="宋体" panose="02010600030101010101" pitchFamily="2" charset="-122"/>
              </a:rPr>
              <a:t>根蒂＝硬挺</a:t>
            </a:r>
            <a:r>
              <a:rPr lang="en-US" altLang="zh-CN" kern="0">
                <a:latin typeface="幼圆" pitchFamily="49" charset="-122"/>
                <a:ea typeface="宋体" panose="02010600030101010101" pitchFamily="2" charset="-122"/>
              </a:rPr>
              <a:t>|</a:t>
            </a:r>
            <a:r>
              <a:rPr lang="zh-CN" altLang="en-US" kern="0">
                <a:latin typeface="幼圆" pitchFamily="49" charset="-122"/>
                <a:ea typeface="宋体" panose="02010600030101010101" pitchFamily="2" charset="-122"/>
              </a:rPr>
              <a:t>甜度＝高</a:t>
            </a:r>
            <a:r>
              <a:rPr lang="en-US" altLang="zh-CN" kern="0">
                <a:latin typeface="幼圆" pitchFamily="49" charset="-122"/>
                <a:ea typeface="宋体" panose="02010600030101010101" pitchFamily="2" charset="-122"/>
              </a:rPr>
              <a:t>)</a:t>
            </a:r>
            <a:r>
              <a:rPr lang="zh-CN" altLang="en-US" kern="0">
                <a:latin typeface="幼圆" pitchFamily="49" charset="-122"/>
                <a:ea typeface="宋体" panose="02010600030101010101" pitchFamily="2" charset="-122"/>
              </a:rPr>
              <a:t>＝</a:t>
            </a:r>
            <a:r>
              <a:rPr lang="en-US" altLang="zh-CN" kern="0">
                <a:latin typeface="幼圆" pitchFamily="49" charset="-122"/>
                <a:ea typeface="宋体" panose="02010600030101010101" pitchFamily="2" charset="-122"/>
              </a:rPr>
              <a:t>0.1</a:t>
            </a:r>
          </a:p>
          <a:p>
            <a:pPr>
              <a:buFont typeface="Wingdings" panose="05000000000000000000" pitchFamily="2" charset="2"/>
              <a:buNone/>
            </a:pPr>
            <a:endParaRPr lang="en-US" altLang="zh-CN" kern="0">
              <a:latin typeface="宋体" panose="02010600030101010101" pitchFamily="2" charset="-122"/>
              <a:ea typeface="宋体" panose="02010600030101010101" pitchFamily="2" charset="-122"/>
            </a:endParaRPr>
          </a:p>
          <a:p>
            <a:endParaRPr lang="en-US" altLang="zh-CN" kern="0">
              <a:latin typeface="幼圆" pitchFamily="49" charset="-122"/>
              <a:ea typeface="宋体" panose="02010600030101010101" pitchFamily="2" charset="-122"/>
            </a:endParaRPr>
          </a:p>
          <a:p>
            <a:endParaRPr kumimoji="1" lang="zh-CN" altLang="en-US" kern="0" dirty="0">
              <a:latin typeface="幼圆" pitchFamily="49" charset="-122"/>
            </a:endParaRPr>
          </a:p>
        </p:txBody>
      </p:sp>
      <p:pic>
        <p:nvPicPr>
          <p:cNvPr id="6" name="Picture 3">
            <a:extLst>
              <a:ext uri="{FF2B5EF4-FFF2-40B4-BE49-F238E27FC236}">
                <a16:creationId xmlns:a16="http://schemas.microsoft.com/office/drawing/2014/main" id="{E4035B65-07BC-4EE8-8A14-0200761015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9758" y="2415248"/>
            <a:ext cx="6665913"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9846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D57650-85AA-460F-856B-2F2B558CE794}"/>
              </a:ext>
            </a:extLst>
          </p:cNvPr>
          <p:cNvSpPr>
            <a:spLocks noGrp="1"/>
          </p:cNvSpPr>
          <p:nvPr>
            <p:ph type="dt" sz="half" idx="10"/>
          </p:nvPr>
        </p:nvSpPr>
        <p:spPr/>
        <p:txBody>
          <a:bodyPr/>
          <a:lstStyle/>
          <a:p>
            <a:pPr>
              <a:defRPr/>
            </a:pPr>
            <a:fld id="{475F2974-A565-48EB-BE06-0BED6BD5DC9C}" type="datetime1">
              <a:rPr lang="zh-CN" altLang="en-US" smtClean="0"/>
              <a:t>2021/8/19</a:t>
            </a:fld>
            <a:endParaRPr lang="en-US" altLang="zh-CN" dirty="0"/>
          </a:p>
        </p:txBody>
      </p:sp>
      <p:sp>
        <p:nvSpPr>
          <p:cNvPr id="3" name="灯片编号占位符 2">
            <a:extLst>
              <a:ext uri="{FF2B5EF4-FFF2-40B4-BE49-F238E27FC236}">
                <a16:creationId xmlns:a16="http://schemas.microsoft.com/office/drawing/2014/main" id="{5F7A95D8-720A-41B4-A48B-928C2BF54492}"/>
              </a:ext>
            </a:extLst>
          </p:cNvPr>
          <p:cNvSpPr>
            <a:spLocks noGrp="1"/>
          </p:cNvSpPr>
          <p:nvPr>
            <p:ph type="sldNum" sz="quarter" idx="11"/>
          </p:nvPr>
        </p:nvSpPr>
        <p:spPr/>
        <p:txBody>
          <a:bodyPr/>
          <a:lstStyle/>
          <a:p>
            <a:fld id="{8A43780D-5C61-47C7-84FD-DBDC025933FC}" type="slidenum">
              <a:rPr lang="en-US" altLang="zh-CN" smtClean="0"/>
              <a:t>14</a:t>
            </a:fld>
            <a:endParaRPr lang="en-US" altLang="zh-CN"/>
          </a:p>
        </p:txBody>
      </p:sp>
      <p:sp>
        <p:nvSpPr>
          <p:cNvPr id="4" name="标题 3">
            <a:extLst>
              <a:ext uri="{FF2B5EF4-FFF2-40B4-BE49-F238E27FC236}">
                <a16:creationId xmlns:a16="http://schemas.microsoft.com/office/drawing/2014/main" id="{F4638E52-28FF-402C-AC9D-64D11B48E2FF}"/>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贝叶斯网</a:t>
            </a:r>
            <a:r>
              <a:rPr lang="en-US" altLang="zh-CN" kern="0" dirty="0"/>
              <a:t>:</a:t>
            </a:r>
            <a:r>
              <a:rPr lang="zh-CN" altLang="en-US" kern="0" dirty="0"/>
              <a:t>结构</a:t>
            </a:r>
            <a:endParaRPr lang="zh-CN" altLang="en-US" kern="0" dirty="0">
              <a:latin typeface="+mj-ea"/>
            </a:endParaRPr>
          </a:p>
        </p:txBody>
      </p:sp>
      <p:sp>
        <p:nvSpPr>
          <p:cNvPr id="5" name="内容占位符 1">
            <a:extLst>
              <a:ext uri="{FF2B5EF4-FFF2-40B4-BE49-F238E27FC236}">
                <a16:creationId xmlns:a16="http://schemas.microsoft.com/office/drawing/2014/main" id="{E9037BF1-5544-4853-835B-CD98A833F524}"/>
              </a:ext>
            </a:extLst>
          </p:cNvPr>
          <p:cNvSpPr txBox="1">
            <a:spLocks/>
          </p:cNvSpPr>
          <p:nvPr/>
        </p:nvSpPr>
        <p:spPr>
          <a:xfrm>
            <a:off x="174625" y="1041400"/>
            <a:ext cx="11733123" cy="5173663"/>
          </a:xfrm>
          <a:prstGeom prst="rect">
            <a:avLst/>
          </a:prstGeom>
        </p:spPr>
        <p:txBody>
          <a:bodyPr>
            <a:normAutofit lnSpcReduction="1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dirty="0">
                <a:latin typeface="幼圆" pitchFamily="49" charset="-122"/>
                <a:ea typeface="宋体" panose="02010600030101010101" pitchFamily="2" charset="-122"/>
              </a:rPr>
              <a:t>贝叶斯网有效地表达了属性间的条件独立性。给定父结集，贝叶斯网假设每个属性与他的非后裔属性独立。</a:t>
            </a:r>
            <a:endParaRPr lang="en-US" altLang="zh-CN" kern="0" dirty="0">
              <a:latin typeface="幼圆" pitchFamily="49" charset="-122"/>
              <a:ea typeface="宋体" panose="02010600030101010101" pitchFamily="2" charset="-122"/>
            </a:endParaRPr>
          </a:p>
          <a:p>
            <a:r>
              <a:rPr lang="zh-CN" altLang="en-US" kern="0" dirty="0">
                <a:latin typeface="幼圆" pitchFamily="49" charset="-122"/>
                <a:ea typeface="宋体" panose="02010600030101010101" pitchFamily="2" charset="-122"/>
              </a:rPr>
              <a:t>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将属性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的联合概率分布定义为</a:t>
            </a:r>
            <a:endParaRPr lang="en-US" altLang="zh-CN" kern="0" dirty="0">
              <a:latin typeface="幼圆" pitchFamily="49" charset="-122"/>
              <a:ea typeface="宋体" panose="02010600030101010101" pitchFamily="2" charset="-122"/>
            </a:endParaRPr>
          </a:p>
          <a:p>
            <a:endParaRPr kumimoji="1" lang="en-US" altLang="zh-CN" kern="0" dirty="0">
              <a:latin typeface="幼圆" pitchFamily="49" charset="-122"/>
              <a:ea typeface="宋体" panose="02010600030101010101" pitchFamily="2" charset="-122"/>
            </a:endParaRPr>
          </a:p>
          <a:p>
            <a:pPr marL="0" indent="0">
              <a:buNone/>
            </a:pPr>
            <a:endParaRPr kumimoji="1" lang="en-US" altLang="zh-CN" kern="0" dirty="0">
              <a:latin typeface="幼圆" pitchFamily="49" charset="-122"/>
              <a:ea typeface="宋体" panose="02010600030101010101" pitchFamily="2" charset="-122"/>
            </a:endParaRPr>
          </a:p>
          <a:p>
            <a:pPr>
              <a:buFont typeface="Wingdings" panose="05000000000000000000" pitchFamily="2" charset="2"/>
              <a:buNone/>
            </a:pP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图</a:t>
            </a:r>
            <a:r>
              <a:rPr lang="en-US" altLang="zh-CN" kern="0" dirty="0">
                <a:latin typeface="宋体" panose="02010600030101010101" pitchFamily="2" charset="-122"/>
                <a:ea typeface="宋体" panose="02010600030101010101" pitchFamily="2" charset="-122"/>
              </a:rPr>
              <a:t>7.2</a:t>
            </a:r>
            <a:r>
              <a:rPr lang="zh-CN" altLang="en-US" kern="0" dirty="0">
                <a:latin typeface="宋体" panose="02010600030101010101" pitchFamily="2" charset="-122"/>
                <a:ea typeface="宋体" panose="02010600030101010101" pitchFamily="2" charset="-122"/>
              </a:rPr>
              <a:t>的联合概率分布定义为：</a:t>
            </a:r>
            <a:endParaRPr lang="en-US" altLang="zh-CN" kern="0" dirty="0">
              <a:latin typeface="宋体" panose="02010600030101010101" pitchFamily="2" charset="-122"/>
              <a:ea typeface="宋体" panose="02010600030101010101" pitchFamily="2" charset="-122"/>
            </a:endParaRPr>
          </a:p>
          <a:p>
            <a:pPr>
              <a:buFont typeface="Wingdings" panose="05000000000000000000" pitchFamily="2" charset="2"/>
              <a:buNone/>
            </a:pPr>
            <a:endParaRPr kumimoji="1" lang="en-US" altLang="zh-CN" kern="0" dirty="0">
              <a:latin typeface="宋体" panose="02010600030101010101" pitchFamily="2" charset="-122"/>
              <a:ea typeface="宋体" panose="02010600030101010101" pitchFamily="2" charset="-122"/>
            </a:endParaRPr>
          </a:p>
          <a:p>
            <a:pPr>
              <a:buFont typeface="Wingdings" panose="05000000000000000000" pitchFamily="2" charset="2"/>
              <a:buNone/>
            </a:pPr>
            <a:endParaRPr kumimoji="1" lang="en-US" altLang="zh-CN" kern="0" dirty="0">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显然，</a:t>
            </a: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和</a:t>
            </a: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在给定</a:t>
            </a: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的取值时独立，</a:t>
            </a: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和</a:t>
            </a: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在给定</a:t>
            </a: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的取值时独立，记为</a:t>
            </a: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和         。</a:t>
            </a:r>
            <a:endParaRPr kumimoji="1" lang="zh-CN" altLang="en-US" kern="0" dirty="0">
              <a:latin typeface="幼圆" pitchFamily="49" charset="-122"/>
            </a:endParaRPr>
          </a:p>
        </p:txBody>
      </p:sp>
      <p:graphicFrame>
        <p:nvGraphicFramePr>
          <p:cNvPr id="6" name="Object 825">
            <a:extLst>
              <a:ext uri="{FF2B5EF4-FFF2-40B4-BE49-F238E27FC236}">
                <a16:creationId xmlns:a16="http://schemas.microsoft.com/office/drawing/2014/main" id="{82C33D8E-8563-4163-B3DA-353215C24CEA}"/>
              </a:ext>
            </a:extLst>
          </p:cNvPr>
          <p:cNvGraphicFramePr>
            <a:graphicFrameLocks noChangeAspect="1"/>
          </p:cNvGraphicFramePr>
          <p:nvPr>
            <p:extLst>
              <p:ext uri="{D42A27DB-BD31-4B8C-83A1-F6EECF244321}">
                <p14:modId xmlns:p14="http://schemas.microsoft.com/office/powerpoint/2010/main" val="1459446243"/>
              </p:ext>
            </p:extLst>
          </p:nvPr>
        </p:nvGraphicFramePr>
        <p:xfrm>
          <a:off x="640292" y="1980487"/>
          <a:ext cx="1311275" cy="317500"/>
        </p:xfrm>
        <a:graphic>
          <a:graphicData uri="http://schemas.openxmlformats.org/presentationml/2006/ole">
            <mc:AlternateContent xmlns:mc="http://schemas.openxmlformats.org/markup-compatibility/2006">
              <mc:Choice xmlns:v="urn:schemas-microsoft-com:vml" Requires="v">
                <p:oleObj name="Formula" r:id="rId2" imgW="727920" imgH="177840" progId="">
                  <p:embed/>
                </p:oleObj>
              </mc:Choice>
              <mc:Fallback>
                <p:oleObj name="Formula" r:id="rId2" imgW="727920" imgH="177840" progId="">
                  <p:embed/>
                  <p:pic>
                    <p:nvPicPr>
                      <p:cNvPr id="26626" name="Object 825">
                        <a:extLst>
                          <a:ext uri="{FF2B5EF4-FFF2-40B4-BE49-F238E27FC236}">
                            <a16:creationId xmlns:a16="http://schemas.microsoft.com/office/drawing/2014/main" id="{0C070A07-2AF8-4A8F-A4FB-2E860E9A62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292" y="1980487"/>
                        <a:ext cx="13112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826">
            <a:extLst>
              <a:ext uri="{FF2B5EF4-FFF2-40B4-BE49-F238E27FC236}">
                <a16:creationId xmlns:a16="http://schemas.microsoft.com/office/drawing/2014/main" id="{32559552-B17A-4A5A-8F8B-7BD0547977E5}"/>
              </a:ext>
            </a:extLst>
          </p:cNvPr>
          <p:cNvGraphicFramePr>
            <a:graphicFrameLocks noChangeAspect="1"/>
          </p:cNvGraphicFramePr>
          <p:nvPr>
            <p:extLst>
              <p:ext uri="{D42A27DB-BD31-4B8C-83A1-F6EECF244321}">
                <p14:modId xmlns:p14="http://schemas.microsoft.com/office/powerpoint/2010/main" val="4128631571"/>
              </p:ext>
            </p:extLst>
          </p:nvPr>
        </p:nvGraphicFramePr>
        <p:xfrm>
          <a:off x="3390364" y="2102547"/>
          <a:ext cx="1655763" cy="227013"/>
        </p:xfrm>
        <a:graphic>
          <a:graphicData uri="http://schemas.openxmlformats.org/presentationml/2006/ole">
            <mc:AlternateContent xmlns:mc="http://schemas.openxmlformats.org/markup-compatibility/2006">
              <mc:Choice xmlns:v="urn:schemas-microsoft-com:vml" Requires="v">
                <p:oleObj name="Formula" r:id="rId4" imgW="866160" imgH="118440" progId="">
                  <p:embed/>
                </p:oleObj>
              </mc:Choice>
              <mc:Fallback>
                <p:oleObj name="Formula" r:id="rId4" imgW="866160" imgH="118440" progId="">
                  <p:embed/>
                  <p:pic>
                    <p:nvPicPr>
                      <p:cNvPr id="26627" name="Object 826">
                        <a:extLst>
                          <a:ext uri="{FF2B5EF4-FFF2-40B4-BE49-F238E27FC236}">
                            <a16:creationId xmlns:a16="http://schemas.microsoft.com/office/drawing/2014/main" id="{F4339823-4DED-4139-AF88-8F41AB0A5C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0364" y="2102547"/>
                        <a:ext cx="16557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8">
            <a:extLst>
              <a:ext uri="{FF2B5EF4-FFF2-40B4-BE49-F238E27FC236}">
                <a16:creationId xmlns:a16="http://schemas.microsoft.com/office/drawing/2014/main" id="{E86C1420-3E05-4DB9-B59A-2042A67B9676}"/>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3451" y="2669108"/>
            <a:ext cx="630237"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Object 827">
            <a:extLst>
              <a:ext uri="{FF2B5EF4-FFF2-40B4-BE49-F238E27FC236}">
                <a16:creationId xmlns:a16="http://schemas.microsoft.com/office/drawing/2014/main" id="{9FC4E76A-9074-4CD1-A382-1659A84A3144}"/>
              </a:ext>
            </a:extLst>
          </p:cNvPr>
          <p:cNvGraphicFramePr>
            <a:graphicFrameLocks noChangeAspect="1"/>
          </p:cNvGraphicFramePr>
          <p:nvPr>
            <p:extLst>
              <p:ext uri="{D42A27DB-BD31-4B8C-83A1-F6EECF244321}">
                <p14:modId xmlns:p14="http://schemas.microsoft.com/office/powerpoint/2010/main" val="3591249409"/>
              </p:ext>
            </p:extLst>
          </p:nvPr>
        </p:nvGraphicFramePr>
        <p:xfrm>
          <a:off x="1740026" y="2361133"/>
          <a:ext cx="5373687" cy="830263"/>
        </p:xfrm>
        <a:graphic>
          <a:graphicData uri="http://schemas.openxmlformats.org/presentationml/2006/ole">
            <mc:AlternateContent xmlns:mc="http://schemas.openxmlformats.org/markup-compatibility/2006">
              <mc:Choice xmlns:v="urn:schemas-microsoft-com:vml" Requires="v">
                <p:oleObj name="Formula" r:id="rId7" imgW="2988360" imgH="463680" progId="">
                  <p:embed/>
                </p:oleObj>
              </mc:Choice>
              <mc:Fallback>
                <p:oleObj name="Formula" r:id="rId7" imgW="2988360" imgH="463680" progId="">
                  <p:embed/>
                  <p:pic>
                    <p:nvPicPr>
                      <p:cNvPr id="26628" name="Object 827">
                        <a:extLst>
                          <a:ext uri="{FF2B5EF4-FFF2-40B4-BE49-F238E27FC236}">
                            <a16:creationId xmlns:a16="http://schemas.microsoft.com/office/drawing/2014/main" id="{100D1217-2F3D-4A10-9290-3A6B626FCF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0026" y="2361133"/>
                        <a:ext cx="53736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828">
            <a:extLst>
              <a:ext uri="{FF2B5EF4-FFF2-40B4-BE49-F238E27FC236}">
                <a16:creationId xmlns:a16="http://schemas.microsoft.com/office/drawing/2014/main" id="{6AD4D415-9D61-4EFC-9642-96BBC8E834FA}"/>
              </a:ext>
            </a:extLst>
          </p:cNvPr>
          <p:cNvGraphicFramePr>
            <a:graphicFrameLocks noChangeAspect="1"/>
          </p:cNvGraphicFramePr>
          <p:nvPr>
            <p:extLst>
              <p:ext uri="{D42A27DB-BD31-4B8C-83A1-F6EECF244321}">
                <p14:modId xmlns:p14="http://schemas.microsoft.com/office/powerpoint/2010/main" val="1708431684"/>
              </p:ext>
            </p:extLst>
          </p:nvPr>
        </p:nvGraphicFramePr>
        <p:xfrm>
          <a:off x="1295929" y="4127645"/>
          <a:ext cx="7777163" cy="317500"/>
        </p:xfrm>
        <a:graphic>
          <a:graphicData uri="http://schemas.openxmlformats.org/presentationml/2006/ole">
            <mc:AlternateContent xmlns:mc="http://schemas.openxmlformats.org/markup-compatibility/2006">
              <mc:Choice xmlns:v="urn:schemas-microsoft-com:vml" Requires="v">
                <p:oleObj name="Formula" r:id="rId9" imgW="4320720" imgH="177840" progId="">
                  <p:embed/>
                </p:oleObj>
              </mc:Choice>
              <mc:Fallback>
                <p:oleObj name="Formula" r:id="rId9" imgW="4320720" imgH="177840" progId="">
                  <p:embed/>
                  <p:pic>
                    <p:nvPicPr>
                      <p:cNvPr id="26629" name="Object 828">
                        <a:extLst>
                          <a:ext uri="{FF2B5EF4-FFF2-40B4-BE49-F238E27FC236}">
                            <a16:creationId xmlns:a16="http://schemas.microsoft.com/office/drawing/2014/main" id="{7712B102-B856-4EE8-85B1-B5046E4E302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929" y="4127645"/>
                        <a:ext cx="77771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829">
            <a:extLst>
              <a:ext uri="{FF2B5EF4-FFF2-40B4-BE49-F238E27FC236}">
                <a16:creationId xmlns:a16="http://schemas.microsoft.com/office/drawing/2014/main" id="{9B1BDA78-9470-49F1-84AB-3B28F6A2F06A}"/>
              </a:ext>
            </a:extLst>
          </p:cNvPr>
          <p:cNvGraphicFramePr>
            <a:graphicFrameLocks noChangeAspect="1"/>
          </p:cNvGraphicFramePr>
          <p:nvPr>
            <p:extLst>
              <p:ext uri="{D42A27DB-BD31-4B8C-83A1-F6EECF244321}">
                <p14:modId xmlns:p14="http://schemas.microsoft.com/office/powerpoint/2010/main" val="4050820647"/>
              </p:ext>
            </p:extLst>
          </p:nvPr>
        </p:nvGraphicFramePr>
        <p:xfrm>
          <a:off x="2028531" y="5088376"/>
          <a:ext cx="266700" cy="222250"/>
        </p:xfrm>
        <a:graphic>
          <a:graphicData uri="http://schemas.openxmlformats.org/presentationml/2006/ole">
            <mc:AlternateContent xmlns:mc="http://schemas.openxmlformats.org/markup-compatibility/2006">
              <mc:Choice xmlns:v="urn:schemas-microsoft-com:vml" Requires="v">
                <p:oleObj name="Formula" r:id="rId11" imgW="143640" imgH="120960" progId="">
                  <p:embed/>
                </p:oleObj>
              </mc:Choice>
              <mc:Fallback>
                <p:oleObj name="Formula" r:id="rId11" imgW="143640" imgH="120960" progId="">
                  <p:embed/>
                  <p:pic>
                    <p:nvPicPr>
                      <p:cNvPr id="26630" name="Object 829">
                        <a:extLst>
                          <a:ext uri="{FF2B5EF4-FFF2-40B4-BE49-F238E27FC236}">
                            <a16:creationId xmlns:a16="http://schemas.microsoft.com/office/drawing/2014/main" id="{EBF66D1D-AF2E-4D19-9F0A-4ED671CE651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8531" y="5088376"/>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830">
            <a:extLst>
              <a:ext uri="{FF2B5EF4-FFF2-40B4-BE49-F238E27FC236}">
                <a16:creationId xmlns:a16="http://schemas.microsoft.com/office/drawing/2014/main" id="{919E160F-BC58-4684-A255-33B4352739AA}"/>
              </a:ext>
            </a:extLst>
          </p:cNvPr>
          <p:cNvGraphicFramePr>
            <a:graphicFrameLocks noChangeAspect="1"/>
          </p:cNvGraphicFramePr>
          <p:nvPr>
            <p:extLst>
              <p:ext uri="{D42A27DB-BD31-4B8C-83A1-F6EECF244321}">
                <p14:modId xmlns:p14="http://schemas.microsoft.com/office/powerpoint/2010/main" val="2099083647"/>
              </p:ext>
            </p:extLst>
          </p:nvPr>
        </p:nvGraphicFramePr>
        <p:xfrm>
          <a:off x="2761876" y="5116891"/>
          <a:ext cx="269875" cy="220662"/>
        </p:xfrm>
        <a:graphic>
          <a:graphicData uri="http://schemas.openxmlformats.org/presentationml/2006/ole">
            <mc:AlternateContent xmlns:mc="http://schemas.openxmlformats.org/markup-compatibility/2006">
              <mc:Choice xmlns:v="urn:schemas-microsoft-com:vml" Requires="v">
                <p:oleObj name="Formula" r:id="rId13" imgW="145080" imgH="118440" progId="">
                  <p:embed/>
                </p:oleObj>
              </mc:Choice>
              <mc:Fallback>
                <p:oleObj name="Formula" r:id="rId13" imgW="145080" imgH="118440" progId="">
                  <p:embed/>
                  <p:pic>
                    <p:nvPicPr>
                      <p:cNvPr id="26631" name="Object 830">
                        <a:extLst>
                          <a:ext uri="{FF2B5EF4-FFF2-40B4-BE49-F238E27FC236}">
                            <a16:creationId xmlns:a16="http://schemas.microsoft.com/office/drawing/2014/main" id="{B37CB954-602F-465F-B56C-428E4106C64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61876" y="5116891"/>
                        <a:ext cx="269875"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831">
            <a:extLst>
              <a:ext uri="{FF2B5EF4-FFF2-40B4-BE49-F238E27FC236}">
                <a16:creationId xmlns:a16="http://schemas.microsoft.com/office/drawing/2014/main" id="{643F32D2-5968-46C1-AE6A-C12A4717A9BF}"/>
              </a:ext>
            </a:extLst>
          </p:cNvPr>
          <p:cNvGraphicFramePr>
            <a:graphicFrameLocks noChangeAspect="1"/>
          </p:cNvGraphicFramePr>
          <p:nvPr>
            <p:extLst>
              <p:ext uri="{D42A27DB-BD31-4B8C-83A1-F6EECF244321}">
                <p14:modId xmlns:p14="http://schemas.microsoft.com/office/powerpoint/2010/main" val="305216808"/>
              </p:ext>
            </p:extLst>
          </p:nvPr>
        </p:nvGraphicFramePr>
        <p:xfrm>
          <a:off x="4296694" y="5161233"/>
          <a:ext cx="260350" cy="220662"/>
        </p:xfrm>
        <a:graphic>
          <a:graphicData uri="http://schemas.openxmlformats.org/presentationml/2006/ole">
            <mc:AlternateContent xmlns:mc="http://schemas.openxmlformats.org/markup-compatibility/2006">
              <mc:Choice xmlns:v="urn:schemas-microsoft-com:vml" Requires="v">
                <p:oleObj name="Formula" r:id="rId15" imgW="140040" imgH="119520" progId="">
                  <p:embed/>
                </p:oleObj>
              </mc:Choice>
              <mc:Fallback>
                <p:oleObj name="Formula" r:id="rId15" imgW="140040" imgH="119520" progId="">
                  <p:embed/>
                  <p:pic>
                    <p:nvPicPr>
                      <p:cNvPr id="26632" name="Object 831">
                        <a:extLst>
                          <a:ext uri="{FF2B5EF4-FFF2-40B4-BE49-F238E27FC236}">
                            <a16:creationId xmlns:a16="http://schemas.microsoft.com/office/drawing/2014/main" id="{5656D929-257C-44FA-92D4-A17EC5B64D3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6694" y="5161233"/>
                        <a:ext cx="26035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832">
            <a:extLst>
              <a:ext uri="{FF2B5EF4-FFF2-40B4-BE49-F238E27FC236}">
                <a16:creationId xmlns:a16="http://schemas.microsoft.com/office/drawing/2014/main" id="{0FA55BD8-8886-4741-9374-D920156DBB12}"/>
              </a:ext>
            </a:extLst>
          </p:cNvPr>
          <p:cNvGraphicFramePr>
            <a:graphicFrameLocks noChangeAspect="1"/>
          </p:cNvGraphicFramePr>
          <p:nvPr>
            <p:extLst>
              <p:ext uri="{D42A27DB-BD31-4B8C-83A1-F6EECF244321}">
                <p14:modId xmlns:p14="http://schemas.microsoft.com/office/powerpoint/2010/main" val="2406142815"/>
              </p:ext>
            </p:extLst>
          </p:nvPr>
        </p:nvGraphicFramePr>
        <p:xfrm>
          <a:off x="7113713" y="5113716"/>
          <a:ext cx="269875" cy="220662"/>
        </p:xfrm>
        <a:graphic>
          <a:graphicData uri="http://schemas.openxmlformats.org/presentationml/2006/ole">
            <mc:AlternateContent xmlns:mc="http://schemas.openxmlformats.org/markup-compatibility/2006">
              <mc:Choice xmlns:v="urn:schemas-microsoft-com:vml" Requires="v">
                <p:oleObj name="Formula" r:id="rId17" imgW="145080" imgH="118440" progId="">
                  <p:embed/>
                </p:oleObj>
              </mc:Choice>
              <mc:Fallback>
                <p:oleObj name="Formula" r:id="rId17" imgW="145080" imgH="118440" progId="">
                  <p:embed/>
                  <p:pic>
                    <p:nvPicPr>
                      <p:cNvPr id="26633" name="Object 832">
                        <a:extLst>
                          <a:ext uri="{FF2B5EF4-FFF2-40B4-BE49-F238E27FC236}">
                            <a16:creationId xmlns:a16="http://schemas.microsoft.com/office/drawing/2014/main" id="{20B4906E-5FD6-428F-B473-1BAB34B4083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13713" y="5113716"/>
                        <a:ext cx="269875"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833">
            <a:extLst>
              <a:ext uri="{FF2B5EF4-FFF2-40B4-BE49-F238E27FC236}">
                <a16:creationId xmlns:a16="http://schemas.microsoft.com/office/drawing/2014/main" id="{3F9DB81D-6B60-4107-8066-CFC6F5C6474D}"/>
              </a:ext>
            </a:extLst>
          </p:cNvPr>
          <p:cNvGraphicFramePr>
            <a:graphicFrameLocks noChangeAspect="1"/>
          </p:cNvGraphicFramePr>
          <p:nvPr>
            <p:extLst>
              <p:ext uri="{D42A27DB-BD31-4B8C-83A1-F6EECF244321}">
                <p14:modId xmlns:p14="http://schemas.microsoft.com/office/powerpoint/2010/main" val="738834615"/>
              </p:ext>
            </p:extLst>
          </p:nvPr>
        </p:nvGraphicFramePr>
        <p:xfrm>
          <a:off x="7815388" y="5113716"/>
          <a:ext cx="266700" cy="223837"/>
        </p:xfrm>
        <a:graphic>
          <a:graphicData uri="http://schemas.openxmlformats.org/presentationml/2006/ole">
            <mc:AlternateContent xmlns:mc="http://schemas.openxmlformats.org/markup-compatibility/2006">
              <mc:Choice xmlns:v="urn:schemas-microsoft-com:vml" Requires="v">
                <p:oleObj name="Formula" r:id="rId18" imgW="143640" imgH="120960" progId="">
                  <p:embed/>
                </p:oleObj>
              </mc:Choice>
              <mc:Fallback>
                <p:oleObj name="Formula" r:id="rId18" imgW="143640" imgH="120960" progId="">
                  <p:embed/>
                  <p:pic>
                    <p:nvPicPr>
                      <p:cNvPr id="26634" name="Object 833">
                        <a:extLst>
                          <a:ext uri="{FF2B5EF4-FFF2-40B4-BE49-F238E27FC236}">
                            <a16:creationId xmlns:a16="http://schemas.microsoft.com/office/drawing/2014/main" id="{C9E81BBE-1B3D-48FF-B454-996FBEA0690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815388" y="5113716"/>
                        <a:ext cx="266700"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834">
            <a:extLst>
              <a:ext uri="{FF2B5EF4-FFF2-40B4-BE49-F238E27FC236}">
                <a16:creationId xmlns:a16="http://schemas.microsoft.com/office/drawing/2014/main" id="{FE9BE47C-E061-4A0B-873B-22E85E5E8E80}"/>
              </a:ext>
            </a:extLst>
          </p:cNvPr>
          <p:cNvGraphicFramePr>
            <a:graphicFrameLocks noChangeAspect="1"/>
          </p:cNvGraphicFramePr>
          <p:nvPr>
            <p:extLst>
              <p:ext uri="{D42A27DB-BD31-4B8C-83A1-F6EECF244321}">
                <p14:modId xmlns:p14="http://schemas.microsoft.com/office/powerpoint/2010/main" val="3217817820"/>
              </p:ext>
            </p:extLst>
          </p:nvPr>
        </p:nvGraphicFramePr>
        <p:xfrm>
          <a:off x="9469740" y="5124490"/>
          <a:ext cx="266700" cy="220663"/>
        </p:xfrm>
        <a:graphic>
          <a:graphicData uri="http://schemas.openxmlformats.org/presentationml/2006/ole">
            <mc:AlternateContent xmlns:mc="http://schemas.openxmlformats.org/markup-compatibility/2006">
              <mc:Choice xmlns:v="urn:schemas-microsoft-com:vml" Requires="v">
                <p:oleObj name="Formula" r:id="rId20" imgW="143640" imgH="118440" progId="">
                  <p:embed/>
                </p:oleObj>
              </mc:Choice>
              <mc:Fallback>
                <p:oleObj name="Formula" r:id="rId20" imgW="143640" imgH="118440" progId="">
                  <p:embed/>
                  <p:pic>
                    <p:nvPicPr>
                      <p:cNvPr id="26635" name="Object 834">
                        <a:extLst>
                          <a:ext uri="{FF2B5EF4-FFF2-40B4-BE49-F238E27FC236}">
                            <a16:creationId xmlns:a16="http://schemas.microsoft.com/office/drawing/2014/main" id="{CC7767A3-C57C-4AAC-B678-45C7F20805C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469740" y="5124490"/>
                        <a:ext cx="26670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835">
            <a:extLst>
              <a:ext uri="{FF2B5EF4-FFF2-40B4-BE49-F238E27FC236}">
                <a16:creationId xmlns:a16="http://schemas.microsoft.com/office/drawing/2014/main" id="{F9C25D7D-0489-4771-9196-89BE5D2BFD75}"/>
              </a:ext>
            </a:extLst>
          </p:cNvPr>
          <p:cNvGraphicFramePr>
            <a:graphicFrameLocks noChangeAspect="1"/>
          </p:cNvGraphicFramePr>
          <p:nvPr>
            <p:extLst>
              <p:ext uri="{D42A27DB-BD31-4B8C-83A1-F6EECF244321}">
                <p14:modId xmlns:p14="http://schemas.microsoft.com/office/powerpoint/2010/main" val="2153155702"/>
              </p:ext>
            </p:extLst>
          </p:nvPr>
        </p:nvGraphicFramePr>
        <p:xfrm>
          <a:off x="2389446" y="5484136"/>
          <a:ext cx="1414462" cy="330200"/>
        </p:xfrm>
        <a:graphic>
          <a:graphicData uri="http://schemas.openxmlformats.org/presentationml/2006/ole">
            <mc:AlternateContent xmlns:mc="http://schemas.openxmlformats.org/markup-compatibility/2006">
              <mc:Choice xmlns:v="urn:schemas-microsoft-com:vml" Requires="v">
                <p:oleObj name="Formula" r:id="rId22" imgW="758520" imgH="177840" progId="">
                  <p:embed/>
                </p:oleObj>
              </mc:Choice>
              <mc:Fallback>
                <p:oleObj name="Formula" r:id="rId22" imgW="758520" imgH="177840" progId="">
                  <p:embed/>
                  <p:pic>
                    <p:nvPicPr>
                      <p:cNvPr id="26636" name="Object 835">
                        <a:extLst>
                          <a:ext uri="{FF2B5EF4-FFF2-40B4-BE49-F238E27FC236}">
                            <a16:creationId xmlns:a16="http://schemas.microsoft.com/office/drawing/2014/main" id="{5AC9A014-1263-4F2C-83FE-852568157267}"/>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89446" y="5484136"/>
                        <a:ext cx="141446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836">
            <a:extLst>
              <a:ext uri="{FF2B5EF4-FFF2-40B4-BE49-F238E27FC236}">
                <a16:creationId xmlns:a16="http://schemas.microsoft.com/office/drawing/2014/main" id="{18D1943C-2229-4508-B764-8F3F3489D6B4}"/>
              </a:ext>
            </a:extLst>
          </p:cNvPr>
          <p:cNvGraphicFramePr>
            <a:graphicFrameLocks noChangeAspect="1"/>
          </p:cNvGraphicFramePr>
          <p:nvPr>
            <p:extLst>
              <p:ext uri="{D42A27DB-BD31-4B8C-83A1-F6EECF244321}">
                <p14:modId xmlns:p14="http://schemas.microsoft.com/office/powerpoint/2010/main" val="2306569006"/>
              </p:ext>
            </p:extLst>
          </p:nvPr>
        </p:nvGraphicFramePr>
        <p:xfrm>
          <a:off x="4417915" y="5446180"/>
          <a:ext cx="1420812" cy="330200"/>
        </p:xfrm>
        <a:graphic>
          <a:graphicData uri="http://schemas.openxmlformats.org/presentationml/2006/ole">
            <mc:AlternateContent xmlns:mc="http://schemas.openxmlformats.org/markup-compatibility/2006">
              <mc:Choice xmlns:v="urn:schemas-microsoft-com:vml" Requires="v">
                <p:oleObj name="Formula" r:id="rId24" imgW="762120" imgH="177840" progId="">
                  <p:embed/>
                </p:oleObj>
              </mc:Choice>
              <mc:Fallback>
                <p:oleObj name="Formula" r:id="rId24" imgW="762120" imgH="177840" progId="">
                  <p:embed/>
                  <p:pic>
                    <p:nvPicPr>
                      <p:cNvPr id="26637" name="Object 836">
                        <a:extLst>
                          <a:ext uri="{FF2B5EF4-FFF2-40B4-BE49-F238E27FC236}">
                            <a16:creationId xmlns:a16="http://schemas.microsoft.com/office/drawing/2014/main" id="{B23880B7-4403-47FC-A34B-F6B60A8DC50E}"/>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417915" y="5446180"/>
                        <a:ext cx="14208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09895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1CAA148-8911-41B0-950A-E3BA7D88EFA5}"/>
              </a:ext>
            </a:extLst>
          </p:cNvPr>
          <p:cNvSpPr>
            <a:spLocks noGrp="1"/>
          </p:cNvSpPr>
          <p:nvPr>
            <p:ph type="dt" sz="half" idx="10"/>
          </p:nvPr>
        </p:nvSpPr>
        <p:spPr/>
        <p:txBody>
          <a:bodyPr/>
          <a:lstStyle/>
          <a:p>
            <a:pPr>
              <a:defRPr/>
            </a:pPr>
            <a:fld id="{475F2974-A565-48EB-BE06-0BED6BD5DC9C}" type="datetime1">
              <a:rPr lang="zh-CN" altLang="en-US" smtClean="0"/>
              <a:t>2021/8/19</a:t>
            </a:fld>
            <a:endParaRPr lang="en-US" altLang="zh-CN" dirty="0"/>
          </a:p>
        </p:txBody>
      </p:sp>
      <p:sp>
        <p:nvSpPr>
          <p:cNvPr id="3" name="灯片编号占位符 2">
            <a:extLst>
              <a:ext uri="{FF2B5EF4-FFF2-40B4-BE49-F238E27FC236}">
                <a16:creationId xmlns:a16="http://schemas.microsoft.com/office/drawing/2014/main" id="{A7D8C95A-344F-433D-9884-73DFFD66D8E5}"/>
              </a:ext>
            </a:extLst>
          </p:cNvPr>
          <p:cNvSpPr>
            <a:spLocks noGrp="1"/>
          </p:cNvSpPr>
          <p:nvPr>
            <p:ph type="sldNum" sz="quarter" idx="11"/>
          </p:nvPr>
        </p:nvSpPr>
        <p:spPr/>
        <p:txBody>
          <a:bodyPr/>
          <a:lstStyle/>
          <a:p>
            <a:fld id="{8A43780D-5C61-47C7-84FD-DBDC025933FC}" type="slidenum">
              <a:rPr lang="en-US" altLang="zh-CN" smtClean="0"/>
              <a:t>15</a:t>
            </a:fld>
            <a:endParaRPr lang="en-US" altLang="zh-CN"/>
          </a:p>
        </p:txBody>
      </p:sp>
      <p:sp>
        <p:nvSpPr>
          <p:cNvPr id="4" name="标题 3">
            <a:extLst>
              <a:ext uri="{FF2B5EF4-FFF2-40B4-BE49-F238E27FC236}">
                <a16:creationId xmlns:a16="http://schemas.microsoft.com/office/drawing/2014/main" id="{F4BC0718-5685-4EC7-BEA9-14B35D201328}"/>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贝叶斯网</a:t>
            </a:r>
            <a:r>
              <a:rPr lang="en-US" altLang="zh-CN" kern="0" dirty="0"/>
              <a:t>:</a:t>
            </a:r>
            <a:r>
              <a:rPr lang="zh-CN" altLang="en-US" kern="0" dirty="0"/>
              <a:t>结构</a:t>
            </a:r>
            <a:endParaRPr lang="zh-CN" altLang="en-US" kern="0" dirty="0">
              <a:latin typeface="+mj-ea"/>
            </a:endParaRPr>
          </a:p>
        </p:txBody>
      </p:sp>
      <p:sp>
        <p:nvSpPr>
          <p:cNvPr id="5" name="内容占位符 1">
            <a:extLst>
              <a:ext uri="{FF2B5EF4-FFF2-40B4-BE49-F238E27FC236}">
                <a16:creationId xmlns:a16="http://schemas.microsoft.com/office/drawing/2014/main" id="{B44C9046-291B-4EEA-86AD-9F3B39118C72}"/>
              </a:ext>
            </a:extLst>
          </p:cNvPr>
          <p:cNvSpPr txBox="1">
            <a:spLocks/>
          </p:cNvSpPr>
          <p:nvPr/>
        </p:nvSpPr>
        <p:spPr>
          <a:xfrm>
            <a:off x="174625" y="1041400"/>
            <a:ext cx="11373528" cy="5173663"/>
          </a:xfrm>
          <a:prstGeom prst="rect">
            <a:avLst/>
          </a:prstGeom>
        </p:spPr>
        <p:txBody>
          <a:bodyPr>
            <a:normAutofit fontScale="92500" lnSpcReduction="1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dirty="0">
                <a:latin typeface="幼圆" pitchFamily="49" charset="-122"/>
                <a:ea typeface="宋体" panose="02010600030101010101" pitchFamily="2" charset="-122"/>
              </a:rPr>
              <a:t>贝叶斯网中三个变量之间的典型依赖关系：</a:t>
            </a:r>
          </a:p>
          <a:p>
            <a:endParaRPr lang="zh-CN" altLang="en-US" kern="0" dirty="0">
              <a:latin typeface="幼圆" pitchFamily="49" charset="-122"/>
              <a:ea typeface="宋体" panose="02010600030101010101" pitchFamily="2" charset="-122"/>
            </a:endParaRPr>
          </a:p>
          <a:p>
            <a:endParaRPr lang="zh-CN" altLang="en-US" kern="0" dirty="0">
              <a:latin typeface="幼圆" pitchFamily="49" charset="-122"/>
              <a:ea typeface="宋体" panose="02010600030101010101" pitchFamily="2" charset="-122"/>
            </a:endParaRPr>
          </a:p>
          <a:p>
            <a:endParaRPr lang="zh-CN" altLang="en-US" kern="0" dirty="0">
              <a:latin typeface="幼圆" pitchFamily="49" charset="-122"/>
              <a:ea typeface="宋体" panose="02010600030101010101" pitchFamily="2" charset="-122"/>
            </a:endParaRPr>
          </a:p>
          <a:p>
            <a:endParaRPr lang="zh-CN" altLang="en-US" kern="0" dirty="0">
              <a:latin typeface="幼圆" pitchFamily="49" charset="-122"/>
              <a:ea typeface="宋体" panose="02010600030101010101" pitchFamily="2" charset="-122"/>
            </a:endParaRPr>
          </a:p>
          <a:p>
            <a:endParaRPr lang="zh-CN" altLang="en-US" kern="0" dirty="0">
              <a:latin typeface="幼圆" pitchFamily="49" charset="-122"/>
              <a:ea typeface="宋体" panose="02010600030101010101" pitchFamily="2" charset="-122"/>
            </a:endParaRPr>
          </a:p>
          <a:p>
            <a:r>
              <a:rPr lang="zh-CN" altLang="en-US" kern="0" dirty="0">
                <a:latin typeface="幼圆" pitchFamily="49" charset="-122"/>
                <a:ea typeface="宋体" panose="02010600030101010101" pitchFamily="2" charset="-122"/>
              </a:rPr>
              <a:t>分析有向图中变量间的条件独立性，可使用“有向分离”               </a:t>
            </a:r>
            <a:r>
              <a:rPr lang="en-US" altLang="zh-CN" kern="0" dirty="0">
                <a:latin typeface="幼圆" pitchFamily="49" charset="-122"/>
                <a:ea typeface="宋体" panose="02010600030101010101" pitchFamily="2" charset="-122"/>
              </a:rPr>
              <a:t>(</a:t>
            </a:r>
            <a:r>
              <a:rPr lang="en-US" altLang="zh-CN" kern="0" dirty="0"/>
              <a:t>D-separation</a:t>
            </a:r>
            <a:r>
              <a:rPr lang="en-US" altLang="zh-CN" kern="0" dirty="0">
                <a:latin typeface="幼圆" pitchFamily="49" charset="-122"/>
                <a:ea typeface="宋体" panose="02010600030101010101" pitchFamily="2" charset="-122"/>
              </a:rPr>
              <a:t>)</a:t>
            </a:r>
            <a:endParaRPr lang="zh-CN" altLang="en-US" kern="0" dirty="0">
              <a:latin typeface="幼圆" pitchFamily="49" charset="-122"/>
              <a:ea typeface="宋体" panose="02010600030101010101" pitchFamily="2" charset="-122"/>
            </a:endParaRPr>
          </a:p>
          <a:p>
            <a:pPr lvl="1"/>
            <a:r>
              <a:rPr lang="en-US" altLang="zh-CN" kern="0" dirty="0">
                <a:latin typeface="幼圆" pitchFamily="49" charset="-122"/>
                <a:ea typeface="Times" panose="02020603050405020304" pitchFamily="18" charset="0"/>
                <a:cs typeface="Times" panose="02020603050405020304" pitchFamily="18" charset="0"/>
              </a:rPr>
              <a:t>V</a:t>
            </a:r>
            <a:r>
              <a:rPr lang="zh-CN" altLang="en-US" kern="0" dirty="0">
                <a:latin typeface="幼圆" pitchFamily="49" charset="-122"/>
                <a:ea typeface="宋体" panose="02010600030101010101" pitchFamily="2" charset="-122"/>
              </a:rPr>
              <a:t>型结构父结点相连</a:t>
            </a:r>
            <a:endParaRPr lang="en-US" altLang="zh-CN" kern="0" dirty="0">
              <a:latin typeface="幼圆" pitchFamily="49" charset="-122"/>
              <a:ea typeface="宋体" panose="02010600030101010101" pitchFamily="2" charset="-122"/>
            </a:endParaRPr>
          </a:p>
          <a:p>
            <a:pPr lvl="1"/>
            <a:r>
              <a:rPr lang="zh-CN" altLang="en-US" kern="0" dirty="0">
                <a:latin typeface="幼圆" pitchFamily="49" charset="-122"/>
                <a:ea typeface="宋体" panose="02010600030101010101" pitchFamily="2" charset="-122"/>
              </a:rPr>
              <a:t>有向边变成无向边</a:t>
            </a:r>
            <a:endParaRPr lang="en-US" altLang="zh-CN" kern="0" dirty="0">
              <a:latin typeface="幼圆" pitchFamily="49" charset="-122"/>
              <a:ea typeface="宋体" panose="02010600030101010101" pitchFamily="2" charset="-122"/>
            </a:endParaRPr>
          </a:p>
          <a:p>
            <a:pPr lvl="1">
              <a:buFont typeface="Wingdings" panose="05000000000000000000" pitchFamily="2" charset="2"/>
              <a:buNone/>
            </a:pPr>
            <a:r>
              <a:rPr lang="zh-CN" altLang="en-US" sz="2200" kern="0" dirty="0">
                <a:latin typeface="幼圆" pitchFamily="49" charset="-122"/>
                <a:ea typeface="宋体" panose="02010600030101010101" pitchFamily="2" charset="-122"/>
              </a:rPr>
              <a:t>由此产生的图称为道德图</a:t>
            </a:r>
          </a:p>
          <a:p>
            <a:pPr lvl="1">
              <a:buFont typeface="Wingdings" panose="05000000000000000000" pitchFamily="2" charset="2"/>
              <a:buNone/>
            </a:pPr>
            <a:r>
              <a:rPr lang="fr-FR" altLang="zh-CN" sz="2200" kern="0" dirty="0"/>
              <a:t>(moral graph)</a:t>
            </a:r>
            <a:endParaRPr lang="en-US" altLang="zh-CN" sz="2200" kern="0" dirty="0"/>
          </a:p>
        </p:txBody>
      </p:sp>
      <p:grpSp>
        <p:nvGrpSpPr>
          <p:cNvPr id="6" name="组合 36">
            <a:extLst>
              <a:ext uri="{FF2B5EF4-FFF2-40B4-BE49-F238E27FC236}">
                <a16:creationId xmlns:a16="http://schemas.microsoft.com/office/drawing/2014/main" id="{AA3F3E0F-194E-4E3E-A01E-E314518F3137}"/>
              </a:ext>
            </a:extLst>
          </p:cNvPr>
          <p:cNvGrpSpPr>
            <a:grpSpLocks/>
          </p:cNvGrpSpPr>
          <p:nvPr/>
        </p:nvGrpSpPr>
        <p:grpSpPr bwMode="auto">
          <a:xfrm>
            <a:off x="2238518" y="1721635"/>
            <a:ext cx="1217613" cy="1519238"/>
            <a:chOff x="1003637" y="765522"/>
            <a:chExt cx="1408938" cy="1760349"/>
          </a:xfrm>
        </p:grpSpPr>
        <p:cxnSp>
          <p:nvCxnSpPr>
            <p:cNvPr id="7" name="直接箭头连接符 37">
              <a:extLst>
                <a:ext uri="{FF2B5EF4-FFF2-40B4-BE49-F238E27FC236}">
                  <a16:creationId xmlns:a16="http://schemas.microsoft.com/office/drawing/2014/main" id="{A74D2AE0-5B20-47A7-9899-A5321FE82728}"/>
                </a:ext>
              </a:extLst>
            </p:cNvPr>
            <p:cNvCxnSpPr/>
            <p:nvPr/>
          </p:nvCxnSpPr>
          <p:spPr>
            <a:xfrm flipH="1">
              <a:off x="1246114" y="1179398"/>
              <a:ext cx="306771" cy="46170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8" name="椭圆 7">
              <a:extLst>
                <a:ext uri="{FF2B5EF4-FFF2-40B4-BE49-F238E27FC236}">
                  <a16:creationId xmlns:a16="http://schemas.microsoft.com/office/drawing/2014/main" id="{0AD76D64-D8A5-4959-AD75-8BF65E8E3C21}"/>
                </a:ext>
              </a:extLst>
            </p:cNvPr>
            <p:cNvSpPr/>
            <p:nvPr/>
          </p:nvSpPr>
          <p:spPr>
            <a:xfrm>
              <a:off x="1481243" y="765522"/>
              <a:ext cx="484954" cy="48561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cxnSp>
          <p:nvCxnSpPr>
            <p:cNvPr id="9" name="直接箭头连接符 39">
              <a:extLst>
                <a:ext uri="{FF2B5EF4-FFF2-40B4-BE49-F238E27FC236}">
                  <a16:creationId xmlns:a16="http://schemas.microsoft.com/office/drawing/2014/main" id="{84BACEDF-620B-451A-876E-02C1B8B76D13}"/>
                </a:ext>
              </a:extLst>
            </p:cNvPr>
            <p:cNvCxnSpPr/>
            <p:nvPr/>
          </p:nvCxnSpPr>
          <p:spPr>
            <a:xfrm>
              <a:off x="1894556" y="1179398"/>
              <a:ext cx="275542" cy="465379"/>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 name="组合 40">
              <a:extLst>
                <a:ext uri="{FF2B5EF4-FFF2-40B4-BE49-F238E27FC236}">
                  <a16:creationId xmlns:a16="http://schemas.microsoft.com/office/drawing/2014/main" id="{DA514B79-3618-413D-B766-C183E0B64321}"/>
                </a:ext>
              </a:extLst>
            </p:cNvPr>
            <p:cNvGrpSpPr>
              <a:grpSpLocks/>
            </p:cNvGrpSpPr>
            <p:nvPr/>
          </p:nvGrpSpPr>
          <p:grpSpPr bwMode="auto">
            <a:xfrm>
              <a:off x="1003637" y="1640380"/>
              <a:ext cx="1408938" cy="488569"/>
              <a:chOff x="1003637" y="1754680"/>
              <a:chExt cx="1408938" cy="488569"/>
            </a:xfrm>
          </p:grpSpPr>
          <p:sp>
            <p:nvSpPr>
              <p:cNvPr id="13" name="椭圆 12">
                <a:extLst>
                  <a:ext uri="{FF2B5EF4-FFF2-40B4-BE49-F238E27FC236}">
                    <a16:creationId xmlns:a16="http://schemas.microsoft.com/office/drawing/2014/main" id="{7B893199-ABAF-4783-8243-DEAD7080249C}"/>
                  </a:ext>
                </a:extLst>
              </p:cNvPr>
              <p:cNvSpPr/>
              <p:nvPr/>
            </p:nvSpPr>
            <p:spPr>
              <a:xfrm>
                <a:off x="1927621" y="1759076"/>
                <a:ext cx="484954" cy="483774"/>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sp>
            <p:nvSpPr>
              <p:cNvPr id="14" name="椭圆 13">
                <a:extLst>
                  <a:ext uri="{FF2B5EF4-FFF2-40B4-BE49-F238E27FC236}">
                    <a16:creationId xmlns:a16="http://schemas.microsoft.com/office/drawing/2014/main" id="{F4744CBF-B02F-4D64-95B0-CE241D3A6FDF}"/>
                  </a:ext>
                </a:extLst>
              </p:cNvPr>
              <p:cNvSpPr/>
              <p:nvPr/>
            </p:nvSpPr>
            <p:spPr>
              <a:xfrm>
                <a:off x="1003637" y="1755397"/>
                <a:ext cx="484954" cy="483774"/>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graphicFrame>
            <p:nvGraphicFramePr>
              <p:cNvPr id="15" name="Object 422">
                <a:extLst>
                  <a:ext uri="{FF2B5EF4-FFF2-40B4-BE49-F238E27FC236}">
                    <a16:creationId xmlns:a16="http://schemas.microsoft.com/office/drawing/2014/main" id="{B084C9FE-EC26-4417-8884-2013082D1456}"/>
                  </a:ext>
                </a:extLst>
              </p:cNvPr>
              <p:cNvGraphicFramePr>
                <a:graphicFrameLocks noChangeAspect="1"/>
              </p:cNvGraphicFramePr>
              <p:nvPr/>
            </p:nvGraphicFramePr>
            <p:xfrm>
              <a:off x="1105819" y="1881461"/>
              <a:ext cx="317500" cy="288925"/>
            </p:xfrm>
            <a:graphic>
              <a:graphicData uri="http://schemas.openxmlformats.org/presentationml/2006/ole">
                <mc:AlternateContent xmlns:mc="http://schemas.openxmlformats.org/markup-compatibility/2006">
                  <mc:Choice xmlns:v="urn:schemas-microsoft-com:vml" Requires="v">
                    <p:oleObj name="Formula" r:id="rId2" imgW="142560" imgH="131040" progId="">
                      <p:embed/>
                    </p:oleObj>
                  </mc:Choice>
                  <mc:Fallback>
                    <p:oleObj name="Formula" r:id="rId2" imgW="142560" imgH="131040" progId="">
                      <p:embed/>
                      <p:pic>
                        <p:nvPicPr>
                          <p:cNvPr id="28674" name="Object 422">
                            <a:extLst>
                              <a:ext uri="{FF2B5EF4-FFF2-40B4-BE49-F238E27FC236}">
                                <a16:creationId xmlns:a16="http://schemas.microsoft.com/office/drawing/2014/main" id="{C5C21A05-7473-474C-8137-F1E18012ED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819" y="1881461"/>
                            <a:ext cx="3175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423">
                <a:extLst>
                  <a:ext uri="{FF2B5EF4-FFF2-40B4-BE49-F238E27FC236}">
                    <a16:creationId xmlns:a16="http://schemas.microsoft.com/office/drawing/2014/main" id="{E55EE43F-1E98-4DA8-883B-2222DFF389B9}"/>
                  </a:ext>
                </a:extLst>
              </p:cNvPr>
              <p:cNvGraphicFramePr>
                <a:graphicFrameLocks noChangeAspect="1"/>
              </p:cNvGraphicFramePr>
              <p:nvPr/>
            </p:nvGraphicFramePr>
            <p:xfrm>
              <a:off x="2036763" y="1876425"/>
              <a:ext cx="315912" cy="288925"/>
            </p:xfrm>
            <a:graphic>
              <a:graphicData uri="http://schemas.openxmlformats.org/presentationml/2006/ole">
                <mc:AlternateContent xmlns:mc="http://schemas.openxmlformats.org/markup-compatibility/2006">
                  <mc:Choice xmlns:v="urn:schemas-microsoft-com:vml" Requires="v">
                    <p:oleObj name="Formula" r:id="rId4" imgW="143640" imgH="131040" progId="">
                      <p:embed/>
                    </p:oleObj>
                  </mc:Choice>
                  <mc:Fallback>
                    <p:oleObj name="Formula" r:id="rId4" imgW="143640" imgH="131040" progId="">
                      <p:embed/>
                      <p:pic>
                        <p:nvPicPr>
                          <p:cNvPr id="28675" name="Object 423">
                            <a:extLst>
                              <a:ext uri="{FF2B5EF4-FFF2-40B4-BE49-F238E27FC236}">
                                <a16:creationId xmlns:a16="http://schemas.microsoft.com/office/drawing/2014/main" id="{798E845D-628B-4F8D-BE2D-3F598DC15A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6763" y="1876425"/>
                            <a:ext cx="3159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 name="文本框 9">
              <a:extLst>
                <a:ext uri="{FF2B5EF4-FFF2-40B4-BE49-F238E27FC236}">
                  <a16:creationId xmlns:a16="http://schemas.microsoft.com/office/drawing/2014/main" id="{120EC361-1828-4E42-87DB-0B7DB158EE93}"/>
                </a:ext>
              </a:extLst>
            </p:cNvPr>
            <p:cNvSpPr txBox="1">
              <a:spLocks noChangeArrowheads="1"/>
            </p:cNvSpPr>
            <p:nvPr/>
          </p:nvSpPr>
          <p:spPr bwMode="auto">
            <a:xfrm>
              <a:off x="1162794" y="212576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zh-CN" altLang="en-US" sz="2000">
                  <a:latin typeface="楷体" panose="02010609060101010101" pitchFamily="49" charset="-122"/>
                  <a:ea typeface="楷体" panose="02010609060101010101" pitchFamily="49" charset="-122"/>
                </a:rPr>
                <a:t>同父结构</a:t>
              </a:r>
            </a:p>
          </p:txBody>
        </p:sp>
        <p:graphicFrame>
          <p:nvGraphicFramePr>
            <p:cNvPr id="12" name="Object 424">
              <a:extLst>
                <a:ext uri="{FF2B5EF4-FFF2-40B4-BE49-F238E27FC236}">
                  <a16:creationId xmlns:a16="http://schemas.microsoft.com/office/drawing/2014/main" id="{D72C2346-447C-4B94-8300-131EC45D12BA}"/>
                </a:ext>
              </a:extLst>
            </p:cNvPr>
            <p:cNvGraphicFramePr>
              <a:graphicFrameLocks noChangeAspect="1"/>
            </p:cNvGraphicFramePr>
            <p:nvPr/>
          </p:nvGraphicFramePr>
          <p:xfrm>
            <a:off x="1601972" y="893111"/>
            <a:ext cx="301752" cy="288288"/>
          </p:xfrm>
          <a:graphic>
            <a:graphicData uri="http://schemas.openxmlformats.org/presentationml/2006/ole">
              <mc:AlternateContent xmlns:mc="http://schemas.openxmlformats.org/markup-compatibility/2006">
                <mc:Choice xmlns:v="urn:schemas-microsoft-com:vml" Requires="v">
                  <p:oleObj name="Formula" r:id="rId6" imgW="137160" imgH="131040" progId="">
                    <p:embed/>
                  </p:oleObj>
                </mc:Choice>
                <mc:Fallback>
                  <p:oleObj name="Formula" r:id="rId6" imgW="137160" imgH="131040" progId="">
                    <p:embed/>
                    <p:pic>
                      <p:nvPicPr>
                        <p:cNvPr id="28676" name="Object 424">
                          <a:extLst>
                            <a:ext uri="{FF2B5EF4-FFF2-40B4-BE49-F238E27FC236}">
                              <a16:creationId xmlns:a16="http://schemas.microsoft.com/office/drawing/2014/main" id="{DA866B8F-6844-478A-875B-7590292D70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1972" y="893111"/>
                          <a:ext cx="301752" cy="28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7" name="组合 47">
            <a:extLst>
              <a:ext uri="{FF2B5EF4-FFF2-40B4-BE49-F238E27FC236}">
                <a16:creationId xmlns:a16="http://schemas.microsoft.com/office/drawing/2014/main" id="{7AE04753-84D5-486A-9D9A-1607E2C61FAA}"/>
              </a:ext>
            </a:extLst>
          </p:cNvPr>
          <p:cNvGrpSpPr>
            <a:grpSpLocks/>
          </p:cNvGrpSpPr>
          <p:nvPr/>
        </p:nvGrpSpPr>
        <p:grpSpPr bwMode="auto">
          <a:xfrm>
            <a:off x="4010168" y="1764498"/>
            <a:ext cx="1201738" cy="1481137"/>
            <a:chOff x="1942480" y="84630"/>
            <a:chExt cx="1408938" cy="1736391"/>
          </a:xfrm>
        </p:grpSpPr>
        <p:cxnSp>
          <p:nvCxnSpPr>
            <p:cNvPr id="18" name="直接箭头连接符 48">
              <a:extLst>
                <a:ext uri="{FF2B5EF4-FFF2-40B4-BE49-F238E27FC236}">
                  <a16:creationId xmlns:a16="http://schemas.microsoft.com/office/drawing/2014/main" id="{C168E889-56D5-4B8D-8AC5-666D0C2AD5EE}"/>
                </a:ext>
              </a:extLst>
            </p:cNvPr>
            <p:cNvCxnSpPr/>
            <p:nvPr/>
          </p:nvCxnSpPr>
          <p:spPr>
            <a:xfrm flipH="1" flipV="1">
              <a:off x="2184438" y="568512"/>
              <a:ext cx="307101" cy="426188"/>
            </a:xfrm>
            <a:prstGeom prst="straightConnector1">
              <a:avLst/>
            </a:prstGeom>
            <a:ln>
              <a:headEnd type="triangle" w="med" len="lg"/>
              <a:tailEnd type="none" w="med" len="med"/>
            </a:ln>
          </p:spPr>
          <p:style>
            <a:lnRef idx="1">
              <a:schemeClr val="dk1"/>
            </a:lnRef>
            <a:fillRef idx="0">
              <a:schemeClr val="dk1"/>
            </a:fillRef>
            <a:effectRef idx="0">
              <a:schemeClr val="dk1"/>
            </a:effectRef>
            <a:fontRef idx="minor">
              <a:schemeClr val="tx1"/>
            </a:fontRef>
          </p:style>
        </p:cxnSp>
        <p:sp>
          <p:nvSpPr>
            <p:cNvPr id="19" name="椭圆 18">
              <a:extLst>
                <a:ext uri="{FF2B5EF4-FFF2-40B4-BE49-F238E27FC236}">
                  <a16:creationId xmlns:a16="http://schemas.microsoft.com/office/drawing/2014/main" id="{4C58F792-DC9C-41B7-8FFB-763BC12C7E7E}"/>
                </a:ext>
              </a:extLst>
            </p:cNvPr>
            <p:cNvSpPr/>
            <p:nvPr/>
          </p:nvSpPr>
          <p:spPr>
            <a:xfrm>
              <a:off x="2420812" y="923978"/>
              <a:ext cx="483915" cy="485744"/>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cxnSp>
          <p:nvCxnSpPr>
            <p:cNvPr id="20" name="直接箭头连接符 50">
              <a:extLst>
                <a:ext uri="{FF2B5EF4-FFF2-40B4-BE49-F238E27FC236}">
                  <a16:creationId xmlns:a16="http://schemas.microsoft.com/office/drawing/2014/main" id="{D0D1C326-43E5-4E41-8C9A-6F309057867A}"/>
                </a:ext>
              </a:extLst>
            </p:cNvPr>
            <p:cNvCxnSpPr/>
            <p:nvPr/>
          </p:nvCxnSpPr>
          <p:spPr>
            <a:xfrm flipV="1">
              <a:off x="2834001" y="574095"/>
              <a:ext cx="275459" cy="420605"/>
            </a:xfrm>
            <a:prstGeom prst="straightConnector1">
              <a:avLst/>
            </a:prstGeom>
            <a:ln>
              <a:headEnd type="triangle" w="med" len="lg"/>
              <a:tailEnd type="none" w="med" len="med"/>
            </a:ln>
          </p:spPr>
          <p:style>
            <a:lnRef idx="1">
              <a:schemeClr val="dk1"/>
            </a:lnRef>
            <a:fillRef idx="0">
              <a:schemeClr val="dk1"/>
            </a:fillRef>
            <a:effectRef idx="0">
              <a:schemeClr val="dk1"/>
            </a:effectRef>
            <a:fontRef idx="minor">
              <a:schemeClr val="tx1"/>
            </a:fontRef>
          </p:style>
        </p:cxnSp>
        <p:grpSp>
          <p:nvGrpSpPr>
            <p:cNvPr id="21" name="组合 51">
              <a:extLst>
                <a:ext uri="{FF2B5EF4-FFF2-40B4-BE49-F238E27FC236}">
                  <a16:creationId xmlns:a16="http://schemas.microsoft.com/office/drawing/2014/main" id="{DCDC83C9-E22F-4457-B736-67D9E295B39A}"/>
                </a:ext>
              </a:extLst>
            </p:cNvPr>
            <p:cNvGrpSpPr>
              <a:grpSpLocks/>
            </p:cNvGrpSpPr>
            <p:nvPr/>
          </p:nvGrpSpPr>
          <p:grpSpPr bwMode="auto">
            <a:xfrm>
              <a:off x="1942480" y="84630"/>
              <a:ext cx="1408938" cy="488569"/>
              <a:chOff x="1003637" y="1754680"/>
              <a:chExt cx="1408938" cy="488569"/>
            </a:xfrm>
          </p:grpSpPr>
          <p:sp>
            <p:nvSpPr>
              <p:cNvPr id="24" name="椭圆 23">
                <a:extLst>
                  <a:ext uri="{FF2B5EF4-FFF2-40B4-BE49-F238E27FC236}">
                    <a16:creationId xmlns:a16="http://schemas.microsoft.com/office/drawing/2014/main" id="{26A06874-4131-456A-A1AC-85AEEFC8BFC1}"/>
                  </a:ext>
                </a:extLst>
              </p:cNvPr>
              <p:cNvSpPr/>
              <p:nvPr/>
            </p:nvSpPr>
            <p:spPr>
              <a:xfrm>
                <a:off x="1928660" y="1758402"/>
                <a:ext cx="483915" cy="485742"/>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sp>
            <p:nvSpPr>
              <p:cNvPr id="25" name="椭圆 24">
                <a:extLst>
                  <a:ext uri="{FF2B5EF4-FFF2-40B4-BE49-F238E27FC236}">
                    <a16:creationId xmlns:a16="http://schemas.microsoft.com/office/drawing/2014/main" id="{655246D8-E819-48E3-909A-F93AAFF84CCA}"/>
                  </a:ext>
                </a:extLst>
              </p:cNvPr>
              <p:cNvSpPr/>
              <p:nvPr/>
            </p:nvSpPr>
            <p:spPr>
              <a:xfrm>
                <a:off x="1003637" y="1754680"/>
                <a:ext cx="483915" cy="485742"/>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graphicFrame>
            <p:nvGraphicFramePr>
              <p:cNvPr id="26" name="Object 425">
                <a:extLst>
                  <a:ext uri="{FF2B5EF4-FFF2-40B4-BE49-F238E27FC236}">
                    <a16:creationId xmlns:a16="http://schemas.microsoft.com/office/drawing/2014/main" id="{4E62E0C1-296B-498E-BFDC-97FD4FCA7E5B}"/>
                  </a:ext>
                </a:extLst>
              </p:cNvPr>
              <p:cNvGraphicFramePr>
                <a:graphicFrameLocks noChangeAspect="1"/>
              </p:cNvGraphicFramePr>
              <p:nvPr/>
            </p:nvGraphicFramePr>
            <p:xfrm>
              <a:off x="1102682" y="1876425"/>
              <a:ext cx="303213" cy="288925"/>
            </p:xfrm>
            <a:graphic>
              <a:graphicData uri="http://schemas.openxmlformats.org/presentationml/2006/ole">
                <mc:AlternateContent xmlns:mc="http://schemas.openxmlformats.org/markup-compatibility/2006">
                  <mc:Choice xmlns:v="urn:schemas-microsoft-com:vml" Requires="v">
                    <p:oleObj name="Formula" r:id="rId8" imgW="137160" imgH="131040" progId="">
                      <p:embed/>
                    </p:oleObj>
                  </mc:Choice>
                  <mc:Fallback>
                    <p:oleObj name="Formula" r:id="rId8" imgW="137160" imgH="131040" progId="">
                      <p:embed/>
                      <p:pic>
                        <p:nvPicPr>
                          <p:cNvPr id="28677" name="Object 425">
                            <a:extLst>
                              <a:ext uri="{FF2B5EF4-FFF2-40B4-BE49-F238E27FC236}">
                                <a16:creationId xmlns:a16="http://schemas.microsoft.com/office/drawing/2014/main" id="{F5ABCBA9-5412-4D69-998B-C3B69AE167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2682" y="1876425"/>
                            <a:ext cx="3032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426">
                <a:extLst>
                  <a:ext uri="{FF2B5EF4-FFF2-40B4-BE49-F238E27FC236}">
                    <a16:creationId xmlns:a16="http://schemas.microsoft.com/office/drawing/2014/main" id="{F9934711-9C8C-4961-A192-796CA030E245}"/>
                  </a:ext>
                </a:extLst>
              </p:cNvPr>
              <p:cNvGraphicFramePr>
                <a:graphicFrameLocks noChangeAspect="1"/>
              </p:cNvGraphicFramePr>
              <p:nvPr/>
            </p:nvGraphicFramePr>
            <p:xfrm>
              <a:off x="2037720" y="1876425"/>
              <a:ext cx="312737" cy="288925"/>
            </p:xfrm>
            <a:graphic>
              <a:graphicData uri="http://schemas.openxmlformats.org/presentationml/2006/ole">
                <mc:AlternateContent xmlns:mc="http://schemas.openxmlformats.org/markup-compatibility/2006">
                  <mc:Choice xmlns:v="urn:schemas-microsoft-com:vml" Requires="v">
                    <p:oleObj name="Formula" r:id="rId9" imgW="141120" imgH="131040" progId="">
                      <p:embed/>
                    </p:oleObj>
                  </mc:Choice>
                  <mc:Fallback>
                    <p:oleObj name="Formula" r:id="rId9" imgW="141120" imgH="131040" progId="">
                      <p:embed/>
                      <p:pic>
                        <p:nvPicPr>
                          <p:cNvPr id="28678" name="Object 426">
                            <a:extLst>
                              <a:ext uri="{FF2B5EF4-FFF2-40B4-BE49-F238E27FC236}">
                                <a16:creationId xmlns:a16="http://schemas.microsoft.com/office/drawing/2014/main" id="{42CC3757-1309-4FFB-AE2F-8689EAC6D33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7720" y="1876425"/>
                            <a:ext cx="3127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2" name="文本框 20">
              <a:extLst>
                <a:ext uri="{FF2B5EF4-FFF2-40B4-BE49-F238E27FC236}">
                  <a16:creationId xmlns:a16="http://schemas.microsoft.com/office/drawing/2014/main" id="{AAC355A3-E27D-4509-8B35-311AD18ABFC9}"/>
                </a:ext>
              </a:extLst>
            </p:cNvPr>
            <p:cNvSpPr txBox="1">
              <a:spLocks noChangeArrowheads="1"/>
            </p:cNvSpPr>
            <p:nvPr/>
          </p:nvSpPr>
          <p:spPr bwMode="auto">
            <a:xfrm>
              <a:off x="2101637" y="1420911"/>
              <a:ext cx="11400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en-US" altLang="zh-CN" sz="2000">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a:latin typeface="Times New Roman" panose="02020603050405020304" pitchFamily="18" charset="0"/>
                  <a:ea typeface="楷体" panose="02010609060101010101" pitchFamily="49" charset="-122"/>
                  <a:cs typeface="Times New Roman" panose="02020603050405020304" pitchFamily="18" charset="0"/>
                </a:rPr>
                <a:t>型结构</a:t>
              </a:r>
            </a:p>
          </p:txBody>
        </p:sp>
        <p:graphicFrame>
          <p:nvGraphicFramePr>
            <p:cNvPr id="23" name="Object 427">
              <a:extLst>
                <a:ext uri="{FF2B5EF4-FFF2-40B4-BE49-F238E27FC236}">
                  <a16:creationId xmlns:a16="http://schemas.microsoft.com/office/drawing/2014/main" id="{5A4C373C-1B40-42D4-9906-3DE3B77E0DBC}"/>
                </a:ext>
              </a:extLst>
            </p:cNvPr>
            <p:cNvGraphicFramePr>
              <a:graphicFrameLocks noChangeAspect="1"/>
            </p:cNvGraphicFramePr>
            <p:nvPr/>
          </p:nvGraphicFramePr>
          <p:xfrm>
            <a:off x="2524125" y="1046163"/>
            <a:ext cx="315913" cy="288925"/>
          </p:xfrm>
          <a:graphic>
            <a:graphicData uri="http://schemas.openxmlformats.org/presentationml/2006/ole">
              <mc:AlternateContent xmlns:mc="http://schemas.openxmlformats.org/markup-compatibility/2006">
                <mc:Choice xmlns:v="urn:schemas-microsoft-com:vml" Requires="v">
                  <p:oleObj name="Formula" r:id="rId11" imgW="143640" imgH="131040" progId="">
                    <p:embed/>
                  </p:oleObj>
                </mc:Choice>
                <mc:Fallback>
                  <p:oleObj name="Formula" r:id="rId11" imgW="143640" imgH="131040" progId="">
                    <p:embed/>
                    <p:pic>
                      <p:nvPicPr>
                        <p:cNvPr id="28679" name="Object 427">
                          <a:extLst>
                            <a:ext uri="{FF2B5EF4-FFF2-40B4-BE49-F238E27FC236}">
                              <a16:creationId xmlns:a16="http://schemas.microsoft.com/office/drawing/2014/main" id="{DAF12E9B-C1CD-4FF1-919F-2C8D3209D4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4125" y="1046163"/>
                          <a:ext cx="3159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8" name="组合 58">
            <a:extLst>
              <a:ext uri="{FF2B5EF4-FFF2-40B4-BE49-F238E27FC236}">
                <a16:creationId xmlns:a16="http://schemas.microsoft.com/office/drawing/2014/main" id="{90F39DF3-DA67-4F94-825D-97D00B9F5065}"/>
              </a:ext>
            </a:extLst>
          </p:cNvPr>
          <p:cNvGrpSpPr>
            <a:grpSpLocks/>
          </p:cNvGrpSpPr>
          <p:nvPr/>
        </p:nvGrpSpPr>
        <p:grpSpPr bwMode="auto">
          <a:xfrm>
            <a:off x="5777056" y="1735923"/>
            <a:ext cx="1176337" cy="1470025"/>
            <a:chOff x="1003637" y="765522"/>
            <a:chExt cx="1408938" cy="1760349"/>
          </a:xfrm>
        </p:grpSpPr>
        <p:cxnSp>
          <p:nvCxnSpPr>
            <p:cNvPr id="29" name="直接箭头连接符 59">
              <a:extLst>
                <a:ext uri="{FF2B5EF4-FFF2-40B4-BE49-F238E27FC236}">
                  <a16:creationId xmlns:a16="http://schemas.microsoft.com/office/drawing/2014/main" id="{EE1A8A25-5135-45E7-9F0F-A546ED75700E}"/>
                </a:ext>
              </a:extLst>
            </p:cNvPr>
            <p:cNvCxnSpPr/>
            <p:nvPr/>
          </p:nvCxnSpPr>
          <p:spPr>
            <a:xfrm flipH="1">
              <a:off x="1245114" y="1179945"/>
              <a:ext cx="308027" cy="460048"/>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30" name="椭圆 29">
              <a:extLst>
                <a:ext uri="{FF2B5EF4-FFF2-40B4-BE49-F238E27FC236}">
                  <a16:creationId xmlns:a16="http://schemas.microsoft.com/office/drawing/2014/main" id="{7ED088B5-6F94-4092-ADB9-5512B94C5800}"/>
                </a:ext>
              </a:extLst>
            </p:cNvPr>
            <p:cNvSpPr/>
            <p:nvPr/>
          </p:nvSpPr>
          <p:spPr>
            <a:xfrm>
              <a:off x="1480888" y="765522"/>
              <a:ext cx="484858" cy="484761"/>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cxnSp>
          <p:nvCxnSpPr>
            <p:cNvPr id="31" name="直接箭头连接符 61">
              <a:extLst>
                <a:ext uri="{FF2B5EF4-FFF2-40B4-BE49-F238E27FC236}">
                  <a16:creationId xmlns:a16="http://schemas.microsoft.com/office/drawing/2014/main" id="{71C18CD0-9E9F-4DF1-83CE-823A3195278E}"/>
                </a:ext>
              </a:extLst>
            </p:cNvPr>
            <p:cNvCxnSpPr/>
            <p:nvPr/>
          </p:nvCxnSpPr>
          <p:spPr>
            <a:xfrm flipH="1" flipV="1">
              <a:off x="1895394" y="1179945"/>
              <a:ext cx="275704" cy="46385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32" name="组合 62">
              <a:extLst>
                <a:ext uri="{FF2B5EF4-FFF2-40B4-BE49-F238E27FC236}">
                  <a16:creationId xmlns:a16="http://schemas.microsoft.com/office/drawing/2014/main" id="{B519841C-D30F-45AE-A888-5705B6773FFE}"/>
                </a:ext>
              </a:extLst>
            </p:cNvPr>
            <p:cNvGrpSpPr>
              <a:grpSpLocks/>
            </p:cNvGrpSpPr>
            <p:nvPr/>
          </p:nvGrpSpPr>
          <p:grpSpPr bwMode="auto">
            <a:xfrm>
              <a:off x="1003637" y="1640380"/>
              <a:ext cx="1408938" cy="488569"/>
              <a:chOff x="1003637" y="1754680"/>
              <a:chExt cx="1408938" cy="488569"/>
            </a:xfrm>
          </p:grpSpPr>
          <p:sp>
            <p:nvSpPr>
              <p:cNvPr id="35" name="椭圆 34">
                <a:extLst>
                  <a:ext uri="{FF2B5EF4-FFF2-40B4-BE49-F238E27FC236}">
                    <a16:creationId xmlns:a16="http://schemas.microsoft.com/office/drawing/2014/main" id="{E983874B-49AE-4595-9312-AE5A1C4F09DA}"/>
                  </a:ext>
                </a:extLst>
              </p:cNvPr>
              <p:cNvSpPr/>
              <p:nvPr/>
            </p:nvSpPr>
            <p:spPr>
              <a:xfrm>
                <a:off x="1927718" y="1758095"/>
                <a:ext cx="484857" cy="484761"/>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sp>
            <p:nvSpPr>
              <p:cNvPr id="36" name="椭圆 35">
                <a:extLst>
                  <a:ext uri="{FF2B5EF4-FFF2-40B4-BE49-F238E27FC236}">
                    <a16:creationId xmlns:a16="http://schemas.microsoft.com/office/drawing/2014/main" id="{AC8648EF-86F2-4290-99FA-E77C3E9328B7}"/>
                  </a:ext>
                </a:extLst>
              </p:cNvPr>
              <p:cNvSpPr/>
              <p:nvPr/>
            </p:nvSpPr>
            <p:spPr>
              <a:xfrm>
                <a:off x="1003637" y="1754293"/>
                <a:ext cx="484857" cy="484761"/>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graphicFrame>
            <p:nvGraphicFramePr>
              <p:cNvPr id="37" name="Object 428">
                <a:extLst>
                  <a:ext uri="{FF2B5EF4-FFF2-40B4-BE49-F238E27FC236}">
                    <a16:creationId xmlns:a16="http://schemas.microsoft.com/office/drawing/2014/main" id="{39400DD1-B622-4D14-979E-8053903F1EE7}"/>
                  </a:ext>
                </a:extLst>
              </p:cNvPr>
              <p:cNvGraphicFramePr>
                <a:graphicFrameLocks noChangeAspect="1"/>
              </p:cNvGraphicFramePr>
              <p:nvPr/>
            </p:nvGraphicFramePr>
            <p:xfrm>
              <a:off x="1149934" y="1851025"/>
              <a:ext cx="180975" cy="288925"/>
            </p:xfrm>
            <a:graphic>
              <a:graphicData uri="http://schemas.openxmlformats.org/presentationml/2006/ole">
                <mc:AlternateContent xmlns:mc="http://schemas.openxmlformats.org/markup-compatibility/2006">
                  <mc:Choice xmlns:v="urn:schemas-microsoft-com:vml" Requires="v">
                    <p:oleObj name="Formula" r:id="rId12" imgW="81360" imgH="131040" progId="">
                      <p:embed/>
                    </p:oleObj>
                  </mc:Choice>
                  <mc:Fallback>
                    <p:oleObj name="Formula" r:id="rId12" imgW="81360" imgH="131040" progId="">
                      <p:embed/>
                      <p:pic>
                        <p:nvPicPr>
                          <p:cNvPr id="28680" name="Object 428">
                            <a:extLst>
                              <a:ext uri="{FF2B5EF4-FFF2-40B4-BE49-F238E27FC236}">
                                <a16:creationId xmlns:a16="http://schemas.microsoft.com/office/drawing/2014/main" id="{F9E48823-B0F2-4484-BDAE-C62A6F2A51A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9934" y="1851025"/>
                            <a:ext cx="1809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 name="Object 429">
                <a:extLst>
                  <a:ext uri="{FF2B5EF4-FFF2-40B4-BE49-F238E27FC236}">
                    <a16:creationId xmlns:a16="http://schemas.microsoft.com/office/drawing/2014/main" id="{ADEDB5A9-2CD4-445A-B026-BEBD6D77DAFB}"/>
                  </a:ext>
                </a:extLst>
              </p:cNvPr>
              <p:cNvGraphicFramePr>
                <a:graphicFrameLocks noChangeAspect="1"/>
              </p:cNvGraphicFramePr>
              <p:nvPr/>
            </p:nvGraphicFramePr>
            <p:xfrm>
              <a:off x="2076399" y="1879918"/>
              <a:ext cx="168275" cy="284162"/>
            </p:xfrm>
            <a:graphic>
              <a:graphicData uri="http://schemas.openxmlformats.org/presentationml/2006/ole">
                <mc:AlternateContent xmlns:mc="http://schemas.openxmlformats.org/markup-compatibility/2006">
                  <mc:Choice xmlns:v="urn:schemas-microsoft-com:vml" Requires="v">
                    <p:oleObj name="Formula" r:id="rId14" imgW="76320" imgH="129600" progId="">
                      <p:embed/>
                    </p:oleObj>
                  </mc:Choice>
                  <mc:Fallback>
                    <p:oleObj name="Formula" r:id="rId14" imgW="76320" imgH="129600" progId="">
                      <p:embed/>
                      <p:pic>
                        <p:nvPicPr>
                          <p:cNvPr id="28681" name="Object 429">
                            <a:extLst>
                              <a:ext uri="{FF2B5EF4-FFF2-40B4-BE49-F238E27FC236}">
                                <a16:creationId xmlns:a16="http://schemas.microsoft.com/office/drawing/2014/main" id="{84423197-33C8-4F36-970F-847068492AC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76399" y="1879918"/>
                            <a:ext cx="16827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3" name="文本框 31">
              <a:extLst>
                <a:ext uri="{FF2B5EF4-FFF2-40B4-BE49-F238E27FC236}">
                  <a16:creationId xmlns:a16="http://schemas.microsoft.com/office/drawing/2014/main" id="{D9222729-2B1D-477D-ABCB-02CDB113A2EF}"/>
                </a:ext>
              </a:extLst>
            </p:cNvPr>
            <p:cNvSpPr txBox="1">
              <a:spLocks noChangeArrowheads="1"/>
            </p:cNvSpPr>
            <p:nvPr/>
          </p:nvSpPr>
          <p:spPr bwMode="auto">
            <a:xfrm>
              <a:off x="1162794" y="212576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zh-CN" altLang="en-US" sz="2000">
                  <a:latin typeface="楷体" panose="02010609060101010101" pitchFamily="49" charset="-122"/>
                  <a:ea typeface="楷体" panose="02010609060101010101" pitchFamily="49" charset="-122"/>
                </a:rPr>
                <a:t>顺序结构</a:t>
              </a:r>
            </a:p>
          </p:txBody>
        </p:sp>
        <p:graphicFrame>
          <p:nvGraphicFramePr>
            <p:cNvPr id="34" name="Object 430">
              <a:extLst>
                <a:ext uri="{FF2B5EF4-FFF2-40B4-BE49-F238E27FC236}">
                  <a16:creationId xmlns:a16="http://schemas.microsoft.com/office/drawing/2014/main" id="{F67EB532-3F6D-4651-9CD8-86FEB6020712}"/>
                </a:ext>
              </a:extLst>
            </p:cNvPr>
            <p:cNvGraphicFramePr>
              <a:graphicFrameLocks noChangeAspect="1"/>
            </p:cNvGraphicFramePr>
            <p:nvPr/>
          </p:nvGraphicFramePr>
          <p:xfrm>
            <a:off x="1626819" y="897890"/>
            <a:ext cx="188913" cy="285750"/>
          </p:xfrm>
          <a:graphic>
            <a:graphicData uri="http://schemas.openxmlformats.org/presentationml/2006/ole">
              <mc:AlternateContent xmlns:mc="http://schemas.openxmlformats.org/markup-compatibility/2006">
                <mc:Choice xmlns:v="urn:schemas-microsoft-com:vml" Requires="v">
                  <p:oleObj name="Formula" r:id="rId16" imgW="86400" imgH="129600" progId="">
                    <p:embed/>
                  </p:oleObj>
                </mc:Choice>
                <mc:Fallback>
                  <p:oleObj name="Formula" r:id="rId16" imgW="86400" imgH="129600" progId="">
                    <p:embed/>
                    <p:pic>
                      <p:nvPicPr>
                        <p:cNvPr id="28682" name="Object 430">
                          <a:extLst>
                            <a:ext uri="{FF2B5EF4-FFF2-40B4-BE49-F238E27FC236}">
                              <a16:creationId xmlns:a16="http://schemas.microsoft.com/office/drawing/2014/main" id="{C4EC0186-A272-4A30-A5C8-89E2A5C5DED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6819" y="897890"/>
                          <a:ext cx="1889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9" name="组合 69">
            <a:extLst>
              <a:ext uri="{FF2B5EF4-FFF2-40B4-BE49-F238E27FC236}">
                <a16:creationId xmlns:a16="http://schemas.microsoft.com/office/drawing/2014/main" id="{1FB39735-3058-4533-8E12-ADA7177CD800}"/>
              </a:ext>
            </a:extLst>
          </p:cNvPr>
          <p:cNvGrpSpPr>
            <a:grpSpLocks/>
          </p:cNvGrpSpPr>
          <p:nvPr/>
        </p:nvGrpSpPr>
        <p:grpSpPr bwMode="auto">
          <a:xfrm>
            <a:off x="5158924" y="4675991"/>
            <a:ext cx="3776663" cy="1400175"/>
            <a:chOff x="1631156" y="306805"/>
            <a:chExt cx="3777647" cy="1399681"/>
          </a:xfrm>
        </p:grpSpPr>
        <p:cxnSp>
          <p:nvCxnSpPr>
            <p:cNvPr id="40" name="直接箭头连接符 70">
              <a:extLst>
                <a:ext uri="{FF2B5EF4-FFF2-40B4-BE49-F238E27FC236}">
                  <a16:creationId xmlns:a16="http://schemas.microsoft.com/office/drawing/2014/main" id="{C94F3835-2A26-4C8C-8233-F1FD3DEAFC7D}"/>
                </a:ext>
              </a:extLst>
            </p:cNvPr>
            <p:cNvCxnSpPr/>
            <p:nvPr/>
          </p:nvCxnSpPr>
          <p:spPr>
            <a:xfrm flipH="1">
              <a:off x="3150790" y="544846"/>
              <a:ext cx="735204" cy="1587"/>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直接箭头连接符 71">
              <a:extLst>
                <a:ext uri="{FF2B5EF4-FFF2-40B4-BE49-F238E27FC236}">
                  <a16:creationId xmlns:a16="http://schemas.microsoft.com/office/drawing/2014/main" id="{9584E7C4-A138-4A1B-A264-4F778D7069C3}"/>
                </a:ext>
              </a:extLst>
            </p:cNvPr>
            <p:cNvCxnSpPr/>
            <p:nvPr/>
          </p:nvCxnSpPr>
          <p:spPr>
            <a:xfrm>
              <a:off x="2947537" y="697192"/>
              <a:ext cx="473198" cy="582407"/>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直接箭头连接符 72">
              <a:extLst>
                <a:ext uri="{FF2B5EF4-FFF2-40B4-BE49-F238E27FC236}">
                  <a16:creationId xmlns:a16="http://schemas.microsoft.com/office/drawing/2014/main" id="{1DE7FB0A-F666-4FA5-ACCA-3F2498C86D78}"/>
                </a:ext>
              </a:extLst>
            </p:cNvPr>
            <p:cNvCxnSpPr/>
            <p:nvPr/>
          </p:nvCxnSpPr>
          <p:spPr>
            <a:xfrm flipH="1">
              <a:off x="2104354" y="651171"/>
              <a:ext cx="571649" cy="607797"/>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43" name="组合 73">
              <a:extLst>
                <a:ext uri="{FF2B5EF4-FFF2-40B4-BE49-F238E27FC236}">
                  <a16:creationId xmlns:a16="http://schemas.microsoft.com/office/drawing/2014/main" id="{FAD3A90F-FF41-4FFD-814F-C71F6B6E53F6}"/>
                </a:ext>
              </a:extLst>
            </p:cNvPr>
            <p:cNvGrpSpPr>
              <a:grpSpLocks/>
            </p:cNvGrpSpPr>
            <p:nvPr/>
          </p:nvGrpSpPr>
          <p:grpSpPr bwMode="auto">
            <a:xfrm>
              <a:off x="2346399" y="321572"/>
              <a:ext cx="1001746" cy="427038"/>
              <a:chOff x="4669205" y="1872418"/>
              <a:chExt cx="1001746" cy="427038"/>
            </a:xfrm>
          </p:grpSpPr>
          <p:sp>
            <p:nvSpPr>
              <p:cNvPr id="62" name="椭圆 61">
                <a:extLst>
                  <a:ext uri="{FF2B5EF4-FFF2-40B4-BE49-F238E27FC236}">
                    <a16:creationId xmlns:a16="http://schemas.microsoft.com/office/drawing/2014/main" id="{2D412253-3AF7-4904-A25E-15E4C3969F56}"/>
                  </a:ext>
                </a:extLst>
              </p:cNvPr>
              <p:cNvSpPr/>
              <p:nvPr/>
            </p:nvSpPr>
            <p:spPr>
              <a:xfrm>
                <a:off x="4668523" y="1871934"/>
                <a:ext cx="954337" cy="426886"/>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63" name="文本框 61">
                <a:extLst>
                  <a:ext uri="{FF2B5EF4-FFF2-40B4-BE49-F238E27FC236}">
                    <a16:creationId xmlns:a16="http://schemas.microsoft.com/office/drawing/2014/main" id="{828975CC-E715-4AB9-BCD5-40C87E39C3DC}"/>
                  </a:ext>
                </a:extLst>
              </p:cNvPr>
              <p:cNvSpPr txBox="1">
                <a:spLocks noChangeArrowheads="1"/>
              </p:cNvSpPr>
              <p:nvPr/>
            </p:nvSpPr>
            <p:spPr bwMode="auto">
              <a:xfrm>
                <a:off x="4870732" y="1878884"/>
                <a:ext cx="8002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en-US" altLang="zh-CN">
                    <a:latin typeface="Times" panose="02020603050405020304" pitchFamily="18" charset="0"/>
                    <a:ea typeface="楷体" panose="02010609060101010101" pitchFamily="49" charset="-122"/>
                    <a:cs typeface="Times New Roman" panose="02020603050405020304" pitchFamily="18" charset="0"/>
                  </a:rPr>
                  <a:t>(</a:t>
                </a:r>
                <a:r>
                  <a:rPr lang="zh-CN" altLang="en-US">
                    <a:latin typeface="Times" panose="02020603050405020304" pitchFamily="18" charset="0"/>
                    <a:ea typeface="楷体" panose="02010609060101010101" pitchFamily="49" charset="-122"/>
                    <a:cs typeface="Times New Roman" panose="02020603050405020304" pitchFamily="18" charset="0"/>
                  </a:rPr>
                  <a:t>好瓜</a:t>
                </a:r>
                <a:r>
                  <a:rPr lang="en-US" altLang="zh-CN">
                    <a:latin typeface="Times" panose="02020603050405020304" pitchFamily="18" charset="0"/>
                    <a:ea typeface="楷体" panose="02010609060101010101" pitchFamily="49" charset="-122"/>
                    <a:cs typeface="Times New Roman" panose="02020603050405020304" pitchFamily="18" charset="0"/>
                  </a:rPr>
                  <a:t>)</a:t>
                </a:r>
                <a:endParaRPr lang="zh-CN" altLang="en-US">
                  <a:latin typeface="Times" panose="02020603050405020304" pitchFamily="18" charset="0"/>
                  <a:ea typeface="楷体" panose="02010609060101010101" pitchFamily="49" charset="-122"/>
                  <a:cs typeface="Times New Roman" panose="02020603050405020304" pitchFamily="18" charset="0"/>
                </a:endParaRPr>
              </a:p>
            </p:txBody>
          </p:sp>
        </p:grpSp>
        <p:sp>
          <p:nvSpPr>
            <p:cNvPr id="44" name="椭圆 43">
              <a:extLst>
                <a:ext uri="{FF2B5EF4-FFF2-40B4-BE49-F238E27FC236}">
                  <a16:creationId xmlns:a16="http://schemas.microsoft.com/office/drawing/2014/main" id="{C1C8D18D-A094-4913-AB74-33F27E44071A}"/>
                </a:ext>
              </a:extLst>
            </p:cNvPr>
            <p:cNvSpPr/>
            <p:nvPr/>
          </p:nvSpPr>
          <p:spPr>
            <a:xfrm>
              <a:off x="1631156" y="1258969"/>
              <a:ext cx="946397" cy="426887"/>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45" name="文本框 43">
              <a:extLst>
                <a:ext uri="{FF2B5EF4-FFF2-40B4-BE49-F238E27FC236}">
                  <a16:creationId xmlns:a16="http://schemas.microsoft.com/office/drawing/2014/main" id="{EF9880E2-4E1B-4159-AB3E-699E3A53ED48}"/>
                </a:ext>
              </a:extLst>
            </p:cNvPr>
            <p:cNvSpPr txBox="1">
              <a:spLocks noChangeArrowheads="1"/>
            </p:cNvSpPr>
            <p:nvPr/>
          </p:nvSpPr>
          <p:spPr bwMode="auto">
            <a:xfrm>
              <a:off x="1824038" y="1269924"/>
              <a:ext cx="8086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en-US" altLang="zh-CN">
                  <a:latin typeface="Times New Roman" panose="02020603050405020304" pitchFamily="18" charset="0"/>
                  <a:ea typeface="楷体" panose="02010609060101010101" pitchFamily="49" charset="-122"/>
                  <a:cs typeface="Times New Roman" panose="02020603050405020304" pitchFamily="18" charset="0"/>
                </a:rPr>
                <a:t>(</a:t>
              </a:r>
              <a:r>
                <a:rPr lang="zh-CN" altLang="en-US">
                  <a:latin typeface="Times New Roman" panose="02020603050405020304" pitchFamily="18" charset="0"/>
                  <a:ea typeface="楷体" panose="02010609060101010101" pitchFamily="49" charset="-122"/>
                  <a:cs typeface="Times New Roman" panose="02020603050405020304" pitchFamily="18" charset="0"/>
                </a:rPr>
                <a:t>敲声</a:t>
              </a:r>
              <a:r>
                <a:rPr lang="en-US" altLang="zh-CN">
                  <a:latin typeface="Times New Roman" panose="02020603050405020304" pitchFamily="18" charset="0"/>
                  <a:ea typeface="楷体" panose="02010609060101010101" pitchFamily="49" charset="-122"/>
                  <a:cs typeface="Times New Roman" panose="02020603050405020304" pitchFamily="18" charset="0"/>
                </a:rPr>
                <a:t>)</a:t>
              </a: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46" name="组合 76">
              <a:extLst>
                <a:ext uri="{FF2B5EF4-FFF2-40B4-BE49-F238E27FC236}">
                  <a16:creationId xmlns:a16="http://schemas.microsoft.com/office/drawing/2014/main" id="{61872078-945A-46AD-9D84-EE28D838D02D}"/>
                </a:ext>
              </a:extLst>
            </p:cNvPr>
            <p:cNvGrpSpPr>
              <a:grpSpLocks/>
            </p:cNvGrpSpPr>
            <p:nvPr/>
          </p:nvGrpSpPr>
          <p:grpSpPr bwMode="auto">
            <a:xfrm>
              <a:off x="3782347" y="306805"/>
              <a:ext cx="1036051" cy="427038"/>
              <a:chOff x="4802559" y="1862892"/>
              <a:chExt cx="767887" cy="427038"/>
            </a:xfrm>
          </p:grpSpPr>
          <p:sp>
            <p:nvSpPr>
              <p:cNvPr id="60" name="椭圆 59">
                <a:extLst>
                  <a:ext uri="{FF2B5EF4-FFF2-40B4-BE49-F238E27FC236}">
                    <a16:creationId xmlns:a16="http://schemas.microsoft.com/office/drawing/2014/main" id="{DEA4C31A-9F2D-4271-A282-F65793EC74F1}"/>
                  </a:ext>
                </a:extLst>
              </p:cNvPr>
              <p:cNvSpPr/>
              <p:nvPr/>
            </p:nvSpPr>
            <p:spPr>
              <a:xfrm>
                <a:off x="4802879" y="1862892"/>
                <a:ext cx="726153" cy="426887"/>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61" name="文本框 59">
                <a:extLst>
                  <a:ext uri="{FF2B5EF4-FFF2-40B4-BE49-F238E27FC236}">
                    <a16:creationId xmlns:a16="http://schemas.microsoft.com/office/drawing/2014/main" id="{EFC0D98A-138B-4901-A7CF-2D1B021826E2}"/>
                  </a:ext>
                </a:extLst>
              </p:cNvPr>
              <p:cNvSpPr txBox="1">
                <a:spLocks noChangeArrowheads="1"/>
              </p:cNvSpPr>
              <p:nvPr/>
            </p:nvSpPr>
            <p:spPr bwMode="auto">
              <a:xfrm>
                <a:off x="4953842" y="1886504"/>
                <a:ext cx="6166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en-US" altLang="zh-CN">
                    <a:latin typeface="Times" panose="02020603050405020304" pitchFamily="18" charset="0"/>
                    <a:ea typeface="楷体" panose="02010609060101010101" pitchFamily="49" charset="-122"/>
                    <a:cs typeface="Times New Roman" panose="02020603050405020304" pitchFamily="18" charset="0"/>
                  </a:rPr>
                  <a:t>(</a:t>
                </a:r>
                <a:r>
                  <a:rPr lang="zh-CN" altLang="en-US">
                    <a:latin typeface="Times" panose="02020603050405020304" pitchFamily="18" charset="0"/>
                    <a:ea typeface="楷体" panose="02010609060101010101" pitchFamily="49" charset="-122"/>
                    <a:cs typeface="Times New Roman" panose="02020603050405020304" pitchFamily="18" charset="0"/>
                  </a:rPr>
                  <a:t>甜度</a:t>
                </a:r>
                <a:r>
                  <a:rPr lang="en-US" altLang="zh-CN">
                    <a:latin typeface="Times" panose="02020603050405020304" pitchFamily="18" charset="0"/>
                    <a:ea typeface="楷体" panose="02010609060101010101" pitchFamily="49" charset="-122"/>
                    <a:cs typeface="Times New Roman" panose="02020603050405020304" pitchFamily="18" charset="0"/>
                  </a:rPr>
                  <a:t>)</a:t>
                </a:r>
                <a:endParaRPr lang="zh-CN" altLang="en-US">
                  <a:latin typeface="Times" panose="02020603050405020304" pitchFamily="18" charset="0"/>
                  <a:ea typeface="楷体" panose="02010609060101010101" pitchFamily="49" charset="-122"/>
                  <a:cs typeface="Times New Roman" panose="02020603050405020304" pitchFamily="18" charset="0"/>
                </a:endParaRPr>
              </a:p>
            </p:txBody>
          </p:sp>
        </p:grpSp>
        <p:grpSp>
          <p:nvGrpSpPr>
            <p:cNvPr id="47" name="组合 77">
              <a:extLst>
                <a:ext uri="{FF2B5EF4-FFF2-40B4-BE49-F238E27FC236}">
                  <a16:creationId xmlns:a16="http://schemas.microsoft.com/office/drawing/2014/main" id="{8ADB4B52-0A5F-42EC-B0A8-ADC1C9EDD38F}"/>
                </a:ext>
              </a:extLst>
            </p:cNvPr>
            <p:cNvGrpSpPr>
              <a:grpSpLocks/>
            </p:cNvGrpSpPr>
            <p:nvPr/>
          </p:nvGrpSpPr>
          <p:grpSpPr bwMode="auto">
            <a:xfrm>
              <a:off x="2931984" y="1279448"/>
              <a:ext cx="1005552" cy="427038"/>
              <a:chOff x="4802559" y="1862892"/>
              <a:chExt cx="1005552" cy="427038"/>
            </a:xfrm>
          </p:grpSpPr>
          <p:sp>
            <p:nvSpPr>
              <p:cNvPr id="58" name="椭圆 57">
                <a:extLst>
                  <a:ext uri="{FF2B5EF4-FFF2-40B4-BE49-F238E27FC236}">
                    <a16:creationId xmlns:a16="http://schemas.microsoft.com/office/drawing/2014/main" id="{38B836FF-1C41-427B-9A36-FBFE270E3E3A}"/>
                  </a:ext>
                </a:extLst>
              </p:cNvPr>
              <p:cNvSpPr/>
              <p:nvPr/>
            </p:nvSpPr>
            <p:spPr>
              <a:xfrm>
                <a:off x="4802233" y="1863044"/>
                <a:ext cx="976566" cy="426886"/>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59" name="文本框 57">
                <a:extLst>
                  <a:ext uri="{FF2B5EF4-FFF2-40B4-BE49-F238E27FC236}">
                    <a16:creationId xmlns:a16="http://schemas.microsoft.com/office/drawing/2014/main" id="{381E9B9F-0B50-4999-8608-4BAE5854C83F}"/>
                  </a:ext>
                </a:extLst>
              </p:cNvPr>
              <p:cNvSpPr txBox="1">
                <a:spLocks noChangeArrowheads="1"/>
              </p:cNvSpPr>
              <p:nvPr/>
            </p:nvSpPr>
            <p:spPr bwMode="auto">
              <a:xfrm>
                <a:off x="5007892" y="1863644"/>
                <a:ext cx="8002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en-US" altLang="zh-CN">
                    <a:latin typeface="Times New Roman" panose="02020603050405020304" pitchFamily="18" charset="0"/>
                    <a:ea typeface="楷体" panose="02010609060101010101" pitchFamily="49" charset="-122"/>
                    <a:cs typeface="Times New Roman" panose="02020603050405020304" pitchFamily="18" charset="0"/>
                  </a:rPr>
                  <a:t>(</a:t>
                </a:r>
                <a:r>
                  <a:rPr lang="zh-CN" altLang="en-US">
                    <a:latin typeface="Times New Roman" panose="02020603050405020304" pitchFamily="18" charset="0"/>
                    <a:ea typeface="楷体" panose="02010609060101010101" pitchFamily="49" charset="-122"/>
                    <a:cs typeface="Times New Roman" panose="02020603050405020304" pitchFamily="18" charset="0"/>
                  </a:rPr>
                  <a:t>色泽</a:t>
                </a:r>
                <a:r>
                  <a:rPr lang="en-US" altLang="zh-CN">
                    <a:latin typeface="Times New Roman" panose="02020603050405020304" pitchFamily="18" charset="0"/>
                    <a:ea typeface="楷体" panose="02010609060101010101" pitchFamily="49" charset="-122"/>
                    <a:cs typeface="Times New Roman" panose="02020603050405020304" pitchFamily="18" charset="0"/>
                  </a:rPr>
                  <a:t>)</a:t>
                </a: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48" name="组合 78">
              <a:extLst>
                <a:ext uri="{FF2B5EF4-FFF2-40B4-BE49-F238E27FC236}">
                  <a16:creationId xmlns:a16="http://schemas.microsoft.com/office/drawing/2014/main" id="{05375889-A119-4710-A812-3270D714A134}"/>
                </a:ext>
              </a:extLst>
            </p:cNvPr>
            <p:cNvGrpSpPr>
              <a:grpSpLocks/>
            </p:cNvGrpSpPr>
            <p:nvPr/>
          </p:nvGrpSpPr>
          <p:grpSpPr bwMode="auto">
            <a:xfrm>
              <a:off x="4386639" y="1245354"/>
              <a:ext cx="1022164" cy="427038"/>
              <a:chOff x="4802559" y="1862892"/>
              <a:chExt cx="747949" cy="427038"/>
            </a:xfrm>
          </p:grpSpPr>
          <p:sp>
            <p:nvSpPr>
              <p:cNvPr id="56" name="椭圆 55">
                <a:extLst>
                  <a:ext uri="{FF2B5EF4-FFF2-40B4-BE49-F238E27FC236}">
                    <a16:creationId xmlns:a16="http://schemas.microsoft.com/office/drawing/2014/main" id="{19FF20AE-A398-4D40-B566-2C3A7F55DFA6}"/>
                  </a:ext>
                </a:extLst>
              </p:cNvPr>
              <p:cNvSpPr/>
              <p:nvPr/>
            </p:nvSpPr>
            <p:spPr>
              <a:xfrm>
                <a:off x="4802228" y="1862225"/>
                <a:ext cx="727365" cy="42847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57" name="文本框 55">
                <a:extLst>
                  <a:ext uri="{FF2B5EF4-FFF2-40B4-BE49-F238E27FC236}">
                    <a16:creationId xmlns:a16="http://schemas.microsoft.com/office/drawing/2014/main" id="{B45B804A-80F7-4DB7-B099-D902C2A13E41}"/>
                  </a:ext>
                </a:extLst>
              </p:cNvPr>
              <p:cNvSpPr txBox="1">
                <a:spLocks noChangeArrowheads="1"/>
              </p:cNvSpPr>
              <p:nvPr/>
            </p:nvSpPr>
            <p:spPr bwMode="auto">
              <a:xfrm>
                <a:off x="4964964" y="1878884"/>
                <a:ext cx="5855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en-US" altLang="zh-CN">
                    <a:latin typeface="Times New Roman" panose="02020603050405020304" pitchFamily="18" charset="0"/>
                    <a:ea typeface="楷体" panose="02010609060101010101" pitchFamily="49" charset="-122"/>
                    <a:cs typeface="Times New Roman" panose="02020603050405020304" pitchFamily="18" charset="0"/>
                  </a:rPr>
                  <a:t>(</a:t>
                </a:r>
                <a:r>
                  <a:rPr lang="zh-CN" altLang="en-US">
                    <a:latin typeface="Times New Roman" panose="02020603050405020304" pitchFamily="18" charset="0"/>
                    <a:ea typeface="楷体" panose="02010609060101010101" pitchFamily="49" charset="-122"/>
                    <a:cs typeface="Times New Roman" panose="02020603050405020304" pitchFamily="18" charset="0"/>
                  </a:rPr>
                  <a:t>根蒂</a:t>
                </a:r>
                <a:r>
                  <a:rPr lang="en-US" altLang="zh-CN">
                    <a:latin typeface="Times New Roman" panose="02020603050405020304" pitchFamily="18" charset="0"/>
                    <a:ea typeface="楷体" panose="02010609060101010101" pitchFamily="49" charset="-122"/>
                    <a:cs typeface="Times New Roman" panose="02020603050405020304" pitchFamily="18" charset="0"/>
                  </a:rPr>
                  <a:t>)</a:t>
                </a: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grpSp>
        <p:cxnSp>
          <p:nvCxnSpPr>
            <p:cNvPr id="49" name="直接箭头连接符 79">
              <a:extLst>
                <a:ext uri="{FF2B5EF4-FFF2-40B4-BE49-F238E27FC236}">
                  <a16:creationId xmlns:a16="http://schemas.microsoft.com/office/drawing/2014/main" id="{6188AFAB-B683-4D14-B782-04AE1B89782F}"/>
                </a:ext>
              </a:extLst>
            </p:cNvPr>
            <p:cNvCxnSpPr/>
            <p:nvPr/>
          </p:nvCxnSpPr>
          <p:spPr>
            <a:xfrm>
              <a:off x="4443352" y="732105"/>
              <a:ext cx="439852" cy="512582"/>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0" name="直接箭头连接符 80">
              <a:extLst>
                <a:ext uri="{FF2B5EF4-FFF2-40B4-BE49-F238E27FC236}">
                  <a16:creationId xmlns:a16="http://schemas.microsoft.com/office/drawing/2014/main" id="{8BECDE4D-3D0C-4029-9C58-8681CE2612F3}"/>
                </a:ext>
              </a:extLst>
            </p:cNvPr>
            <p:cNvCxnSpPr/>
            <p:nvPr/>
          </p:nvCxnSpPr>
          <p:spPr>
            <a:xfrm flipH="1">
              <a:off x="3536652" y="700366"/>
              <a:ext cx="570061" cy="57923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aphicFrame>
          <p:nvGraphicFramePr>
            <p:cNvPr id="51" name="Object 431">
              <a:extLst>
                <a:ext uri="{FF2B5EF4-FFF2-40B4-BE49-F238E27FC236}">
                  <a16:creationId xmlns:a16="http://schemas.microsoft.com/office/drawing/2014/main" id="{2B1CD862-4461-4F75-B14F-BB2BC3DE5D0A}"/>
                </a:ext>
              </a:extLst>
            </p:cNvPr>
            <p:cNvGraphicFramePr>
              <a:graphicFrameLocks noChangeAspect="1"/>
            </p:cNvGraphicFramePr>
            <p:nvPr/>
          </p:nvGraphicFramePr>
          <p:xfrm>
            <a:off x="2424113" y="460375"/>
            <a:ext cx="211137" cy="185738"/>
          </p:xfrm>
          <a:graphic>
            <a:graphicData uri="http://schemas.openxmlformats.org/presentationml/2006/ole">
              <mc:AlternateContent xmlns:mc="http://schemas.openxmlformats.org/markup-compatibility/2006">
                <mc:Choice xmlns:v="urn:schemas-microsoft-com:vml" Requires="v">
                  <p:oleObj name="Formula" r:id="rId18" imgW="140040" imgH="124560" progId="">
                    <p:embed/>
                  </p:oleObj>
                </mc:Choice>
                <mc:Fallback>
                  <p:oleObj name="Formula" r:id="rId18" imgW="140040" imgH="124560" progId="">
                    <p:embed/>
                    <p:pic>
                      <p:nvPicPr>
                        <p:cNvPr id="28683" name="Object 431">
                          <a:extLst>
                            <a:ext uri="{FF2B5EF4-FFF2-40B4-BE49-F238E27FC236}">
                              <a16:creationId xmlns:a16="http://schemas.microsoft.com/office/drawing/2014/main" id="{95F7E431-55B8-4061-9D1C-CB0841A5818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24113" y="460375"/>
                          <a:ext cx="211137"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 name="Object 432">
              <a:extLst>
                <a:ext uri="{FF2B5EF4-FFF2-40B4-BE49-F238E27FC236}">
                  <a16:creationId xmlns:a16="http://schemas.microsoft.com/office/drawing/2014/main" id="{CB917BE7-639B-4ABB-9146-53B902B3BB84}"/>
                </a:ext>
              </a:extLst>
            </p:cNvPr>
            <p:cNvGraphicFramePr>
              <a:graphicFrameLocks noChangeAspect="1"/>
            </p:cNvGraphicFramePr>
            <p:nvPr/>
          </p:nvGraphicFramePr>
          <p:xfrm>
            <a:off x="3844925" y="434975"/>
            <a:ext cx="215900" cy="188913"/>
          </p:xfrm>
          <a:graphic>
            <a:graphicData uri="http://schemas.openxmlformats.org/presentationml/2006/ole">
              <mc:AlternateContent xmlns:mc="http://schemas.openxmlformats.org/markup-compatibility/2006">
                <mc:Choice xmlns:v="urn:schemas-microsoft-com:vml" Requires="v">
                  <p:oleObj name="Formula" r:id="rId20" imgW="142560" imgH="124560" progId="">
                    <p:embed/>
                  </p:oleObj>
                </mc:Choice>
                <mc:Fallback>
                  <p:oleObj name="Formula" r:id="rId20" imgW="142560" imgH="124560" progId="">
                    <p:embed/>
                    <p:pic>
                      <p:nvPicPr>
                        <p:cNvPr id="28684" name="Object 432">
                          <a:extLst>
                            <a:ext uri="{FF2B5EF4-FFF2-40B4-BE49-F238E27FC236}">
                              <a16:creationId xmlns:a16="http://schemas.microsoft.com/office/drawing/2014/main" id="{14D1F41E-9523-4D71-8258-3AD4E1AE734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44925" y="434975"/>
                          <a:ext cx="2159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 name="Object 433">
              <a:extLst>
                <a:ext uri="{FF2B5EF4-FFF2-40B4-BE49-F238E27FC236}">
                  <a16:creationId xmlns:a16="http://schemas.microsoft.com/office/drawing/2014/main" id="{01BA7C3E-CB90-4F7F-934D-66346BC559AA}"/>
                </a:ext>
              </a:extLst>
            </p:cNvPr>
            <p:cNvGraphicFramePr>
              <a:graphicFrameLocks noChangeAspect="1"/>
            </p:cNvGraphicFramePr>
            <p:nvPr/>
          </p:nvGraphicFramePr>
          <p:xfrm>
            <a:off x="1693863" y="1382713"/>
            <a:ext cx="217487" cy="188912"/>
          </p:xfrm>
          <a:graphic>
            <a:graphicData uri="http://schemas.openxmlformats.org/presentationml/2006/ole">
              <mc:AlternateContent xmlns:mc="http://schemas.openxmlformats.org/markup-compatibility/2006">
                <mc:Choice xmlns:v="urn:schemas-microsoft-com:vml" Requires="v">
                  <p:oleObj name="Formula" r:id="rId22" imgW="142560" imgH="124560" progId="">
                    <p:embed/>
                  </p:oleObj>
                </mc:Choice>
                <mc:Fallback>
                  <p:oleObj name="Formula" r:id="rId22" imgW="142560" imgH="124560" progId="">
                    <p:embed/>
                    <p:pic>
                      <p:nvPicPr>
                        <p:cNvPr id="28685" name="Object 433">
                          <a:extLst>
                            <a:ext uri="{FF2B5EF4-FFF2-40B4-BE49-F238E27FC236}">
                              <a16:creationId xmlns:a16="http://schemas.microsoft.com/office/drawing/2014/main" id="{B1230B83-1CC4-4851-A0D1-21BB8FE0A40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93863" y="1382713"/>
                          <a:ext cx="2174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 name="Object 434">
              <a:extLst>
                <a:ext uri="{FF2B5EF4-FFF2-40B4-BE49-F238E27FC236}">
                  <a16:creationId xmlns:a16="http://schemas.microsoft.com/office/drawing/2014/main" id="{D520C897-090B-41B6-BDCB-FECD0CE8CC77}"/>
                </a:ext>
              </a:extLst>
            </p:cNvPr>
            <p:cNvGraphicFramePr>
              <a:graphicFrameLocks noChangeAspect="1"/>
            </p:cNvGraphicFramePr>
            <p:nvPr/>
          </p:nvGraphicFramePr>
          <p:xfrm>
            <a:off x="2999740" y="1398588"/>
            <a:ext cx="220663" cy="188912"/>
          </p:xfrm>
          <a:graphic>
            <a:graphicData uri="http://schemas.openxmlformats.org/presentationml/2006/ole">
              <mc:AlternateContent xmlns:mc="http://schemas.openxmlformats.org/markup-compatibility/2006">
                <mc:Choice xmlns:v="urn:schemas-microsoft-com:vml" Requires="v">
                  <p:oleObj name="Formula" r:id="rId24" imgW="145080" imgH="124560" progId="">
                    <p:embed/>
                  </p:oleObj>
                </mc:Choice>
                <mc:Fallback>
                  <p:oleObj name="Formula" r:id="rId24" imgW="145080" imgH="124560" progId="">
                    <p:embed/>
                    <p:pic>
                      <p:nvPicPr>
                        <p:cNvPr id="28686" name="Object 434">
                          <a:extLst>
                            <a:ext uri="{FF2B5EF4-FFF2-40B4-BE49-F238E27FC236}">
                              <a16:creationId xmlns:a16="http://schemas.microsoft.com/office/drawing/2014/main" id="{FF73A90F-C3FA-4DC4-9F1E-C3FBB8704F9F}"/>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999740" y="1398588"/>
                          <a:ext cx="22066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 name="Object 435">
              <a:extLst>
                <a:ext uri="{FF2B5EF4-FFF2-40B4-BE49-F238E27FC236}">
                  <a16:creationId xmlns:a16="http://schemas.microsoft.com/office/drawing/2014/main" id="{15F3DC6C-E628-4220-8B74-B092D4CEDAE0}"/>
                </a:ext>
              </a:extLst>
            </p:cNvPr>
            <p:cNvGraphicFramePr>
              <a:graphicFrameLocks noChangeAspect="1"/>
            </p:cNvGraphicFramePr>
            <p:nvPr/>
          </p:nvGraphicFramePr>
          <p:xfrm>
            <a:off x="4463733" y="1383030"/>
            <a:ext cx="217487" cy="188913"/>
          </p:xfrm>
          <a:graphic>
            <a:graphicData uri="http://schemas.openxmlformats.org/presentationml/2006/ole">
              <mc:AlternateContent xmlns:mc="http://schemas.openxmlformats.org/markup-compatibility/2006">
                <mc:Choice xmlns:v="urn:schemas-microsoft-com:vml" Requires="v">
                  <p:oleObj name="Formula" r:id="rId26" imgW="142560" imgH="124560" progId="">
                    <p:embed/>
                  </p:oleObj>
                </mc:Choice>
                <mc:Fallback>
                  <p:oleObj name="Formula" r:id="rId26" imgW="142560" imgH="124560" progId="">
                    <p:embed/>
                    <p:pic>
                      <p:nvPicPr>
                        <p:cNvPr id="28687" name="Object 435">
                          <a:extLst>
                            <a:ext uri="{FF2B5EF4-FFF2-40B4-BE49-F238E27FC236}">
                              <a16:creationId xmlns:a16="http://schemas.microsoft.com/office/drawing/2014/main" id="{8A5CE9A1-F37A-4EFE-9095-FD7E77BFAEA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463733" y="1383030"/>
                          <a:ext cx="217487"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4141840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C9B1FFF-DBEC-434F-9143-81400B3E4B34}"/>
              </a:ext>
            </a:extLst>
          </p:cNvPr>
          <p:cNvSpPr>
            <a:spLocks noGrp="1"/>
          </p:cNvSpPr>
          <p:nvPr>
            <p:ph type="dt" sz="half" idx="10"/>
          </p:nvPr>
        </p:nvSpPr>
        <p:spPr/>
        <p:txBody>
          <a:bodyPr/>
          <a:lstStyle/>
          <a:p>
            <a:pPr>
              <a:defRPr/>
            </a:pPr>
            <a:fld id="{475F2974-A565-48EB-BE06-0BED6BD5DC9C}" type="datetime1">
              <a:rPr lang="zh-CN" altLang="en-US" smtClean="0"/>
              <a:t>2021/8/19</a:t>
            </a:fld>
            <a:endParaRPr lang="en-US" altLang="zh-CN" dirty="0"/>
          </a:p>
        </p:txBody>
      </p:sp>
      <p:sp>
        <p:nvSpPr>
          <p:cNvPr id="3" name="灯片编号占位符 2">
            <a:extLst>
              <a:ext uri="{FF2B5EF4-FFF2-40B4-BE49-F238E27FC236}">
                <a16:creationId xmlns:a16="http://schemas.microsoft.com/office/drawing/2014/main" id="{5E5E1970-E5B2-4300-B1E5-D9ED49C69A82}"/>
              </a:ext>
            </a:extLst>
          </p:cNvPr>
          <p:cNvSpPr>
            <a:spLocks noGrp="1"/>
          </p:cNvSpPr>
          <p:nvPr>
            <p:ph type="sldNum" sz="quarter" idx="11"/>
          </p:nvPr>
        </p:nvSpPr>
        <p:spPr/>
        <p:txBody>
          <a:bodyPr/>
          <a:lstStyle/>
          <a:p>
            <a:fld id="{8A43780D-5C61-47C7-84FD-DBDC025933FC}" type="slidenum">
              <a:rPr lang="en-US" altLang="zh-CN" smtClean="0"/>
              <a:t>16</a:t>
            </a:fld>
            <a:endParaRPr lang="en-US" altLang="zh-CN"/>
          </a:p>
        </p:txBody>
      </p:sp>
      <p:sp>
        <p:nvSpPr>
          <p:cNvPr id="4" name="标题 3">
            <a:extLst>
              <a:ext uri="{FF2B5EF4-FFF2-40B4-BE49-F238E27FC236}">
                <a16:creationId xmlns:a16="http://schemas.microsoft.com/office/drawing/2014/main" id="{FDFFFDD1-2DB5-4F1D-898E-11F1C26C461E}"/>
              </a:ext>
            </a:extLst>
          </p:cNvPr>
          <p:cNvSpPr txBox="1">
            <a:spLocks/>
          </p:cNvSpPr>
          <p:nvPr/>
        </p:nvSpPr>
        <p:spPr>
          <a:xfrm>
            <a:off x="260350" y="50800"/>
            <a:ext cx="7194550" cy="787400"/>
          </a:xfrm>
          <a:prstGeom prst="rect">
            <a:avLst/>
          </a:prstGeom>
        </p:spPr>
        <p:txBody>
          <a:bodyPr wrap="square" numCol="1" anchorCtr="0" compatLnSpc="1">
            <a:prstTxWarp prst="textNoShape">
              <a:avLst/>
            </a:prstTxWarp>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r>
              <a:rPr lang="zh-CN" altLang="en-US" kern="0">
                <a:effectLst>
                  <a:outerShdw blurRad="38100" dist="38100" dir="2700000" algn="tl">
                    <a:srgbClr val="C0C0C0"/>
                  </a:outerShdw>
                </a:effectLst>
                <a:latin typeface="幼圆" pitchFamily="49" charset="-122"/>
                <a:ea typeface="黑体" panose="02010609060101010101" pitchFamily="49" charset="-122"/>
              </a:rPr>
              <a:t>贝叶斯网：学习</a:t>
            </a:r>
            <a:endParaRPr lang="zh-CN" altLang="en-US" kern="0" dirty="0">
              <a:effectLst>
                <a:outerShdw blurRad="38100" dist="38100" dir="2700000" algn="tl">
                  <a:srgbClr val="C0C0C0"/>
                </a:outerShdw>
              </a:effectLst>
              <a:latin typeface="幼圆" pitchFamily="49" charset="-122"/>
            </a:endParaRPr>
          </a:p>
        </p:txBody>
      </p:sp>
      <p:sp>
        <p:nvSpPr>
          <p:cNvPr id="5" name="内容占位符 1">
            <a:extLst>
              <a:ext uri="{FF2B5EF4-FFF2-40B4-BE49-F238E27FC236}">
                <a16:creationId xmlns:a16="http://schemas.microsoft.com/office/drawing/2014/main" id="{1A1FDF0D-C211-495E-A8F6-28E9D2211029}"/>
              </a:ext>
            </a:extLst>
          </p:cNvPr>
          <p:cNvSpPr txBox="1">
            <a:spLocks/>
          </p:cNvSpPr>
          <p:nvPr/>
        </p:nvSpPr>
        <p:spPr>
          <a:xfrm>
            <a:off x="174625" y="1041400"/>
            <a:ext cx="11794768" cy="5578475"/>
          </a:xfrm>
          <a:prstGeom prst="rect">
            <a:avLst/>
          </a:prstGeom>
        </p:spPr>
        <p:txBody>
          <a:bodyPr>
            <a:normAutofit fontScale="92500" lnSpcReduction="2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dirty="0">
                <a:latin typeface="宋体" panose="02010600030101010101" pitchFamily="2" charset="-122"/>
                <a:ea typeface="宋体" panose="02010600030101010101" pitchFamily="2" charset="-122"/>
              </a:rPr>
              <a:t>贝叶斯网络首要任务：根据训练集找出结构最“恰当”的贝叶斯网。</a:t>
            </a:r>
            <a:endParaRPr kumimoji="1" lang="zh-CN" altLang="en-US" kern="0" dirty="0">
              <a:latin typeface="幼圆" pitchFamily="49" charset="-122"/>
            </a:endParaRPr>
          </a:p>
          <a:p>
            <a:r>
              <a:rPr lang="zh-CN" altLang="en-US" kern="0" dirty="0">
                <a:latin typeface="幼圆" pitchFamily="49" charset="-122"/>
                <a:ea typeface="宋体" panose="02010600030101010101" pitchFamily="2" charset="-122"/>
              </a:rPr>
              <a:t>我们用评分函数评估贝叶斯网与训练数据的契合程度。</a:t>
            </a:r>
          </a:p>
          <a:p>
            <a:pPr lvl="1"/>
            <a:r>
              <a:rPr lang="zh-CN" altLang="en-US" kern="0" dirty="0">
                <a:latin typeface="幼圆" pitchFamily="49" charset="-122"/>
                <a:ea typeface="宋体" panose="02010600030101010101" pitchFamily="2" charset="-122"/>
              </a:rPr>
              <a:t>“最小描述长度”（</a:t>
            </a:r>
            <a:r>
              <a:rPr lang="en-US" altLang="zh-CN" kern="0" dirty="0">
                <a:ea typeface="Times" panose="02020603050405020304" pitchFamily="18" charset="0"/>
                <a:cs typeface="Times" panose="02020603050405020304" pitchFamily="18" charset="0"/>
              </a:rPr>
              <a:t>Minimal Description Length, MDL</a:t>
            </a:r>
            <a:r>
              <a:rPr lang="zh-CN" altLang="en-US" kern="0" dirty="0">
                <a:latin typeface="幼圆" pitchFamily="49" charset="-122"/>
                <a:ea typeface="宋体" panose="02010600030101010101" pitchFamily="2" charset="-122"/>
              </a:rPr>
              <a:t>）综合编码长度（包括描述网路和编码数据）最短</a:t>
            </a:r>
          </a:p>
          <a:p>
            <a:pPr lvl="1"/>
            <a:endParaRPr lang="zh-CN" altLang="en-US" kern="0" dirty="0">
              <a:latin typeface="宋体" panose="02010600030101010101" pitchFamily="2" charset="-122"/>
              <a:ea typeface="宋体" panose="02010600030101010101" pitchFamily="2" charset="-122"/>
            </a:endParaRPr>
          </a:p>
          <a:p>
            <a:r>
              <a:rPr lang="zh-CN" altLang="en-US" kern="0" dirty="0">
                <a:latin typeface="幼圆" pitchFamily="49" charset="-122"/>
                <a:ea typeface="宋体" panose="02010600030101010101" pitchFamily="2" charset="-122"/>
              </a:rPr>
              <a:t>给定训练集                       ，贝叶斯网</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在</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上的评价函数可以写为</a:t>
            </a:r>
            <a:endParaRPr lang="en-US" altLang="zh-CN" kern="0" dirty="0">
              <a:latin typeface="幼圆" pitchFamily="49" charset="-122"/>
              <a:ea typeface="宋体" panose="02010600030101010101" pitchFamily="2" charset="-122"/>
            </a:endParaRPr>
          </a:p>
          <a:p>
            <a:pPr lvl="1"/>
            <a:endParaRPr lang="zh-CN" altLang="en-US" kern="0" dirty="0">
              <a:latin typeface="幼圆" pitchFamily="49" charset="-122"/>
              <a:ea typeface="宋体" panose="02010600030101010101" pitchFamily="2" charset="-122"/>
            </a:endParaRPr>
          </a:p>
          <a:p>
            <a:pPr lvl="1"/>
            <a:endParaRPr lang="zh-CN" altLang="en-US" kern="0" dirty="0">
              <a:latin typeface="幼圆" pitchFamily="49" charset="-122"/>
              <a:ea typeface="宋体" panose="02010600030101010101" pitchFamily="2" charset="-122"/>
            </a:endParaRPr>
          </a:p>
          <a:p>
            <a:pPr lvl="1"/>
            <a:r>
              <a:rPr lang="zh-CN" altLang="en-US" kern="0" dirty="0">
                <a:latin typeface="幼圆" pitchFamily="49" charset="-122"/>
                <a:ea typeface="宋体" panose="02010600030101010101" pitchFamily="2" charset="-122"/>
              </a:rPr>
              <a:t>其中，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是贝叶斯网的参数个数；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表示描述每个参数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所需的字节数，而</a:t>
            </a:r>
          </a:p>
          <a:p>
            <a:pPr lvl="1"/>
            <a:endParaRPr lang="zh-CN" altLang="en-US" kern="0" dirty="0">
              <a:latin typeface="幼圆" pitchFamily="49" charset="-122"/>
              <a:ea typeface="宋体" panose="02010600030101010101" pitchFamily="2" charset="-122"/>
            </a:endParaRPr>
          </a:p>
          <a:p>
            <a:pPr lvl="1"/>
            <a:endParaRPr lang="zh-CN" altLang="en-US" kern="0" dirty="0">
              <a:latin typeface="幼圆" pitchFamily="49" charset="-122"/>
              <a:ea typeface="宋体" panose="02010600030101010101" pitchFamily="2" charset="-122"/>
            </a:endParaRPr>
          </a:p>
          <a:p>
            <a:pPr lvl="1"/>
            <a:endParaRPr lang="zh-CN" altLang="en-US" kern="0" dirty="0">
              <a:latin typeface="幼圆" pitchFamily="49" charset="-122"/>
              <a:ea typeface="宋体" panose="02010600030101010101" pitchFamily="2" charset="-122"/>
            </a:endParaRPr>
          </a:p>
          <a:p>
            <a:pPr lvl="1"/>
            <a:r>
              <a:rPr lang="zh-CN" altLang="en-US" kern="0" dirty="0">
                <a:latin typeface="幼圆" pitchFamily="49" charset="-122"/>
                <a:ea typeface="宋体" panose="02010600030101010101" pitchFamily="2" charset="-122"/>
              </a:rPr>
              <a:t>是贝叶斯网的对数似然。</a:t>
            </a:r>
            <a:endParaRPr lang="en-US" altLang="zh-CN" kern="0" dirty="0">
              <a:latin typeface="幼圆" pitchFamily="49" charset="-122"/>
              <a:ea typeface="宋体" panose="02010600030101010101" pitchFamily="2" charset="-122"/>
            </a:endParaRPr>
          </a:p>
          <a:p>
            <a:pPr lvl="1"/>
            <a:endParaRPr lang="en-US" altLang="zh-CN" kern="0" dirty="0">
              <a:latin typeface="宋体" panose="02010600030101010101" pitchFamily="2" charset="-122"/>
              <a:ea typeface="宋体" panose="02010600030101010101" pitchFamily="2" charset="-122"/>
            </a:endParaRPr>
          </a:p>
          <a:p>
            <a:pPr lvl="1"/>
            <a:endParaRPr lang="en-US" altLang="zh-CN" kern="0" dirty="0">
              <a:latin typeface="宋体" panose="02010600030101010101" pitchFamily="2" charset="-122"/>
              <a:ea typeface="宋体" panose="02010600030101010101" pitchFamily="2" charset="-122"/>
            </a:endParaRPr>
          </a:p>
          <a:p>
            <a:endParaRPr kumimoji="1" lang="zh-CN" altLang="en-US" kern="0" dirty="0">
              <a:latin typeface="幼圆" pitchFamily="49" charset="-122"/>
            </a:endParaRPr>
          </a:p>
        </p:txBody>
      </p:sp>
      <p:graphicFrame>
        <p:nvGraphicFramePr>
          <p:cNvPr id="6" name="Object 234">
            <a:extLst>
              <a:ext uri="{FF2B5EF4-FFF2-40B4-BE49-F238E27FC236}">
                <a16:creationId xmlns:a16="http://schemas.microsoft.com/office/drawing/2014/main" id="{EA72D7FE-328B-4406-9E6A-4A4E64754DE4}"/>
              </a:ext>
            </a:extLst>
          </p:cNvPr>
          <p:cNvGraphicFramePr>
            <a:graphicFrameLocks noChangeAspect="1"/>
          </p:cNvGraphicFramePr>
          <p:nvPr>
            <p:extLst>
              <p:ext uri="{D42A27DB-BD31-4B8C-83A1-F6EECF244321}">
                <p14:modId xmlns:p14="http://schemas.microsoft.com/office/powerpoint/2010/main" val="629722780"/>
              </p:ext>
            </p:extLst>
          </p:nvPr>
        </p:nvGraphicFramePr>
        <p:xfrm>
          <a:off x="2553254" y="2981807"/>
          <a:ext cx="2330450" cy="298450"/>
        </p:xfrm>
        <a:graphic>
          <a:graphicData uri="http://schemas.openxmlformats.org/presentationml/2006/ole">
            <mc:AlternateContent xmlns:mc="http://schemas.openxmlformats.org/markup-compatibility/2006">
              <mc:Choice xmlns:v="urn:schemas-microsoft-com:vml" Requires="v">
                <p:oleObj name="Formula" r:id="rId2" imgW="1378080" imgH="177840" progId="">
                  <p:embed/>
                </p:oleObj>
              </mc:Choice>
              <mc:Fallback>
                <p:oleObj name="Formula" r:id="rId2" imgW="1378080" imgH="177840" progId="">
                  <p:embed/>
                  <p:pic>
                    <p:nvPicPr>
                      <p:cNvPr id="29698" name="Object 234">
                        <a:extLst>
                          <a:ext uri="{FF2B5EF4-FFF2-40B4-BE49-F238E27FC236}">
                            <a16:creationId xmlns:a16="http://schemas.microsoft.com/office/drawing/2014/main" id="{FDED7E86-6528-404C-9AD5-6ED8EC4787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3254" y="2981807"/>
                        <a:ext cx="23304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235">
            <a:extLst>
              <a:ext uri="{FF2B5EF4-FFF2-40B4-BE49-F238E27FC236}">
                <a16:creationId xmlns:a16="http://schemas.microsoft.com/office/drawing/2014/main" id="{B136B035-A6BC-436A-8B03-5C32AEC58459}"/>
              </a:ext>
            </a:extLst>
          </p:cNvPr>
          <p:cNvGraphicFramePr>
            <a:graphicFrameLocks noChangeAspect="1"/>
          </p:cNvGraphicFramePr>
          <p:nvPr>
            <p:extLst>
              <p:ext uri="{D42A27DB-BD31-4B8C-83A1-F6EECF244321}">
                <p14:modId xmlns:p14="http://schemas.microsoft.com/office/powerpoint/2010/main" val="2824395209"/>
              </p:ext>
            </p:extLst>
          </p:nvPr>
        </p:nvGraphicFramePr>
        <p:xfrm>
          <a:off x="6799262" y="2981807"/>
          <a:ext cx="1311275" cy="317500"/>
        </p:xfrm>
        <a:graphic>
          <a:graphicData uri="http://schemas.openxmlformats.org/presentationml/2006/ole">
            <mc:AlternateContent xmlns:mc="http://schemas.openxmlformats.org/markup-compatibility/2006">
              <mc:Choice xmlns:v="urn:schemas-microsoft-com:vml" Requires="v">
                <p:oleObj name="Formula" r:id="rId4" imgW="727920" imgH="177840" progId="">
                  <p:embed/>
                </p:oleObj>
              </mc:Choice>
              <mc:Fallback>
                <p:oleObj name="Formula" r:id="rId4" imgW="727920" imgH="177840" progId="">
                  <p:embed/>
                  <p:pic>
                    <p:nvPicPr>
                      <p:cNvPr id="29699" name="Object 235">
                        <a:extLst>
                          <a:ext uri="{FF2B5EF4-FFF2-40B4-BE49-F238E27FC236}">
                            <a16:creationId xmlns:a16="http://schemas.microsoft.com/office/drawing/2014/main" id="{D4025AA7-C4F1-4B7B-A454-4F960FD7E5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9262" y="2981807"/>
                        <a:ext cx="13112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236">
            <a:extLst>
              <a:ext uri="{FF2B5EF4-FFF2-40B4-BE49-F238E27FC236}">
                <a16:creationId xmlns:a16="http://schemas.microsoft.com/office/drawing/2014/main" id="{E000F135-1EB4-4B5B-B79A-EAFC426684B0}"/>
              </a:ext>
            </a:extLst>
          </p:cNvPr>
          <p:cNvGraphicFramePr>
            <a:graphicFrameLocks noChangeAspect="1"/>
          </p:cNvGraphicFramePr>
          <p:nvPr>
            <p:extLst>
              <p:ext uri="{D42A27DB-BD31-4B8C-83A1-F6EECF244321}">
                <p14:modId xmlns:p14="http://schemas.microsoft.com/office/powerpoint/2010/main" val="4080337482"/>
              </p:ext>
            </p:extLst>
          </p:nvPr>
        </p:nvGraphicFramePr>
        <p:xfrm>
          <a:off x="8544478" y="2981807"/>
          <a:ext cx="228600" cy="277812"/>
        </p:xfrm>
        <a:graphic>
          <a:graphicData uri="http://schemas.openxmlformats.org/presentationml/2006/ole">
            <mc:AlternateContent xmlns:mc="http://schemas.openxmlformats.org/markup-compatibility/2006">
              <mc:Choice xmlns:v="urn:schemas-microsoft-com:vml" Requires="v">
                <p:oleObj name="Formula" r:id="rId6" imgW="127080" imgH="155160" progId="">
                  <p:embed/>
                </p:oleObj>
              </mc:Choice>
              <mc:Fallback>
                <p:oleObj name="Formula" r:id="rId6" imgW="127080" imgH="155160" progId="">
                  <p:embed/>
                  <p:pic>
                    <p:nvPicPr>
                      <p:cNvPr id="29700" name="Object 236">
                        <a:extLst>
                          <a:ext uri="{FF2B5EF4-FFF2-40B4-BE49-F238E27FC236}">
                            <a16:creationId xmlns:a16="http://schemas.microsoft.com/office/drawing/2014/main" id="{0E00E93C-677B-4EA9-8416-8B5DC847F1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44478" y="2981807"/>
                        <a:ext cx="2286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 name="Picture 9">
            <a:extLst>
              <a:ext uri="{FF2B5EF4-FFF2-40B4-BE49-F238E27FC236}">
                <a16:creationId xmlns:a16="http://schemas.microsoft.com/office/drawing/2014/main" id="{39A0645B-3AA3-43D9-A151-8AD7BE40A9BC}"/>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91300" y="3624263"/>
            <a:ext cx="7493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Object 237">
            <a:extLst>
              <a:ext uri="{FF2B5EF4-FFF2-40B4-BE49-F238E27FC236}">
                <a16:creationId xmlns:a16="http://schemas.microsoft.com/office/drawing/2014/main" id="{596029A2-11B8-48B2-9116-5D951FE045B2}"/>
              </a:ext>
            </a:extLst>
          </p:cNvPr>
          <p:cNvGraphicFramePr>
            <a:graphicFrameLocks noChangeAspect="1"/>
          </p:cNvGraphicFramePr>
          <p:nvPr/>
        </p:nvGraphicFramePr>
        <p:xfrm>
          <a:off x="1773238" y="3671888"/>
          <a:ext cx="4440237" cy="365125"/>
        </p:xfrm>
        <a:graphic>
          <a:graphicData uri="http://schemas.openxmlformats.org/presentationml/2006/ole">
            <mc:AlternateContent xmlns:mc="http://schemas.openxmlformats.org/markup-compatibility/2006">
              <mc:Choice xmlns:v="urn:schemas-microsoft-com:vml" Requires="v">
                <p:oleObj name="Formula" r:id="rId9" imgW="2142720" imgH="177840" progId="">
                  <p:embed/>
                </p:oleObj>
              </mc:Choice>
              <mc:Fallback>
                <p:oleObj name="Formula" r:id="rId9" imgW="2142720" imgH="177840" progId="">
                  <p:embed/>
                  <p:pic>
                    <p:nvPicPr>
                      <p:cNvPr id="29701" name="Object 237">
                        <a:extLst>
                          <a:ext uri="{FF2B5EF4-FFF2-40B4-BE49-F238E27FC236}">
                            <a16:creationId xmlns:a16="http://schemas.microsoft.com/office/drawing/2014/main" id="{8D926D56-E81E-45F4-82F3-37B3FD50935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3238" y="3671888"/>
                        <a:ext cx="4440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238">
            <a:extLst>
              <a:ext uri="{FF2B5EF4-FFF2-40B4-BE49-F238E27FC236}">
                <a16:creationId xmlns:a16="http://schemas.microsoft.com/office/drawing/2014/main" id="{E24F476E-80AA-4EB8-8185-6400C2FFB007}"/>
              </a:ext>
            </a:extLst>
          </p:cNvPr>
          <p:cNvGraphicFramePr>
            <a:graphicFrameLocks noChangeAspect="1"/>
          </p:cNvGraphicFramePr>
          <p:nvPr>
            <p:extLst>
              <p:ext uri="{D42A27DB-BD31-4B8C-83A1-F6EECF244321}">
                <p14:modId xmlns:p14="http://schemas.microsoft.com/office/powerpoint/2010/main" val="4184667496"/>
              </p:ext>
            </p:extLst>
          </p:nvPr>
        </p:nvGraphicFramePr>
        <p:xfrm>
          <a:off x="1951567" y="4428644"/>
          <a:ext cx="328612" cy="317500"/>
        </p:xfrm>
        <a:graphic>
          <a:graphicData uri="http://schemas.openxmlformats.org/presentationml/2006/ole">
            <mc:AlternateContent xmlns:mc="http://schemas.openxmlformats.org/markup-compatibility/2006">
              <mc:Choice xmlns:v="urn:schemas-microsoft-com:vml" Requires="v">
                <p:oleObj name="Formula" r:id="rId11" imgW="181800" imgH="177840" progId="">
                  <p:embed/>
                </p:oleObj>
              </mc:Choice>
              <mc:Fallback>
                <p:oleObj name="Formula" r:id="rId11" imgW="181800" imgH="177840" progId="">
                  <p:embed/>
                  <p:pic>
                    <p:nvPicPr>
                      <p:cNvPr id="29702" name="Object 238">
                        <a:extLst>
                          <a:ext uri="{FF2B5EF4-FFF2-40B4-BE49-F238E27FC236}">
                            <a16:creationId xmlns:a16="http://schemas.microsoft.com/office/drawing/2014/main" id="{6A33ABB0-C611-49A3-9FC9-C3D0FDF2742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51567" y="4428644"/>
                        <a:ext cx="32861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239">
            <a:extLst>
              <a:ext uri="{FF2B5EF4-FFF2-40B4-BE49-F238E27FC236}">
                <a16:creationId xmlns:a16="http://schemas.microsoft.com/office/drawing/2014/main" id="{67FDA226-EEA2-4003-99D7-EBCBFC80499E}"/>
              </a:ext>
            </a:extLst>
          </p:cNvPr>
          <p:cNvGraphicFramePr>
            <a:graphicFrameLocks noChangeAspect="1"/>
          </p:cNvGraphicFramePr>
          <p:nvPr>
            <p:extLst>
              <p:ext uri="{D42A27DB-BD31-4B8C-83A1-F6EECF244321}">
                <p14:modId xmlns:p14="http://schemas.microsoft.com/office/powerpoint/2010/main" val="1882517521"/>
              </p:ext>
            </p:extLst>
          </p:nvPr>
        </p:nvGraphicFramePr>
        <p:xfrm>
          <a:off x="5589409" y="4428644"/>
          <a:ext cx="482600" cy="314325"/>
        </p:xfrm>
        <a:graphic>
          <a:graphicData uri="http://schemas.openxmlformats.org/presentationml/2006/ole">
            <mc:AlternateContent xmlns:mc="http://schemas.openxmlformats.org/markup-compatibility/2006">
              <mc:Choice xmlns:v="urn:schemas-microsoft-com:vml" Requires="v">
                <p:oleObj name="Formula" r:id="rId13" imgW="268200" imgH="176760" progId="">
                  <p:embed/>
                </p:oleObj>
              </mc:Choice>
              <mc:Fallback>
                <p:oleObj name="Formula" r:id="rId13" imgW="268200" imgH="176760" progId="">
                  <p:embed/>
                  <p:pic>
                    <p:nvPicPr>
                      <p:cNvPr id="29703" name="Object 239">
                        <a:extLst>
                          <a:ext uri="{FF2B5EF4-FFF2-40B4-BE49-F238E27FC236}">
                            <a16:creationId xmlns:a16="http://schemas.microsoft.com/office/drawing/2014/main" id="{B2ACF101-6526-43D6-A6A8-37EBBCB29AC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89409" y="4428644"/>
                        <a:ext cx="4826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240">
            <a:extLst>
              <a:ext uri="{FF2B5EF4-FFF2-40B4-BE49-F238E27FC236}">
                <a16:creationId xmlns:a16="http://schemas.microsoft.com/office/drawing/2014/main" id="{51EAC4C8-E647-491C-888D-FE751A1E0B2C}"/>
              </a:ext>
            </a:extLst>
          </p:cNvPr>
          <p:cNvGraphicFramePr>
            <a:graphicFrameLocks noChangeAspect="1"/>
          </p:cNvGraphicFramePr>
          <p:nvPr>
            <p:extLst>
              <p:ext uri="{D42A27DB-BD31-4B8C-83A1-F6EECF244321}">
                <p14:modId xmlns:p14="http://schemas.microsoft.com/office/powerpoint/2010/main" val="3529777726"/>
              </p:ext>
            </p:extLst>
          </p:nvPr>
        </p:nvGraphicFramePr>
        <p:xfrm>
          <a:off x="8658778" y="4428644"/>
          <a:ext cx="133350" cy="285750"/>
        </p:xfrm>
        <a:graphic>
          <a:graphicData uri="http://schemas.openxmlformats.org/presentationml/2006/ole">
            <mc:AlternateContent xmlns:mc="http://schemas.openxmlformats.org/markup-compatibility/2006">
              <mc:Choice xmlns:v="urn:schemas-microsoft-com:vml" Requires="v">
                <p:oleObj name="Formula" r:id="rId15" imgW="75240" imgH="160200" progId="">
                  <p:embed/>
                </p:oleObj>
              </mc:Choice>
              <mc:Fallback>
                <p:oleObj name="Formula" r:id="rId15" imgW="75240" imgH="160200" progId="">
                  <p:embed/>
                  <p:pic>
                    <p:nvPicPr>
                      <p:cNvPr id="29704" name="Object 240">
                        <a:extLst>
                          <a:ext uri="{FF2B5EF4-FFF2-40B4-BE49-F238E27FC236}">
                            <a16:creationId xmlns:a16="http://schemas.microsoft.com/office/drawing/2014/main" id="{AF6D1425-03E6-4ACF-A65F-8F58473904C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58778" y="4428644"/>
                        <a:ext cx="1333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 name="组合 4">
            <a:extLst>
              <a:ext uri="{FF2B5EF4-FFF2-40B4-BE49-F238E27FC236}">
                <a16:creationId xmlns:a16="http://schemas.microsoft.com/office/drawing/2014/main" id="{E3786D8C-8F11-4ECD-BBB1-1542581201EC}"/>
              </a:ext>
            </a:extLst>
          </p:cNvPr>
          <p:cNvGrpSpPr>
            <a:grpSpLocks/>
          </p:cNvGrpSpPr>
          <p:nvPr/>
        </p:nvGrpSpPr>
        <p:grpSpPr bwMode="auto">
          <a:xfrm>
            <a:off x="2254250" y="4867275"/>
            <a:ext cx="5053013" cy="879475"/>
            <a:chOff x="2253462" y="4867599"/>
            <a:chExt cx="5053059" cy="878430"/>
          </a:xfrm>
        </p:grpSpPr>
        <p:graphicFrame>
          <p:nvGraphicFramePr>
            <p:cNvPr id="15" name="Object 241">
              <a:extLst>
                <a:ext uri="{FF2B5EF4-FFF2-40B4-BE49-F238E27FC236}">
                  <a16:creationId xmlns:a16="http://schemas.microsoft.com/office/drawing/2014/main" id="{ADB70A1F-4473-4782-892D-A6DF6B4FAEFD}"/>
                </a:ext>
              </a:extLst>
            </p:cNvPr>
            <p:cNvGraphicFramePr>
              <a:graphicFrameLocks noChangeAspect="1"/>
            </p:cNvGraphicFramePr>
            <p:nvPr/>
          </p:nvGraphicFramePr>
          <p:xfrm>
            <a:off x="2253462" y="4867599"/>
            <a:ext cx="3592117" cy="878430"/>
          </p:xfrm>
          <a:graphic>
            <a:graphicData uri="http://schemas.openxmlformats.org/presentationml/2006/ole">
              <mc:AlternateContent xmlns:mc="http://schemas.openxmlformats.org/markup-compatibility/2006">
                <mc:Choice xmlns:v="urn:schemas-microsoft-com:vml" Requires="v">
                  <p:oleObj name="Formula" r:id="rId17" imgW="1778040" imgH="438480" progId="">
                    <p:embed/>
                  </p:oleObj>
                </mc:Choice>
                <mc:Fallback>
                  <p:oleObj name="Formula" r:id="rId17" imgW="1778040" imgH="438480" progId="">
                    <p:embed/>
                    <p:pic>
                      <p:nvPicPr>
                        <p:cNvPr id="29705" name="Object 241">
                          <a:extLst>
                            <a:ext uri="{FF2B5EF4-FFF2-40B4-BE49-F238E27FC236}">
                              <a16:creationId xmlns:a16="http://schemas.microsoft.com/office/drawing/2014/main" id="{8A8986EA-663B-4788-B9CD-8E8ECC06E8E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53462" y="4867599"/>
                          <a:ext cx="3592117" cy="87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6" name="图片 2">
              <a:extLst>
                <a:ext uri="{FF2B5EF4-FFF2-40B4-BE49-F238E27FC236}">
                  <a16:creationId xmlns:a16="http://schemas.microsoft.com/office/drawing/2014/main" id="{B7BD754D-48E7-42C5-A6D9-DC0455D30ADA}"/>
                </a:ext>
              </a:extLst>
            </p:cNvPr>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91973" y="5148911"/>
              <a:ext cx="714548" cy="31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67766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A5D8DFB-0B69-4A11-8E11-B843A4E704FB}"/>
              </a:ext>
            </a:extLst>
          </p:cNvPr>
          <p:cNvSpPr>
            <a:spLocks noGrp="1"/>
          </p:cNvSpPr>
          <p:nvPr>
            <p:ph type="dt" sz="half" idx="10"/>
          </p:nvPr>
        </p:nvSpPr>
        <p:spPr/>
        <p:txBody>
          <a:bodyPr/>
          <a:lstStyle/>
          <a:p>
            <a:pPr>
              <a:defRPr/>
            </a:pPr>
            <a:fld id="{475F2974-A565-48EB-BE06-0BED6BD5DC9C}" type="datetime1">
              <a:rPr lang="zh-CN" altLang="en-US" smtClean="0"/>
              <a:t>2021/8/19</a:t>
            </a:fld>
            <a:endParaRPr lang="en-US" altLang="zh-CN" dirty="0"/>
          </a:p>
        </p:txBody>
      </p:sp>
      <p:sp>
        <p:nvSpPr>
          <p:cNvPr id="3" name="灯片编号占位符 2">
            <a:extLst>
              <a:ext uri="{FF2B5EF4-FFF2-40B4-BE49-F238E27FC236}">
                <a16:creationId xmlns:a16="http://schemas.microsoft.com/office/drawing/2014/main" id="{34C7082B-F025-4E77-9196-F6914BCC1226}"/>
              </a:ext>
            </a:extLst>
          </p:cNvPr>
          <p:cNvSpPr>
            <a:spLocks noGrp="1"/>
          </p:cNvSpPr>
          <p:nvPr>
            <p:ph type="sldNum" sz="quarter" idx="11"/>
          </p:nvPr>
        </p:nvSpPr>
        <p:spPr/>
        <p:txBody>
          <a:bodyPr/>
          <a:lstStyle/>
          <a:p>
            <a:fld id="{8A43780D-5C61-47C7-84FD-DBDC025933FC}" type="slidenum">
              <a:rPr lang="en-US" altLang="zh-CN" smtClean="0"/>
              <a:t>17</a:t>
            </a:fld>
            <a:endParaRPr lang="en-US" altLang="zh-CN"/>
          </a:p>
        </p:txBody>
      </p:sp>
      <p:sp>
        <p:nvSpPr>
          <p:cNvPr id="4" name="标题 3">
            <a:extLst>
              <a:ext uri="{FF2B5EF4-FFF2-40B4-BE49-F238E27FC236}">
                <a16:creationId xmlns:a16="http://schemas.microsoft.com/office/drawing/2014/main" id="{92646045-5402-44B1-BDEB-50E7151EDF43}"/>
              </a:ext>
            </a:extLst>
          </p:cNvPr>
          <p:cNvSpPr txBox="1">
            <a:spLocks/>
          </p:cNvSpPr>
          <p:nvPr/>
        </p:nvSpPr>
        <p:spPr>
          <a:xfrm>
            <a:off x="260350" y="50800"/>
            <a:ext cx="7194550" cy="787400"/>
          </a:xfrm>
          <a:prstGeom prst="rect">
            <a:avLst/>
          </a:prstGeom>
        </p:spPr>
        <p:txBody>
          <a:bodyPr wrap="square" numCol="1" anchorCtr="0" compatLnSpc="1">
            <a:prstTxWarp prst="textNoShape">
              <a:avLst/>
            </a:prstTxWarp>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r>
              <a:rPr lang="zh-CN" altLang="en-US" kern="0">
                <a:effectLst>
                  <a:outerShdw blurRad="38100" dist="38100" dir="2700000" algn="tl">
                    <a:srgbClr val="C0C0C0"/>
                  </a:outerShdw>
                </a:effectLst>
                <a:latin typeface="幼圆" pitchFamily="49" charset="-122"/>
                <a:ea typeface="黑体" panose="02010609060101010101" pitchFamily="49" charset="-122"/>
              </a:rPr>
              <a:t>贝叶斯网：推断</a:t>
            </a:r>
            <a:endParaRPr lang="zh-CN" altLang="en-US" kern="0" dirty="0">
              <a:effectLst>
                <a:outerShdw blurRad="38100" dist="38100" dir="2700000" algn="tl">
                  <a:srgbClr val="C0C0C0"/>
                </a:outerShdw>
              </a:effectLst>
              <a:latin typeface="幼圆" pitchFamily="49" charset="-122"/>
            </a:endParaRPr>
          </a:p>
        </p:txBody>
      </p:sp>
      <p:sp>
        <p:nvSpPr>
          <p:cNvPr id="5" name="内容占位符 1">
            <a:extLst>
              <a:ext uri="{FF2B5EF4-FFF2-40B4-BE49-F238E27FC236}">
                <a16:creationId xmlns:a16="http://schemas.microsoft.com/office/drawing/2014/main" id="{9A0000F6-EC92-48AC-ADFE-B48ACA1D3F43}"/>
              </a:ext>
            </a:extLst>
          </p:cNvPr>
          <p:cNvSpPr txBox="1">
            <a:spLocks/>
          </p:cNvSpPr>
          <p:nvPr/>
        </p:nvSpPr>
        <p:spPr>
          <a:xfrm>
            <a:off x="174625" y="1041400"/>
            <a:ext cx="11646959" cy="5816600"/>
          </a:xfrm>
          <a:prstGeom prst="rect">
            <a:avLst/>
          </a:prstGeom>
        </p:spPr>
        <p:txBody>
          <a:bodyPr>
            <a:normAutofit fontScale="92500" lnSpcReduction="2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dirty="0">
                <a:latin typeface="幼圆" pitchFamily="49" charset="-122"/>
                <a:ea typeface="宋体" panose="02010600030101010101" pitchFamily="2" charset="-122"/>
              </a:rPr>
              <a:t>通过已知变量观测值来推测待推测查询变量的过程称为“推断” </a:t>
            </a:r>
            <a:r>
              <a:rPr lang="en-US" altLang="zh-CN" kern="0" dirty="0">
                <a:latin typeface="幼圆" pitchFamily="49" charset="-122"/>
                <a:ea typeface="宋体" panose="02010600030101010101" pitchFamily="2" charset="-122"/>
              </a:rPr>
              <a:t>(</a:t>
            </a:r>
            <a:r>
              <a:rPr lang="en-US" altLang="en-US" kern="0" dirty="0">
                <a:ea typeface="宋体" panose="02010600030101010101" pitchFamily="2" charset="-122"/>
              </a:rPr>
              <a:t>inference</a:t>
            </a:r>
            <a:r>
              <a:rPr lang="zh-CN" altLang="en-US" kern="0" dirty="0">
                <a:latin typeface="幼圆" pitchFamily="49" charset="-122"/>
                <a:ea typeface="宋体" panose="02010600030101010101" pitchFamily="2" charset="-122"/>
              </a:rPr>
              <a:t>），已知变量观测值称为“证据” </a:t>
            </a:r>
            <a:r>
              <a:rPr lang="en-US" altLang="zh-CN" kern="0" dirty="0">
                <a:latin typeface="幼圆" pitchFamily="49" charset="-122"/>
                <a:ea typeface="宋体" panose="02010600030101010101" pitchFamily="2" charset="-122"/>
              </a:rPr>
              <a:t>(</a:t>
            </a:r>
            <a:r>
              <a:rPr lang="en-US" altLang="zh-CN" kern="0" dirty="0">
                <a:ea typeface="宋体" panose="02010600030101010101" pitchFamily="2" charset="-122"/>
              </a:rPr>
              <a:t>evidence</a:t>
            </a:r>
            <a:r>
              <a:rPr lang="en-US" altLang="zh-CN" kern="0" dirty="0">
                <a:latin typeface="幼圆" pitchFamily="49" charset="-122"/>
                <a:ea typeface="宋体" panose="02010600030101010101" pitchFamily="2" charset="-122"/>
              </a:rPr>
              <a:t>)</a:t>
            </a:r>
            <a:r>
              <a:rPr lang="zh-CN" altLang="en-US" kern="0" dirty="0">
                <a:latin typeface="幼圆" pitchFamily="49" charset="-122"/>
                <a:ea typeface="宋体" panose="02010600030101010101" pitchFamily="2" charset="-122"/>
              </a:rPr>
              <a:t>。</a:t>
            </a:r>
            <a:endParaRPr lang="en-US" altLang="zh-CN" kern="0" dirty="0">
              <a:latin typeface="幼圆" pitchFamily="49" charset="-122"/>
              <a:ea typeface="宋体" panose="02010600030101010101" pitchFamily="2" charset="-122"/>
            </a:endParaRPr>
          </a:p>
          <a:p>
            <a:r>
              <a:rPr lang="zh-CN" altLang="en-US" kern="0" dirty="0">
                <a:latin typeface="幼圆" pitchFamily="49" charset="-122"/>
                <a:ea typeface="宋体" panose="02010600030101010101" pitchFamily="2" charset="-122"/>
              </a:rPr>
              <a:t>最理想的是根据贝叶斯网络定义的联合概率分布来精确计算后验概率，在现实应用中，贝叶斯网的近似推断常使用吉布斯采样</a:t>
            </a:r>
            <a:r>
              <a:rPr lang="en-US" altLang="zh-CN" kern="0" dirty="0">
                <a:latin typeface="幼圆" pitchFamily="49" charset="-122"/>
                <a:ea typeface="宋体" panose="02010600030101010101" pitchFamily="2" charset="-122"/>
              </a:rPr>
              <a:t>(Gibbs sampling)</a:t>
            </a:r>
            <a:r>
              <a:rPr lang="zh-CN" altLang="en-US" kern="0" dirty="0">
                <a:latin typeface="幼圆" pitchFamily="49" charset="-122"/>
                <a:ea typeface="宋体" panose="02010600030101010101" pitchFamily="2" charset="-122"/>
              </a:rPr>
              <a:t>来完成</a:t>
            </a:r>
            <a:r>
              <a:rPr lang="zh-CN" altLang="zh-CN" kern="0" dirty="0">
                <a:latin typeface="幼圆" pitchFamily="49" charset="-122"/>
                <a:ea typeface="宋体" panose="02010600030101010101" pitchFamily="2" charset="-122"/>
              </a:rPr>
              <a:t>。</a:t>
            </a:r>
            <a:endParaRPr lang="en-US" altLang="zh-CN" kern="0" dirty="0">
              <a:latin typeface="幼圆" pitchFamily="49" charset="-122"/>
              <a:ea typeface="宋体" panose="02010600030101010101" pitchFamily="2" charset="-122"/>
            </a:endParaRPr>
          </a:p>
          <a:p>
            <a:endParaRPr lang="en-US" altLang="zh-CN" kern="0" dirty="0">
              <a:latin typeface="幼圆" pitchFamily="49" charset="-122"/>
              <a:ea typeface="宋体" panose="02010600030101010101" pitchFamily="2" charset="-122"/>
            </a:endParaRPr>
          </a:p>
          <a:p>
            <a:r>
              <a:rPr lang="zh-CN" altLang="en-US" kern="0" dirty="0">
                <a:latin typeface="幼圆" pitchFamily="49" charset="-122"/>
                <a:ea typeface="宋体" panose="02010600030101010101" pitchFamily="2" charset="-122"/>
              </a:rPr>
              <a:t>吉布斯采样随机产生一个与证据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一致的样本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作为初始点，然后每步从当前样本出发产生下一个样本。假定经过 </a:t>
            </a:r>
            <a:r>
              <a:rPr lang="en-US" altLang="zh-CN" kern="0" dirty="0">
                <a:latin typeface="幼圆" pitchFamily="49" charset="-122"/>
                <a:ea typeface="Times" panose="02020603050405020304" pitchFamily="18" charset="0"/>
                <a:cs typeface="Times" panose="02020603050405020304" pitchFamily="18" charset="0"/>
              </a:rPr>
              <a:t>t </a:t>
            </a:r>
            <a:r>
              <a:rPr lang="zh-CN" altLang="en-US" kern="0" dirty="0">
                <a:latin typeface="幼圆" pitchFamily="49" charset="-122"/>
                <a:ea typeface="宋体" panose="02010600030101010101" pitchFamily="2" charset="-122"/>
              </a:rPr>
              <a:t>次采样的得到与</a:t>
            </a:r>
            <a:r>
              <a:rPr lang="en-US" altLang="zh-CN" kern="0" dirty="0">
                <a:latin typeface="幼圆" pitchFamily="49" charset="-122"/>
                <a:ea typeface="Times" panose="02020603050405020304" pitchFamily="18" charset="0"/>
                <a:cs typeface="Times" panose="02020603050405020304" pitchFamily="18" charset="0"/>
              </a:rPr>
              <a:t>q</a:t>
            </a:r>
            <a:r>
              <a:rPr lang="zh-CN" altLang="en-US" kern="0" dirty="0">
                <a:latin typeface="幼圆" pitchFamily="49" charset="-122"/>
                <a:ea typeface="宋体" panose="02010600030101010101" pitchFamily="2" charset="-122"/>
              </a:rPr>
              <a:t>一致的样本共有 </a:t>
            </a:r>
            <a:r>
              <a:rPr lang="en-US" altLang="zh-CN" kern="0" dirty="0">
                <a:latin typeface="幼圆" pitchFamily="49" charset="-122"/>
                <a:ea typeface="Times" panose="02020603050405020304" pitchFamily="18" charset="0"/>
                <a:cs typeface="Times" panose="02020603050405020304" pitchFamily="18" charset="0"/>
              </a:rPr>
              <a:t> </a:t>
            </a:r>
            <a:r>
              <a:rPr lang="zh-CN" altLang="en-US" kern="0" dirty="0">
                <a:latin typeface="幼圆" pitchFamily="49" charset="-122"/>
                <a:ea typeface="宋体" panose="02010600030101010101" pitchFamily="2" charset="-122"/>
              </a:rPr>
              <a:t>个，则可近似估算出后验概率</a:t>
            </a:r>
          </a:p>
          <a:p>
            <a:endParaRPr lang="zh-CN" altLang="en-US" kern="0" baseline="30000" dirty="0">
              <a:latin typeface="幼圆" pitchFamily="49" charset="-122"/>
              <a:ea typeface="宋体" panose="02010600030101010101" pitchFamily="2" charset="-122"/>
            </a:endParaRPr>
          </a:p>
          <a:p>
            <a:endParaRPr lang="zh-CN" altLang="en-US" kern="0" baseline="30000" dirty="0">
              <a:latin typeface="幼圆" pitchFamily="49" charset="-122"/>
              <a:ea typeface="宋体" panose="02010600030101010101" pitchFamily="2" charset="-122"/>
            </a:endParaRPr>
          </a:p>
          <a:p>
            <a:endParaRPr lang="zh-CN" altLang="en-US" kern="0" baseline="30000" dirty="0">
              <a:latin typeface="幼圆" pitchFamily="49" charset="-122"/>
              <a:ea typeface="宋体" panose="02010600030101010101" pitchFamily="2" charset="-122"/>
            </a:endParaRPr>
          </a:p>
          <a:p>
            <a:r>
              <a:rPr lang="zh-CN" altLang="en-US" kern="0" dirty="0">
                <a:latin typeface="幼圆" pitchFamily="49" charset="-122"/>
                <a:ea typeface="Times" panose="02020603050405020304" pitchFamily="18" charset="0"/>
                <a:cs typeface="Times" panose="02020603050405020304" pitchFamily="18" charset="0"/>
              </a:rPr>
              <a:t>吉布斯采样可以看做，每一步仅依赖于前一步的状态，这是一个“马尔可夫链”</a:t>
            </a:r>
            <a:r>
              <a:rPr lang="en-US" altLang="zh-CN" kern="0" dirty="0">
                <a:latin typeface="幼圆" pitchFamily="49" charset="-122"/>
                <a:ea typeface="Times" panose="02020603050405020304" pitchFamily="18" charset="0"/>
                <a:cs typeface="Times" panose="02020603050405020304" pitchFamily="18" charset="0"/>
              </a:rPr>
              <a:t>(Markov Chain)</a:t>
            </a:r>
            <a:r>
              <a:rPr lang="zh-CN" altLang="en-US" kern="0" dirty="0">
                <a:latin typeface="幼圆" pitchFamily="49" charset="-122"/>
                <a:ea typeface="Times" panose="02020603050405020304" pitchFamily="18" charset="0"/>
                <a:cs typeface="Times" panose="02020603050405020304" pitchFamily="18" charset="0"/>
              </a:rPr>
              <a:t>。更多马尔可夫链和吉布斯采样内容参见</a:t>
            </a:r>
            <a:r>
              <a:rPr lang="en-US" altLang="zh-CN" kern="0" dirty="0">
                <a:latin typeface="幼圆" pitchFamily="49" charset="-122"/>
                <a:ea typeface="Times" panose="02020603050405020304" pitchFamily="18" charset="0"/>
                <a:cs typeface="Times" panose="02020603050405020304" pitchFamily="18" charset="0"/>
              </a:rPr>
              <a:t>14.5</a:t>
            </a:r>
            <a:r>
              <a:rPr lang="zh-CN" altLang="en-US" kern="0" dirty="0">
                <a:latin typeface="幼圆" pitchFamily="49" charset="-122"/>
                <a:ea typeface="Times" panose="02020603050405020304" pitchFamily="18" charset="0"/>
                <a:cs typeface="Times" panose="02020603050405020304" pitchFamily="18" charset="0"/>
              </a:rPr>
              <a:t>章节。</a:t>
            </a:r>
            <a:endParaRPr lang="en-US" altLang="zh-CN" kern="0" baseline="30000" dirty="0">
              <a:latin typeface="幼圆" pitchFamily="49" charset="-122"/>
              <a:ea typeface="宋体" panose="02010600030101010101" pitchFamily="2" charset="-122"/>
            </a:endParaRPr>
          </a:p>
          <a:p>
            <a:endParaRPr kumimoji="1" lang="zh-CN" altLang="en-US" kern="0" dirty="0">
              <a:latin typeface="幼圆" pitchFamily="49" charset="-122"/>
            </a:endParaRPr>
          </a:p>
        </p:txBody>
      </p:sp>
      <p:graphicFrame>
        <p:nvGraphicFramePr>
          <p:cNvPr id="6" name="Object 164">
            <a:extLst>
              <a:ext uri="{FF2B5EF4-FFF2-40B4-BE49-F238E27FC236}">
                <a16:creationId xmlns:a16="http://schemas.microsoft.com/office/drawing/2014/main" id="{DB468602-28B5-4443-968C-997637434182}"/>
              </a:ext>
            </a:extLst>
          </p:cNvPr>
          <p:cNvGraphicFramePr>
            <a:graphicFrameLocks noChangeAspect="1"/>
          </p:cNvGraphicFramePr>
          <p:nvPr>
            <p:extLst>
              <p:ext uri="{D42A27DB-BD31-4B8C-83A1-F6EECF244321}">
                <p14:modId xmlns:p14="http://schemas.microsoft.com/office/powerpoint/2010/main" val="2703595848"/>
              </p:ext>
            </p:extLst>
          </p:nvPr>
        </p:nvGraphicFramePr>
        <p:xfrm>
          <a:off x="5745956" y="3429000"/>
          <a:ext cx="700088" cy="277812"/>
        </p:xfrm>
        <a:graphic>
          <a:graphicData uri="http://schemas.openxmlformats.org/presentationml/2006/ole">
            <mc:AlternateContent xmlns:mc="http://schemas.openxmlformats.org/markup-compatibility/2006">
              <mc:Choice xmlns:v="urn:schemas-microsoft-com:vml" Requires="v">
                <p:oleObj name="Formula" r:id="rId2" imgW="388800" imgH="156240" progId="">
                  <p:embed/>
                </p:oleObj>
              </mc:Choice>
              <mc:Fallback>
                <p:oleObj name="Formula" r:id="rId2" imgW="388800" imgH="156240" progId="">
                  <p:embed/>
                  <p:pic>
                    <p:nvPicPr>
                      <p:cNvPr id="30722" name="Object 164">
                        <a:extLst>
                          <a:ext uri="{FF2B5EF4-FFF2-40B4-BE49-F238E27FC236}">
                            <a16:creationId xmlns:a16="http://schemas.microsoft.com/office/drawing/2014/main" id="{E497ED2C-7F54-4066-8C4E-B09458793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5956" y="3429000"/>
                        <a:ext cx="7000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65">
            <a:extLst>
              <a:ext uri="{FF2B5EF4-FFF2-40B4-BE49-F238E27FC236}">
                <a16:creationId xmlns:a16="http://schemas.microsoft.com/office/drawing/2014/main" id="{3514FD83-8EE7-4516-9C1A-31A073802F20}"/>
              </a:ext>
            </a:extLst>
          </p:cNvPr>
          <p:cNvGraphicFramePr>
            <a:graphicFrameLocks noChangeAspect="1"/>
          </p:cNvGraphicFramePr>
          <p:nvPr>
            <p:extLst>
              <p:ext uri="{D42A27DB-BD31-4B8C-83A1-F6EECF244321}">
                <p14:modId xmlns:p14="http://schemas.microsoft.com/office/powerpoint/2010/main" val="1516165086"/>
              </p:ext>
            </p:extLst>
          </p:nvPr>
        </p:nvGraphicFramePr>
        <p:xfrm>
          <a:off x="8169168" y="3378805"/>
          <a:ext cx="231775" cy="325438"/>
        </p:xfrm>
        <a:graphic>
          <a:graphicData uri="http://schemas.openxmlformats.org/presentationml/2006/ole">
            <mc:AlternateContent xmlns:mc="http://schemas.openxmlformats.org/markup-compatibility/2006">
              <mc:Choice xmlns:v="urn:schemas-microsoft-com:vml" Requires="v">
                <p:oleObj name="Formula" r:id="rId4" imgW="128520" imgH="182880" progId="">
                  <p:embed/>
                </p:oleObj>
              </mc:Choice>
              <mc:Fallback>
                <p:oleObj name="Formula" r:id="rId4" imgW="128520" imgH="182880" progId="">
                  <p:embed/>
                  <p:pic>
                    <p:nvPicPr>
                      <p:cNvPr id="30723" name="Object 165">
                        <a:extLst>
                          <a:ext uri="{FF2B5EF4-FFF2-40B4-BE49-F238E27FC236}">
                            <a16:creationId xmlns:a16="http://schemas.microsoft.com/office/drawing/2014/main" id="{5C362CFA-1BEA-4C09-98F3-06346AB4C0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9168" y="3378805"/>
                        <a:ext cx="23177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68">
            <a:extLst>
              <a:ext uri="{FF2B5EF4-FFF2-40B4-BE49-F238E27FC236}">
                <a16:creationId xmlns:a16="http://schemas.microsoft.com/office/drawing/2014/main" id="{971DF712-CB70-4001-836E-389D44213E52}"/>
              </a:ext>
            </a:extLst>
          </p:cNvPr>
          <p:cNvGraphicFramePr>
            <a:graphicFrameLocks noChangeAspect="1"/>
          </p:cNvGraphicFramePr>
          <p:nvPr>
            <p:extLst>
              <p:ext uri="{D42A27DB-BD31-4B8C-83A1-F6EECF244321}">
                <p14:modId xmlns:p14="http://schemas.microsoft.com/office/powerpoint/2010/main" val="4174951799"/>
              </p:ext>
            </p:extLst>
          </p:nvPr>
        </p:nvGraphicFramePr>
        <p:xfrm>
          <a:off x="2520415" y="4096714"/>
          <a:ext cx="265113" cy="234950"/>
        </p:xfrm>
        <a:graphic>
          <a:graphicData uri="http://schemas.openxmlformats.org/presentationml/2006/ole">
            <mc:AlternateContent xmlns:mc="http://schemas.openxmlformats.org/markup-compatibility/2006">
              <mc:Choice xmlns:v="urn:schemas-microsoft-com:vml" Requires="v">
                <p:oleObj name="Formula" r:id="rId6" imgW="147600" imgH="132120" progId="">
                  <p:embed/>
                </p:oleObj>
              </mc:Choice>
              <mc:Fallback>
                <p:oleObj name="Formula" r:id="rId6" imgW="147600" imgH="132120" progId="">
                  <p:embed/>
                  <p:pic>
                    <p:nvPicPr>
                      <p:cNvPr id="30726" name="Object 168">
                        <a:extLst>
                          <a:ext uri="{FF2B5EF4-FFF2-40B4-BE49-F238E27FC236}">
                            <a16:creationId xmlns:a16="http://schemas.microsoft.com/office/drawing/2014/main" id="{848BB502-8746-4822-B2FB-17AB02A2EB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0415" y="4096714"/>
                        <a:ext cx="26511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组合 4">
            <a:extLst>
              <a:ext uri="{FF2B5EF4-FFF2-40B4-BE49-F238E27FC236}">
                <a16:creationId xmlns:a16="http://schemas.microsoft.com/office/drawing/2014/main" id="{8E666D4F-DBC4-43BF-B3DF-AE6B8A226EDF}"/>
              </a:ext>
            </a:extLst>
          </p:cNvPr>
          <p:cNvGrpSpPr>
            <a:grpSpLocks/>
          </p:cNvGrpSpPr>
          <p:nvPr/>
        </p:nvGrpSpPr>
        <p:grpSpPr bwMode="auto">
          <a:xfrm>
            <a:off x="3063875" y="4524375"/>
            <a:ext cx="4479925" cy="533400"/>
            <a:chOff x="3063875" y="4523929"/>
            <a:chExt cx="4479925" cy="533400"/>
          </a:xfrm>
        </p:grpSpPr>
        <p:graphicFrame>
          <p:nvGraphicFramePr>
            <p:cNvPr id="10" name="Object 169">
              <a:extLst>
                <a:ext uri="{FF2B5EF4-FFF2-40B4-BE49-F238E27FC236}">
                  <a16:creationId xmlns:a16="http://schemas.microsoft.com/office/drawing/2014/main" id="{296E47A9-385A-42DD-B238-0AA487B133A6}"/>
                </a:ext>
              </a:extLst>
            </p:cNvPr>
            <p:cNvGraphicFramePr>
              <a:graphicFrameLocks noChangeAspect="1"/>
            </p:cNvGraphicFramePr>
            <p:nvPr/>
          </p:nvGraphicFramePr>
          <p:xfrm>
            <a:off x="3063875" y="4523929"/>
            <a:ext cx="2711450" cy="533400"/>
          </p:xfrm>
          <a:graphic>
            <a:graphicData uri="http://schemas.openxmlformats.org/presentationml/2006/ole">
              <mc:AlternateContent xmlns:mc="http://schemas.openxmlformats.org/markup-compatibility/2006">
                <mc:Choice xmlns:v="urn:schemas-microsoft-com:vml" Requires="v">
                  <p:oleObj name="Formula" r:id="rId8" imgW="1506240" imgH="298800" progId="">
                    <p:embed/>
                  </p:oleObj>
                </mc:Choice>
                <mc:Fallback>
                  <p:oleObj name="Formula" r:id="rId8" imgW="1506240" imgH="298800" progId="">
                    <p:embed/>
                    <p:pic>
                      <p:nvPicPr>
                        <p:cNvPr id="30727" name="Object 169">
                          <a:extLst>
                            <a:ext uri="{FF2B5EF4-FFF2-40B4-BE49-F238E27FC236}">
                              <a16:creationId xmlns:a16="http://schemas.microsoft.com/office/drawing/2014/main" id="{2ABEDFCD-1598-48B9-9311-D9A337A110D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3875" y="4523929"/>
                          <a:ext cx="27114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图片 2">
              <a:extLst>
                <a:ext uri="{FF2B5EF4-FFF2-40B4-BE49-F238E27FC236}">
                  <a16:creationId xmlns:a16="http://schemas.microsoft.com/office/drawing/2014/main" id="{F8D1BF0D-7917-4BB3-A505-D93967807D0A}"/>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63971" y="4634489"/>
              <a:ext cx="679829" cy="289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78393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080A9AB-A068-402A-BF25-D302E9FD8C69}"/>
              </a:ext>
            </a:extLst>
          </p:cNvPr>
          <p:cNvSpPr>
            <a:spLocks noGrp="1"/>
          </p:cNvSpPr>
          <p:nvPr>
            <p:ph type="dt" sz="half" idx="10"/>
          </p:nvPr>
        </p:nvSpPr>
        <p:spPr/>
        <p:txBody>
          <a:bodyPr/>
          <a:lstStyle/>
          <a:p>
            <a:pPr>
              <a:defRPr/>
            </a:pPr>
            <a:fld id="{475F2974-A565-48EB-BE06-0BED6BD5DC9C}" type="datetime1">
              <a:rPr lang="zh-CN" altLang="en-US" smtClean="0"/>
              <a:t>2021/8/19</a:t>
            </a:fld>
            <a:endParaRPr lang="en-US" altLang="zh-CN" dirty="0"/>
          </a:p>
        </p:txBody>
      </p:sp>
      <p:sp>
        <p:nvSpPr>
          <p:cNvPr id="3" name="灯片编号占位符 2">
            <a:extLst>
              <a:ext uri="{FF2B5EF4-FFF2-40B4-BE49-F238E27FC236}">
                <a16:creationId xmlns:a16="http://schemas.microsoft.com/office/drawing/2014/main" id="{E4F2DE41-82F2-48B8-9CE3-13A887F51BCC}"/>
              </a:ext>
            </a:extLst>
          </p:cNvPr>
          <p:cNvSpPr>
            <a:spLocks noGrp="1"/>
          </p:cNvSpPr>
          <p:nvPr>
            <p:ph type="sldNum" sz="quarter" idx="11"/>
          </p:nvPr>
        </p:nvSpPr>
        <p:spPr/>
        <p:txBody>
          <a:bodyPr/>
          <a:lstStyle/>
          <a:p>
            <a:fld id="{8A43780D-5C61-47C7-84FD-DBDC025933FC}" type="slidenum">
              <a:rPr lang="en-US" altLang="zh-CN" smtClean="0"/>
              <a:t>18</a:t>
            </a:fld>
            <a:endParaRPr lang="en-US" altLang="zh-CN"/>
          </a:p>
        </p:txBody>
      </p:sp>
      <p:pic>
        <p:nvPicPr>
          <p:cNvPr id="4" name="Picture 4">
            <a:extLst>
              <a:ext uri="{FF2B5EF4-FFF2-40B4-BE49-F238E27FC236}">
                <a16:creationId xmlns:a16="http://schemas.microsoft.com/office/drawing/2014/main" id="{79838FFA-8A02-44C2-9911-B2E249E87B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4508" y="1122755"/>
            <a:ext cx="609282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8">
            <a:extLst>
              <a:ext uri="{FF2B5EF4-FFF2-40B4-BE49-F238E27FC236}">
                <a16:creationId xmlns:a16="http://schemas.microsoft.com/office/drawing/2014/main" id="{0D4D48A3-3451-4A91-AF05-FCCF767595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84163" y="1936018"/>
            <a:ext cx="4643618" cy="1906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9">
            <a:extLst>
              <a:ext uri="{FF2B5EF4-FFF2-40B4-BE49-F238E27FC236}">
                <a16:creationId xmlns:a16="http://schemas.microsoft.com/office/drawing/2014/main" id="{98AA48FE-DC61-4FBA-BC5C-61698AC84213}"/>
              </a:ext>
            </a:extLst>
          </p:cNvPr>
          <p:cNvSpPr txBox="1">
            <a:spLocks noChangeArrowheads="1"/>
          </p:cNvSpPr>
          <p:nvPr/>
        </p:nvSpPr>
        <p:spPr bwMode="auto">
          <a:xfrm>
            <a:off x="3083621" y="5250255"/>
            <a:ext cx="41513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pPr algn="ctr"/>
            <a:r>
              <a:rPr kumimoji="1" lang="zh-CN" altLang="en-US"/>
              <a:t>图</a:t>
            </a:r>
            <a:r>
              <a:rPr kumimoji="1" lang="en-US" altLang="zh-CN"/>
              <a:t>7.5</a:t>
            </a:r>
            <a:r>
              <a:rPr kumimoji="1" lang="zh-CN" altLang="en-US"/>
              <a:t> 吉布斯采样算法</a:t>
            </a:r>
          </a:p>
        </p:txBody>
      </p:sp>
    </p:spTree>
    <p:extLst>
      <p:ext uri="{BB962C8B-B14F-4D97-AF65-F5344CB8AC3E}">
        <p14:creationId xmlns:p14="http://schemas.microsoft.com/office/powerpoint/2010/main" val="2482044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9A1C230-D144-4BB5-8B46-B9F59E51BBEC}"/>
              </a:ext>
            </a:extLst>
          </p:cNvPr>
          <p:cNvSpPr>
            <a:spLocks noGrp="1"/>
          </p:cNvSpPr>
          <p:nvPr>
            <p:ph type="dt" sz="half" idx="10"/>
          </p:nvPr>
        </p:nvSpPr>
        <p:spPr/>
        <p:txBody>
          <a:bodyPr/>
          <a:lstStyle/>
          <a:p>
            <a:pPr>
              <a:defRPr/>
            </a:pPr>
            <a:fld id="{475F2974-A565-48EB-BE06-0BED6BD5DC9C}" type="datetime1">
              <a:rPr lang="zh-CN" altLang="en-US" smtClean="0"/>
              <a:t>2021/8/19</a:t>
            </a:fld>
            <a:endParaRPr lang="en-US" altLang="zh-CN" dirty="0"/>
          </a:p>
        </p:txBody>
      </p:sp>
      <p:sp>
        <p:nvSpPr>
          <p:cNvPr id="3" name="灯片编号占位符 2">
            <a:extLst>
              <a:ext uri="{FF2B5EF4-FFF2-40B4-BE49-F238E27FC236}">
                <a16:creationId xmlns:a16="http://schemas.microsoft.com/office/drawing/2014/main" id="{C32127BA-76DD-437B-90AC-756D3F4DB90F}"/>
              </a:ext>
            </a:extLst>
          </p:cNvPr>
          <p:cNvSpPr>
            <a:spLocks noGrp="1"/>
          </p:cNvSpPr>
          <p:nvPr>
            <p:ph type="sldNum" sz="quarter" idx="11"/>
          </p:nvPr>
        </p:nvSpPr>
        <p:spPr/>
        <p:txBody>
          <a:bodyPr/>
          <a:lstStyle/>
          <a:p>
            <a:fld id="{8A43780D-5C61-47C7-84FD-DBDC025933FC}" type="slidenum">
              <a:rPr lang="en-US" altLang="zh-CN" smtClean="0"/>
              <a:t>19</a:t>
            </a:fld>
            <a:endParaRPr lang="en-US" altLang="zh-CN"/>
          </a:p>
        </p:txBody>
      </p:sp>
      <p:sp>
        <p:nvSpPr>
          <p:cNvPr id="4" name="标题 3">
            <a:extLst>
              <a:ext uri="{FF2B5EF4-FFF2-40B4-BE49-F238E27FC236}">
                <a16:creationId xmlns:a16="http://schemas.microsoft.com/office/drawing/2014/main" id="{E287D245-E77E-4EE8-92C1-74DE1722256C}"/>
              </a:ext>
            </a:extLst>
          </p:cNvPr>
          <p:cNvSpPr txBox="1">
            <a:spLocks/>
          </p:cNvSpPr>
          <p:nvPr/>
        </p:nvSpPr>
        <p:spPr>
          <a:xfrm>
            <a:off x="260350" y="50800"/>
            <a:ext cx="7194550" cy="787400"/>
          </a:xfrm>
          <a:prstGeom prst="rect">
            <a:avLst/>
          </a:prstGeom>
        </p:spPr>
        <p:txBody>
          <a:bodyPr wrap="square" numCol="1" anchorCtr="0" compatLnSpc="1">
            <a:prstTxWarp prst="textNoShape">
              <a:avLst/>
            </a:prstTxWarp>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r>
              <a:rPr lang="en-US" altLang="zh-CN" kern="0" dirty="0">
                <a:effectLst>
                  <a:outerShdw blurRad="38100" dist="38100" dir="2700000" algn="tl">
                    <a:srgbClr val="C0C0C0"/>
                  </a:outerShdw>
                </a:effectLst>
              </a:rPr>
              <a:t>EM</a:t>
            </a:r>
            <a:r>
              <a:rPr lang="zh-CN" altLang="en-US" kern="0" dirty="0">
                <a:effectLst>
                  <a:outerShdw blurRad="38100" dist="38100" dir="2700000" algn="tl">
                    <a:srgbClr val="C0C0C0"/>
                  </a:outerShdw>
                </a:effectLst>
                <a:latin typeface="幼圆" pitchFamily="49" charset="-122"/>
                <a:ea typeface="黑体" panose="02010609060101010101" pitchFamily="49" charset="-122"/>
              </a:rPr>
              <a:t>算法</a:t>
            </a:r>
            <a:endParaRPr lang="zh-CN" altLang="en-US" kern="0" dirty="0">
              <a:effectLst>
                <a:outerShdw blurRad="38100" dist="38100" dir="2700000" algn="tl">
                  <a:srgbClr val="C0C0C0"/>
                </a:outerShdw>
              </a:effectLst>
              <a:latin typeface="幼圆" pitchFamily="49" charset="-122"/>
            </a:endParaRPr>
          </a:p>
        </p:txBody>
      </p:sp>
      <p:sp>
        <p:nvSpPr>
          <p:cNvPr id="5" name="内容占位符 1">
            <a:extLst>
              <a:ext uri="{FF2B5EF4-FFF2-40B4-BE49-F238E27FC236}">
                <a16:creationId xmlns:a16="http://schemas.microsoft.com/office/drawing/2014/main" id="{00A51299-42C0-4BD6-95F3-C57B48B404C5}"/>
              </a:ext>
            </a:extLst>
          </p:cNvPr>
          <p:cNvSpPr txBox="1">
            <a:spLocks/>
          </p:cNvSpPr>
          <p:nvPr/>
        </p:nvSpPr>
        <p:spPr>
          <a:xfrm>
            <a:off x="174625" y="1041400"/>
            <a:ext cx="11646959" cy="5173663"/>
          </a:xfrm>
          <a:prstGeom prst="rect">
            <a:avLst/>
          </a:prstGeom>
        </p:spPr>
        <p:txBody>
          <a:bodyPr>
            <a:normAutofit/>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marL="228600" lvl="1">
              <a:spcBef>
                <a:spcPts val="1000"/>
              </a:spcBef>
              <a:buSzPct val="120000"/>
              <a:buFont typeface="Wingdings" panose="05000000000000000000" pitchFamily="2" charset="2"/>
              <a:buChar char="p"/>
            </a:pPr>
            <a:r>
              <a:rPr lang="zh-CN" altLang="en-US" sz="2200" kern="0" dirty="0">
                <a:latin typeface="幼圆" pitchFamily="49" charset="-122"/>
                <a:ea typeface="Times" panose="02020603050405020304" pitchFamily="18" charset="0"/>
                <a:cs typeface="Times" panose="02020603050405020304" pitchFamily="18" charset="0"/>
              </a:rPr>
              <a:t>“不完整”的样本：西瓜已经脱落的根蒂，无法看出是“蜷缩”还是“坚挺”</a:t>
            </a:r>
            <a:r>
              <a:rPr lang="en-US" altLang="zh-CN" sz="2200" kern="0" dirty="0">
                <a:latin typeface="幼圆" pitchFamily="49" charset="-122"/>
                <a:ea typeface="Times" panose="02020603050405020304" pitchFamily="18" charset="0"/>
                <a:cs typeface="Times" panose="02020603050405020304" pitchFamily="18" charset="0"/>
              </a:rPr>
              <a:t>,</a:t>
            </a:r>
            <a:r>
              <a:rPr lang="zh-CN" altLang="en-US" sz="2200" kern="0" dirty="0">
                <a:latin typeface="幼圆" pitchFamily="49" charset="-122"/>
                <a:ea typeface="Times" panose="02020603050405020304" pitchFamily="18" charset="0"/>
                <a:cs typeface="Times" panose="02020603050405020304" pitchFamily="18" charset="0"/>
              </a:rPr>
              <a:t>则训练样本的“根蒂”属性变量值未知，如何计算？</a:t>
            </a:r>
          </a:p>
          <a:p>
            <a:pPr marL="228600" lvl="1">
              <a:spcBef>
                <a:spcPts val="1000"/>
              </a:spcBef>
              <a:buSzPct val="120000"/>
              <a:buFont typeface="Wingdings" panose="05000000000000000000" pitchFamily="2" charset="2"/>
              <a:buNone/>
            </a:pPr>
            <a:endParaRPr lang="en-US" altLang="zh-CN" sz="2200" kern="0" dirty="0">
              <a:latin typeface="幼圆" pitchFamily="49" charset="-122"/>
              <a:ea typeface="Times" panose="02020603050405020304" pitchFamily="18" charset="0"/>
              <a:cs typeface="Times" panose="02020603050405020304" pitchFamily="18" charset="0"/>
            </a:endParaRPr>
          </a:p>
          <a:p>
            <a:pPr marL="228600" lvl="1">
              <a:spcBef>
                <a:spcPts val="1000"/>
              </a:spcBef>
              <a:buSzPct val="120000"/>
              <a:buFont typeface="Wingdings" panose="05000000000000000000" pitchFamily="2" charset="2"/>
              <a:buChar char="p"/>
            </a:pPr>
            <a:r>
              <a:rPr lang="zh-CN" altLang="en-US" sz="2200" kern="0" dirty="0">
                <a:latin typeface="幼圆" pitchFamily="49" charset="-122"/>
                <a:ea typeface="宋体" panose="02010600030101010101" pitchFamily="2" charset="-122"/>
              </a:rPr>
              <a:t>未观测的变量称为“隐变量”</a:t>
            </a:r>
            <a:r>
              <a:rPr lang="en-US" altLang="zh-CN" sz="2200" kern="0" dirty="0">
                <a:latin typeface="幼圆" pitchFamily="49" charset="-122"/>
                <a:ea typeface="宋体" panose="02010600030101010101" pitchFamily="2" charset="-122"/>
              </a:rPr>
              <a:t>(</a:t>
            </a:r>
            <a:r>
              <a:rPr lang="en-US" altLang="zh-CN" sz="2200" kern="0" dirty="0">
                <a:ea typeface="Times" panose="02020603050405020304" pitchFamily="18" charset="0"/>
                <a:cs typeface="Times" panose="02020603050405020304" pitchFamily="18" charset="0"/>
              </a:rPr>
              <a:t>latent variable</a:t>
            </a:r>
            <a:r>
              <a:rPr lang="en-US" altLang="zh-CN" sz="2200" kern="0" dirty="0">
                <a:latin typeface="幼圆" pitchFamily="49" charset="-122"/>
                <a:ea typeface="宋体" panose="02010600030101010101" pitchFamily="2" charset="-122"/>
              </a:rPr>
              <a:t>)</a:t>
            </a:r>
            <a:r>
              <a:rPr lang="zh-CN" altLang="en-US" sz="2200" kern="0" dirty="0">
                <a:latin typeface="幼圆" pitchFamily="49" charset="-122"/>
                <a:ea typeface="宋体" panose="02010600030101010101" pitchFamily="2" charset="-122"/>
              </a:rPr>
              <a:t>。令</a:t>
            </a:r>
            <a:r>
              <a:rPr lang="en-US" altLang="zh-CN" sz="2200" kern="0" dirty="0">
                <a:latin typeface="Times" panose="02020603050405020304" pitchFamily="18" charset="0"/>
                <a:ea typeface="Times" panose="02020603050405020304" pitchFamily="18" charset="0"/>
                <a:cs typeface="Times" panose="02020603050405020304" pitchFamily="18" charset="0"/>
              </a:rPr>
              <a:t>     </a:t>
            </a:r>
            <a:r>
              <a:rPr lang="zh-CN" altLang="en-US" sz="2200" kern="0" dirty="0">
                <a:latin typeface="幼圆" pitchFamily="49" charset="-122"/>
                <a:ea typeface="Times" panose="02020603050405020304" pitchFamily="18" charset="0"/>
                <a:cs typeface="Times" panose="02020603050405020304" pitchFamily="18" charset="0"/>
              </a:rPr>
              <a:t>表示已观测变量集，</a:t>
            </a:r>
            <a:r>
              <a:rPr lang="en-US" altLang="zh-CN" sz="2200" kern="0" dirty="0">
                <a:latin typeface="Times" panose="02020603050405020304" pitchFamily="18" charset="0"/>
                <a:ea typeface="Times" panose="02020603050405020304" pitchFamily="18" charset="0"/>
                <a:cs typeface="Times" panose="02020603050405020304" pitchFamily="18" charset="0"/>
              </a:rPr>
              <a:t>   </a:t>
            </a:r>
            <a:r>
              <a:rPr lang="zh-CN" altLang="en-US" sz="2200" kern="0" dirty="0">
                <a:latin typeface="幼圆" pitchFamily="49" charset="-122"/>
                <a:ea typeface="Times" panose="02020603050405020304" pitchFamily="18" charset="0"/>
                <a:cs typeface="Times" panose="02020603050405020304" pitchFamily="18" charset="0"/>
              </a:rPr>
              <a:t>表示隐变量集，若预对模型参数</a:t>
            </a:r>
            <a:r>
              <a:rPr lang="en-US" altLang="zh-CN" sz="2200" kern="0" dirty="0">
                <a:latin typeface="幼圆" pitchFamily="49" charset="-122"/>
                <a:ea typeface="Times" panose="02020603050405020304" pitchFamily="18" charset="0"/>
                <a:cs typeface="Times" panose="02020603050405020304" pitchFamily="18" charset="0"/>
              </a:rPr>
              <a:t>  </a:t>
            </a:r>
            <a:r>
              <a:rPr lang="zh-CN" altLang="en-US" sz="2200" kern="0" dirty="0">
                <a:latin typeface="幼圆" pitchFamily="49" charset="-122"/>
                <a:ea typeface="Times" panose="02020603050405020304" pitchFamily="18" charset="0"/>
                <a:cs typeface="Times" panose="02020603050405020304" pitchFamily="18" charset="0"/>
              </a:rPr>
              <a:t> 做极大似然估计，</a:t>
            </a:r>
            <a:r>
              <a:rPr lang="zh-CN" altLang="en-US" sz="2200" kern="0" dirty="0">
                <a:latin typeface="幼圆" pitchFamily="49" charset="-122"/>
                <a:ea typeface="宋体" panose="02010600030101010101" pitchFamily="2" charset="-122"/>
              </a:rPr>
              <a:t>则应最大化对数似然函数</a:t>
            </a:r>
          </a:p>
          <a:p>
            <a:pPr marL="228600" lvl="1">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228600" lvl="1">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228600" lvl="1">
              <a:spcBef>
                <a:spcPts val="1000"/>
              </a:spcBef>
              <a:buSzPct val="120000"/>
              <a:buFont typeface="Wingdings" panose="05000000000000000000" pitchFamily="2" charset="2"/>
              <a:buChar char="p"/>
            </a:pPr>
            <a:r>
              <a:rPr lang="zh-CN" altLang="en-US" sz="2200" kern="0" dirty="0">
                <a:latin typeface="幼圆" pitchFamily="49" charset="-122"/>
                <a:ea typeface="宋体" panose="02010600030101010101" pitchFamily="2" charset="-122"/>
              </a:rPr>
              <a:t>由于 </a:t>
            </a:r>
            <a:r>
              <a:rPr lang="en-US" altLang="zh-CN" sz="2200" kern="0" dirty="0">
                <a:latin typeface="Times" panose="02020603050405020304" pitchFamily="18" charset="0"/>
                <a:ea typeface="Times" panose="02020603050405020304" pitchFamily="18" charset="0"/>
                <a:cs typeface="Times" panose="02020603050405020304" pitchFamily="18" charset="0"/>
              </a:rPr>
              <a:t>   </a:t>
            </a:r>
            <a:r>
              <a:rPr lang="zh-CN" altLang="en-US" sz="2200" kern="0" dirty="0">
                <a:latin typeface="幼圆" pitchFamily="49" charset="-122"/>
                <a:ea typeface="宋体" panose="02010600030101010101" pitchFamily="2" charset="-122"/>
              </a:rPr>
              <a:t>是隐变量，上式无法直接求解。此时我们可以通过对</a:t>
            </a:r>
            <a:r>
              <a:rPr lang="en-US" altLang="zh-CN" sz="2200" kern="0" dirty="0">
                <a:latin typeface="幼圆" pitchFamily="49" charset="-122"/>
                <a:ea typeface="Times" panose="02020603050405020304" pitchFamily="18" charset="0"/>
                <a:cs typeface="Times" panose="02020603050405020304" pitchFamily="18" charset="0"/>
              </a:rPr>
              <a:t>   </a:t>
            </a:r>
            <a:r>
              <a:rPr lang="zh-CN" altLang="en-US" sz="2200" kern="0" dirty="0">
                <a:latin typeface="幼圆" pitchFamily="49" charset="-122"/>
                <a:ea typeface="宋体" panose="02010600030101010101" pitchFamily="2" charset="-122"/>
              </a:rPr>
              <a:t>计算期望，来最大化已观测数据的对数“边际似然”</a:t>
            </a:r>
            <a:r>
              <a:rPr lang="en-US" altLang="zh-CN" sz="2200" kern="0" dirty="0">
                <a:latin typeface="幼圆" pitchFamily="49" charset="-122"/>
                <a:ea typeface="宋体" panose="02010600030101010101" pitchFamily="2" charset="-122"/>
              </a:rPr>
              <a:t>(</a:t>
            </a:r>
            <a:r>
              <a:rPr lang="en-US" altLang="zh-CN" sz="2200" kern="0" dirty="0">
                <a:ea typeface="Times" panose="02020603050405020304" pitchFamily="18" charset="0"/>
                <a:cs typeface="Times" panose="02020603050405020304" pitchFamily="18" charset="0"/>
              </a:rPr>
              <a:t>marginal likelihood</a:t>
            </a:r>
            <a:r>
              <a:rPr lang="en-US" altLang="zh-CN" sz="2200" kern="0" dirty="0">
                <a:latin typeface="幼圆" pitchFamily="49" charset="-122"/>
                <a:ea typeface="宋体" panose="02010600030101010101" pitchFamily="2" charset="-122"/>
              </a:rPr>
              <a:t>)</a:t>
            </a:r>
          </a:p>
          <a:p>
            <a:pPr marL="228600" lvl="1">
              <a:spcBef>
                <a:spcPts val="1000"/>
              </a:spcBef>
              <a:buSzPct val="120000"/>
              <a:buFont typeface="Wingdings" panose="05000000000000000000" pitchFamily="2" charset="2"/>
              <a:buChar char="p"/>
            </a:pPr>
            <a:endParaRPr lang="en-US" altLang="zh-CN" sz="2200" kern="0" dirty="0">
              <a:latin typeface="幼圆" pitchFamily="49" charset="-122"/>
              <a:ea typeface="宋体" panose="02010600030101010101" pitchFamily="2" charset="-122"/>
            </a:endParaRPr>
          </a:p>
          <a:p>
            <a:endParaRPr kumimoji="1" lang="zh-CN" altLang="en-US" kern="0" dirty="0">
              <a:latin typeface="幼圆" pitchFamily="49" charset="-122"/>
            </a:endParaRPr>
          </a:p>
        </p:txBody>
      </p:sp>
      <p:graphicFrame>
        <p:nvGraphicFramePr>
          <p:cNvPr id="6" name="Object 244">
            <a:extLst>
              <a:ext uri="{FF2B5EF4-FFF2-40B4-BE49-F238E27FC236}">
                <a16:creationId xmlns:a16="http://schemas.microsoft.com/office/drawing/2014/main" id="{6C7DCCE0-BFC3-42CB-AE22-FE219DC32FDD}"/>
              </a:ext>
            </a:extLst>
          </p:cNvPr>
          <p:cNvGraphicFramePr>
            <a:graphicFrameLocks noChangeAspect="1"/>
          </p:cNvGraphicFramePr>
          <p:nvPr>
            <p:extLst>
              <p:ext uri="{D42A27DB-BD31-4B8C-83A1-F6EECF244321}">
                <p14:modId xmlns:p14="http://schemas.microsoft.com/office/powerpoint/2010/main" val="2900273148"/>
              </p:ext>
            </p:extLst>
          </p:nvPr>
        </p:nvGraphicFramePr>
        <p:xfrm>
          <a:off x="6785831" y="2384729"/>
          <a:ext cx="268288" cy="312737"/>
        </p:xfrm>
        <a:graphic>
          <a:graphicData uri="http://schemas.openxmlformats.org/presentationml/2006/ole">
            <mc:AlternateContent xmlns:mc="http://schemas.openxmlformats.org/markup-compatibility/2006">
              <mc:Choice xmlns:v="urn:schemas-microsoft-com:vml" Requires="v">
                <p:oleObj name="Formula" r:id="rId2" imgW="133560" imgH="156240" progId="">
                  <p:embed/>
                </p:oleObj>
              </mc:Choice>
              <mc:Fallback>
                <p:oleObj name="Formula" r:id="rId2" imgW="133560" imgH="156240" progId="">
                  <p:embed/>
                  <p:pic>
                    <p:nvPicPr>
                      <p:cNvPr id="32774" name="Object 244">
                        <a:extLst>
                          <a:ext uri="{FF2B5EF4-FFF2-40B4-BE49-F238E27FC236}">
                            <a16:creationId xmlns:a16="http://schemas.microsoft.com/office/drawing/2014/main" id="{CEEA0F91-6D76-402F-89B3-56CF80268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5831" y="2384729"/>
                        <a:ext cx="26828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243">
            <a:extLst>
              <a:ext uri="{FF2B5EF4-FFF2-40B4-BE49-F238E27FC236}">
                <a16:creationId xmlns:a16="http://schemas.microsoft.com/office/drawing/2014/main" id="{68915817-7B25-46EF-AC36-74A329CE50C2}"/>
              </a:ext>
            </a:extLst>
          </p:cNvPr>
          <p:cNvGraphicFramePr>
            <a:graphicFrameLocks noChangeAspect="1"/>
          </p:cNvGraphicFramePr>
          <p:nvPr>
            <p:extLst>
              <p:ext uri="{D42A27DB-BD31-4B8C-83A1-F6EECF244321}">
                <p14:modId xmlns:p14="http://schemas.microsoft.com/office/powerpoint/2010/main" val="1545520156"/>
              </p:ext>
            </p:extLst>
          </p:nvPr>
        </p:nvGraphicFramePr>
        <p:xfrm>
          <a:off x="9563653" y="2384729"/>
          <a:ext cx="200025" cy="312737"/>
        </p:xfrm>
        <a:graphic>
          <a:graphicData uri="http://schemas.openxmlformats.org/presentationml/2006/ole">
            <mc:AlternateContent xmlns:mc="http://schemas.openxmlformats.org/markup-compatibility/2006">
              <mc:Choice xmlns:v="urn:schemas-microsoft-com:vml" Requires="v">
                <p:oleObj name="Formula" r:id="rId4" imgW="100440" imgH="155160" progId="">
                  <p:embed/>
                </p:oleObj>
              </mc:Choice>
              <mc:Fallback>
                <p:oleObj name="Formula" r:id="rId4" imgW="100440" imgH="155160" progId="">
                  <p:embed/>
                  <p:pic>
                    <p:nvPicPr>
                      <p:cNvPr id="32773" name="Object 243">
                        <a:extLst>
                          <a:ext uri="{FF2B5EF4-FFF2-40B4-BE49-F238E27FC236}">
                            <a16:creationId xmlns:a16="http://schemas.microsoft.com/office/drawing/2014/main" id="{56EC7CAD-6008-45CA-9CA2-47D5FF6C53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3653" y="2384729"/>
                        <a:ext cx="2000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242">
            <a:extLst>
              <a:ext uri="{FF2B5EF4-FFF2-40B4-BE49-F238E27FC236}">
                <a16:creationId xmlns:a16="http://schemas.microsoft.com/office/drawing/2014/main" id="{A1E445EF-8734-42D9-9BB8-B995D24E04C3}"/>
              </a:ext>
            </a:extLst>
          </p:cNvPr>
          <p:cNvGraphicFramePr>
            <a:graphicFrameLocks noChangeAspect="1"/>
          </p:cNvGraphicFramePr>
          <p:nvPr>
            <p:extLst>
              <p:ext uri="{D42A27DB-BD31-4B8C-83A1-F6EECF244321}">
                <p14:modId xmlns:p14="http://schemas.microsoft.com/office/powerpoint/2010/main" val="2929539045"/>
              </p:ext>
            </p:extLst>
          </p:nvPr>
        </p:nvGraphicFramePr>
        <p:xfrm>
          <a:off x="2428322" y="2697466"/>
          <a:ext cx="238125" cy="338138"/>
        </p:xfrm>
        <a:graphic>
          <a:graphicData uri="http://schemas.openxmlformats.org/presentationml/2006/ole">
            <mc:AlternateContent xmlns:mc="http://schemas.openxmlformats.org/markup-compatibility/2006">
              <mc:Choice xmlns:v="urn:schemas-microsoft-com:vml" Requires="v">
                <p:oleObj name="Formula" r:id="rId6" imgW="113040" imgH="160200" progId="">
                  <p:embed/>
                </p:oleObj>
              </mc:Choice>
              <mc:Fallback>
                <p:oleObj name="Formula" r:id="rId6" imgW="113040" imgH="160200" progId="">
                  <p:embed/>
                  <p:pic>
                    <p:nvPicPr>
                      <p:cNvPr id="32772" name="Object 242">
                        <a:extLst>
                          <a:ext uri="{FF2B5EF4-FFF2-40B4-BE49-F238E27FC236}">
                            <a16:creationId xmlns:a16="http://schemas.microsoft.com/office/drawing/2014/main" id="{BF05FE60-52C4-4F1E-8381-F8C2EA8B3F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8322" y="2697466"/>
                        <a:ext cx="238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组合 2">
            <a:extLst>
              <a:ext uri="{FF2B5EF4-FFF2-40B4-BE49-F238E27FC236}">
                <a16:creationId xmlns:a16="http://schemas.microsoft.com/office/drawing/2014/main" id="{62DEC040-3680-4216-8A0E-4646B742639A}"/>
              </a:ext>
            </a:extLst>
          </p:cNvPr>
          <p:cNvGrpSpPr>
            <a:grpSpLocks/>
          </p:cNvGrpSpPr>
          <p:nvPr/>
        </p:nvGrpSpPr>
        <p:grpSpPr bwMode="auto">
          <a:xfrm>
            <a:off x="1875854" y="3367286"/>
            <a:ext cx="6203950" cy="404813"/>
            <a:chOff x="1927225" y="3461005"/>
            <a:chExt cx="6204405" cy="404558"/>
          </a:xfrm>
        </p:grpSpPr>
        <p:pic>
          <p:nvPicPr>
            <p:cNvPr id="11" name="Picture 2">
              <a:extLst>
                <a:ext uri="{FF2B5EF4-FFF2-40B4-BE49-F238E27FC236}">
                  <a16:creationId xmlns:a16="http://schemas.microsoft.com/office/drawing/2014/main" id="{5659390D-49AE-4762-8D29-2FA16683884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380900" y="3461005"/>
              <a:ext cx="750730" cy="337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241">
              <a:extLst>
                <a:ext uri="{FF2B5EF4-FFF2-40B4-BE49-F238E27FC236}">
                  <a16:creationId xmlns:a16="http://schemas.microsoft.com/office/drawing/2014/main" id="{D7678E61-E860-4829-8304-8E0C87FA31A6}"/>
                </a:ext>
              </a:extLst>
            </p:cNvPr>
            <p:cNvGraphicFramePr>
              <a:graphicFrameLocks noChangeAspect="1"/>
            </p:cNvGraphicFramePr>
            <p:nvPr/>
          </p:nvGraphicFramePr>
          <p:xfrm>
            <a:off x="1927225" y="3476625"/>
            <a:ext cx="4416425" cy="388938"/>
          </p:xfrm>
          <a:graphic>
            <a:graphicData uri="http://schemas.openxmlformats.org/presentationml/2006/ole">
              <mc:AlternateContent xmlns:mc="http://schemas.openxmlformats.org/markup-compatibility/2006">
                <mc:Choice xmlns:v="urn:schemas-microsoft-com:vml" Requires="v">
                  <p:oleObj name="Formula" r:id="rId9" imgW="2010600" imgH="177840" progId="">
                    <p:embed/>
                  </p:oleObj>
                </mc:Choice>
                <mc:Fallback>
                  <p:oleObj name="Formula" r:id="rId9" imgW="2010600" imgH="177840" progId="">
                    <p:embed/>
                    <p:pic>
                      <p:nvPicPr>
                        <p:cNvPr id="32771" name="Object 241">
                          <a:extLst>
                            <a:ext uri="{FF2B5EF4-FFF2-40B4-BE49-F238E27FC236}">
                              <a16:creationId xmlns:a16="http://schemas.microsoft.com/office/drawing/2014/main" id="{D027EA49-4B69-4FA7-84F7-34C7FEB02F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7225" y="3476625"/>
                          <a:ext cx="44164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3" name="Object 245">
            <a:extLst>
              <a:ext uri="{FF2B5EF4-FFF2-40B4-BE49-F238E27FC236}">
                <a16:creationId xmlns:a16="http://schemas.microsoft.com/office/drawing/2014/main" id="{3D1E4456-6D59-475C-9F08-0FF14580E46F}"/>
              </a:ext>
            </a:extLst>
          </p:cNvPr>
          <p:cNvGraphicFramePr>
            <a:graphicFrameLocks noChangeAspect="1"/>
          </p:cNvGraphicFramePr>
          <p:nvPr>
            <p:extLst>
              <p:ext uri="{D42A27DB-BD31-4B8C-83A1-F6EECF244321}">
                <p14:modId xmlns:p14="http://schemas.microsoft.com/office/powerpoint/2010/main" val="3517668573"/>
              </p:ext>
            </p:extLst>
          </p:nvPr>
        </p:nvGraphicFramePr>
        <p:xfrm>
          <a:off x="1293545" y="4127678"/>
          <a:ext cx="201613" cy="312738"/>
        </p:xfrm>
        <a:graphic>
          <a:graphicData uri="http://schemas.openxmlformats.org/presentationml/2006/ole">
            <mc:AlternateContent xmlns:mc="http://schemas.openxmlformats.org/markup-compatibility/2006">
              <mc:Choice xmlns:v="urn:schemas-microsoft-com:vml" Requires="v">
                <p:oleObj name="Formula" r:id="rId11" imgW="100440" imgH="155160" progId="">
                  <p:embed/>
                </p:oleObj>
              </mc:Choice>
              <mc:Fallback>
                <p:oleObj name="Formula" r:id="rId11" imgW="100440" imgH="155160" progId="">
                  <p:embed/>
                  <p:pic>
                    <p:nvPicPr>
                      <p:cNvPr id="32775" name="Object 245">
                        <a:extLst>
                          <a:ext uri="{FF2B5EF4-FFF2-40B4-BE49-F238E27FC236}">
                            <a16:creationId xmlns:a16="http://schemas.microsoft.com/office/drawing/2014/main" id="{D9541867-5C7E-4A68-A575-CC5ADD4197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3545" y="4127678"/>
                        <a:ext cx="2016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245">
            <a:extLst>
              <a:ext uri="{FF2B5EF4-FFF2-40B4-BE49-F238E27FC236}">
                <a16:creationId xmlns:a16="http://schemas.microsoft.com/office/drawing/2014/main" id="{59BA1E70-28A2-478A-A50E-A815CC04C1A6}"/>
              </a:ext>
            </a:extLst>
          </p:cNvPr>
          <p:cNvGraphicFramePr>
            <a:graphicFrameLocks noChangeAspect="1"/>
          </p:cNvGraphicFramePr>
          <p:nvPr>
            <p:extLst>
              <p:ext uri="{D42A27DB-BD31-4B8C-83A1-F6EECF244321}">
                <p14:modId xmlns:p14="http://schemas.microsoft.com/office/powerpoint/2010/main" val="3272534687"/>
              </p:ext>
            </p:extLst>
          </p:nvPr>
        </p:nvGraphicFramePr>
        <p:xfrm>
          <a:off x="7978997" y="4127678"/>
          <a:ext cx="201613" cy="312738"/>
        </p:xfrm>
        <a:graphic>
          <a:graphicData uri="http://schemas.openxmlformats.org/presentationml/2006/ole">
            <mc:AlternateContent xmlns:mc="http://schemas.openxmlformats.org/markup-compatibility/2006">
              <mc:Choice xmlns:v="urn:schemas-microsoft-com:vml" Requires="v">
                <p:oleObj name="Formula" r:id="rId11" imgW="100440" imgH="155160" progId="">
                  <p:embed/>
                </p:oleObj>
              </mc:Choice>
              <mc:Fallback>
                <p:oleObj name="Formula" r:id="rId11" imgW="100440" imgH="155160" progId="">
                  <p:embed/>
                  <p:pic>
                    <p:nvPicPr>
                      <p:cNvPr id="32775" name="Object 245">
                        <a:extLst>
                          <a:ext uri="{FF2B5EF4-FFF2-40B4-BE49-F238E27FC236}">
                            <a16:creationId xmlns:a16="http://schemas.microsoft.com/office/drawing/2014/main" id="{D9541867-5C7E-4A68-A575-CC5ADD4197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8997" y="4127678"/>
                        <a:ext cx="2016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 name="组合 4">
            <a:extLst>
              <a:ext uri="{FF2B5EF4-FFF2-40B4-BE49-F238E27FC236}">
                <a16:creationId xmlns:a16="http://schemas.microsoft.com/office/drawing/2014/main" id="{4313584D-59DF-41DC-9EFB-91A5CA343F38}"/>
              </a:ext>
            </a:extLst>
          </p:cNvPr>
          <p:cNvGrpSpPr>
            <a:grpSpLocks/>
          </p:cNvGrpSpPr>
          <p:nvPr/>
        </p:nvGrpSpPr>
        <p:grpSpPr bwMode="auto">
          <a:xfrm>
            <a:off x="919163" y="5173663"/>
            <a:ext cx="7569200" cy="735012"/>
            <a:chOff x="919662" y="5173869"/>
            <a:chExt cx="7568535" cy="735483"/>
          </a:xfrm>
        </p:grpSpPr>
        <p:pic>
          <p:nvPicPr>
            <p:cNvPr id="16" name="Picture 8">
              <a:extLst>
                <a:ext uri="{FF2B5EF4-FFF2-40B4-BE49-F238E27FC236}">
                  <a16:creationId xmlns:a16="http://schemas.microsoft.com/office/drawing/2014/main" id="{7FAB6FBA-DFDD-4CB7-822E-68E38DEA94E7}"/>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765224" y="5223215"/>
              <a:ext cx="722973" cy="31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 name="Object 240">
              <a:extLst>
                <a:ext uri="{FF2B5EF4-FFF2-40B4-BE49-F238E27FC236}">
                  <a16:creationId xmlns:a16="http://schemas.microsoft.com/office/drawing/2014/main" id="{04D0EE95-991A-4FA0-BBD2-19F741468C8B}"/>
                </a:ext>
              </a:extLst>
            </p:cNvPr>
            <p:cNvGraphicFramePr>
              <a:graphicFrameLocks noChangeAspect="1"/>
            </p:cNvGraphicFramePr>
            <p:nvPr/>
          </p:nvGraphicFramePr>
          <p:xfrm>
            <a:off x="919662" y="5173869"/>
            <a:ext cx="6461238" cy="735483"/>
          </p:xfrm>
          <a:graphic>
            <a:graphicData uri="http://schemas.openxmlformats.org/presentationml/2006/ole">
              <mc:AlternateContent xmlns:mc="http://schemas.openxmlformats.org/markup-compatibility/2006">
                <mc:Choice xmlns:v="urn:schemas-microsoft-com:vml" Requires="v">
                  <p:oleObj name="Formula" r:id="rId13" imgW="3053160" imgH="349560" progId="">
                    <p:embed/>
                  </p:oleObj>
                </mc:Choice>
                <mc:Fallback>
                  <p:oleObj name="Formula" r:id="rId13" imgW="3053160" imgH="349560" progId="">
                    <p:embed/>
                    <p:pic>
                      <p:nvPicPr>
                        <p:cNvPr id="32770" name="Object 240">
                          <a:extLst>
                            <a:ext uri="{FF2B5EF4-FFF2-40B4-BE49-F238E27FC236}">
                              <a16:creationId xmlns:a16="http://schemas.microsoft.com/office/drawing/2014/main" id="{236608EE-75E4-438C-8A5B-7A232CD11CF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9662" y="5173869"/>
                          <a:ext cx="6461238" cy="73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60358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CF3454F-3DAC-4F8A-96CA-F8BA8CD35785}"/>
              </a:ext>
            </a:extLst>
          </p:cNvPr>
          <p:cNvSpPr>
            <a:spLocks noGrp="1"/>
          </p:cNvSpPr>
          <p:nvPr>
            <p:ph type="dt" sz="half" idx="10"/>
          </p:nvPr>
        </p:nvSpPr>
        <p:spPr/>
        <p:txBody>
          <a:bodyPr/>
          <a:lstStyle/>
          <a:p>
            <a:pPr>
              <a:defRPr/>
            </a:pPr>
            <a:fld id="{475F2974-A565-48EB-BE06-0BED6BD5DC9C}" type="datetime1">
              <a:rPr lang="zh-CN" altLang="en-US" smtClean="0"/>
              <a:t>2021/8/19</a:t>
            </a:fld>
            <a:endParaRPr lang="en-US" altLang="zh-CN" dirty="0"/>
          </a:p>
        </p:txBody>
      </p:sp>
      <p:sp>
        <p:nvSpPr>
          <p:cNvPr id="3" name="灯片编号占位符 2">
            <a:extLst>
              <a:ext uri="{FF2B5EF4-FFF2-40B4-BE49-F238E27FC236}">
                <a16:creationId xmlns:a16="http://schemas.microsoft.com/office/drawing/2014/main" id="{56A9E627-5A68-40FC-B792-5AD76341D276}"/>
              </a:ext>
            </a:extLst>
          </p:cNvPr>
          <p:cNvSpPr>
            <a:spLocks noGrp="1"/>
          </p:cNvSpPr>
          <p:nvPr>
            <p:ph type="sldNum" sz="quarter" idx="11"/>
          </p:nvPr>
        </p:nvSpPr>
        <p:spPr/>
        <p:txBody>
          <a:bodyPr/>
          <a:lstStyle/>
          <a:p>
            <a:fld id="{8A43780D-5C61-47C7-84FD-DBDC025933FC}" type="slidenum">
              <a:rPr lang="en-US" altLang="zh-CN" smtClean="0"/>
              <a:t>2</a:t>
            </a:fld>
            <a:endParaRPr lang="en-US" altLang="zh-CN"/>
          </a:p>
        </p:txBody>
      </p:sp>
      <p:sp>
        <p:nvSpPr>
          <p:cNvPr id="4" name="标题 3">
            <a:extLst>
              <a:ext uri="{FF2B5EF4-FFF2-40B4-BE49-F238E27FC236}">
                <a16:creationId xmlns:a16="http://schemas.microsoft.com/office/drawing/2014/main" id="{4F525B58-A132-451C-8506-1F53A86A9002}"/>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a:t>贝叶斯决策论</a:t>
            </a:r>
            <a:endParaRPr lang="zh-CN" altLang="en-US" kern="0" dirty="0">
              <a:latin typeface="+mj-ea"/>
            </a:endParaRPr>
          </a:p>
        </p:txBody>
      </p:sp>
      <p:sp>
        <p:nvSpPr>
          <p:cNvPr id="5" name="内容占位符 1">
            <a:extLst>
              <a:ext uri="{FF2B5EF4-FFF2-40B4-BE49-F238E27FC236}">
                <a16:creationId xmlns:a16="http://schemas.microsoft.com/office/drawing/2014/main" id="{F9181FA3-BDA3-44B4-B282-9D4AD01B0A79}"/>
              </a:ext>
            </a:extLst>
          </p:cNvPr>
          <p:cNvSpPr txBox="1">
            <a:spLocks/>
          </p:cNvSpPr>
          <p:nvPr/>
        </p:nvSpPr>
        <p:spPr>
          <a:xfrm>
            <a:off x="174625" y="979755"/>
            <a:ext cx="11646959" cy="5316538"/>
          </a:xfrm>
          <a:prstGeom prst="rect">
            <a:avLst/>
          </a:prstGeom>
        </p:spPr>
        <p:txBody>
          <a:bodyPr rtlCol="0">
            <a:normAutofit fontScale="92500" lnSpcReduction="1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indent="-360000" fontAlgn="auto">
              <a:spcAft>
                <a:spcPts val="0"/>
              </a:spcAft>
              <a:defRPr/>
            </a:pPr>
            <a:r>
              <a:rPr lang="zh-CN" altLang="en-US" kern="0" dirty="0"/>
              <a:t>贝叶斯决策论（</a:t>
            </a:r>
            <a:r>
              <a:rPr lang="en-US" altLang="zh-CN" kern="0" dirty="0"/>
              <a:t>Bayesian decision theory</a:t>
            </a:r>
            <a:r>
              <a:rPr lang="zh-CN" altLang="en-US" kern="0" dirty="0"/>
              <a:t>）是在概率框架下实施决策的基本方法。</a:t>
            </a:r>
          </a:p>
          <a:p>
            <a:pPr lvl="1" indent="-360000" fontAlgn="auto">
              <a:spcAft>
                <a:spcPts val="0"/>
              </a:spcAft>
              <a:defRPr/>
            </a:pPr>
            <a:r>
              <a:rPr lang="zh-CN" altLang="en-US" kern="0" dirty="0"/>
              <a:t>在分类问题情况下，在所有相关概率都已知的理想情形下，贝叶斯决策考虑如何基于这些概率和误判损失来选择最优的类别标记。</a:t>
            </a:r>
            <a:endParaRPr lang="en-US" altLang="zh-CN" kern="0" dirty="0"/>
          </a:p>
          <a:p>
            <a:pPr lvl="1" indent="-360000" fontAlgn="auto">
              <a:spcAft>
                <a:spcPts val="0"/>
              </a:spcAft>
              <a:defRPr/>
            </a:pPr>
            <a:endParaRPr lang="zh-CN" altLang="en-US" kern="0" dirty="0"/>
          </a:p>
          <a:p>
            <a:pPr indent="-360000" fontAlgn="auto">
              <a:spcAft>
                <a:spcPts val="0"/>
              </a:spcAft>
              <a:defRPr/>
            </a:pPr>
            <a:r>
              <a:rPr lang="zh-CN" altLang="en-US" kern="0" dirty="0"/>
              <a:t>假设有</a:t>
            </a:r>
            <a:r>
              <a:rPr lang="en-US" altLang="zh-CN" kern="0" dirty="0"/>
              <a:t>N</a:t>
            </a:r>
            <a:r>
              <a:rPr lang="zh-CN" altLang="en-US" kern="0" dirty="0"/>
              <a:t>种可能的类别标记，即                           ，   ，    是将一个真实标记为    的样本误分类为    所产生的损失。基于后验概率                可获得将样本    分类为    所产生的期望损失（</a:t>
            </a:r>
            <a:r>
              <a:rPr lang="en-US" altLang="zh-CN" kern="0" dirty="0"/>
              <a:t>expected loss</a:t>
            </a:r>
            <a:r>
              <a:rPr lang="zh-CN" altLang="en-US" kern="0" dirty="0"/>
              <a:t>），即在样本上的“条件风险”（</a:t>
            </a:r>
            <a:r>
              <a:rPr lang="en-US" altLang="zh-CN" kern="0" dirty="0"/>
              <a:t>conditional risk</a:t>
            </a:r>
            <a:r>
              <a:rPr lang="zh-CN" altLang="en-US" kern="0" dirty="0"/>
              <a:t>）</a:t>
            </a:r>
          </a:p>
          <a:p>
            <a:pPr indent="-360000" fontAlgn="auto">
              <a:spcAft>
                <a:spcPts val="0"/>
              </a:spcAft>
              <a:defRPr/>
            </a:pPr>
            <a:endParaRPr lang="zh-CN" altLang="en-US" kern="0" dirty="0"/>
          </a:p>
          <a:p>
            <a:pPr marL="0" indent="0" fontAlgn="auto">
              <a:spcAft>
                <a:spcPts val="0"/>
              </a:spcAft>
              <a:buFont typeface="Wingdings" panose="05000000000000000000" pitchFamily="2" charset="2"/>
              <a:buNone/>
              <a:defRPr/>
            </a:pPr>
            <a:endParaRPr lang="zh-CN" altLang="en-US" kern="0" dirty="0"/>
          </a:p>
          <a:p>
            <a:pPr indent="-360000" fontAlgn="auto">
              <a:spcAft>
                <a:spcPts val="0"/>
              </a:spcAft>
              <a:defRPr/>
            </a:pPr>
            <a:r>
              <a:rPr lang="zh-CN" altLang="en-US" kern="0" dirty="0"/>
              <a:t>我们的任务是寻找一个判定准则                   以最小化总体风险</a:t>
            </a:r>
            <a:endParaRPr lang="en-US" altLang="zh-CN" kern="0" dirty="0"/>
          </a:p>
          <a:p>
            <a:pPr marL="0" indent="0" fontAlgn="auto">
              <a:spcAft>
                <a:spcPts val="0"/>
              </a:spcAft>
              <a:buFont typeface="Wingdings" panose="05000000000000000000" pitchFamily="2" charset="2"/>
              <a:buNone/>
              <a:defRPr/>
            </a:pPr>
            <a:endParaRPr lang="en-US" altLang="zh-CN" kern="0" dirty="0"/>
          </a:p>
        </p:txBody>
      </p:sp>
      <p:graphicFrame>
        <p:nvGraphicFramePr>
          <p:cNvPr id="6" name="Object 1464">
            <a:extLst>
              <a:ext uri="{FF2B5EF4-FFF2-40B4-BE49-F238E27FC236}">
                <a16:creationId xmlns:a16="http://schemas.microsoft.com/office/drawing/2014/main" id="{97EBA40F-F59C-42A2-9A26-070EE6F8B4A9}"/>
              </a:ext>
            </a:extLst>
          </p:cNvPr>
          <p:cNvGraphicFramePr>
            <a:graphicFrameLocks noChangeAspect="1"/>
          </p:cNvGraphicFramePr>
          <p:nvPr>
            <p:extLst>
              <p:ext uri="{D42A27DB-BD31-4B8C-83A1-F6EECF244321}">
                <p14:modId xmlns:p14="http://schemas.microsoft.com/office/powerpoint/2010/main" val="1242935034"/>
              </p:ext>
            </p:extLst>
          </p:nvPr>
        </p:nvGraphicFramePr>
        <p:xfrm>
          <a:off x="5717516" y="3106737"/>
          <a:ext cx="2251075" cy="322263"/>
        </p:xfrm>
        <a:graphic>
          <a:graphicData uri="http://schemas.openxmlformats.org/presentationml/2006/ole">
            <mc:AlternateContent xmlns:mc="http://schemas.openxmlformats.org/markup-compatibility/2006">
              <mc:Choice xmlns:v="urn:schemas-microsoft-com:vml" Requires="v">
                <p:oleObj name="Formula" r:id="rId2" imgW="1240920" imgH="177840" progId="">
                  <p:embed/>
                </p:oleObj>
              </mc:Choice>
              <mc:Fallback>
                <p:oleObj name="Formula" r:id="rId2" imgW="1240920" imgH="177840" progId="">
                  <p:embed/>
                  <p:pic>
                    <p:nvPicPr>
                      <p:cNvPr id="1027" name="Object 1464">
                        <a:extLst>
                          <a:ext uri="{FF2B5EF4-FFF2-40B4-BE49-F238E27FC236}">
                            <a16:creationId xmlns:a16="http://schemas.microsoft.com/office/drawing/2014/main" id="{239DAD49-5BCA-4C1F-9AAE-D8B009254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7516" y="3106737"/>
                        <a:ext cx="225107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465">
            <a:extLst>
              <a:ext uri="{FF2B5EF4-FFF2-40B4-BE49-F238E27FC236}">
                <a16:creationId xmlns:a16="http://schemas.microsoft.com/office/drawing/2014/main" id="{1E145C5B-0D2C-4212-A081-39963E7C4555}"/>
              </a:ext>
            </a:extLst>
          </p:cNvPr>
          <p:cNvGraphicFramePr>
            <a:graphicFrameLocks noChangeAspect="1"/>
          </p:cNvGraphicFramePr>
          <p:nvPr>
            <p:extLst>
              <p:ext uri="{D42A27DB-BD31-4B8C-83A1-F6EECF244321}">
                <p14:modId xmlns:p14="http://schemas.microsoft.com/office/powerpoint/2010/main" val="4085683090"/>
              </p:ext>
            </p:extLst>
          </p:nvPr>
        </p:nvGraphicFramePr>
        <p:xfrm>
          <a:off x="8423150" y="3157538"/>
          <a:ext cx="271462" cy="271462"/>
        </p:xfrm>
        <a:graphic>
          <a:graphicData uri="http://schemas.openxmlformats.org/presentationml/2006/ole">
            <mc:AlternateContent xmlns:mc="http://schemas.openxmlformats.org/markup-compatibility/2006">
              <mc:Choice xmlns:v="urn:schemas-microsoft-com:vml" Requires="v">
                <p:oleObj name="Formula" r:id="rId4" imgW="170280" imgH="171720" progId="">
                  <p:embed/>
                </p:oleObj>
              </mc:Choice>
              <mc:Fallback>
                <p:oleObj name="Formula" r:id="rId4" imgW="170280" imgH="171720" progId="">
                  <p:embed/>
                  <p:pic>
                    <p:nvPicPr>
                      <p:cNvPr id="1028" name="Object 1465">
                        <a:extLst>
                          <a:ext uri="{FF2B5EF4-FFF2-40B4-BE49-F238E27FC236}">
                            <a16:creationId xmlns:a16="http://schemas.microsoft.com/office/drawing/2014/main" id="{BD68F96C-E6E1-4D3B-B08E-779656E218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3150" y="3157538"/>
                        <a:ext cx="271462"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466">
            <a:extLst>
              <a:ext uri="{FF2B5EF4-FFF2-40B4-BE49-F238E27FC236}">
                <a16:creationId xmlns:a16="http://schemas.microsoft.com/office/drawing/2014/main" id="{7EA29157-AE60-4F2C-814F-60AE7C9163CA}"/>
              </a:ext>
            </a:extLst>
          </p:cNvPr>
          <p:cNvGraphicFramePr>
            <a:graphicFrameLocks noChangeAspect="1"/>
          </p:cNvGraphicFramePr>
          <p:nvPr>
            <p:extLst>
              <p:ext uri="{D42A27DB-BD31-4B8C-83A1-F6EECF244321}">
                <p14:modId xmlns:p14="http://schemas.microsoft.com/office/powerpoint/2010/main" val="2431796978"/>
              </p:ext>
            </p:extLst>
          </p:nvPr>
        </p:nvGraphicFramePr>
        <p:xfrm>
          <a:off x="1113569" y="3550444"/>
          <a:ext cx="252413" cy="298450"/>
        </p:xfrm>
        <a:graphic>
          <a:graphicData uri="http://schemas.openxmlformats.org/presentationml/2006/ole">
            <mc:AlternateContent xmlns:mc="http://schemas.openxmlformats.org/markup-compatibility/2006">
              <mc:Choice xmlns:v="urn:schemas-microsoft-com:vml" Requires="v">
                <p:oleObj name="Formula" r:id="rId6" imgW="113040" imgH="133560" progId="">
                  <p:embed/>
                </p:oleObj>
              </mc:Choice>
              <mc:Fallback>
                <p:oleObj name="Formula" r:id="rId6" imgW="113040" imgH="133560" progId="">
                  <p:embed/>
                  <p:pic>
                    <p:nvPicPr>
                      <p:cNvPr id="1029" name="Object 1466">
                        <a:extLst>
                          <a:ext uri="{FF2B5EF4-FFF2-40B4-BE49-F238E27FC236}">
                            <a16:creationId xmlns:a16="http://schemas.microsoft.com/office/drawing/2014/main" id="{03945611-049E-4393-A883-CDFF8B0142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3569" y="3550444"/>
                        <a:ext cx="252413"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467">
            <a:extLst>
              <a:ext uri="{FF2B5EF4-FFF2-40B4-BE49-F238E27FC236}">
                <a16:creationId xmlns:a16="http://schemas.microsoft.com/office/drawing/2014/main" id="{6959EA93-2861-4DD4-BF06-A2234546C070}"/>
              </a:ext>
            </a:extLst>
          </p:cNvPr>
          <p:cNvGraphicFramePr>
            <a:graphicFrameLocks noChangeAspect="1"/>
          </p:cNvGraphicFramePr>
          <p:nvPr>
            <p:extLst>
              <p:ext uri="{D42A27DB-BD31-4B8C-83A1-F6EECF244321}">
                <p14:modId xmlns:p14="http://schemas.microsoft.com/office/powerpoint/2010/main" val="190463490"/>
              </p:ext>
            </p:extLst>
          </p:nvPr>
        </p:nvGraphicFramePr>
        <p:xfrm>
          <a:off x="3857625" y="3550444"/>
          <a:ext cx="255587" cy="292100"/>
        </p:xfrm>
        <a:graphic>
          <a:graphicData uri="http://schemas.openxmlformats.org/presentationml/2006/ole">
            <mc:AlternateContent xmlns:mc="http://schemas.openxmlformats.org/markup-compatibility/2006">
              <mc:Choice xmlns:v="urn:schemas-microsoft-com:vml" Requires="v">
                <p:oleObj name="Formula" r:id="rId8" imgW="104400" imgH="119520" progId="">
                  <p:embed/>
                </p:oleObj>
              </mc:Choice>
              <mc:Fallback>
                <p:oleObj name="Formula" r:id="rId8" imgW="104400" imgH="119520" progId="">
                  <p:embed/>
                  <p:pic>
                    <p:nvPicPr>
                      <p:cNvPr id="1030" name="Object 1467">
                        <a:extLst>
                          <a:ext uri="{FF2B5EF4-FFF2-40B4-BE49-F238E27FC236}">
                            <a16:creationId xmlns:a16="http://schemas.microsoft.com/office/drawing/2014/main" id="{5B733DBE-51DB-4A1C-B279-827AE6BD64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7625" y="3550444"/>
                        <a:ext cx="255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470">
            <a:extLst>
              <a:ext uri="{FF2B5EF4-FFF2-40B4-BE49-F238E27FC236}">
                <a16:creationId xmlns:a16="http://schemas.microsoft.com/office/drawing/2014/main" id="{458DC936-5A68-451C-AB77-2FED6CEF6BE5}"/>
              </a:ext>
            </a:extLst>
          </p:cNvPr>
          <p:cNvGraphicFramePr>
            <a:graphicFrameLocks noChangeAspect="1"/>
          </p:cNvGraphicFramePr>
          <p:nvPr>
            <p:extLst>
              <p:ext uri="{D42A27DB-BD31-4B8C-83A1-F6EECF244321}">
                <p14:modId xmlns:p14="http://schemas.microsoft.com/office/powerpoint/2010/main" val="1368890927"/>
              </p:ext>
            </p:extLst>
          </p:nvPr>
        </p:nvGraphicFramePr>
        <p:xfrm>
          <a:off x="8776805" y="3496871"/>
          <a:ext cx="1168400" cy="338137"/>
        </p:xfrm>
        <a:graphic>
          <a:graphicData uri="http://schemas.openxmlformats.org/presentationml/2006/ole">
            <mc:AlternateContent xmlns:mc="http://schemas.openxmlformats.org/markup-compatibility/2006">
              <mc:Choice xmlns:v="urn:schemas-microsoft-com:vml" Requires="v">
                <p:oleObj name="Formula" r:id="rId10" imgW="612360" imgH="177840" progId="">
                  <p:embed/>
                </p:oleObj>
              </mc:Choice>
              <mc:Fallback>
                <p:oleObj name="Formula" r:id="rId10" imgW="612360" imgH="177840" progId="">
                  <p:embed/>
                  <p:pic>
                    <p:nvPicPr>
                      <p:cNvPr id="1033" name="Object 1470">
                        <a:extLst>
                          <a:ext uri="{FF2B5EF4-FFF2-40B4-BE49-F238E27FC236}">
                            <a16:creationId xmlns:a16="http://schemas.microsoft.com/office/drawing/2014/main" id="{F11DD64C-1320-4AC9-B05F-4569D9CF0D1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76805" y="3496871"/>
                        <a:ext cx="1168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468">
            <a:extLst>
              <a:ext uri="{FF2B5EF4-FFF2-40B4-BE49-F238E27FC236}">
                <a16:creationId xmlns:a16="http://schemas.microsoft.com/office/drawing/2014/main" id="{13E200CF-2CF9-4097-BF8B-C4D6E985BD5A}"/>
              </a:ext>
            </a:extLst>
          </p:cNvPr>
          <p:cNvGraphicFramePr>
            <a:graphicFrameLocks noChangeAspect="1"/>
          </p:cNvGraphicFramePr>
          <p:nvPr>
            <p:extLst>
              <p:ext uri="{D42A27DB-BD31-4B8C-83A1-F6EECF244321}">
                <p14:modId xmlns:p14="http://schemas.microsoft.com/office/powerpoint/2010/main" val="759477854"/>
              </p:ext>
            </p:extLst>
          </p:nvPr>
        </p:nvGraphicFramePr>
        <p:xfrm>
          <a:off x="1139237" y="3908425"/>
          <a:ext cx="236538" cy="287337"/>
        </p:xfrm>
        <a:graphic>
          <a:graphicData uri="http://schemas.openxmlformats.org/presentationml/2006/ole">
            <mc:AlternateContent xmlns:mc="http://schemas.openxmlformats.org/markup-compatibility/2006">
              <mc:Choice xmlns:v="urn:schemas-microsoft-com:vml" Requires="v">
                <p:oleObj name="Formula" r:id="rId12" imgW="97920" imgH="120960" progId="">
                  <p:embed/>
                </p:oleObj>
              </mc:Choice>
              <mc:Fallback>
                <p:oleObj name="Formula" r:id="rId12" imgW="97920" imgH="120960" progId="">
                  <p:embed/>
                  <p:pic>
                    <p:nvPicPr>
                      <p:cNvPr id="1031" name="Object 1468">
                        <a:extLst>
                          <a:ext uri="{FF2B5EF4-FFF2-40B4-BE49-F238E27FC236}">
                            <a16:creationId xmlns:a16="http://schemas.microsoft.com/office/drawing/2014/main" id="{BB2FCF1C-8B4D-41E1-96A5-874D777432B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39237" y="3908425"/>
                        <a:ext cx="2365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469">
            <a:extLst>
              <a:ext uri="{FF2B5EF4-FFF2-40B4-BE49-F238E27FC236}">
                <a16:creationId xmlns:a16="http://schemas.microsoft.com/office/drawing/2014/main" id="{F777C5BE-2103-4686-BC0F-66544FFCE7BD}"/>
              </a:ext>
            </a:extLst>
          </p:cNvPr>
          <p:cNvGraphicFramePr>
            <a:graphicFrameLocks noChangeAspect="1"/>
          </p:cNvGraphicFramePr>
          <p:nvPr>
            <p:extLst>
              <p:ext uri="{D42A27DB-BD31-4B8C-83A1-F6EECF244321}">
                <p14:modId xmlns:p14="http://schemas.microsoft.com/office/powerpoint/2010/main" val="2096215126"/>
              </p:ext>
            </p:extLst>
          </p:nvPr>
        </p:nvGraphicFramePr>
        <p:xfrm>
          <a:off x="2483216" y="3878699"/>
          <a:ext cx="257175" cy="292100"/>
        </p:xfrm>
        <a:graphic>
          <a:graphicData uri="http://schemas.openxmlformats.org/presentationml/2006/ole">
            <mc:AlternateContent xmlns:mc="http://schemas.openxmlformats.org/markup-compatibility/2006">
              <mc:Choice xmlns:v="urn:schemas-microsoft-com:vml" Requires="v">
                <p:oleObj name="Formula" r:id="rId14" imgW="104400" imgH="119520" progId="">
                  <p:embed/>
                </p:oleObj>
              </mc:Choice>
              <mc:Fallback>
                <p:oleObj name="Formula" r:id="rId14" imgW="104400" imgH="119520" progId="">
                  <p:embed/>
                  <p:pic>
                    <p:nvPicPr>
                      <p:cNvPr id="1032" name="Object 1469">
                        <a:extLst>
                          <a:ext uri="{FF2B5EF4-FFF2-40B4-BE49-F238E27FC236}">
                            <a16:creationId xmlns:a16="http://schemas.microsoft.com/office/drawing/2014/main" id="{821F8DC9-03AF-4E27-ABFC-457A5F4093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3216" y="3878699"/>
                        <a:ext cx="2571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 name="组合 7">
            <a:extLst>
              <a:ext uri="{FF2B5EF4-FFF2-40B4-BE49-F238E27FC236}">
                <a16:creationId xmlns:a16="http://schemas.microsoft.com/office/drawing/2014/main" id="{3222F8C9-937E-46B0-B63E-571DC7208D73}"/>
              </a:ext>
            </a:extLst>
          </p:cNvPr>
          <p:cNvGrpSpPr>
            <a:grpSpLocks/>
          </p:cNvGrpSpPr>
          <p:nvPr/>
        </p:nvGrpSpPr>
        <p:grpSpPr bwMode="auto">
          <a:xfrm>
            <a:off x="2571090" y="4671970"/>
            <a:ext cx="5124254" cy="870642"/>
            <a:chOff x="2694018" y="4505476"/>
            <a:chExt cx="5558780" cy="1159663"/>
          </a:xfrm>
        </p:grpSpPr>
        <p:graphicFrame>
          <p:nvGraphicFramePr>
            <p:cNvPr id="14" name="Object 1472">
              <a:extLst>
                <a:ext uri="{FF2B5EF4-FFF2-40B4-BE49-F238E27FC236}">
                  <a16:creationId xmlns:a16="http://schemas.microsoft.com/office/drawing/2014/main" id="{77D25200-FCAC-4ABA-ABAB-F1B814142A52}"/>
                </a:ext>
              </a:extLst>
            </p:cNvPr>
            <p:cNvGraphicFramePr>
              <a:graphicFrameLocks noChangeAspect="1"/>
            </p:cNvGraphicFramePr>
            <p:nvPr>
              <p:extLst>
                <p:ext uri="{D42A27DB-BD31-4B8C-83A1-F6EECF244321}">
                  <p14:modId xmlns:p14="http://schemas.microsoft.com/office/powerpoint/2010/main" val="4147391332"/>
                </p:ext>
              </p:extLst>
            </p:nvPr>
          </p:nvGraphicFramePr>
          <p:xfrm>
            <a:off x="2694018" y="4535780"/>
            <a:ext cx="4148484" cy="1129359"/>
          </p:xfrm>
          <a:graphic>
            <a:graphicData uri="http://schemas.openxmlformats.org/presentationml/2006/ole">
              <mc:AlternateContent xmlns:mc="http://schemas.openxmlformats.org/markup-compatibility/2006">
                <mc:Choice xmlns:v="urn:schemas-microsoft-com:vml" Requires="v">
                  <p:oleObj name="Formula" r:id="rId15" imgW="1788480" imgH="487800" progId="">
                    <p:embed/>
                  </p:oleObj>
                </mc:Choice>
                <mc:Fallback>
                  <p:oleObj name="Formula" r:id="rId15" imgW="1788480" imgH="487800" progId="">
                    <p:embed/>
                    <p:pic>
                      <p:nvPicPr>
                        <p:cNvPr id="1035" name="Object 1472">
                          <a:extLst>
                            <a:ext uri="{FF2B5EF4-FFF2-40B4-BE49-F238E27FC236}">
                              <a16:creationId xmlns:a16="http://schemas.microsoft.com/office/drawing/2014/main" id="{89E7A64B-D820-4839-A634-1EB4C37050A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94018" y="4535780"/>
                          <a:ext cx="4148484" cy="112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5" name="图片 6">
              <a:extLst>
                <a:ext uri="{FF2B5EF4-FFF2-40B4-BE49-F238E27FC236}">
                  <a16:creationId xmlns:a16="http://schemas.microsoft.com/office/drawing/2014/main" id="{A63998B2-1FF2-4F72-A677-1DF2411684CF}"/>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7615630" y="4505476"/>
              <a:ext cx="637168" cy="38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6" name="Object 1471">
            <a:extLst>
              <a:ext uri="{FF2B5EF4-FFF2-40B4-BE49-F238E27FC236}">
                <a16:creationId xmlns:a16="http://schemas.microsoft.com/office/drawing/2014/main" id="{4E0AA5B6-1F1F-42CA-AB5A-FCCDA097CDC0}"/>
              </a:ext>
            </a:extLst>
          </p:cNvPr>
          <p:cNvGraphicFramePr>
            <a:graphicFrameLocks noChangeAspect="1"/>
          </p:cNvGraphicFramePr>
          <p:nvPr>
            <p:extLst>
              <p:ext uri="{D42A27DB-BD31-4B8C-83A1-F6EECF244321}">
                <p14:modId xmlns:p14="http://schemas.microsoft.com/office/powerpoint/2010/main" val="1156273495"/>
              </p:ext>
            </p:extLst>
          </p:nvPr>
        </p:nvGraphicFramePr>
        <p:xfrm>
          <a:off x="5717516" y="5709842"/>
          <a:ext cx="1401762" cy="315913"/>
        </p:xfrm>
        <a:graphic>
          <a:graphicData uri="http://schemas.openxmlformats.org/presentationml/2006/ole">
            <mc:AlternateContent xmlns:mc="http://schemas.openxmlformats.org/markup-compatibility/2006">
              <mc:Choice xmlns:v="urn:schemas-microsoft-com:vml" Requires="v">
                <p:oleObj name="Formula" r:id="rId18" imgW="702360" imgH="158760" progId="">
                  <p:embed/>
                </p:oleObj>
              </mc:Choice>
              <mc:Fallback>
                <p:oleObj name="Formula" r:id="rId18" imgW="702360" imgH="158760" progId="">
                  <p:embed/>
                  <p:pic>
                    <p:nvPicPr>
                      <p:cNvPr id="1034" name="Object 1471">
                        <a:extLst>
                          <a:ext uri="{FF2B5EF4-FFF2-40B4-BE49-F238E27FC236}">
                            <a16:creationId xmlns:a16="http://schemas.microsoft.com/office/drawing/2014/main" id="{EDF6105D-74D2-4DEF-BF79-9DFA5124400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17516" y="5709842"/>
                        <a:ext cx="1401762"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 name="组合 9">
            <a:extLst>
              <a:ext uri="{FF2B5EF4-FFF2-40B4-BE49-F238E27FC236}">
                <a16:creationId xmlns:a16="http://schemas.microsoft.com/office/drawing/2014/main" id="{B8C92EAD-44B7-48D8-AE2B-43E3A4956AF2}"/>
              </a:ext>
            </a:extLst>
          </p:cNvPr>
          <p:cNvGrpSpPr>
            <a:grpSpLocks/>
          </p:cNvGrpSpPr>
          <p:nvPr/>
        </p:nvGrpSpPr>
        <p:grpSpPr bwMode="auto">
          <a:xfrm>
            <a:off x="2454023" y="5733726"/>
            <a:ext cx="5818440" cy="796326"/>
            <a:chOff x="2453805" y="5734154"/>
            <a:chExt cx="5818037" cy="796326"/>
          </a:xfrm>
        </p:grpSpPr>
        <p:graphicFrame>
          <p:nvGraphicFramePr>
            <p:cNvPr id="18" name="Object 1473">
              <a:extLst>
                <a:ext uri="{FF2B5EF4-FFF2-40B4-BE49-F238E27FC236}">
                  <a16:creationId xmlns:a16="http://schemas.microsoft.com/office/drawing/2014/main" id="{A5D4E054-D236-4B66-8445-05C63DAD0FA8}"/>
                </a:ext>
              </a:extLst>
            </p:cNvPr>
            <p:cNvGraphicFramePr>
              <a:graphicFrameLocks noChangeAspect="1"/>
            </p:cNvGraphicFramePr>
            <p:nvPr>
              <p:extLst>
                <p:ext uri="{D42A27DB-BD31-4B8C-83A1-F6EECF244321}">
                  <p14:modId xmlns:p14="http://schemas.microsoft.com/office/powerpoint/2010/main" val="263152819"/>
                </p:ext>
              </p:extLst>
            </p:nvPr>
          </p:nvGraphicFramePr>
          <p:xfrm>
            <a:off x="2453805" y="6108205"/>
            <a:ext cx="3641725" cy="422275"/>
          </p:xfrm>
          <a:graphic>
            <a:graphicData uri="http://schemas.openxmlformats.org/presentationml/2006/ole">
              <mc:AlternateContent xmlns:mc="http://schemas.openxmlformats.org/markup-compatibility/2006">
                <mc:Choice xmlns:v="urn:schemas-microsoft-com:vml" Requires="v">
                  <p:oleObj name="Formula" r:id="rId20" imgW="1530360" imgH="177840" progId="">
                    <p:embed/>
                  </p:oleObj>
                </mc:Choice>
                <mc:Fallback>
                  <p:oleObj name="Formula" r:id="rId20" imgW="1530360" imgH="177840" progId="">
                    <p:embed/>
                    <p:pic>
                      <p:nvPicPr>
                        <p:cNvPr id="1036" name="Object 1473">
                          <a:extLst>
                            <a:ext uri="{FF2B5EF4-FFF2-40B4-BE49-F238E27FC236}">
                              <a16:creationId xmlns:a16="http://schemas.microsoft.com/office/drawing/2014/main" id="{AB9030B2-66FD-4D8C-A92E-3690C48E92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53805" y="6108205"/>
                          <a:ext cx="36417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9" name="图片 8">
              <a:extLst>
                <a:ext uri="{FF2B5EF4-FFF2-40B4-BE49-F238E27FC236}">
                  <a16:creationId xmlns:a16="http://schemas.microsoft.com/office/drawing/2014/main" id="{61E850D4-EA02-4698-981B-05CAAE98D051}"/>
                </a:ext>
              </a:extLst>
            </p:cNvPr>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7615630" y="5734154"/>
              <a:ext cx="656212" cy="38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08265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BD4E6EC-DEA8-4885-BDA5-04B8E8484C42}"/>
              </a:ext>
            </a:extLst>
          </p:cNvPr>
          <p:cNvSpPr>
            <a:spLocks noGrp="1"/>
          </p:cNvSpPr>
          <p:nvPr>
            <p:ph type="dt" sz="half" idx="10"/>
          </p:nvPr>
        </p:nvSpPr>
        <p:spPr/>
        <p:txBody>
          <a:bodyPr/>
          <a:lstStyle/>
          <a:p>
            <a:pPr>
              <a:defRPr/>
            </a:pPr>
            <a:fld id="{475F2974-A565-48EB-BE06-0BED6BD5DC9C}" type="datetime1">
              <a:rPr lang="zh-CN" altLang="en-US" smtClean="0"/>
              <a:t>2021/8/19</a:t>
            </a:fld>
            <a:endParaRPr lang="en-US" altLang="zh-CN" dirty="0"/>
          </a:p>
        </p:txBody>
      </p:sp>
      <p:sp>
        <p:nvSpPr>
          <p:cNvPr id="3" name="灯片编号占位符 2">
            <a:extLst>
              <a:ext uri="{FF2B5EF4-FFF2-40B4-BE49-F238E27FC236}">
                <a16:creationId xmlns:a16="http://schemas.microsoft.com/office/drawing/2014/main" id="{1A660800-5CFF-46A9-AFF0-DB3C25AB53A3}"/>
              </a:ext>
            </a:extLst>
          </p:cNvPr>
          <p:cNvSpPr>
            <a:spLocks noGrp="1"/>
          </p:cNvSpPr>
          <p:nvPr>
            <p:ph type="sldNum" sz="quarter" idx="11"/>
          </p:nvPr>
        </p:nvSpPr>
        <p:spPr/>
        <p:txBody>
          <a:bodyPr/>
          <a:lstStyle/>
          <a:p>
            <a:fld id="{8A43780D-5C61-47C7-84FD-DBDC025933FC}" type="slidenum">
              <a:rPr lang="en-US" altLang="zh-CN" smtClean="0"/>
              <a:t>20</a:t>
            </a:fld>
            <a:endParaRPr lang="en-US" altLang="zh-CN"/>
          </a:p>
        </p:txBody>
      </p:sp>
      <p:sp>
        <p:nvSpPr>
          <p:cNvPr id="4" name="标题 3">
            <a:extLst>
              <a:ext uri="{FF2B5EF4-FFF2-40B4-BE49-F238E27FC236}">
                <a16:creationId xmlns:a16="http://schemas.microsoft.com/office/drawing/2014/main" id="{DF0E5DA8-2CA4-489C-BBF7-33F5DC83CBC3}"/>
              </a:ext>
            </a:extLst>
          </p:cNvPr>
          <p:cNvSpPr txBox="1">
            <a:spLocks/>
          </p:cNvSpPr>
          <p:nvPr/>
        </p:nvSpPr>
        <p:spPr>
          <a:xfrm>
            <a:off x="260350" y="50800"/>
            <a:ext cx="7194550" cy="787400"/>
          </a:xfrm>
          <a:prstGeom prst="rect">
            <a:avLst/>
          </a:prstGeom>
        </p:spPr>
        <p:txBody>
          <a:bodyPr wrap="square" numCol="1" anchorCtr="0" compatLnSpc="1">
            <a:prstTxWarp prst="textNoShape">
              <a:avLst/>
            </a:prstTxWarp>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r>
              <a:rPr lang="en-US" altLang="zh-CN" kern="0" dirty="0">
                <a:effectLst>
                  <a:outerShdw blurRad="38100" dist="38100" dir="2700000" algn="tl">
                    <a:srgbClr val="C0C0C0"/>
                  </a:outerShdw>
                </a:effectLst>
              </a:rPr>
              <a:t>EM</a:t>
            </a:r>
            <a:r>
              <a:rPr lang="zh-CN" altLang="en-US" kern="0" dirty="0">
                <a:effectLst>
                  <a:outerShdw blurRad="38100" dist="38100" dir="2700000" algn="tl">
                    <a:srgbClr val="C0C0C0"/>
                  </a:outerShdw>
                </a:effectLst>
                <a:latin typeface="幼圆" pitchFamily="49" charset="-122"/>
                <a:ea typeface="黑体" panose="02010609060101010101" pitchFamily="49" charset="-122"/>
              </a:rPr>
              <a:t>算法</a:t>
            </a:r>
            <a:endParaRPr lang="zh-CN" altLang="en-US" kern="0" dirty="0">
              <a:effectLst>
                <a:outerShdw blurRad="38100" dist="38100" dir="2700000" algn="tl">
                  <a:srgbClr val="C0C0C0"/>
                </a:outerShdw>
              </a:effectLst>
              <a:latin typeface="幼圆" pitchFamily="49" charset="-122"/>
            </a:endParaRPr>
          </a:p>
        </p:txBody>
      </p:sp>
      <p:sp>
        <p:nvSpPr>
          <p:cNvPr id="5" name="内容占位符 3">
            <a:extLst>
              <a:ext uri="{FF2B5EF4-FFF2-40B4-BE49-F238E27FC236}">
                <a16:creationId xmlns:a16="http://schemas.microsoft.com/office/drawing/2014/main" id="{7A4F8EE7-9A63-4BF3-B314-8701C558312C}"/>
              </a:ext>
            </a:extLst>
          </p:cNvPr>
          <p:cNvSpPr txBox="1">
            <a:spLocks/>
          </p:cNvSpPr>
          <p:nvPr/>
        </p:nvSpPr>
        <p:spPr>
          <a:xfrm>
            <a:off x="260349" y="1138238"/>
            <a:ext cx="11852881" cy="5453062"/>
          </a:xfrm>
          <a:prstGeom prst="rect">
            <a:avLst/>
          </a:prstGeom>
        </p:spPr>
        <p:txBody>
          <a:bodyPr>
            <a:normAutofit/>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marL="0" lvl="1" indent="0">
              <a:spcBef>
                <a:spcPts val="1000"/>
              </a:spcBef>
              <a:buSzPct val="120000"/>
              <a:buFont typeface="Wingdings" panose="05000000000000000000" pitchFamily="2" charset="2"/>
              <a:buNone/>
            </a:pPr>
            <a:r>
              <a:rPr lang="zh-CN" altLang="en-US" sz="2200" kern="0" dirty="0">
                <a:latin typeface="幼圆" pitchFamily="49" charset="-122"/>
                <a:ea typeface="宋体" panose="02010600030101010101" pitchFamily="2" charset="-122"/>
              </a:rPr>
              <a:t>    </a:t>
            </a:r>
            <a:r>
              <a:rPr lang="en-US" altLang="zh-CN" sz="2200" kern="0" dirty="0"/>
              <a:t>EM (Expectation-Maximization)</a:t>
            </a:r>
            <a:r>
              <a:rPr lang="zh-CN" altLang="en-US" sz="2200" kern="0" dirty="0">
                <a:latin typeface="幼圆" pitchFamily="49" charset="-122"/>
                <a:ea typeface="宋体" panose="02010600030101010101" pitchFamily="2" charset="-122"/>
              </a:rPr>
              <a:t>算法 </a:t>
            </a:r>
            <a:r>
              <a:rPr lang="fr-FR" altLang="zh-CN" sz="2200" kern="0" dirty="0"/>
              <a:t>[Dempster et al., 1977]</a:t>
            </a:r>
            <a:r>
              <a:rPr lang="fr-FR" altLang="zh-CN" sz="2200" kern="0" dirty="0">
                <a:latin typeface="幼圆" pitchFamily="49" charset="-122"/>
                <a:ea typeface="宋体" panose="02010600030101010101" pitchFamily="2" charset="-122"/>
              </a:rPr>
              <a:t> </a:t>
            </a:r>
            <a:r>
              <a:rPr lang="zh-CN" altLang="en-US" sz="2200" kern="0" dirty="0">
                <a:latin typeface="幼圆" pitchFamily="49" charset="-122"/>
                <a:ea typeface="宋体" panose="02010600030101010101" pitchFamily="2" charset="-122"/>
              </a:rPr>
              <a:t>是常用的估计参数隐变量的利器。</a:t>
            </a:r>
            <a:endParaRPr lang="en-US" altLang="zh-CN" sz="2200" kern="0" dirty="0">
              <a:latin typeface="幼圆" pitchFamily="49" charset="-122"/>
              <a:ea typeface="宋体" panose="02010600030101010101" pitchFamily="2" charset="-122"/>
            </a:endParaRPr>
          </a:p>
          <a:p>
            <a:pPr marL="0" lvl="1" indent="0">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0" lvl="1" indent="0">
              <a:spcBef>
                <a:spcPts val="1000"/>
              </a:spcBef>
              <a:buSzPct val="120000"/>
              <a:buFont typeface="Wingdings" panose="05000000000000000000" pitchFamily="2" charset="2"/>
              <a:buChar char="p"/>
            </a:pPr>
            <a:r>
              <a:rPr lang="zh-CN" altLang="en-US" sz="2200" kern="0" dirty="0">
                <a:latin typeface="幼圆" pitchFamily="49" charset="-122"/>
                <a:ea typeface="宋体" panose="02010600030101010101" pitchFamily="2" charset="-122"/>
              </a:rPr>
              <a:t>当参数    已知</a:t>
            </a:r>
            <a:r>
              <a:rPr lang="en-US" altLang="zh-CN" sz="2200" kern="0" dirty="0">
                <a:latin typeface="幼圆" pitchFamily="49" charset="-122"/>
                <a:ea typeface="宋体" panose="02010600030101010101" pitchFamily="2" charset="-122"/>
              </a:rPr>
              <a:t> </a:t>
            </a:r>
            <a:r>
              <a:rPr lang="zh-CN" altLang="en-US" sz="2200" kern="0" dirty="0">
                <a:latin typeface="幼圆" pitchFamily="49" charset="-122"/>
                <a:ea typeface="宋体" panose="02010600030101010101" pitchFamily="2" charset="-122"/>
              </a:rPr>
              <a:t>－</a:t>
            </a:r>
            <a:r>
              <a:rPr lang="en-US" altLang="zh-CN" sz="2200" kern="0" dirty="0">
                <a:latin typeface="幼圆" pitchFamily="49" charset="-122"/>
                <a:ea typeface="宋体" panose="02010600030101010101" pitchFamily="2" charset="-122"/>
              </a:rPr>
              <a:t>&gt; </a:t>
            </a:r>
            <a:r>
              <a:rPr lang="zh-CN" altLang="en-US" sz="2200" kern="0" dirty="0">
                <a:latin typeface="幼圆" pitchFamily="49" charset="-122"/>
                <a:ea typeface="宋体" panose="02010600030101010101" pitchFamily="2" charset="-122"/>
              </a:rPr>
              <a:t>根据训练数据推断出最优隐变量</a:t>
            </a:r>
            <a:r>
              <a:rPr lang="en-US" altLang="zh-CN" sz="2200" kern="0" dirty="0">
                <a:latin typeface="Times" panose="02020603050405020304" pitchFamily="18" charset="0"/>
                <a:ea typeface="Times" panose="02020603050405020304" pitchFamily="18" charset="0"/>
                <a:cs typeface="Times" panose="02020603050405020304" pitchFamily="18" charset="0"/>
              </a:rPr>
              <a:t>Z</a:t>
            </a:r>
            <a:r>
              <a:rPr lang="zh-CN" altLang="en-US" sz="2200" kern="0" dirty="0">
                <a:latin typeface="幼圆" pitchFamily="49" charset="-122"/>
                <a:ea typeface="宋体" panose="02010600030101010101" pitchFamily="2" charset="-122"/>
              </a:rPr>
              <a:t>的值</a:t>
            </a:r>
            <a:r>
              <a:rPr lang="en-US" altLang="zh-CN" sz="2200" kern="0" dirty="0">
                <a:latin typeface="幼圆" pitchFamily="49" charset="-122"/>
                <a:ea typeface="宋体" panose="02010600030101010101" pitchFamily="2" charset="-122"/>
              </a:rPr>
              <a:t>(</a:t>
            </a:r>
            <a:r>
              <a:rPr lang="en-US" altLang="zh-CN" sz="2200" kern="0" dirty="0">
                <a:ea typeface="Times" panose="02020603050405020304" pitchFamily="18" charset="0"/>
                <a:cs typeface="Times" panose="02020603050405020304" pitchFamily="18" charset="0"/>
              </a:rPr>
              <a:t>E</a:t>
            </a:r>
            <a:r>
              <a:rPr lang="zh-CN" altLang="en-US" sz="2200" kern="0" dirty="0">
                <a:latin typeface="幼圆" pitchFamily="49" charset="-122"/>
                <a:ea typeface="宋体" panose="02010600030101010101" pitchFamily="2" charset="-122"/>
              </a:rPr>
              <a:t>步</a:t>
            </a:r>
            <a:r>
              <a:rPr lang="en-US" altLang="zh-CN" sz="2200" kern="0" dirty="0">
                <a:latin typeface="幼圆" pitchFamily="49" charset="-122"/>
                <a:ea typeface="宋体" panose="02010600030101010101" pitchFamily="2" charset="-122"/>
              </a:rPr>
              <a:t>)</a:t>
            </a:r>
          </a:p>
          <a:p>
            <a:pPr marL="0" lvl="1" indent="0">
              <a:spcBef>
                <a:spcPts val="1000"/>
              </a:spcBef>
              <a:buSzPct val="120000"/>
              <a:buFont typeface="Wingdings" panose="05000000000000000000" pitchFamily="2" charset="2"/>
              <a:buChar char="p"/>
            </a:pPr>
            <a:r>
              <a:rPr lang="zh-CN" altLang="en-US" sz="2200" kern="0" dirty="0">
                <a:latin typeface="幼圆" pitchFamily="49" charset="-122"/>
                <a:ea typeface="宋体" panose="02010600030101010101" pitchFamily="2" charset="-122"/>
              </a:rPr>
              <a:t>当</a:t>
            </a:r>
            <a:r>
              <a:rPr lang="en-US" altLang="zh-CN" sz="2200" kern="0" dirty="0">
                <a:latin typeface="幼圆" pitchFamily="49" charset="-122"/>
                <a:cs typeface="Times New Roman" panose="02020603050405020304" pitchFamily="18" charset="0"/>
              </a:rPr>
              <a:t>Z</a:t>
            </a:r>
            <a:r>
              <a:rPr lang="zh-CN" altLang="en-US" sz="2200" kern="0" dirty="0">
                <a:latin typeface="幼圆" pitchFamily="49" charset="-122"/>
                <a:ea typeface="宋体" panose="02010600030101010101" pitchFamily="2" charset="-122"/>
              </a:rPr>
              <a:t>已知</a:t>
            </a:r>
            <a:r>
              <a:rPr lang="en-US" altLang="zh-CN" sz="2200" kern="0" dirty="0">
                <a:latin typeface="幼圆" pitchFamily="49" charset="-122"/>
                <a:ea typeface="宋体" panose="02010600030101010101" pitchFamily="2" charset="-122"/>
              </a:rPr>
              <a:t> </a:t>
            </a:r>
            <a:r>
              <a:rPr lang="zh-CN" altLang="en-US" sz="2200" kern="0" dirty="0">
                <a:latin typeface="幼圆" pitchFamily="49" charset="-122"/>
                <a:ea typeface="宋体" panose="02010600030101010101" pitchFamily="2" charset="-122"/>
              </a:rPr>
              <a:t>－</a:t>
            </a:r>
            <a:r>
              <a:rPr lang="en-US" altLang="zh-CN" sz="2200" kern="0" dirty="0">
                <a:latin typeface="幼圆" pitchFamily="49" charset="-122"/>
                <a:ea typeface="宋体" panose="02010600030101010101" pitchFamily="2" charset="-122"/>
              </a:rPr>
              <a:t>&gt; </a:t>
            </a:r>
            <a:r>
              <a:rPr lang="zh-CN" altLang="en-US" sz="2200" kern="0" dirty="0">
                <a:latin typeface="幼圆" pitchFamily="49" charset="-122"/>
                <a:ea typeface="宋体" panose="02010600030101010101" pitchFamily="2" charset="-122"/>
              </a:rPr>
              <a:t>对  </a:t>
            </a:r>
            <a:r>
              <a:rPr lang="en-US" altLang="zh-CN" sz="2200" kern="0" dirty="0">
                <a:latin typeface="幼圆" pitchFamily="49" charset="-122"/>
                <a:ea typeface="宋体" panose="02010600030101010101" pitchFamily="2" charset="-122"/>
              </a:rPr>
              <a:t>  </a:t>
            </a:r>
            <a:r>
              <a:rPr lang="zh-CN" altLang="en-US" sz="2200" kern="0" dirty="0">
                <a:latin typeface="幼圆" pitchFamily="49" charset="-122"/>
                <a:ea typeface="宋体" panose="02010600030101010101" pitchFamily="2" charset="-122"/>
              </a:rPr>
              <a:t>做极大似然估计</a:t>
            </a:r>
            <a:r>
              <a:rPr lang="en-US" altLang="zh-CN" sz="2200" kern="0" dirty="0">
                <a:latin typeface="幼圆" pitchFamily="49" charset="-122"/>
                <a:ea typeface="宋体" panose="02010600030101010101" pitchFamily="2" charset="-122"/>
              </a:rPr>
              <a:t>(</a:t>
            </a:r>
            <a:r>
              <a:rPr lang="en-US" altLang="zh-CN" sz="2200" kern="0" dirty="0">
                <a:cs typeface="Times New Roman" panose="02020603050405020304" pitchFamily="18" charset="0"/>
              </a:rPr>
              <a:t>M</a:t>
            </a:r>
            <a:r>
              <a:rPr lang="zh-CN" altLang="en-US" sz="2200" kern="0" dirty="0">
                <a:latin typeface="幼圆" pitchFamily="49" charset="-122"/>
                <a:ea typeface="宋体" panose="02010600030101010101" pitchFamily="2" charset="-122"/>
              </a:rPr>
              <a:t>步</a:t>
            </a:r>
            <a:r>
              <a:rPr lang="en-US" altLang="zh-CN" sz="2200" kern="0" dirty="0">
                <a:latin typeface="幼圆" pitchFamily="49" charset="-122"/>
                <a:ea typeface="宋体" panose="02010600030101010101" pitchFamily="2" charset="-122"/>
              </a:rPr>
              <a:t>)</a:t>
            </a:r>
            <a:endParaRPr lang="zh-CN" altLang="en-US" sz="2200" kern="0" dirty="0">
              <a:latin typeface="幼圆" pitchFamily="49" charset="-122"/>
              <a:ea typeface="宋体" panose="02010600030101010101" pitchFamily="2" charset="-122"/>
            </a:endParaRPr>
          </a:p>
          <a:p>
            <a:pPr marL="0" lvl="1" indent="0">
              <a:spcBef>
                <a:spcPts val="1000"/>
              </a:spcBef>
              <a:buSzPct val="120000"/>
              <a:buFont typeface="Wingdings" panose="05000000000000000000" pitchFamily="2" charset="2"/>
              <a:buNone/>
            </a:pPr>
            <a:r>
              <a:rPr lang="zh-CN" altLang="en-US" sz="2200" kern="0" dirty="0">
                <a:latin typeface="幼圆" pitchFamily="49" charset="-122"/>
                <a:ea typeface="宋体" panose="02010600030101010101" pitchFamily="2" charset="-122"/>
              </a:rPr>
              <a:t>    </a:t>
            </a:r>
          </a:p>
          <a:p>
            <a:pPr marL="0" lvl="1" indent="0">
              <a:spcBef>
                <a:spcPts val="1000"/>
              </a:spcBef>
              <a:buSzPct val="120000"/>
              <a:buFont typeface="Wingdings" panose="05000000000000000000" pitchFamily="2" charset="2"/>
              <a:buNone/>
            </a:pPr>
            <a:r>
              <a:rPr lang="zh-CN" altLang="en-US" sz="2200" kern="0" dirty="0">
                <a:latin typeface="幼圆" pitchFamily="49" charset="-122"/>
                <a:ea typeface="宋体" panose="02010600030101010101" pitchFamily="2" charset="-122"/>
              </a:rPr>
              <a:t>    于是，以初始值  </a:t>
            </a:r>
            <a:r>
              <a:rPr lang="en-US" altLang="zh-CN" sz="2200" kern="0" dirty="0">
                <a:latin typeface="幼圆" pitchFamily="49" charset="-122"/>
                <a:ea typeface="宋体" panose="02010600030101010101" pitchFamily="2" charset="-122"/>
              </a:rPr>
              <a:t>   </a:t>
            </a:r>
            <a:r>
              <a:rPr lang="zh-CN" altLang="en-US" sz="2200" kern="0" dirty="0">
                <a:latin typeface="幼圆" pitchFamily="49" charset="-122"/>
                <a:ea typeface="宋体" panose="02010600030101010101" pitchFamily="2" charset="-122"/>
              </a:rPr>
              <a:t>为起点，对式子</a:t>
            </a:r>
            <a:r>
              <a:rPr lang="en-US" altLang="zh-CN" sz="2200" kern="0" dirty="0">
                <a:latin typeface="幼圆" pitchFamily="49" charset="-122"/>
                <a:ea typeface="宋体" panose="02010600030101010101" pitchFamily="2" charset="-122"/>
              </a:rPr>
              <a:t>(7.35),</a:t>
            </a:r>
            <a:r>
              <a:rPr lang="zh-CN" altLang="en-US" sz="2200" kern="0" dirty="0">
                <a:latin typeface="幼圆" pitchFamily="49" charset="-122"/>
                <a:ea typeface="宋体" panose="02010600030101010101" pitchFamily="2" charset="-122"/>
              </a:rPr>
              <a:t>可迭代执行以下步骤直至收敛：</a:t>
            </a:r>
            <a:endParaRPr lang="en-US" altLang="zh-CN" sz="2200" kern="0" dirty="0">
              <a:latin typeface="幼圆" pitchFamily="49" charset="-122"/>
              <a:ea typeface="宋体" panose="02010600030101010101" pitchFamily="2" charset="-122"/>
            </a:endParaRPr>
          </a:p>
          <a:p>
            <a:pPr marL="0" lvl="1" indent="0">
              <a:spcBef>
                <a:spcPts val="1000"/>
              </a:spcBef>
              <a:buSzPct val="120000"/>
              <a:buFont typeface="Wingdings" panose="05000000000000000000" pitchFamily="2" charset="2"/>
              <a:buChar char="p"/>
            </a:pPr>
            <a:r>
              <a:rPr lang="zh-CN" altLang="en-US" sz="2200" kern="0" dirty="0">
                <a:latin typeface="幼圆" pitchFamily="49" charset="-122"/>
                <a:ea typeface="宋体" panose="02010600030101010101" pitchFamily="2" charset="-122"/>
              </a:rPr>
              <a:t>基于  </a:t>
            </a:r>
            <a:r>
              <a:rPr lang="en-US" altLang="zh-CN" sz="2200" kern="0" dirty="0">
                <a:latin typeface="幼圆" pitchFamily="49" charset="-122"/>
                <a:ea typeface="宋体" panose="02010600030101010101" pitchFamily="2" charset="-122"/>
              </a:rPr>
              <a:t> </a:t>
            </a:r>
            <a:r>
              <a:rPr lang="zh-CN" altLang="en-US" sz="2200" kern="0" dirty="0">
                <a:latin typeface="幼圆" pitchFamily="49" charset="-122"/>
                <a:ea typeface="宋体" panose="02010600030101010101" pitchFamily="2" charset="-122"/>
              </a:rPr>
              <a:t>推断隐变量</a:t>
            </a:r>
            <a:r>
              <a:rPr lang="en-US" altLang="zh-CN" sz="2200" kern="0" dirty="0">
                <a:latin typeface="幼圆" pitchFamily="49" charset="-122"/>
                <a:ea typeface="Times" panose="02020603050405020304" pitchFamily="18" charset="0"/>
                <a:cs typeface="Times" panose="02020603050405020304" pitchFamily="18" charset="0"/>
              </a:rPr>
              <a:t>Z</a:t>
            </a:r>
            <a:r>
              <a:rPr lang="zh-CN" altLang="en-US" sz="2200" kern="0" dirty="0">
                <a:latin typeface="幼圆" pitchFamily="49" charset="-122"/>
                <a:ea typeface="Times" panose="02020603050405020304" pitchFamily="18" charset="0"/>
                <a:cs typeface="Times" panose="02020603050405020304" pitchFamily="18" charset="0"/>
              </a:rPr>
              <a:t>的期</a:t>
            </a:r>
            <a:r>
              <a:rPr lang="zh-CN" altLang="en-US" sz="2200" kern="0" dirty="0">
                <a:latin typeface="幼圆" pitchFamily="49" charset="-122"/>
                <a:ea typeface="宋体" panose="02010600030101010101" pitchFamily="2" charset="-122"/>
              </a:rPr>
              <a:t>望</a:t>
            </a:r>
            <a:r>
              <a:rPr lang="en-US" altLang="zh-CN" sz="2200" kern="0" dirty="0">
                <a:latin typeface="幼圆" pitchFamily="49" charset="-122"/>
                <a:ea typeface="宋体" panose="02010600030101010101" pitchFamily="2" charset="-122"/>
              </a:rPr>
              <a:t>,</a:t>
            </a:r>
            <a:r>
              <a:rPr lang="zh-CN" altLang="en-US" sz="2200" kern="0" dirty="0">
                <a:latin typeface="幼圆" pitchFamily="49" charset="-122"/>
                <a:ea typeface="宋体" panose="02010600030101010101" pitchFamily="2" charset="-122"/>
              </a:rPr>
              <a:t>记为   </a:t>
            </a:r>
            <a:r>
              <a:rPr lang="en-US" altLang="zh-CN" sz="2200" kern="0" dirty="0">
                <a:latin typeface="幼圆" pitchFamily="49" charset="-122"/>
                <a:ea typeface="宋体" panose="02010600030101010101" pitchFamily="2" charset="-122"/>
              </a:rPr>
              <a:t>;</a:t>
            </a:r>
          </a:p>
          <a:p>
            <a:pPr marL="0" lvl="1" indent="0">
              <a:spcBef>
                <a:spcPts val="1000"/>
              </a:spcBef>
              <a:buSzPct val="120000"/>
              <a:buFont typeface="Wingdings" panose="05000000000000000000" pitchFamily="2" charset="2"/>
              <a:buChar char="p"/>
            </a:pPr>
            <a:r>
              <a:rPr lang="zh-CN" altLang="en-US" sz="2200" kern="0" dirty="0">
                <a:latin typeface="幼圆" pitchFamily="49" charset="-122"/>
                <a:ea typeface="宋体" panose="02010600030101010101" pitchFamily="2" charset="-122"/>
              </a:rPr>
              <a:t>基于已观测到变量</a:t>
            </a:r>
            <a:r>
              <a:rPr lang="en-US" altLang="zh-CN" sz="2200" kern="0" dirty="0">
                <a:latin typeface="幼圆" pitchFamily="49" charset="-122"/>
                <a:ea typeface="Times" panose="02020603050405020304" pitchFamily="18" charset="0"/>
                <a:cs typeface="Times" panose="02020603050405020304" pitchFamily="18" charset="0"/>
              </a:rPr>
              <a:t>  </a:t>
            </a:r>
            <a:r>
              <a:rPr lang="zh-CN" altLang="en-US" sz="2200" kern="0" dirty="0">
                <a:latin typeface="幼圆" pitchFamily="49" charset="-122"/>
                <a:ea typeface="Times" panose="02020603050405020304" pitchFamily="18" charset="0"/>
                <a:cs typeface="Times" panose="02020603050405020304" pitchFamily="18" charset="0"/>
              </a:rPr>
              <a:t>和</a:t>
            </a:r>
            <a:r>
              <a:rPr lang="en-US" altLang="zh-CN" sz="2200" kern="0" dirty="0">
                <a:latin typeface="幼圆" pitchFamily="49" charset="-122"/>
                <a:ea typeface="Times" panose="02020603050405020304" pitchFamily="18" charset="0"/>
                <a:cs typeface="Times" panose="02020603050405020304" pitchFamily="18" charset="0"/>
              </a:rPr>
              <a:t>    </a:t>
            </a:r>
            <a:r>
              <a:rPr lang="zh-CN" altLang="en-US" sz="2200" kern="0" dirty="0">
                <a:latin typeface="幼圆" pitchFamily="49" charset="-122"/>
                <a:ea typeface="宋体" panose="02010600030101010101" pitchFamily="2" charset="-122"/>
              </a:rPr>
              <a:t>对参数   做极大似然估计，记为        </a:t>
            </a:r>
            <a:r>
              <a:rPr lang="en-US" altLang="zh-CN" sz="2200" kern="0" dirty="0">
                <a:latin typeface="幼圆" pitchFamily="49" charset="-122"/>
                <a:ea typeface="宋体" panose="02010600030101010101" pitchFamily="2" charset="-122"/>
              </a:rPr>
              <a:t>;</a:t>
            </a:r>
          </a:p>
          <a:p>
            <a:pPr marL="0" lvl="1" indent="0">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0" lvl="1" indent="0">
              <a:spcBef>
                <a:spcPts val="1000"/>
              </a:spcBef>
              <a:buSzPct val="120000"/>
              <a:buFont typeface="Wingdings" panose="05000000000000000000" pitchFamily="2" charset="2"/>
              <a:buChar char="p"/>
            </a:pPr>
            <a:r>
              <a:rPr lang="zh-CN" altLang="en-US" sz="2200" kern="0" dirty="0">
                <a:latin typeface="幼圆" pitchFamily="49" charset="-122"/>
                <a:ea typeface="宋体" panose="02010600030101010101" pitchFamily="2" charset="-122"/>
              </a:rPr>
              <a:t>这就是</a:t>
            </a:r>
            <a:r>
              <a:rPr lang="en-US" altLang="zh-CN" sz="2200" kern="0" dirty="0"/>
              <a:t>EM</a:t>
            </a:r>
            <a:r>
              <a:rPr lang="zh-CN" altLang="en-US" sz="2200" kern="0" dirty="0">
                <a:latin typeface="幼圆" pitchFamily="49" charset="-122"/>
                <a:ea typeface="宋体" panose="02010600030101010101" pitchFamily="2" charset="-122"/>
              </a:rPr>
              <a:t>算法的原型。</a:t>
            </a:r>
            <a:endParaRPr lang="en-US" altLang="zh-CN" sz="2200" kern="0" dirty="0">
              <a:latin typeface="幼圆" pitchFamily="49" charset="-122"/>
              <a:ea typeface="宋体" panose="02010600030101010101" pitchFamily="2" charset="-122"/>
            </a:endParaRPr>
          </a:p>
          <a:p>
            <a:endParaRPr kumimoji="1" lang="zh-CN" altLang="en-US" kern="0" dirty="0">
              <a:latin typeface="幼圆" pitchFamily="49" charset="-122"/>
            </a:endParaRPr>
          </a:p>
        </p:txBody>
      </p:sp>
      <p:graphicFrame>
        <p:nvGraphicFramePr>
          <p:cNvPr id="6" name="Object 386">
            <a:extLst>
              <a:ext uri="{FF2B5EF4-FFF2-40B4-BE49-F238E27FC236}">
                <a16:creationId xmlns:a16="http://schemas.microsoft.com/office/drawing/2014/main" id="{2C1AC648-4A95-477F-AD0F-CA200CD12223}"/>
              </a:ext>
            </a:extLst>
          </p:cNvPr>
          <p:cNvGraphicFramePr>
            <a:graphicFrameLocks noChangeAspect="1"/>
          </p:cNvGraphicFramePr>
          <p:nvPr>
            <p:extLst>
              <p:ext uri="{D42A27DB-BD31-4B8C-83A1-F6EECF244321}">
                <p14:modId xmlns:p14="http://schemas.microsoft.com/office/powerpoint/2010/main" val="3313754927"/>
              </p:ext>
            </p:extLst>
          </p:nvPr>
        </p:nvGraphicFramePr>
        <p:xfrm>
          <a:off x="1527444" y="2147941"/>
          <a:ext cx="241300" cy="338138"/>
        </p:xfrm>
        <a:graphic>
          <a:graphicData uri="http://schemas.openxmlformats.org/presentationml/2006/ole">
            <mc:AlternateContent xmlns:mc="http://schemas.openxmlformats.org/markup-compatibility/2006">
              <mc:Choice xmlns:v="urn:schemas-microsoft-com:vml" Requires="v">
                <p:oleObj name="Formula" r:id="rId2" imgW="113040" imgH="160200" progId="">
                  <p:embed/>
                </p:oleObj>
              </mc:Choice>
              <mc:Fallback>
                <p:oleObj name="Formula" r:id="rId2" imgW="113040" imgH="160200" progId="">
                  <p:embed/>
                  <p:pic>
                    <p:nvPicPr>
                      <p:cNvPr id="34818" name="Object 386">
                        <a:extLst>
                          <a:ext uri="{FF2B5EF4-FFF2-40B4-BE49-F238E27FC236}">
                            <a16:creationId xmlns:a16="http://schemas.microsoft.com/office/drawing/2014/main" id="{09A346FF-4417-465D-A3DE-D6897E3D2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444" y="2147941"/>
                        <a:ext cx="241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386">
            <a:extLst>
              <a:ext uri="{FF2B5EF4-FFF2-40B4-BE49-F238E27FC236}">
                <a16:creationId xmlns:a16="http://schemas.microsoft.com/office/drawing/2014/main" id="{76451B5B-EF37-4274-9FD3-EF3826883044}"/>
              </a:ext>
            </a:extLst>
          </p:cNvPr>
          <p:cNvGraphicFramePr>
            <a:graphicFrameLocks noChangeAspect="1"/>
          </p:cNvGraphicFramePr>
          <p:nvPr>
            <p:extLst>
              <p:ext uri="{D42A27DB-BD31-4B8C-83A1-F6EECF244321}">
                <p14:modId xmlns:p14="http://schemas.microsoft.com/office/powerpoint/2010/main" val="1927248407"/>
              </p:ext>
            </p:extLst>
          </p:nvPr>
        </p:nvGraphicFramePr>
        <p:xfrm>
          <a:off x="2614792" y="2598292"/>
          <a:ext cx="241300" cy="338138"/>
        </p:xfrm>
        <a:graphic>
          <a:graphicData uri="http://schemas.openxmlformats.org/presentationml/2006/ole">
            <mc:AlternateContent xmlns:mc="http://schemas.openxmlformats.org/markup-compatibility/2006">
              <mc:Choice xmlns:v="urn:schemas-microsoft-com:vml" Requires="v">
                <p:oleObj name="Formula" r:id="rId2" imgW="113040" imgH="160200" progId="">
                  <p:embed/>
                </p:oleObj>
              </mc:Choice>
              <mc:Fallback>
                <p:oleObj name="Formula" r:id="rId2" imgW="113040" imgH="160200" progId="">
                  <p:embed/>
                  <p:pic>
                    <p:nvPicPr>
                      <p:cNvPr id="6" name="Object 386">
                        <a:extLst>
                          <a:ext uri="{FF2B5EF4-FFF2-40B4-BE49-F238E27FC236}">
                            <a16:creationId xmlns:a16="http://schemas.microsoft.com/office/drawing/2014/main" id="{2C1AC648-4A95-477F-AD0F-CA200CD12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792" y="2598292"/>
                        <a:ext cx="241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390">
            <a:extLst>
              <a:ext uri="{FF2B5EF4-FFF2-40B4-BE49-F238E27FC236}">
                <a16:creationId xmlns:a16="http://schemas.microsoft.com/office/drawing/2014/main" id="{A0A87C0A-2AB2-4F9E-9B91-3EE5139F0676}"/>
              </a:ext>
            </a:extLst>
          </p:cNvPr>
          <p:cNvGraphicFramePr>
            <a:graphicFrameLocks noChangeAspect="1"/>
          </p:cNvGraphicFramePr>
          <p:nvPr>
            <p:extLst>
              <p:ext uri="{D42A27DB-BD31-4B8C-83A1-F6EECF244321}">
                <p14:modId xmlns:p14="http://schemas.microsoft.com/office/powerpoint/2010/main" val="111033993"/>
              </p:ext>
            </p:extLst>
          </p:nvPr>
        </p:nvGraphicFramePr>
        <p:xfrm>
          <a:off x="2696548" y="3504406"/>
          <a:ext cx="319088" cy="341313"/>
        </p:xfrm>
        <a:graphic>
          <a:graphicData uri="http://schemas.openxmlformats.org/presentationml/2006/ole">
            <mc:AlternateContent xmlns:mc="http://schemas.openxmlformats.org/markup-compatibility/2006">
              <mc:Choice xmlns:v="urn:schemas-microsoft-com:vml" Requires="v">
                <p:oleObj name="Formula" r:id="rId4" imgW="170280" imgH="184320" progId="">
                  <p:embed/>
                </p:oleObj>
              </mc:Choice>
              <mc:Fallback>
                <p:oleObj name="Formula" r:id="rId4" imgW="170280" imgH="184320" progId="">
                  <p:embed/>
                  <p:pic>
                    <p:nvPicPr>
                      <p:cNvPr id="34822" name="Object 390">
                        <a:extLst>
                          <a:ext uri="{FF2B5EF4-FFF2-40B4-BE49-F238E27FC236}">
                            <a16:creationId xmlns:a16="http://schemas.microsoft.com/office/drawing/2014/main" id="{0FBFA51A-D456-48C2-88FC-7AB8D7D189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6548" y="3504406"/>
                        <a:ext cx="3190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391">
            <a:extLst>
              <a:ext uri="{FF2B5EF4-FFF2-40B4-BE49-F238E27FC236}">
                <a16:creationId xmlns:a16="http://schemas.microsoft.com/office/drawing/2014/main" id="{A5D1AB61-A701-45B6-9E93-F89A9C11BDF4}"/>
              </a:ext>
            </a:extLst>
          </p:cNvPr>
          <p:cNvGraphicFramePr>
            <a:graphicFrameLocks noChangeAspect="1"/>
          </p:cNvGraphicFramePr>
          <p:nvPr>
            <p:extLst>
              <p:ext uri="{D42A27DB-BD31-4B8C-83A1-F6EECF244321}">
                <p14:modId xmlns:p14="http://schemas.microsoft.com/office/powerpoint/2010/main" val="3390437497"/>
              </p:ext>
            </p:extLst>
          </p:nvPr>
        </p:nvGraphicFramePr>
        <p:xfrm>
          <a:off x="1236931" y="3984608"/>
          <a:ext cx="290513" cy="333375"/>
        </p:xfrm>
        <a:graphic>
          <a:graphicData uri="http://schemas.openxmlformats.org/presentationml/2006/ole">
            <mc:AlternateContent xmlns:mc="http://schemas.openxmlformats.org/markup-compatibility/2006">
              <mc:Choice xmlns:v="urn:schemas-microsoft-com:vml" Requires="v">
                <p:oleObj name="Formula" r:id="rId6" imgW="156240" imgH="179280" progId="">
                  <p:embed/>
                </p:oleObj>
              </mc:Choice>
              <mc:Fallback>
                <p:oleObj name="Formula" r:id="rId6" imgW="156240" imgH="179280" progId="">
                  <p:embed/>
                  <p:pic>
                    <p:nvPicPr>
                      <p:cNvPr id="34823" name="Object 391">
                        <a:extLst>
                          <a:ext uri="{FF2B5EF4-FFF2-40B4-BE49-F238E27FC236}">
                            <a16:creationId xmlns:a16="http://schemas.microsoft.com/office/drawing/2014/main" id="{803F9B90-4BFB-4A1A-B482-6DD6CFE4AA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6931" y="3984608"/>
                        <a:ext cx="2905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393">
            <a:extLst>
              <a:ext uri="{FF2B5EF4-FFF2-40B4-BE49-F238E27FC236}">
                <a16:creationId xmlns:a16="http://schemas.microsoft.com/office/drawing/2014/main" id="{3D6CA393-4095-469A-B35D-47AAA80C39CC}"/>
              </a:ext>
            </a:extLst>
          </p:cNvPr>
          <p:cNvGraphicFramePr>
            <a:graphicFrameLocks noChangeAspect="1"/>
          </p:cNvGraphicFramePr>
          <p:nvPr>
            <p:extLst>
              <p:ext uri="{D42A27DB-BD31-4B8C-83A1-F6EECF244321}">
                <p14:modId xmlns:p14="http://schemas.microsoft.com/office/powerpoint/2010/main" val="4114283715"/>
              </p:ext>
            </p:extLst>
          </p:nvPr>
        </p:nvGraphicFramePr>
        <p:xfrm>
          <a:off x="4485990" y="3989370"/>
          <a:ext cx="271463" cy="328613"/>
        </p:xfrm>
        <a:graphic>
          <a:graphicData uri="http://schemas.openxmlformats.org/presentationml/2006/ole">
            <mc:AlternateContent xmlns:mc="http://schemas.openxmlformats.org/markup-compatibility/2006">
              <mc:Choice xmlns:v="urn:schemas-microsoft-com:vml" Requires="v">
                <p:oleObj name="Formula" r:id="rId8" imgW="145080" imgH="177840" progId="">
                  <p:embed/>
                </p:oleObj>
              </mc:Choice>
              <mc:Fallback>
                <p:oleObj name="Formula" r:id="rId8" imgW="145080" imgH="177840" progId="">
                  <p:embed/>
                  <p:pic>
                    <p:nvPicPr>
                      <p:cNvPr id="34825" name="Object 393">
                        <a:extLst>
                          <a:ext uri="{FF2B5EF4-FFF2-40B4-BE49-F238E27FC236}">
                            <a16:creationId xmlns:a16="http://schemas.microsoft.com/office/drawing/2014/main" id="{56E3B9DC-01BA-4478-A242-2B81330D60A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85990" y="3989370"/>
                        <a:ext cx="2714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394">
            <a:extLst>
              <a:ext uri="{FF2B5EF4-FFF2-40B4-BE49-F238E27FC236}">
                <a16:creationId xmlns:a16="http://schemas.microsoft.com/office/drawing/2014/main" id="{F0886474-EC5F-4062-878B-E5901E0F2EF2}"/>
              </a:ext>
            </a:extLst>
          </p:cNvPr>
          <p:cNvGraphicFramePr>
            <a:graphicFrameLocks noChangeAspect="1"/>
          </p:cNvGraphicFramePr>
          <p:nvPr>
            <p:extLst>
              <p:ext uri="{D42A27DB-BD31-4B8C-83A1-F6EECF244321}">
                <p14:modId xmlns:p14="http://schemas.microsoft.com/office/powerpoint/2010/main" val="4243032799"/>
              </p:ext>
            </p:extLst>
          </p:nvPr>
        </p:nvGraphicFramePr>
        <p:xfrm>
          <a:off x="2856092" y="4468590"/>
          <a:ext cx="222250" cy="257175"/>
        </p:xfrm>
        <a:graphic>
          <a:graphicData uri="http://schemas.openxmlformats.org/presentationml/2006/ole">
            <mc:AlternateContent xmlns:mc="http://schemas.openxmlformats.org/markup-compatibility/2006">
              <mc:Choice xmlns:v="urn:schemas-microsoft-com:vml" Requires="v">
                <p:oleObj name="Formula" r:id="rId10" imgW="133560" imgH="156240" progId="">
                  <p:embed/>
                </p:oleObj>
              </mc:Choice>
              <mc:Fallback>
                <p:oleObj name="Formula" r:id="rId10" imgW="133560" imgH="156240" progId="">
                  <p:embed/>
                  <p:pic>
                    <p:nvPicPr>
                      <p:cNvPr id="34826" name="Object 394">
                        <a:extLst>
                          <a:ext uri="{FF2B5EF4-FFF2-40B4-BE49-F238E27FC236}">
                            <a16:creationId xmlns:a16="http://schemas.microsoft.com/office/drawing/2014/main" id="{9CFB7382-B84C-4989-B60D-4E48F685026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56092" y="4468590"/>
                        <a:ext cx="2222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395">
            <a:extLst>
              <a:ext uri="{FF2B5EF4-FFF2-40B4-BE49-F238E27FC236}">
                <a16:creationId xmlns:a16="http://schemas.microsoft.com/office/drawing/2014/main" id="{3A22D86C-8C63-414D-A06F-3FF9F874EA82}"/>
              </a:ext>
            </a:extLst>
          </p:cNvPr>
          <p:cNvGraphicFramePr>
            <a:graphicFrameLocks noChangeAspect="1"/>
          </p:cNvGraphicFramePr>
          <p:nvPr>
            <p:extLst>
              <p:ext uri="{D42A27DB-BD31-4B8C-83A1-F6EECF244321}">
                <p14:modId xmlns:p14="http://schemas.microsoft.com/office/powerpoint/2010/main" val="710684837"/>
              </p:ext>
            </p:extLst>
          </p:nvPr>
        </p:nvGraphicFramePr>
        <p:xfrm>
          <a:off x="3394522" y="4438427"/>
          <a:ext cx="261937" cy="317500"/>
        </p:xfrm>
        <a:graphic>
          <a:graphicData uri="http://schemas.openxmlformats.org/presentationml/2006/ole">
            <mc:AlternateContent xmlns:mc="http://schemas.openxmlformats.org/markup-compatibility/2006">
              <mc:Choice xmlns:v="urn:schemas-microsoft-com:vml" Requires="v">
                <p:oleObj name="Formula" r:id="rId12" imgW="145080" imgH="177840" progId="">
                  <p:embed/>
                </p:oleObj>
              </mc:Choice>
              <mc:Fallback>
                <p:oleObj name="Formula" r:id="rId12" imgW="145080" imgH="177840" progId="">
                  <p:embed/>
                  <p:pic>
                    <p:nvPicPr>
                      <p:cNvPr id="34827" name="Object 395">
                        <a:extLst>
                          <a:ext uri="{FF2B5EF4-FFF2-40B4-BE49-F238E27FC236}">
                            <a16:creationId xmlns:a16="http://schemas.microsoft.com/office/drawing/2014/main" id="{23B5FC6D-EA51-44C0-9435-94B5BB16B6B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4522" y="4438427"/>
                        <a:ext cx="2619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396">
            <a:extLst>
              <a:ext uri="{FF2B5EF4-FFF2-40B4-BE49-F238E27FC236}">
                <a16:creationId xmlns:a16="http://schemas.microsoft.com/office/drawing/2014/main" id="{650409F2-1D2C-401A-9857-92A25752F8C8}"/>
              </a:ext>
            </a:extLst>
          </p:cNvPr>
          <p:cNvGraphicFramePr>
            <a:graphicFrameLocks noChangeAspect="1"/>
          </p:cNvGraphicFramePr>
          <p:nvPr>
            <p:extLst>
              <p:ext uri="{D42A27DB-BD31-4B8C-83A1-F6EECF244321}">
                <p14:modId xmlns:p14="http://schemas.microsoft.com/office/powerpoint/2010/main" val="892392979"/>
              </p:ext>
            </p:extLst>
          </p:nvPr>
        </p:nvGraphicFramePr>
        <p:xfrm>
          <a:off x="4546315" y="4470383"/>
          <a:ext cx="211138" cy="295275"/>
        </p:xfrm>
        <a:graphic>
          <a:graphicData uri="http://schemas.openxmlformats.org/presentationml/2006/ole">
            <mc:AlternateContent xmlns:mc="http://schemas.openxmlformats.org/markup-compatibility/2006">
              <mc:Choice xmlns:v="urn:schemas-microsoft-com:vml" Requires="v">
                <p:oleObj name="Formula" r:id="rId13" imgW="113040" imgH="160200" progId="">
                  <p:embed/>
                </p:oleObj>
              </mc:Choice>
              <mc:Fallback>
                <p:oleObj name="Formula" r:id="rId13" imgW="113040" imgH="160200" progId="">
                  <p:embed/>
                  <p:pic>
                    <p:nvPicPr>
                      <p:cNvPr id="34828" name="Object 396">
                        <a:extLst>
                          <a:ext uri="{FF2B5EF4-FFF2-40B4-BE49-F238E27FC236}">
                            <a16:creationId xmlns:a16="http://schemas.microsoft.com/office/drawing/2014/main" id="{5EFF4121-6EAB-4B4C-83BE-777705A83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6315" y="4470383"/>
                        <a:ext cx="21113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397">
            <a:extLst>
              <a:ext uri="{FF2B5EF4-FFF2-40B4-BE49-F238E27FC236}">
                <a16:creationId xmlns:a16="http://schemas.microsoft.com/office/drawing/2014/main" id="{3C472573-EBB0-426D-9876-7573F0E3ECDB}"/>
              </a:ext>
            </a:extLst>
          </p:cNvPr>
          <p:cNvGraphicFramePr>
            <a:graphicFrameLocks noChangeAspect="1"/>
          </p:cNvGraphicFramePr>
          <p:nvPr>
            <p:extLst>
              <p:ext uri="{D42A27DB-BD31-4B8C-83A1-F6EECF244321}">
                <p14:modId xmlns:p14="http://schemas.microsoft.com/office/powerpoint/2010/main" val="1028972605"/>
              </p:ext>
            </p:extLst>
          </p:nvPr>
        </p:nvGraphicFramePr>
        <p:xfrm>
          <a:off x="7611794" y="4438427"/>
          <a:ext cx="546100" cy="339725"/>
        </p:xfrm>
        <a:graphic>
          <a:graphicData uri="http://schemas.openxmlformats.org/presentationml/2006/ole">
            <mc:AlternateContent xmlns:mc="http://schemas.openxmlformats.org/markup-compatibility/2006">
              <mc:Choice xmlns:v="urn:schemas-microsoft-com:vml" Requires="v">
                <p:oleObj name="Formula" r:id="rId14" imgW="289800" imgH="184320" progId="">
                  <p:embed/>
                </p:oleObj>
              </mc:Choice>
              <mc:Fallback>
                <p:oleObj name="Formula" r:id="rId14" imgW="289800" imgH="184320" progId="">
                  <p:embed/>
                  <p:pic>
                    <p:nvPicPr>
                      <p:cNvPr id="34829" name="Object 397">
                        <a:extLst>
                          <a:ext uri="{FF2B5EF4-FFF2-40B4-BE49-F238E27FC236}">
                            <a16:creationId xmlns:a16="http://schemas.microsoft.com/office/drawing/2014/main" id="{EEC82C3A-3589-4502-B2FA-3242B6EC8A9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11794" y="4438427"/>
                        <a:ext cx="546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36638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AD39A2-BE7D-4C2A-B5BD-60BCC5B719A6}"/>
              </a:ext>
            </a:extLst>
          </p:cNvPr>
          <p:cNvSpPr>
            <a:spLocks noGrp="1"/>
          </p:cNvSpPr>
          <p:nvPr>
            <p:ph type="dt" sz="half" idx="10"/>
          </p:nvPr>
        </p:nvSpPr>
        <p:spPr/>
        <p:txBody>
          <a:bodyPr/>
          <a:lstStyle/>
          <a:p>
            <a:pPr>
              <a:defRPr/>
            </a:pPr>
            <a:fld id="{475F2974-A565-48EB-BE06-0BED6BD5DC9C}" type="datetime1">
              <a:rPr lang="zh-CN" altLang="en-US" smtClean="0"/>
              <a:t>2021/8/19</a:t>
            </a:fld>
            <a:endParaRPr lang="en-US" altLang="zh-CN" dirty="0"/>
          </a:p>
        </p:txBody>
      </p:sp>
      <p:sp>
        <p:nvSpPr>
          <p:cNvPr id="3" name="灯片编号占位符 2">
            <a:extLst>
              <a:ext uri="{FF2B5EF4-FFF2-40B4-BE49-F238E27FC236}">
                <a16:creationId xmlns:a16="http://schemas.microsoft.com/office/drawing/2014/main" id="{82A0094F-FE6B-4414-A4F3-27F38C5FFCBA}"/>
              </a:ext>
            </a:extLst>
          </p:cNvPr>
          <p:cNvSpPr>
            <a:spLocks noGrp="1"/>
          </p:cNvSpPr>
          <p:nvPr>
            <p:ph type="sldNum" sz="quarter" idx="11"/>
          </p:nvPr>
        </p:nvSpPr>
        <p:spPr/>
        <p:txBody>
          <a:bodyPr/>
          <a:lstStyle/>
          <a:p>
            <a:fld id="{8A43780D-5C61-47C7-84FD-DBDC025933FC}" type="slidenum">
              <a:rPr lang="en-US" altLang="zh-CN" smtClean="0"/>
              <a:t>21</a:t>
            </a:fld>
            <a:endParaRPr lang="en-US" altLang="zh-CN"/>
          </a:p>
        </p:txBody>
      </p:sp>
      <p:sp>
        <p:nvSpPr>
          <p:cNvPr id="4" name="标题 3">
            <a:extLst>
              <a:ext uri="{FF2B5EF4-FFF2-40B4-BE49-F238E27FC236}">
                <a16:creationId xmlns:a16="http://schemas.microsoft.com/office/drawing/2014/main" id="{12D7B639-3C85-4097-B423-039848450312}"/>
              </a:ext>
            </a:extLst>
          </p:cNvPr>
          <p:cNvSpPr txBox="1">
            <a:spLocks/>
          </p:cNvSpPr>
          <p:nvPr/>
        </p:nvSpPr>
        <p:spPr>
          <a:xfrm>
            <a:off x="260350" y="50800"/>
            <a:ext cx="7194550" cy="787400"/>
          </a:xfrm>
          <a:prstGeom prst="rect">
            <a:avLst/>
          </a:prstGeom>
        </p:spPr>
        <p:txBody>
          <a:bodyPr wrap="square" numCol="1" anchorCtr="0" compatLnSpc="1">
            <a:prstTxWarp prst="textNoShape">
              <a:avLst/>
            </a:prstTxWarp>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r>
              <a:rPr lang="en-US" altLang="zh-CN" kern="0" dirty="0">
                <a:effectLst>
                  <a:outerShdw blurRad="38100" dist="38100" dir="2700000" algn="tl">
                    <a:srgbClr val="C0C0C0"/>
                  </a:outerShdw>
                </a:effectLst>
              </a:rPr>
              <a:t>EM</a:t>
            </a:r>
            <a:r>
              <a:rPr lang="zh-CN" altLang="en-US" kern="0" dirty="0">
                <a:effectLst>
                  <a:outerShdw blurRad="38100" dist="38100" dir="2700000" algn="tl">
                    <a:srgbClr val="C0C0C0"/>
                  </a:outerShdw>
                </a:effectLst>
                <a:latin typeface="幼圆" pitchFamily="49" charset="-122"/>
                <a:ea typeface="黑体" panose="02010609060101010101" pitchFamily="49" charset="-122"/>
              </a:rPr>
              <a:t>算法</a:t>
            </a:r>
            <a:endParaRPr lang="zh-CN" altLang="en-US" kern="0" dirty="0">
              <a:effectLst>
                <a:outerShdw blurRad="38100" dist="38100" dir="2700000" algn="tl">
                  <a:srgbClr val="C0C0C0"/>
                </a:outerShdw>
              </a:effectLst>
              <a:latin typeface="幼圆" pitchFamily="49" charset="-122"/>
            </a:endParaRPr>
          </a:p>
        </p:txBody>
      </p:sp>
      <p:sp>
        <p:nvSpPr>
          <p:cNvPr id="5" name="内容占位符 3">
            <a:extLst>
              <a:ext uri="{FF2B5EF4-FFF2-40B4-BE49-F238E27FC236}">
                <a16:creationId xmlns:a16="http://schemas.microsoft.com/office/drawing/2014/main" id="{EFE3892E-9BA5-4336-8267-A710B49F6970}"/>
              </a:ext>
            </a:extLst>
          </p:cNvPr>
          <p:cNvSpPr txBox="1">
            <a:spLocks/>
          </p:cNvSpPr>
          <p:nvPr/>
        </p:nvSpPr>
        <p:spPr>
          <a:xfrm>
            <a:off x="260349" y="1138238"/>
            <a:ext cx="11709043" cy="5095875"/>
          </a:xfrm>
          <a:prstGeom prst="rect">
            <a:avLst/>
          </a:prstGeom>
        </p:spPr>
        <p:txBody>
          <a:bodyPr>
            <a:normAutofit lnSpcReduction="1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marL="325438" lvl="1" indent="0">
              <a:buFont typeface="Wingdings" panose="05000000000000000000" pitchFamily="2" charset="2"/>
              <a:buNone/>
            </a:pPr>
            <a:r>
              <a:rPr lang="zh-CN" altLang="en-US" sz="2200" kern="0" dirty="0">
                <a:latin typeface="幼圆" pitchFamily="49" charset="-122"/>
                <a:ea typeface="Times" panose="02020603050405020304" pitchFamily="18" charset="0"/>
                <a:cs typeface="Times" panose="02020603050405020304" pitchFamily="18" charset="0"/>
              </a:rPr>
              <a:t>	进一步，若我们不是取</a:t>
            </a:r>
            <a:r>
              <a:rPr lang="en-US" altLang="zh-CN" sz="2200" kern="0" dirty="0">
                <a:latin typeface="幼圆" pitchFamily="49" charset="-122"/>
                <a:ea typeface="Times" panose="02020603050405020304" pitchFamily="18" charset="0"/>
                <a:cs typeface="Times" panose="02020603050405020304" pitchFamily="18" charset="0"/>
              </a:rPr>
              <a:t>Z</a:t>
            </a:r>
            <a:r>
              <a:rPr lang="zh-CN" altLang="en-US" sz="2200" kern="0" dirty="0">
                <a:latin typeface="幼圆" pitchFamily="49" charset="-122"/>
                <a:ea typeface="Times" panose="02020603050405020304" pitchFamily="18" charset="0"/>
                <a:cs typeface="Times" panose="02020603050405020304" pitchFamily="18" charset="0"/>
              </a:rPr>
              <a:t>的期望，而是基于   计算隐变量</a:t>
            </a:r>
            <a:r>
              <a:rPr lang="en-US" altLang="zh-CN" sz="2200" kern="0" dirty="0">
                <a:latin typeface="幼圆" pitchFamily="49" charset="-122"/>
                <a:ea typeface="Times" panose="02020603050405020304" pitchFamily="18" charset="0"/>
                <a:cs typeface="Times" panose="02020603050405020304" pitchFamily="18" charset="0"/>
              </a:rPr>
              <a:t>  </a:t>
            </a:r>
            <a:r>
              <a:rPr lang="zh-CN" altLang="en-US" sz="2200" kern="0" dirty="0">
                <a:latin typeface="幼圆" pitchFamily="49" charset="-122"/>
                <a:ea typeface="Times" panose="02020603050405020304" pitchFamily="18" charset="0"/>
                <a:cs typeface="Times" panose="02020603050405020304" pitchFamily="18" charset="0"/>
              </a:rPr>
              <a:t>的概率分布                   ，则</a:t>
            </a:r>
            <a:r>
              <a:rPr lang="en-US" altLang="zh-CN" sz="2200" kern="0" dirty="0">
                <a:ea typeface="Times" panose="02020603050405020304" pitchFamily="18" charset="0"/>
                <a:cs typeface="Times" panose="02020603050405020304" pitchFamily="18" charset="0"/>
              </a:rPr>
              <a:t>EM</a:t>
            </a:r>
            <a:r>
              <a:rPr lang="zh-CN" altLang="en-US" sz="2200" kern="0" dirty="0">
                <a:latin typeface="幼圆" pitchFamily="49" charset="-122"/>
                <a:ea typeface="Times" panose="02020603050405020304" pitchFamily="18" charset="0"/>
                <a:cs typeface="Times" panose="02020603050405020304" pitchFamily="18" charset="0"/>
              </a:rPr>
              <a:t>算法的两个步骤是：</a:t>
            </a:r>
            <a:endParaRPr lang="en-US" altLang="zh-CN" sz="2200" kern="0" dirty="0">
              <a:latin typeface="幼圆" pitchFamily="49" charset="-122"/>
              <a:ea typeface="Times" panose="02020603050405020304" pitchFamily="18" charset="0"/>
              <a:cs typeface="Times" panose="02020603050405020304" pitchFamily="18" charset="0"/>
            </a:endParaRPr>
          </a:p>
          <a:p>
            <a:pPr marL="325438" lvl="1" indent="0">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325438" lvl="1" indent="0">
              <a:spcBef>
                <a:spcPts val="1000"/>
              </a:spcBef>
              <a:buSzPct val="120000"/>
              <a:buFont typeface="Wingdings" panose="05000000000000000000" pitchFamily="2" charset="2"/>
              <a:buChar char="p"/>
            </a:pPr>
            <a:r>
              <a:rPr lang="en-US" altLang="zh-CN" sz="2200" kern="0" dirty="0"/>
              <a:t>E</a:t>
            </a:r>
            <a:r>
              <a:rPr lang="zh-CN" altLang="en-US" sz="2200" kern="0" dirty="0">
                <a:latin typeface="幼圆" pitchFamily="49" charset="-122"/>
                <a:ea typeface="宋体" panose="02010600030101010101" pitchFamily="2" charset="-122"/>
              </a:rPr>
              <a:t>步</a:t>
            </a:r>
            <a:r>
              <a:rPr lang="en-US" altLang="zh-CN" sz="2200" kern="0" dirty="0">
                <a:latin typeface="幼圆" pitchFamily="49" charset="-122"/>
                <a:ea typeface="宋体" panose="02010600030101010101" pitchFamily="2" charset="-122"/>
              </a:rPr>
              <a:t>(</a:t>
            </a:r>
            <a:r>
              <a:rPr lang="en-US" altLang="zh-CN" sz="2200" kern="0" dirty="0"/>
              <a:t>Expectation</a:t>
            </a:r>
            <a:r>
              <a:rPr lang="en-US" altLang="zh-CN" sz="2200" kern="0" dirty="0">
                <a:latin typeface="幼圆" pitchFamily="49" charset="-122"/>
                <a:ea typeface="宋体" panose="02010600030101010101" pitchFamily="2" charset="-122"/>
              </a:rPr>
              <a:t>):</a:t>
            </a:r>
            <a:r>
              <a:rPr lang="zh-CN" altLang="en-US" sz="2200" kern="0" dirty="0">
                <a:latin typeface="幼圆" pitchFamily="49" charset="-122"/>
                <a:ea typeface="宋体" panose="02010600030101010101" pitchFamily="2" charset="-122"/>
              </a:rPr>
              <a:t>以当前参数    推断隐变量分布                    ，并计算对数似然     </a:t>
            </a:r>
            <a:r>
              <a:rPr lang="en-US" altLang="zh-CN" sz="2200" kern="0" dirty="0">
                <a:latin typeface="幼圆" pitchFamily="49" charset="-122"/>
                <a:ea typeface="宋体" panose="02010600030101010101" pitchFamily="2" charset="-122"/>
              </a:rPr>
              <a:t>   </a:t>
            </a:r>
            <a:r>
              <a:rPr lang="zh-CN" altLang="en-US" sz="2200" kern="0" dirty="0">
                <a:latin typeface="幼圆" pitchFamily="49" charset="-122"/>
                <a:ea typeface="宋体" panose="02010600030101010101" pitchFamily="2" charset="-122"/>
              </a:rPr>
              <a:t>    关于</a:t>
            </a:r>
            <a:r>
              <a:rPr lang="en-US" altLang="zh-CN" sz="2200" kern="0" dirty="0">
                <a:latin typeface="幼圆" pitchFamily="49" charset="-122"/>
                <a:ea typeface="Times" panose="02020603050405020304" pitchFamily="18" charset="0"/>
                <a:cs typeface="Times" panose="02020603050405020304" pitchFamily="18" charset="0"/>
              </a:rPr>
              <a:t>Z</a:t>
            </a:r>
            <a:r>
              <a:rPr lang="zh-CN" altLang="en-US" sz="2200" kern="0" dirty="0">
                <a:latin typeface="幼圆" pitchFamily="49" charset="-122"/>
                <a:ea typeface="Times" panose="02020603050405020304" pitchFamily="18" charset="0"/>
                <a:cs typeface="Times" panose="02020603050405020304" pitchFamily="18" charset="0"/>
              </a:rPr>
              <a:t>的期</a:t>
            </a:r>
            <a:r>
              <a:rPr lang="zh-CN" altLang="en-US" sz="2200" kern="0" dirty="0">
                <a:latin typeface="幼圆" pitchFamily="49" charset="-122"/>
                <a:ea typeface="宋体" panose="02010600030101010101" pitchFamily="2" charset="-122"/>
              </a:rPr>
              <a:t>望</a:t>
            </a:r>
            <a:r>
              <a:rPr lang="en-US" altLang="zh-CN" sz="2200" kern="0" dirty="0">
                <a:latin typeface="幼圆" pitchFamily="49" charset="-122"/>
                <a:ea typeface="宋体" panose="02010600030101010101" pitchFamily="2" charset="-122"/>
              </a:rPr>
              <a:t>:</a:t>
            </a:r>
            <a:endParaRPr lang="zh-CN" altLang="en-US" sz="2200" kern="0" dirty="0">
              <a:latin typeface="幼圆" pitchFamily="49" charset="-122"/>
              <a:ea typeface="宋体" panose="02010600030101010101" pitchFamily="2" charset="-122"/>
            </a:endParaRPr>
          </a:p>
          <a:p>
            <a:pPr marL="325438" lvl="1" indent="0">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325438" lvl="1" indent="0">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325438" lvl="1" indent="0">
              <a:spcBef>
                <a:spcPts val="1000"/>
              </a:spcBef>
              <a:buSzPct val="120000"/>
              <a:buFont typeface="Wingdings" panose="05000000000000000000" pitchFamily="2" charset="2"/>
              <a:buChar char="p"/>
            </a:pPr>
            <a:r>
              <a:rPr lang="en-US" altLang="zh-CN" sz="2200" kern="0" dirty="0"/>
              <a:t>M</a:t>
            </a:r>
            <a:r>
              <a:rPr lang="zh-CN" altLang="en-US" sz="2200" kern="0" dirty="0">
                <a:latin typeface="宋体" panose="02010600030101010101" pitchFamily="2" charset="-122"/>
                <a:ea typeface="宋体" panose="02010600030101010101" pitchFamily="2" charset="-122"/>
              </a:rPr>
              <a:t>步</a:t>
            </a:r>
            <a:r>
              <a:rPr lang="en-US" altLang="zh-CN" sz="2200" kern="0" dirty="0">
                <a:latin typeface="宋体" panose="02010600030101010101" pitchFamily="2" charset="-122"/>
                <a:ea typeface="宋体" panose="02010600030101010101" pitchFamily="2" charset="-122"/>
              </a:rPr>
              <a:t>(</a:t>
            </a:r>
            <a:r>
              <a:rPr lang="en-US" altLang="zh-CN" sz="2200" kern="0" dirty="0"/>
              <a:t>Maximization</a:t>
            </a:r>
            <a:r>
              <a:rPr lang="en-US" altLang="zh-CN" sz="2200" kern="0" dirty="0">
                <a:latin typeface="宋体" panose="02010600030101010101" pitchFamily="2" charset="-122"/>
                <a:ea typeface="宋体" panose="02010600030101010101" pitchFamily="2" charset="-122"/>
              </a:rPr>
              <a:t>):</a:t>
            </a:r>
            <a:r>
              <a:rPr lang="zh-CN" altLang="en-US" sz="2200" kern="0" dirty="0">
                <a:latin typeface="幼圆" pitchFamily="49" charset="-122"/>
                <a:ea typeface="宋体" panose="02010600030101010101" pitchFamily="2" charset="-122"/>
              </a:rPr>
              <a:t>寻找参数最大化期望似然，即</a:t>
            </a:r>
            <a:endParaRPr lang="en-US" altLang="zh-CN" sz="2200" kern="0" dirty="0">
              <a:latin typeface="幼圆" pitchFamily="49" charset="-122"/>
              <a:ea typeface="宋体" panose="02010600030101010101" pitchFamily="2" charset="-122"/>
            </a:endParaRPr>
          </a:p>
          <a:p>
            <a:pPr marL="325438" lvl="1" indent="0">
              <a:spcBef>
                <a:spcPts val="1000"/>
              </a:spcBef>
              <a:buSzPct val="120000"/>
              <a:buFont typeface="Wingdings" panose="05000000000000000000" pitchFamily="2" charset="2"/>
              <a:buChar char="p"/>
            </a:pPr>
            <a:endParaRPr lang="en-US" altLang="zh-CN" sz="2200" kern="0" dirty="0">
              <a:latin typeface="幼圆" pitchFamily="49" charset="-122"/>
              <a:ea typeface="宋体" panose="02010600030101010101" pitchFamily="2" charset="-122"/>
            </a:endParaRPr>
          </a:p>
          <a:p>
            <a:pPr marL="325438" lvl="1" indent="0">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325438" lvl="1" indent="0">
              <a:spcBef>
                <a:spcPts val="1000"/>
              </a:spcBef>
              <a:buSzPct val="120000"/>
              <a:buFont typeface="Wingdings" panose="05000000000000000000" pitchFamily="2" charset="2"/>
              <a:buChar char="p"/>
            </a:pPr>
            <a:r>
              <a:rPr lang="en-US" altLang="zh-CN" sz="2200" kern="0" dirty="0"/>
              <a:t>EM</a:t>
            </a:r>
            <a:r>
              <a:rPr lang="zh-CN" altLang="en-US" sz="2200" kern="0" dirty="0">
                <a:latin typeface="幼圆" pitchFamily="49" charset="-122"/>
                <a:ea typeface="宋体" panose="02010600030101010101" pitchFamily="2" charset="-122"/>
              </a:rPr>
              <a:t>算法使用两个步骤交替计算：第一步计算期望</a:t>
            </a:r>
            <a:r>
              <a:rPr lang="en-US" altLang="zh-CN" sz="2200" kern="0" dirty="0">
                <a:latin typeface="幼圆" pitchFamily="49" charset="-122"/>
                <a:ea typeface="宋体" panose="02010600030101010101" pitchFamily="2" charset="-122"/>
              </a:rPr>
              <a:t>(</a:t>
            </a:r>
            <a:r>
              <a:rPr lang="en-US" altLang="zh-CN" sz="2200" kern="0" dirty="0"/>
              <a:t>E</a:t>
            </a:r>
            <a:r>
              <a:rPr lang="zh-CN" altLang="en-US" sz="2200" kern="0" dirty="0">
                <a:latin typeface="幼圆" pitchFamily="49" charset="-122"/>
                <a:ea typeface="宋体" panose="02010600030101010101" pitchFamily="2" charset="-122"/>
              </a:rPr>
              <a:t>步</a:t>
            </a:r>
            <a:r>
              <a:rPr lang="en-US" altLang="zh-CN" sz="2200" kern="0" dirty="0">
                <a:latin typeface="幼圆" pitchFamily="49" charset="-122"/>
                <a:ea typeface="宋体" panose="02010600030101010101" pitchFamily="2" charset="-122"/>
              </a:rPr>
              <a:t>)</a:t>
            </a:r>
            <a:r>
              <a:rPr lang="zh-CN" altLang="en-US" sz="2200" kern="0" dirty="0">
                <a:latin typeface="幼圆" pitchFamily="49" charset="-122"/>
                <a:ea typeface="宋体" panose="02010600030101010101" pitchFamily="2" charset="-122"/>
              </a:rPr>
              <a:t>，利用当前估计的参数值计算对数似然的参数值；第二步最大化</a:t>
            </a:r>
            <a:r>
              <a:rPr lang="en-US" altLang="zh-CN" sz="2200" kern="0" dirty="0">
                <a:latin typeface="幼圆" pitchFamily="49" charset="-122"/>
                <a:ea typeface="宋体" panose="02010600030101010101" pitchFamily="2" charset="-122"/>
              </a:rPr>
              <a:t>(</a:t>
            </a:r>
            <a:r>
              <a:rPr lang="en-US" altLang="zh-CN" sz="2200" kern="0" dirty="0"/>
              <a:t>M</a:t>
            </a:r>
            <a:r>
              <a:rPr lang="zh-CN" altLang="en-US" sz="2200" kern="0" dirty="0">
                <a:latin typeface="幼圆" pitchFamily="49" charset="-122"/>
                <a:ea typeface="宋体" panose="02010600030101010101" pitchFamily="2" charset="-122"/>
              </a:rPr>
              <a:t>步</a:t>
            </a:r>
            <a:r>
              <a:rPr lang="en-US" altLang="zh-CN" sz="2200" kern="0" dirty="0">
                <a:latin typeface="幼圆" pitchFamily="49" charset="-122"/>
                <a:ea typeface="宋体" panose="02010600030101010101" pitchFamily="2" charset="-122"/>
              </a:rPr>
              <a:t>)</a:t>
            </a:r>
            <a:r>
              <a:rPr lang="zh-CN" altLang="en-US" sz="2200" kern="0" dirty="0">
                <a:latin typeface="幼圆" pitchFamily="49" charset="-122"/>
                <a:ea typeface="宋体" panose="02010600030101010101" pitchFamily="2" charset="-122"/>
              </a:rPr>
              <a:t>，寻找能使</a:t>
            </a:r>
            <a:r>
              <a:rPr lang="en-US" altLang="zh-CN" sz="2200" kern="0" dirty="0"/>
              <a:t>E</a:t>
            </a:r>
            <a:r>
              <a:rPr lang="zh-CN" altLang="en-US" sz="2200" kern="0" dirty="0">
                <a:latin typeface="幼圆" pitchFamily="49" charset="-122"/>
                <a:ea typeface="宋体" panose="02010600030101010101" pitchFamily="2" charset="-122"/>
              </a:rPr>
              <a:t>步产生的似然期望最大化的参数值</a:t>
            </a:r>
            <a:r>
              <a:rPr lang="en-US" altLang="zh-CN" sz="2200" kern="0" dirty="0">
                <a:latin typeface="幼圆" pitchFamily="49" charset="-122"/>
                <a:ea typeface="宋体" panose="02010600030101010101" pitchFamily="2" charset="-122"/>
              </a:rPr>
              <a:t>……</a:t>
            </a:r>
            <a:r>
              <a:rPr lang="zh-CN" altLang="en-US" sz="2200" kern="0" dirty="0">
                <a:latin typeface="幼圆" pitchFamily="49" charset="-122"/>
                <a:ea typeface="宋体" panose="02010600030101010101" pitchFamily="2" charset="-122"/>
              </a:rPr>
              <a:t>直至收敛到全局最优解。</a:t>
            </a:r>
            <a:endParaRPr lang="en-US" altLang="zh-CN" sz="2200" kern="0" dirty="0">
              <a:latin typeface="幼圆" pitchFamily="49" charset="-122"/>
              <a:ea typeface="宋体" panose="02010600030101010101" pitchFamily="2" charset="-122"/>
            </a:endParaRPr>
          </a:p>
          <a:p>
            <a:endParaRPr kumimoji="1" lang="zh-CN" altLang="en-US" kern="0" dirty="0">
              <a:latin typeface="幼圆" pitchFamily="49" charset="-122"/>
            </a:endParaRPr>
          </a:p>
        </p:txBody>
      </p:sp>
      <p:graphicFrame>
        <p:nvGraphicFramePr>
          <p:cNvPr id="6" name="Object 550">
            <a:extLst>
              <a:ext uri="{FF2B5EF4-FFF2-40B4-BE49-F238E27FC236}">
                <a16:creationId xmlns:a16="http://schemas.microsoft.com/office/drawing/2014/main" id="{DABDFFD0-AE62-4456-B6D4-206A93E72B31}"/>
              </a:ext>
            </a:extLst>
          </p:cNvPr>
          <p:cNvGraphicFramePr>
            <a:graphicFrameLocks noChangeAspect="1"/>
          </p:cNvGraphicFramePr>
          <p:nvPr/>
        </p:nvGraphicFramePr>
        <p:xfrm>
          <a:off x="6470650" y="1204913"/>
          <a:ext cx="271463" cy="312737"/>
        </p:xfrm>
        <a:graphic>
          <a:graphicData uri="http://schemas.openxmlformats.org/presentationml/2006/ole">
            <mc:AlternateContent xmlns:mc="http://schemas.openxmlformats.org/markup-compatibility/2006">
              <mc:Choice xmlns:v="urn:schemas-microsoft-com:vml" Requires="v">
                <p:oleObj name="Formula" r:id="rId2" imgW="156240" imgH="179280" progId="">
                  <p:embed/>
                </p:oleObj>
              </mc:Choice>
              <mc:Fallback>
                <p:oleObj name="Formula" r:id="rId2" imgW="156240" imgH="179280" progId="">
                  <p:embed/>
                  <p:pic>
                    <p:nvPicPr>
                      <p:cNvPr id="35844" name="Object 550">
                        <a:extLst>
                          <a:ext uri="{FF2B5EF4-FFF2-40B4-BE49-F238E27FC236}">
                            <a16:creationId xmlns:a16="http://schemas.microsoft.com/office/drawing/2014/main" id="{A1969E79-4BCB-4BAF-911B-13773205A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650" y="1204913"/>
                        <a:ext cx="2714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551">
            <a:extLst>
              <a:ext uri="{FF2B5EF4-FFF2-40B4-BE49-F238E27FC236}">
                <a16:creationId xmlns:a16="http://schemas.microsoft.com/office/drawing/2014/main" id="{C9B7BDC9-6DE8-4883-816F-7639BFB31490}"/>
              </a:ext>
            </a:extLst>
          </p:cNvPr>
          <p:cNvGraphicFramePr>
            <a:graphicFrameLocks noChangeAspect="1"/>
          </p:cNvGraphicFramePr>
          <p:nvPr>
            <p:extLst>
              <p:ext uri="{D42A27DB-BD31-4B8C-83A1-F6EECF244321}">
                <p14:modId xmlns:p14="http://schemas.microsoft.com/office/powerpoint/2010/main" val="3882616775"/>
              </p:ext>
            </p:extLst>
          </p:nvPr>
        </p:nvGraphicFramePr>
        <p:xfrm>
          <a:off x="8104331" y="1225549"/>
          <a:ext cx="174625" cy="271463"/>
        </p:xfrm>
        <a:graphic>
          <a:graphicData uri="http://schemas.openxmlformats.org/presentationml/2006/ole">
            <mc:AlternateContent xmlns:mc="http://schemas.openxmlformats.org/markup-compatibility/2006">
              <mc:Choice xmlns:v="urn:schemas-microsoft-com:vml" Requires="v">
                <p:oleObj name="Formula" r:id="rId4" imgW="100440" imgH="155160" progId="">
                  <p:embed/>
                </p:oleObj>
              </mc:Choice>
              <mc:Fallback>
                <p:oleObj name="Formula" r:id="rId4" imgW="100440" imgH="155160" progId="">
                  <p:embed/>
                  <p:pic>
                    <p:nvPicPr>
                      <p:cNvPr id="35845" name="Object 551">
                        <a:extLst>
                          <a:ext uri="{FF2B5EF4-FFF2-40B4-BE49-F238E27FC236}">
                            <a16:creationId xmlns:a16="http://schemas.microsoft.com/office/drawing/2014/main" id="{ADE12AC7-DF24-4E5E-A308-CD903C5159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4331" y="1225549"/>
                        <a:ext cx="1746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548">
            <a:extLst>
              <a:ext uri="{FF2B5EF4-FFF2-40B4-BE49-F238E27FC236}">
                <a16:creationId xmlns:a16="http://schemas.microsoft.com/office/drawing/2014/main" id="{A71350BE-BAB5-4383-8000-6E860639DAD5}"/>
              </a:ext>
            </a:extLst>
          </p:cNvPr>
          <p:cNvGraphicFramePr>
            <a:graphicFrameLocks noChangeAspect="1"/>
          </p:cNvGraphicFramePr>
          <p:nvPr>
            <p:extLst>
              <p:ext uri="{D42A27DB-BD31-4B8C-83A1-F6EECF244321}">
                <p14:modId xmlns:p14="http://schemas.microsoft.com/office/powerpoint/2010/main" val="1018972444"/>
              </p:ext>
            </p:extLst>
          </p:nvPr>
        </p:nvGraphicFramePr>
        <p:xfrm>
          <a:off x="9791965" y="1177015"/>
          <a:ext cx="1417638" cy="330200"/>
        </p:xfrm>
        <a:graphic>
          <a:graphicData uri="http://schemas.openxmlformats.org/presentationml/2006/ole">
            <mc:AlternateContent xmlns:mc="http://schemas.openxmlformats.org/markup-compatibility/2006">
              <mc:Choice xmlns:v="urn:schemas-microsoft-com:vml" Requires="v">
                <p:oleObj name="Formula" r:id="rId6" imgW="810360" imgH="189360" progId="">
                  <p:embed/>
                </p:oleObj>
              </mc:Choice>
              <mc:Fallback>
                <p:oleObj name="Formula" r:id="rId6" imgW="810360" imgH="189360" progId="">
                  <p:embed/>
                  <p:pic>
                    <p:nvPicPr>
                      <p:cNvPr id="35842" name="Object 548">
                        <a:extLst>
                          <a:ext uri="{FF2B5EF4-FFF2-40B4-BE49-F238E27FC236}">
                            <a16:creationId xmlns:a16="http://schemas.microsoft.com/office/drawing/2014/main" id="{ED97CAA3-4803-4860-9A6C-082D26C0D2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91965" y="1177015"/>
                        <a:ext cx="14176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556">
            <a:extLst>
              <a:ext uri="{FF2B5EF4-FFF2-40B4-BE49-F238E27FC236}">
                <a16:creationId xmlns:a16="http://schemas.microsoft.com/office/drawing/2014/main" id="{A0DD201D-7F0C-4332-9B51-D931842DA9E2}"/>
              </a:ext>
            </a:extLst>
          </p:cNvPr>
          <p:cNvGraphicFramePr>
            <a:graphicFrameLocks noChangeAspect="1"/>
          </p:cNvGraphicFramePr>
          <p:nvPr>
            <p:extLst>
              <p:ext uri="{D42A27DB-BD31-4B8C-83A1-F6EECF244321}">
                <p14:modId xmlns:p14="http://schemas.microsoft.com/office/powerpoint/2010/main" val="3707896631"/>
              </p:ext>
            </p:extLst>
          </p:nvPr>
        </p:nvGraphicFramePr>
        <p:xfrm>
          <a:off x="6736835" y="2337817"/>
          <a:ext cx="1601787" cy="330200"/>
        </p:xfrm>
        <a:graphic>
          <a:graphicData uri="http://schemas.openxmlformats.org/presentationml/2006/ole">
            <mc:AlternateContent xmlns:mc="http://schemas.openxmlformats.org/markup-compatibility/2006">
              <mc:Choice xmlns:v="urn:schemas-microsoft-com:vml" Requires="v">
                <p:oleObj name="Formula" r:id="rId8" imgW="851040" imgH="177840" progId="">
                  <p:embed/>
                </p:oleObj>
              </mc:Choice>
              <mc:Fallback>
                <p:oleObj name="Formula" r:id="rId8" imgW="851040" imgH="177840" progId="">
                  <p:embed/>
                  <p:pic>
                    <p:nvPicPr>
                      <p:cNvPr id="35850" name="Object 556">
                        <a:extLst>
                          <a:ext uri="{FF2B5EF4-FFF2-40B4-BE49-F238E27FC236}">
                            <a16:creationId xmlns:a16="http://schemas.microsoft.com/office/drawing/2014/main" id="{F2264109-47E6-45B3-9F5B-4D0493563C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6835" y="2337817"/>
                        <a:ext cx="1601787"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555">
            <a:extLst>
              <a:ext uri="{FF2B5EF4-FFF2-40B4-BE49-F238E27FC236}">
                <a16:creationId xmlns:a16="http://schemas.microsoft.com/office/drawing/2014/main" id="{4E793580-D518-4FFC-A822-E376BDCF2FDD}"/>
              </a:ext>
            </a:extLst>
          </p:cNvPr>
          <p:cNvGraphicFramePr>
            <a:graphicFrameLocks noChangeAspect="1"/>
          </p:cNvGraphicFramePr>
          <p:nvPr>
            <p:extLst>
              <p:ext uri="{D42A27DB-BD31-4B8C-83A1-F6EECF244321}">
                <p14:modId xmlns:p14="http://schemas.microsoft.com/office/powerpoint/2010/main" val="193824649"/>
              </p:ext>
            </p:extLst>
          </p:nvPr>
        </p:nvGraphicFramePr>
        <p:xfrm>
          <a:off x="4442895" y="2288604"/>
          <a:ext cx="333375" cy="379413"/>
        </p:xfrm>
        <a:graphic>
          <a:graphicData uri="http://schemas.openxmlformats.org/presentationml/2006/ole">
            <mc:AlternateContent xmlns:mc="http://schemas.openxmlformats.org/markup-compatibility/2006">
              <mc:Choice xmlns:v="urn:schemas-microsoft-com:vml" Requires="v">
                <p:oleObj name="Formula" r:id="rId10" imgW="156240" imgH="179280" progId="">
                  <p:embed/>
                </p:oleObj>
              </mc:Choice>
              <mc:Fallback>
                <p:oleObj name="Formula" r:id="rId10" imgW="156240" imgH="179280" progId="">
                  <p:embed/>
                  <p:pic>
                    <p:nvPicPr>
                      <p:cNvPr id="35849" name="Object 555">
                        <a:extLst>
                          <a:ext uri="{FF2B5EF4-FFF2-40B4-BE49-F238E27FC236}">
                            <a16:creationId xmlns:a16="http://schemas.microsoft.com/office/drawing/2014/main" id="{46C1690B-CA88-4321-9E01-9A6AD52F4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2895" y="2288604"/>
                        <a:ext cx="33337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549">
            <a:extLst>
              <a:ext uri="{FF2B5EF4-FFF2-40B4-BE49-F238E27FC236}">
                <a16:creationId xmlns:a16="http://schemas.microsoft.com/office/drawing/2014/main" id="{34DD22F1-93CB-4C0D-A4AC-3F84A80E5F6D}"/>
              </a:ext>
            </a:extLst>
          </p:cNvPr>
          <p:cNvGraphicFramePr>
            <a:graphicFrameLocks noChangeAspect="1"/>
          </p:cNvGraphicFramePr>
          <p:nvPr>
            <p:extLst>
              <p:ext uri="{D42A27DB-BD31-4B8C-83A1-F6EECF244321}">
                <p14:modId xmlns:p14="http://schemas.microsoft.com/office/powerpoint/2010/main" val="1977976809"/>
              </p:ext>
            </p:extLst>
          </p:nvPr>
        </p:nvGraphicFramePr>
        <p:xfrm>
          <a:off x="10660294" y="2337817"/>
          <a:ext cx="1417638" cy="330200"/>
        </p:xfrm>
        <a:graphic>
          <a:graphicData uri="http://schemas.openxmlformats.org/presentationml/2006/ole">
            <mc:AlternateContent xmlns:mc="http://schemas.openxmlformats.org/markup-compatibility/2006">
              <mc:Choice xmlns:v="urn:schemas-microsoft-com:vml" Requires="v">
                <p:oleObj name="Formula" r:id="rId11" imgW="810360" imgH="189360" progId="">
                  <p:embed/>
                </p:oleObj>
              </mc:Choice>
              <mc:Fallback>
                <p:oleObj name="Formula" r:id="rId11" imgW="810360" imgH="189360" progId="">
                  <p:embed/>
                  <p:pic>
                    <p:nvPicPr>
                      <p:cNvPr id="35843" name="Object 549">
                        <a:extLst>
                          <a:ext uri="{FF2B5EF4-FFF2-40B4-BE49-F238E27FC236}">
                            <a16:creationId xmlns:a16="http://schemas.microsoft.com/office/drawing/2014/main" id="{BAFDD28D-7810-4249-A64A-5F290382EA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0294" y="2337817"/>
                        <a:ext cx="14176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 name="组合 4">
            <a:extLst>
              <a:ext uri="{FF2B5EF4-FFF2-40B4-BE49-F238E27FC236}">
                <a16:creationId xmlns:a16="http://schemas.microsoft.com/office/drawing/2014/main" id="{22AD8E41-328B-4537-BF98-148B62C81526}"/>
              </a:ext>
            </a:extLst>
          </p:cNvPr>
          <p:cNvGrpSpPr>
            <a:grpSpLocks/>
          </p:cNvGrpSpPr>
          <p:nvPr/>
        </p:nvGrpSpPr>
        <p:grpSpPr bwMode="auto">
          <a:xfrm>
            <a:off x="1625600" y="3151188"/>
            <a:ext cx="5976938" cy="395287"/>
            <a:chOff x="1625902" y="3151938"/>
            <a:chExt cx="5976080" cy="395028"/>
          </a:xfrm>
        </p:grpSpPr>
        <p:pic>
          <p:nvPicPr>
            <p:cNvPr id="14" name="Picture 15">
              <a:extLst>
                <a:ext uri="{FF2B5EF4-FFF2-40B4-BE49-F238E27FC236}">
                  <a16:creationId xmlns:a16="http://schemas.microsoft.com/office/drawing/2014/main" id="{B245713F-6812-47FA-81E6-86813A2B4609}"/>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756743" y="3195422"/>
              <a:ext cx="845239" cy="34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Object 553">
              <a:extLst>
                <a:ext uri="{FF2B5EF4-FFF2-40B4-BE49-F238E27FC236}">
                  <a16:creationId xmlns:a16="http://schemas.microsoft.com/office/drawing/2014/main" id="{CA892D8A-A842-4CDC-AC2D-9614707ED013}"/>
                </a:ext>
              </a:extLst>
            </p:cNvPr>
            <p:cNvGraphicFramePr>
              <a:graphicFrameLocks noChangeAspect="1"/>
            </p:cNvGraphicFramePr>
            <p:nvPr/>
          </p:nvGraphicFramePr>
          <p:xfrm>
            <a:off x="1625902" y="3151938"/>
            <a:ext cx="4368551" cy="395028"/>
          </p:xfrm>
          <a:graphic>
            <a:graphicData uri="http://schemas.openxmlformats.org/presentationml/2006/ole">
              <mc:AlternateContent xmlns:mc="http://schemas.openxmlformats.org/markup-compatibility/2006">
                <mc:Choice xmlns:v="urn:schemas-microsoft-com:vml" Requires="v">
                  <p:oleObj name="Formula" r:id="rId13" imgW="2215080" imgH="201960" progId="">
                    <p:embed/>
                  </p:oleObj>
                </mc:Choice>
                <mc:Fallback>
                  <p:oleObj name="Formula" r:id="rId13" imgW="2215080" imgH="201960" progId="">
                    <p:embed/>
                    <p:pic>
                      <p:nvPicPr>
                        <p:cNvPr id="35847" name="Object 553">
                          <a:extLst>
                            <a:ext uri="{FF2B5EF4-FFF2-40B4-BE49-F238E27FC236}">
                              <a16:creationId xmlns:a16="http://schemas.microsoft.com/office/drawing/2014/main" id="{1E5C3294-3CC1-4D19-A8A6-1A8E8728C7E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5902" y="3151938"/>
                          <a:ext cx="4368551" cy="39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6" name="组合 5">
            <a:extLst>
              <a:ext uri="{FF2B5EF4-FFF2-40B4-BE49-F238E27FC236}">
                <a16:creationId xmlns:a16="http://schemas.microsoft.com/office/drawing/2014/main" id="{745E4777-3BF9-472F-A747-49A3940B42DC}"/>
              </a:ext>
            </a:extLst>
          </p:cNvPr>
          <p:cNvGrpSpPr>
            <a:grpSpLocks/>
          </p:cNvGrpSpPr>
          <p:nvPr/>
        </p:nvGrpSpPr>
        <p:grpSpPr bwMode="auto">
          <a:xfrm>
            <a:off x="1941513" y="4418013"/>
            <a:ext cx="5561012" cy="630237"/>
            <a:chOff x="1941107" y="4418131"/>
            <a:chExt cx="5561240" cy="629361"/>
          </a:xfrm>
        </p:grpSpPr>
        <p:pic>
          <p:nvPicPr>
            <p:cNvPr id="17" name="Picture 17">
              <a:extLst>
                <a:ext uri="{FF2B5EF4-FFF2-40B4-BE49-F238E27FC236}">
                  <a16:creationId xmlns:a16="http://schemas.microsoft.com/office/drawing/2014/main" id="{E04EFF0F-1BED-4536-8DF9-539BACCDD594}"/>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6654979" y="4511896"/>
              <a:ext cx="847368" cy="354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 name="Object 554">
              <a:extLst>
                <a:ext uri="{FF2B5EF4-FFF2-40B4-BE49-F238E27FC236}">
                  <a16:creationId xmlns:a16="http://schemas.microsoft.com/office/drawing/2014/main" id="{78AE16F9-183C-45A6-8948-786F8B310841}"/>
                </a:ext>
              </a:extLst>
            </p:cNvPr>
            <p:cNvGraphicFramePr>
              <a:graphicFrameLocks noChangeAspect="1"/>
            </p:cNvGraphicFramePr>
            <p:nvPr/>
          </p:nvGraphicFramePr>
          <p:xfrm>
            <a:off x="1941107" y="4418131"/>
            <a:ext cx="3833036" cy="629361"/>
          </p:xfrm>
          <a:graphic>
            <a:graphicData uri="http://schemas.openxmlformats.org/presentationml/2006/ole">
              <mc:AlternateContent xmlns:mc="http://schemas.openxmlformats.org/markup-compatibility/2006">
                <mc:Choice xmlns:v="urn:schemas-microsoft-com:vml" Requires="v">
                  <p:oleObj name="Formula" r:id="rId16" imgW="1712160" imgH="282240" progId="">
                    <p:embed/>
                  </p:oleObj>
                </mc:Choice>
                <mc:Fallback>
                  <p:oleObj name="Formula" r:id="rId16" imgW="1712160" imgH="282240" progId="">
                    <p:embed/>
                    <p:pic>
                      <p:nvPicPr>
                        <p:cNvPr id="35848" name="Object 554">
                          <a:extLst>
                            <a:ext uri="{FF2B5EF4-FFF2-40B4-BE49-F238E27FC236}">
                              <a16:creationId xmlns:a16="http://schemas.microsoft.com/office/drawing/2014/main" id="{A1D71FB0-49A2-45DB-A477-D9A8C4FAEEB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41107" y="4418131"/>
                          <a:ext cx="3833036" cy="629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361118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475F2974-A565-48EB-BE06-0BED6BD5DC9C}" type="datetime1">
              <a:rPr lang="zh-CN" altLang="en-US" smtClean="0"/>
              <a:t>2021/8/18</a:t>
            </a:fld>
            <a:endParaRPr lang="en-US" altLang="zh-CN" dirty="0"/>
          </a:p>
        </p:txBody>
      </p:sp>
      <p:sp>
        <p:nvSpPr>
          <p:cNvPr id="3" name="灯片编号占位符 2"/>
          <p:cNvSpPr>
            <a:spLocks noGrp="1"/>
          </p:cNvSpPr>
          <p:nvPr>
            <p:ph type="sldNum" sz="quarter" idx="11"/>
          </p:nvPr>
        </p:nvSpPr>
        <p:spPr/>
        <p:txBody>
          <a:bodyPr/>
          <a:lstStyle/>
          <a:p>
            <a:fld id="{8A43780D-5C61-47C7-84FD-DBDC025933FC}" type="slidenum">
              <a:rPr lang="en-US" altLang="zh-CN" smtClean="0"/>
              <a:t>22</a:t>
            </a:fld>
            <a:endParaRPr lang="en-US" altLang="zh-CN"/>
          </a:p>
        </p:txBody>
      </p:sp>
      <p:sp>
        <p:nvSpPr>
          <p:cNvPr id="4" name="Rectangle 4"/>
          <p:cNvSpPr>
            <a:spLocks noChangeArrowheads="1"/>
          </p:cNvSpPr>
          <p:nvPr/>
        </p:nvSpPr>
        <p:spPr bwMode="auto">
          <a:xfrm>
            <a:off x="3949519" y="3033479"/>
            <a:ext cx="45497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4800" b="1">
                <a:solidFill>
                  <a:schemeClr val="tx2"/>
                </a:solidFill>
                <a:latin typeface="Verdana" panose="020B0604030504040204" pitchFamily="34" charset="0"/>
                <a:ea typeface="方正隶书简体" pitchFamily="65" charset="-122"/>
              </a:defRPr>
            </a:lvl1pPr>
            <a:lvl2pPr marL="742950" indent="-285750" eaLnBrk="0" hangingPunct="0">
              <a:defRPr sz="4800" b="1">
                <a:solidFill>
                  <a:schemeClr val="tx2"/>
                </a:solidFill>
                <a:latin typeface="Verdana" panose="020B0604030504040204" pitchFamily="34" charset="0"/>
                <a:ea typeface="方正隶书简体" pitchFamily="65" charset="-122"/>
              </a:defRPr>
            </a:lvl2pPr>
            <a:lvl3pPr marL="1143000" indent="-228600" eaLnBrk="0" hangingPunct="0">
              <a:defRPr sz="4800" b="1">
                <a:solidFill>
                  <a:schemeClr val="tx2"/>
                </a:solidFill>
                <a:latin typeface="Verdana" panose="020B0604030504040204" pitchFamily="34" charset="0"/>
                <a:ea typeface="方正隶书简体" pitchFamily="65" charset="-122"/>
              </a:defRPr>
            </a:lvl3pPr>
            <a:lvl4pPr marL="1600200" indent="-228600" eaLnBrk="0" hangingPunct="0">
              <a:defRPr sz="4800" b="1">
                <a:solidFill>
                  <a:schemeClr val="tx2"/>
                </a:solidFill>
                <a:latin typeface="Verdana" panose="020B0604030504040204" pitchFamily="34" charset="0"/>
                <a:ea typeface="方正隶书简体" pitchFamily="65" charset="-122"/>
              </a:defRPr>
            </a:lvl4pPr>
            <a:lvl5pPr marL="2057400" indent="-228600" eaLnBrk="0" hangingPunct="0">
              <a:defRPr sz="4800" b="1">
                <a:solidFill>
                  <a:schemeClr val="tx2"/>
                </a:solidFill>
                <a:latin typeface="Verdana" panose="020B0604030504040204" pitchFamily="34" charset="0"/>
                <a:ea typeface="方正隶书简体" pitchFamily="65" charset="-122"/>
              </a:defRPr>
            </a:lvl5pPr>
            <a:lvl6pPr marL="2514600" indent="-228600" algn="ctr" eaLnBrk="0" fontAlgn="base" hangingPunct="0">
              <a:spcBef>
                <a:spcPct val="0"/>
              </a:spcBef>
              <a:spcAft>
                <a:spcPct val="0"/>
              </a:spcAft>
              <a:defRPr sz="4800" b="1">
                <a:solidFill>
                  <a:schemeClr val="tx2"/>
                </a:solidFill>
                <a:latin typeface="Verdana" panose="020B0604030504040204" pitchFamily="34" charset="0"/>
                <a:ea typeface="方正隶书简体" pitchFamily="65" charset="-122"/>
              </a:defRPr>
            </a:lvl6pPr>
            <a:lvl7pPr marL="2971800" indent="-228600" algn="ctr" eaLnBrk="0" fontAlgn="base" hangingPunct="0">
              <a:spcBef>
                <a:spcPct val="0"/>
              </a:spcBef>
              <a:spcAft>
                <a:spcPct val="0"/>
              </a:spcAft>
              <a:defRPr sz="4800" b="1">
                <a:solidFill>
                  <a:schemeClr val="tx2"/>
                </a:solidFill>
                <a:latin typeface="Verdana" panose="020B0604030504040204" pitchFamily="34" charset="0"/>
                <a:ea typeface="方正隶书简体" pitchFamily="65" charset="-122"/>
              </a:defRPr>
            </a:lvl7pPr>
            <a:lvl8pPr marL="3429000" indent="-228600" algn="ctr" eaLnBrk="0" fontAlgn="base" hangingPunct="0">
              <a:spcBef>
                <a:spcPct val="0"/>
              </a:spcBef>
              <a:spcAft>
                <a:spcPct val="0"/>
              </a:spcAft>
              <a:defRPr sz="4800" b="1">
                <a:solidFill>
                  <a:schemeClr val="tx2"/>
                </a:solidFill>
                <a:latin typeface="Verdana" panose="020B0604030504040204" pitchFamily="34" charset="0"/>
                <a:ea typeface="方正隶书简体" pitchFamily="65" charset="-122"/>
              </a:defRPr>
            </a:lvl8pPr>
            <a:lvl9pPr marL="3886200" indent="-228600" algn="ctr" eaLnBrk="0" fontAlgn="base" hangingPunct="0">
              <a:spcBef>
                <a:spcPct val="0"/>
              </a:spcBef>
              <a:spcAft>
                <a:spcPct val="0"/>
              </a:spcAft>
              <a:defRPr sz="4800" b="1">
                <a:solidFill>
                  <a:schemeClr val="tx2"/>
                </a:solidFill>
                <a:latin typeface="Verdana" panose="020B0604030504040204" pitchFamily="34" charset="0"/>
                <a:ea typeface="方正隶书简体" pitchFamily="65" charset="-122"/>
              </a:defRPr>
            </a:lvl9pPr>
          </a:lstStyle>
          <a:p>
            <a:pPr algn="ctr" eaLnBrk="1" hangingPunct="1">
              <a:lnSpc>
                <a:spcPct val="90000"/>
              </a:lnSpc>
              <a:spcBef>
                <a:spcPct val="20000"/>
              </a:spcBef>
              <a:buClr>
                <a:schemeClr val="hlink"/>
              </a:buClr>
              <a:buFont typeface="Wingdings" panose="05000000000000000000" pitchFamily="2" charset="2"/>
              <a:buNone/>
            </a:pPr>
            <a:r>
              <a:rPr lang="zh-CN" altLang="en-US" sz="4000" dirty="0">
                <a:solidFill>
                  <a:schemeClr val="tx1"/>
                </a:solidFill>
                <a:latin typeface="华文楷体" panose="02010600040101010101" pitchFamily="2" charset="-122"/>
                <a:ea typeface="华文楷体" panose="02010600040101010101" pitchFamily="2" charset="-122"/>
              </a:rPr>
              <a:t>本章结束</a:t>
            </a:r>
            <a:endParaRPr lang="en-US" altLang="zh-CN" sz="2800" dirty="0">
              <a:solidFill>
                <a:schemeClr val="tx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EEFFD1-D81D-4FE4-9C8F-2E72BB86099E}"/>
              </a:ext>
            </a:extLst>
          </p:cNvPr>
          <p:cNvSpPr>
            <a:spLocks noGrp="1"/>
          </p:cNvSpPr>
          <p:nvPr>
            <p:ph type="dt" sz="half" idx="10"/>
          </p:nvPr>
        </p:nvSpPr>
        <p:spPr/>
        <p:txBody>
          <a:bodyPr/>
          <a:lstStyle/>
          <a:p>
            <a:pPr>
              <a:defRPr/>
            </a:pPr>
            <a:fld id="{475F2974-A565-48EB-BE06-0BED6BD5DC9C}" type="datetime1">
              <a:rPr lang="zh-CN" altLang="en-US" smtClean="0"/>
              <a:t>2021/8/19</a:t>
            </a:fld>
            <a:endParaRPr lang="en-US" altLang="zh-CN" dirty="0"/>
          </a:p>
        </p:txBody>
      </p:sp>
      <p:sp>
        <p:nvSpPr>
          <p:cNvPr id="3" name="灯片编号占位符 2">
            <a:extLst>
              <a:ext uri="{FF2B5EF4-FFF2-40B4-BE49-F238E27FC236}">
                <a16:creationId xmlns:a16="http://schemas.microsoft.com/office/drawing/2014/main" id="{0C1A11DF-59DF-4D7D-B4D7-261DDEDCA696}"/>
              </a:ext>
            </a:extLst>
          </p:cNvPr>
          <p:cNvSpPr>
            <a:spLocks noGrp="1"/>
          </p:cNvSpPr>
          <p:nvPr>
            <p:ph type="sldNum" sz="quarter" idx="11"/>
          </p:nvPr>
        </p:nvSpPr>
        <p:spPr/>
        <p:txBody>
          <a:bodyPr/>
          <a:lstStyle/>
          <a:p>
            <a:fld id="{8A43780D-5C61-47C7-84FD-DBDC025933FC}" type="slidenum">
              <a:rPr lang="en-US" altLang="zh-CN" smtClean="0"/>
              <a:t>3</a:t>
            </a:fld>
            <a:endParaRPr lang="en-US" altLang="zh-CN"/>
          </a:p>
        </p:txBody>
      </p:sp>
      <p:sp>
        <p:nvSpPr>
          <p:cNvPr id="4" name="标题 3">
            <a:extLst>
              <a:ext uri="{FF2B5EF4-FFF2-40B4-BE49-F238E27FC236}">
                <a16:creationId xmlns:a16="http://schemas.microsoft.com/office/drawing/2014/main" id="{4945CFA7-B7F2-47B4-A4E1-CA12944121CB}"/>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贝叶斯决策论</a:t>
            </a:r>
            <a:endParaRPr lang="zh-CN" altLang="en-US" kern="0" dirty="0">
              <a:latin typeface="+mj-ea"/>
            </a:endParaRPr>
          </a:p>
        </p:txBody>
      </p:sp>
      <p:sp>
        <p:nvSpPr>
          <p:cNvPr id="5" name="内容占位符 1">
            <a:extLst>
              <a:ext uri="{FF2B5EF4-FFF2-40B4-BE49-F238E27FC236}">
                <a16:creationId xmlns:a16="http://schemas.microsoft.com/office/drawing/2014/main" id="{87A42689-DF5D-4DE8-8B68-C26ABC6171B1}"/>
              </a:ext>
            </a:extLst>
          </p:cNvPr>
          <p:cNvSpPr txBox="1">
            <a:spLocks/>
          </p:cNvSpPr>
          <p:nvPr/>
        </p:nvSpPr>
        <p:spPr>
          <a:xfrm>
            <a:off x="174625" y="1041400"/>
            <a:ext cx="11846139" cy="4740275"/>
          </a:xfrm>
          <a:prstGeom prst="rect">
            <a:avLst/>
          </a:prstGeom>
        </p:spPr>
        <p:txBody>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dirty="0"/>
              <a:t>显然，对每个样本   ，若    能最小化条件风险                    ，则总体风险        也将被最小化。</a:t>
            </a:r>
          </a:p>
          <a:p>
            <a:r>
              <a:rPr lang="zh-CN" altLang="en-US" kern="0" dirty="0"/>
              <a:t>这就产生了贝叶斯判定准则（</a:t>
            </a:r>
            <a:r>
              <a:rPr lang="en-US" altLang="zh-CN" kern="0" dirty="0"/>
              <a:t>Bayes decision rule</a:t>
            </a:r>
            <a:r>
              <a:rPr lang="zh-CN" altLang="en-US" kern="0" dirty="0"/>
              <a:t>）： 为最小化总体风险，只需在每个样本上选择那个能使条件风险             最小的类别标记，即</a:t>
            </a:r>
          </a:p>
          <a:p>
            <a:pPr marL="0" indent="0">
              <a:buNone/>
            </a:pPr>
            <a:endParaRPr lang="zh-CN" altLang="en-US" kern="0" dirty="0"/>
          </a:p>
          <a:p>
            <a:pPr lvl="1"/>
            <a:r>
              <a:rPr lang="zh-CN" altLang="en-US" kern="0" dirty="0"/>
              <a:t>此时，被称为贝叶斯最优分类器</a:t>
            </a:r>
            <a:r>
              <a:rPr lang="en-US" altLang="zh-CN" kern="0" dirty="0"/>
              <a:t>(Bayes optimal classifier)</a:t>
            </a:r>
            <a:r>
              <a:rPr lang="zh-CN" altLang="en-US" kern="0" dirty="0"/>
              <a:t>，与之对应的总体风险        称为贝叶斯风险 </a:t>
            </a:r>
            <a:r>
              <a:rPr lang="en-US" altLang="zh-CN" kern="0" dirty="0"/>
              <a:t>(Bayes</a:t>
            </a:r>
            <a:r>
              <a:rPr lang="zh-CN" altLang="en-US" kern="0" dirty="0"/>
              <a:t> </a:t>
            </a:r>
            <a:r>
              <a:rPr lang="en-US" altLang="zh-CN" kern="0" dirty="0"/>
              <a:t>risk)</a:t>
            </a:r>
            <a:endParaRPr lang="zh-CN" altLang="en-US" kern="0" dirty="0"/>
          </a:p>
          <a:p>
            <a:pPr lvl="1"/>
            <a:r>
              <a:rPr lang="zh-CN" altLang="en-US" kern="0" dirty="0"/>
              <a:t>               反映了分类起所能达到的最好性能，即通过机器学习所能产生的模型精度的理论上限。</a:t>
            </a:r>
          </a:p>
          <a:p>
            <a:endParaRPr lang="en-US" altLang="zh-CN" kern="0" dirty="0"/>
          </a:p>
          <a:p>
            <a:endParaRPr lang="en-US" altLang="zh-CN" kern="0" dirty="0"/>
          </a:p>
        </p:txBody>
      </p:sp>
      <p:graphicFrame>
        <p:nvGraphicFramePr>
          <p:cNvPr id="7" name="Object 135">
            <a:extLst>
              <a:ext uri="{FF2B5EF4-FFF2-40B4-BE49-F238E27FC236}">
                <a16:creationId xmlns:a16="http://schemas.microsoft.com/office/drawing/2014/main" id="{8C789326-2B87-4C28-8BC2-FB7777681597}"/>
              </a:ext>
            </a:extLst>
          </p:cNvPr>
          <p:cNvGraphicFramePr>
            <a:graphicFrameLocks noChangeAspect="1"/>
          </p:cNvGraphicFramePr>
          <p:nvPr>
            <p:extLst>
              <p:ext uri="{D42A27DB-BD31-4B8C-83A1-F6EECF244321}">
                <p14:modId xmlns:p14="http://schemas.microsoft.com/office/powerpoint/2010/main" val="1820784552"/>
              </p:ext>
            </p:extLst>
          </p:nvPr>
        </p:nvGraphicFramePr>
        <p:xfrm>
          <a:off x="3857625" y="1207731"/>
          <a:ext cx="236538" cy="287337"/>
        </p:xfrm>
        <a:graphic>
          <a:graphicData uri="http://schemas.openxmlformats.org/presentationml/2006/ole">
            <mc:AlternateContent xmlns:mc="http://schemas.openxmlformats.org/markup-compatibility/2006">
              <mc:Choice xmlns:v="urn:schemas-microsoft-com:vml" Requires="v">
                <p:oleObj name="Formula" r:id="rId2" imgW="97920" imgH="120960" progId="">
                  <p:embed/>
                </p:oleObj>
              </mc:Choice>
              <mc:Fallback>
                <p:oleObj name="Formula" r:id="rId2" imgW="97920" imgH="120960" progId="">
                  <p:embed/>
                  <p:pic>
                    <p:nvPicPr>
                      <p:cNvPr id="3074" name="Object 135">
                        <a:extLst>
                          <a:ext uri="{FF2B5EF4-FFF2-40B4-BE49-F238E27FC236}">
                            <a16:creationId xmlns:a16="http://schemas.microsoft.com/office/drawing/2014/main" id="{44374913-AC52-41CE-8665-47340FE15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25" y="1207731"/>
                        <a:ext cx="2365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36">
            <a:extLst>
              <a:ext uri="{FF2B5EF4-FFF2-40B4-BE49-F238E27FC236}">
                <a16:creationId xmlns:a16="http://schemas.microsoft.com/office/drawing/2014/main" id="{737C10C5-0132-4719-93D4-73C6F4819964}"/>
              </a:ext>
            </a:extLst>
          </p:cNvPr>
          <p:cNvGraphicFramePr>
            <a:graphicFrameLocks noChangeAspect="1"/>
          </p:cNvGraphicFramePr>
          <p:nvPr>
            <p:extLst>
              <p:ext uri="{D42A27DB-BD31-4B8C-83A1-F6EECF244321}">
                <p14:modId xmlns:p14="http://schemas.microsoft.com/office/powerpoint/2010/main" val="4292387201"/>
              </p:ext>
            </p:extLst>
          </p:nvPr>
        </p:nvGraphicFramePr>
        <p:xfrm>
          <a:off x="4832654" y="1164074"/>
          <a:ext cx="206375" cy="374650"/>
        </p:xfrm>
        <a:graphic>
          <a:graphicData uri="http://schemas.openxmlformats.org/presentationml/2006/ole">
            <mc:AlternateContent xmlns:mc="http://schemas.openxmlformats.org/markup-compatibility/2006">
              <mc:Choice xmlns:v="urn:schemas-microsoft-com:vml" Requires="v">
                <p:oleObj name="Formula" r:id="rId4" imgW="86400" imgH="157680" progId="">
                  <p:embed/>
                </p:oleObj>
              </mc:Choice>
              <mc:Fallback>
                <p:oleObj name="Formula" r:id="rId4" imgW="86400" imgH="157680" progId="">
                  <p:embed/>
                  <p:pic>
                    <p:nvPicPr>
                      <p:cNvPr id="3075" name="Object 136">
                        <a:extLst>
                          <a:ext uri="{FF2B5EF4-FFF2-40B4-BE49-F238E27FC236}">
                            <a16:creationId xmlns:a16="http://schemas.microsoft.com/office/drawing/2014/main" id="{97CF6F4F-729A-4AEC-AC3C-B97F8FD1CB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2654" y="1164074"/>
                        <a:ext cx="2063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37">
            <a:extLst>
              <a:ext uri="{FF2B5EF4-FFF2-40B4-BE49-F238E27FC236}">
                <a16:creationId xmlns:a16="http://schemas.microsoft.com/office/drawing/2014/main" id="{A58881D6-CA76-4ACC-BFF3-14779DAF05BA}"/>
              </a:ext>
            </a:extLst>
          </p:cNvPr>
          <p:cNvGraphicFramePr>
            <a:graphicFrameLocks noChangeAspect="1"/>
          </p:cNvGraphicFramePr>
          <p:nvPr>
            <p:extLst>
              <p:ext uri="{D42A27DB-BD31-4B8C-83A1-F6EECF244321}">
                <p14:modId xmlns:p14="http://schemas.microsoft.com/office/powerpoint/2010/main" val="3836581816"/>
              </p:ext>
            </p:extLst>
          </p:nvPr>
        </p:nvGraphicFramePr>
        <p:xfrm>
          <a:off x="8130196" y="1164074"/>
          <a:ext cx="1566862" cy="379413"/>
        </p:xfrm>
        <a:graphic>
          <a:graphicData uri="http://schemas.openxmlformats.org/presentationml/2006/ole">
            <mc:AlternateContent xmlns:mc="http://schemas.openxmlformats.org/markup-compatibility/2006">
              <mc:Choice xmlns:v="urn:schemas-microsoft-com:vml" Requires="v">
                <p:oleObj name="Formula" r:id="rId6" imgW="729000" imgH="177840" progId="">
                  <p:embed/>
                </p:oleObj>
              </mc:Choice>
              <mc:Fallback>
                <p:oleObj name="Formula" r:id="rId6" imgW="729000" imgH="177840" progId="">
                  <p:embed/>
                  <p:pic>
                    <p:nvPicPr>
                      <p:cNvPr id="3076" name="Object 137">
                        <a:extLst>
                          <a:ext uri="{FF2B5EF4-FFF2-40B4-BE49-F238E27FC236}">
                            <a16:creationId xmlns:a16="http://schemas.microsoft.com/office/drawing/2014/main" id="{A5D6A532-EA09-472F-B4DC-4CAFB651F7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0196" y="1164074"/>
                        <a:ext cx="156686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38">
            <a:extLst>
              <a:ext uri="{FF2B5EF4-FFF2-40B4-BE49-F238E27FC236}">
                <a16:creationId xmlns:a16="http://schemas.microsoft.com/office/drawing/2014/main" id="{21A781E4-40BC-417F-9A2C-293258B62C5F}"/>
              </a:ext>
            </a:extLst>
          </p:cNvPr>
          <p:cNvGraphicFramePr>
            <a:graphicFrameLocks noChangeAspect="1"/>
          </p:cNvGraphicFramePr>
          <p:nvPr>
            <p:extLst>
              <p:ext uri="{D42A27DB-BD31-4B8C-83A1-F6EECF244321}">
                <p14:modId xmlns:p14="http://schemas.microsoft.com/office/powerpoint/2010/main" val="1973193777"/>
              </p:ext>
            </p:extLst>
          </p:nvPr>
        </p:nvGraphicFramePr>
        <p:xfrm>
          <a:off x="1145837" y="1609726"/>
          <a:ext cx="592137" cy="334963"/>
        </p:xfrm>
        <a:graphic>
          <a:graphicData uri="http://schemas.openxmlformats.org/presentationml/2006/ole">
            <mc:AlternateContent xmlns:mc="http://schemas.openxmlformats.org/markup-compatibility/2006">
              <mc:Choice xmlns:v="urn:schemas-microsoft-com:vml" Requires="v">
                <p:oleObj name="Formula" r:id="rId8" imgW="307440" imgH="176760" progId="">
                  <p:embed/>
                </p:oleObj>
              </mc:Choice>
              <mc:Fallback>
                <p:oleObj name="Formula" r:id="rId8" imgW="307440" imgH="176760" progId="">
                  <p:embed/>
                  <p:pic>
                    <p:nvPicPr>
                      <p:cNvPr id="3077" name="Object 138">
                        <a:extLst>
                          <a:ext uri="{FF2B5EF4-FFF2-40B4-BE49-F238E27FC236}">
                            <a16:creationId xmlns:a16="http://schemas.microsoft.com/office/drawing/2014/main" id="{8A0AB14B-20C2-47F0-99C3-6858DA1A0C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5837" y="1609726"/>
                        <a:ext cx="59213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39">
            <a:extLst>
              <a:ext uri="{FF2B5EF4-FFF2-40B4-BE49-F238E27FC236}">
                <a16:creationId xmlns:a16="http://schemas.microsoft.com/office/drawing/2014/main" id="{D717EC6B-D7FF-47A6-9C51-C69254239C32}"/>
              </a:ext>
            </a:extLst>
          </p:cNvPr>
          <p:cNvGraphicFramePr>
            <a:graphicFrameLocks noChangeAspect="1"/>
          </p:cNvGraphicFramePr>
          <p:nvPr>
            <p:extLst>
              <p:ext uri="{D42A27DB-BD31-4B8C-83A1-F6EECF244321}">
                <p14:modId xmlns:p14="http://schemas.microsoft.com/office/powerpoint/2010/main" val="4247494005"/>
              </p:ext>
            </p:extLst>
          </p:nvPr>
        </p:nvGraphicFramePr>
        <p:xfrm>
          <a:off x="8731858" y="2629471"/>
          <a:ext cx="965200" cy="338138"/>
        </p:xfrm>
        <a:graphic>
          <a:graphicData uri="http://schemas.openxmlformats.org/presentationml/2006/ole">
            <mc:AlternateContent xmlns:mc="http://schemas.openxmlformats.org/markup-compatibility/2006">
              <mc:Choice xmlns:v="urn:schemas-microsoft-com:vml" Requires="v">
                <p:oleObj name="Formula" r:id="rId10" imgW="502920" imgH="177840" progId="">
                  <p:embed/>
                </p:oleObj>
              </mc:Choice>
              <mc:Fallback>
                <p:oleObj name="Formula" r:id="rId10" imgW="502920" imgH="177840" progId="">
                  <p:embed/>
                  <p:pic>
                    <p:nvPicPr>
                      <p:cNvPr id="3078" name="Object 139">
                        <a:extLst>
                          <a:ext uri="{FF2B5EF4-FFF2-40B4-BE49-F238E27FC236}">
                            <a16:creationId xmlns:a16="http://schemas.microsoft.com/office/drawing/2014/main" id="{A2DB8914-A273-4A97-826D-84F7EC1CA7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31858" y="2629471"/>
                        <a:ext cx="965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 name="组合 5">
            <a:extLst>
              <a:ext uri="{FF2B5EF4-FFF2-40B4-BE49-F238E27FC236}">
                <a16:creationId xmlns:a16="http://schemas.microsoft.com/office/drawing/2014/main" id="{5E145893-4F8D-4CFE-8B6E-50915B615892}"/>
              </a:ext>
            </a:extLst>
          </p:cNvPr>
          <p:cNvGrpSpPr>
            <a:grpSpLocks/>
          </p:cNvGrpSpPr>
          <p:nvPr/>
        </p:nvGrpSpPr>
        <p:grpSpPr bwMode="auto">
          <a:xfrm>
            <a:off x="2713646" y="3429000"/>
            <a:ext cx="5416550" cy="619125"/>
            <a:chOff x="2797411" y="3347892"/>
            <a:chExt cx="5416948" cy="619815"/>
          </a:xfrm>
        </p:grpSpPr>
        <p:pic>
          <p:nvPicPr>
            <p:cNvPr id="13" name="图片 16">
              <a:extLst>
                <a:ext uri="{FF2B5EF4-FFF2-40B4-BE49-F238E27FC236}">
                  <a16:creationId xmlns:a16="http://schemas.microsoft.com/office/drawing/2014/main" id="{18F2ECD4-CE97-458D-802B-903B6B8F97E9}"/>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797411" y="3347892"/>
              <a:ext cx="3563938" cy="619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4">
              <a:extLst>
                <a:ext uri="{FF2B5EF4-FFF2-40B4-BE49-F238E27FC236}">
                  <a16:creationId xmlns:a16="http://schemas.microsoft.com/office/drawing/2014/main" id="{4D37AEAE-104F-4E99-809A-F49C7E694700}"/>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615492" y="3370184"/>
              <a:ext cx="598867" cy="36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5" name="Object 140">
            <a:extLst>
              <a:ext uri="{FF2B5EF4-FFF2-40B4-BE49-F238E27FC236}">
                <a16:creationId xmlns:a16="http://schemas.microsoft.com/office/drawing/2014/main" id="{3D25F4F1-560C-4A2A-8866-7981AEB7DDC6}"/>
              </a:ext>
            </a:extLst>
          </p:cNvPr>
          <p:cNvGraphicFramePr>
            <a:graphicFrameLocks noChangeAspect="1"/>
          </p:cNvGraphicFramePr>
          <p:nvPr>
            <p:extLst>
              <p:ext uri="{D42A27DB-BD31-4B8C-83A1-F6EECF244321}">
                <p14:modId xmlns:p14="http://schemas.microsoft.com/office/powerpoint/2010/main" val="3182244398"/>
              </p:ext>
            </p:extLst>
          </p:nvPr>
        </p:nvGraphicFramePr>
        <p:xfrm>
          <a:off x="1833188" y="4567184"/>
          <a:ext cx="569913" cy="269875"/>
        </p:xfrm>
        <a:graphic>
          <a:graphicData uri="http://schemas.openxmlformats.org/presentationml/2006/ole">
            <mc:AlternateContent xmlns:mc="http://schemas.openxmlformats.org/markup-compatibility/2006">
              <mc:Choice xmlns:v="urn:schemas-microsoft-com:vml" Requires="v">
                <p:oleObj name="Formula" r:id="rId14" imgW="368640" imgH="176760" progId="">
                  <p:embed/>
                </p:oleObj>
              </mc:Choice>
              <mc:Fallback>
                <p:oleObj name="Formula" r:id="rId14" imgW="368640" imgH="176760" progId="">
                  <p:embed/>
                  <p:pic>
                    <p:nvPicPr>
                      <p:cNvPr id="3079" name="Object 140">
                        <a:extLst>
                          <a:ext uri="{FF2B5EF4-FFF2-40B4-BE49-F238E27FC236}">
                            <a16:creationId xmlns:a16="http://schemas.microsoft.com/office/drawing/2014/main" id="{12BA4D2F-B248-4DBE-897B-C680700AAE4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33188" y="4567184"/>
                        <a:ext cx="56991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41">
            <a:extLst>
              <a:ext uri="{FF2B5EF4-FFF2-40B4-BE49-F238E27FC236}">
                <a16:creationId xmlns:a16="http://schemas.microsoft.com/office/drawing/2014/main" id="{87078C07-27C8-4F1B-8258-BECDA6D287B2}"/>
              </a:ext>
            </a:extLst>
          </p:cNvPr>
          <p:cNvGraphicFramePr>
            <a:graphicFrameLocks noChangeAspect="1"/>
          </p:cNvGraphicFramePr>
          <p:nvPr>
            <p:extLst>
              <p:ext uri="{D42A27DB-BD31-4B8C-83A1-F6EECF244321}">
                <p14:modId xmlns:p14="http://schemas.microsoft.com/office/powerpoint/2010/main" val="3603585875"/>
              </p:ext>
            </p:extLst>
          </p:nvPr>
        </p:nvGraphicFramePr>
        <p:xfrm>
          <a:off x="1167458" y="5074747"/>
          <a:ext cx="960437" cy="271462"/>
        </p:xfrm>
        <a:graphic>
          <a:graphicData uri="http://schemas.openxmlformats.org/presentationml/2006/ole">
            <mc:AlternateContent xmlns:mc="http://schemas.openxmlformats.org/markup-compatibility/2006">
              <mc:Choice xmlns:v="urn:schemas-microsoft-com:vml" Requires="v">
                <p:oleObj name="Formula" r:id="rId16" imgW="621360" imgH="176760" progId="">
                  <p:embed/>
                </p:oleObj>
              </mc:Choice>
              <mc:Fallback>
                <p:oleObj name="Formula" r:id="rId16" imgW="621360" imgH="176760" progId="">
                  <p:embed/>
                  <p:pic>
                    <p:nvPicPr>
                      <p:cNvPr id="3080" name="Object 141">
                        <a:extLst>
                          <a:ext uri="{FF2B5EF4-FFF2-40B4-BE49-F238E27FC236}">
                            <a16:creationId xmlns:a16="http://schemas.microsoft.com/office/drawing/2014/main" id="{045599ED-C2E5-49DA-BFFC-76A2DC62577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67458" y="5074747"/>
                        <a:ext cx="960437"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5650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8197DBF-95EE-4B2D-821C-A35F6C0CA41A}"/>
              </a:ext>
            </a:extLst>
          </p:cNvPr>
          <p:cNvSpPr>
            <a:spLocks noGrp="1"/>
          </p:cNvSpPr>
          <p:nvPr>
            <p:ph type="dt" sz="half" idx="10"/>
          </p:nvPr>
        </p:nvSpPr>
        <p:spPr/>
        <p:txBody>
          <a:bodyPr/>
          <a:lstStyle/>
          <a:p>
            <a:pPr>
              <a:defRPr/>
            </a:pPr>
            <a:fld id="{475F2974-A565-48EB-BE06-0BED6BD5DC9C}" type="datetime1">
              <a:rPr lang="zh-CN" altLang="en-US" smtClean="0"/>
              <a:t>2021/8/19</a:t>
            </a:fld>
            <a:endParaRPr lang="en-US" altLang="zh-CN" dirty="0"/>
          </a:p>
        </p:txBody>
      </p:sp>
      <p:sp>
        <p:nvSpPr>
          <p:cNvPr id="3" name="灯片编号占位符 2">
            <a:extLst>
              <a:ext uri="{FF2B5EF4-FFF2-40B4-BE49-F238E27FC236}">
                <a16:creationId xmlns:a16="http://schemas.microsoft.com/office/drawing/2014/main" id="{5CFFD9EC-3217-4B43-9482-5249E71E0DC9}"/>
              </a:ext>
            </a:extLst>
          </p:cNvPr>
          <p:cNvSpPr>
            <a:spLocks noGrp="1"/>
          </p:cNvSpPr>
          <p:nvPr>
            <p:ph type="sldNum" sz="quarter" idx="11"/>
          </p:nvPr>
        </p:nvSpPr>
        <p:spPr/>
        <p:txBody>
          <a:bodyPr/>
          <a:lstStyle/>
          <a:p>
            <a:fld id="{8A43780D-5C61-47C7-84FD-DBDC025933FC}" type="slidenum">
              <a:rPr lang="en-US" altLang="zh-CN" smtClean="0"/>
              <a:t>4</a:t>
            </a:fld>
            <a:endParaRPr lang="en-US" altLang="zh-CN"/>
          </a:p>
        </p:txBody>
      </p:sp>
      <p:sp>
        <p:nvSpPr>
          <p:cNvPr id="4" name="内容占位符 1">
            <a:extLst>
              <a:ext uri="{FF2B5EF4-FFF2-40B4-BE49-F238E27FC236}">
                <a16:creationId xmlns:a16="http://schemas.microsoft.com/office/drawing/2014/main" id="{A0BD4B15-5E53-498E-A4E1-C925B0FFB81C}"/>
              </a:ext>
            </a:extLst>
          </p:cNvPr>
          <p:cNvSpPr txBox="1">
            <a:spLocks/>
          </p:cNvSpPr>
          <p:nvPr/>
        </p:nvSpPr>
        <p:spPr>
          <a:xfrm>
            <a:off x="174625" y="1041400"/>
            <a:ext cx="11219415" cy="5135563"/>
          </a:xfrm>
          <a:prstGeom prst="rect">
            <a:avLst/>
          </a:prstGeom>
        </p:spPr>
        <p:txBody>
          <a:bodyPr rtlCol="0">
            <a:normAutofit fontScale="92500" lnSpcReduction="1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indent="-360000" fontAlgn="auto">
              <a:spcAft>
                <a:spcPts val="0"/>
              </a:spcAft>
              <a:defRPr/>
            </a:pPr>
            <a:r>
              <a:rPr lang="zh-CN" altLang="en-US" kern="0" dirty="0"/>
              <a:t>具体来说，若目标是最小化分类错误率，则误判损失    可写为</a:t>
            </a:r>
          </a:p>
          <a:p>
            <a:pPr indent="-360000" fontAlgn="auto">
              <a:spcAft>
                <a:spcPts val="0"/>
              </a:spcAft>
              <a:defRPr/>
            </a:pPr>
            <a:endParaRPr lang="zh-CN" altLang="en-US" kern="0" dirty="0"/>
          </a:p>
          <a:p>
            <a:pPr indent="-360000" fontAlgn="auto">
              <a:spcAft>
                <a:spcPts val="0"/>
              </a:spcAft>
              <a:defRPr/>
            </a:pPr>
            <a:endParaRPr lang="zh-CN" altLang="en-US" kern="0" dirty="0"/>
          </a:p>
          <a:p>
            <a:pPr indent="-360000" fontAlgn="auto">
              <a:spcAft>
                <a:spcPts val="0"/>
              </a:spcAft>
              <a:defRPr/>
            </a:pPr>
            <a:endParaRPr lang="zh-CN" altLang="en-US" kern="0" dirty="0"/>
          </a:p>
          <a:p>
            <a:pPr indent="-360000" fontAlgn="auto">
              <a:spcAft>
                <a:spcPts val="0"/>
              </a:spcAft>
              <a:defRPr/>
            </a:pPr>
            <a:r>
              <a:rPr lang="zh-CN" altLang="en-US" kern="0" dirty="0"/>
              <a:t>此时条件风险</a:t>
            </a:r>
          </a:p>
          <a:p>
            <a:pPr indent="-360000" fontAlgn="auto">
              <a:spcAft>
                <a:spcPts val="0"/>
              </a:spcAft>
              <a:defRPr/>
            </a:pPr>
            <a:endParaRPr lang="zh-CN" altLang="en-US" kern="0" dirty="0"/>
          </a:p>
          <a:p>
            <a:pPr indent="-360000" fontAlgn="auto">
              <a:spcAft>
                <a:spcPts val="0"/>
              </a:spcAft>
              <a:defRPr/>
            </a:pPr>
            <a:endParaRPr lang="zh-CN" altLang="en-US" kern="0" dirty="0"/>
          </a:p>
          <a:p>
            <a:pPr indent="-360000" fontAlgn="auto">
              <a:spcAft>
                <a:spcPts val="0"/>
              </a:spcAft>
              <a:defRPr/>
            </a:pPr>
            <a:r>
              <a:rPr lang="zh-CN" altLang="en-US" kern="0" dirty="0">
                <a:latin typeface="+mj-ea"/>
              </a:rPr>
              <a:t>于是，最小化分类错误率的贝叶斯最有分类器为</a:t>
            </a:r>
          </a:p>
          <a:p>
            <a:pPr indent="-360000" fontAlgn="auto">
              <a:spcAft>
                <a:spcPts val="0"/>
              </a:spcAft>
              <a:defRPr/>
            </a:pPr>
            <a:endParaRPr lang="zh-CN" altLang="en-US" kern="0" dirty="0">
              <a:latin typeface="+mj-ea"/>
            </a:endParaRPr>
          </a:p>
          <a:p>
            <a:pPr indent="-360000" fontAlgn="auto">
              <a:spcAft>
                <a:spcPts val="0"/>
              </a:spcAft>
              <a:defRPr/>
            </a:pPr>
            <a:endParaRPr lang="zh-CN" altLang="en-US" kern="0" dirty="0">
              <a:latin typeface="+mj-ea"/>
            </a:endParaRPr>
          </a:p>
          <a:p>
            <a:pPr lvl="1" indent="-360000" fontAlgn="auto">
              <a:spcAft>
                <a:spcPts val="0"/>
              </a:spcAft>
              <a:defRPr/>
            </a:pPr>
            <a:r>
              <a:rPr lang="zh-CN" altLang="en-US" kern="0" dirty="0">
                <a:latin typeface="+mj-ea"/>
              </a:rPr>
              <a:t>即对每个样本   ，选择能使后验概率                最大的类别标记。</a:t>
            </a:r>
          </a:p>
          <a:p>
            <a:pPr indent="-360000" fontAlgn="auto">
              <a:spcAft>
                <a:spcPts val="0"/>
              </a:spcAft>
              <a:defRPr/>
            </a:pPr>
            <a:endParaRPr lang="zh-CN" altLang="en-US" kern="0" dirty="0"/>
          </a:p>
          <a:p>
            <a:pPr indent="-360000" fontAlgn="auto">
              <a:spcAft>
                <a:spcPts val="0"/>
              </a:spcAft>
              <a:defRPr/>
            </a:pPr>
            <a:endParaRPr lang="en-US" altLang="zh-CN" kern="0" dirty="0"/>
          </a:p>
          <a:p>
            <a:pPr indent="-360000" fontAlgn="auto">
              <a:spcAft>
                <a:spcPts val="0"/>
              </a:spcAft>
              <a:defRPr/>
            </a:pPr>
            <a:endParaRPr lang="en-US" altLang="zh-CN" kern="0" dirty="0"/>
          </a:p>
        </p:txBody>
      </p:sp>
      <p:pic>
        <p:nvPicPr>
          <p:cNvPr id="5" name="图片 10">
            <a:extLst>
              <a:ext uri="{FF2B5EF4-FFF2-40B4-BE49-F238E27FC236}">
                <a16:creationId xmlns:a16="http://schemas.microsoft.com/office/drawing/2014/main" id="{7652C20E-7A1D-4884-8411-1804F8947D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86375" y="1202968"/>
            <a:ext cx="387218"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4">
            <a:extLst>
              <a:ext uri="{FF2B5EF4-FFF2-40B4-BE49-F238E27FC236}">
                <a16:creationId xmlns:a16="http://schemas.microsoft.com/office/drawing/2014/main" id="{E9AD7E5F-A0BE-4CC3-B3B1-B7B223DD51F0}"/>
              </a:ext>
            </a:extLst>
          </p:cNvPr>
          <p:cNvGrpSpPr>
            <a:grpSpLocks/>
          </p:cNvGrpSpPr>
          <p:nvPr/>
        </p:nvGrpSpPr>
        <p:grpSpPr bwMode="auto">
          <a:xfrm>
            <a:off x="2738438" y="1706563"/>
            <a:ext cx="5911539" cy="760412"/>
            <a:chOff x="2738424" y="1706846"/>
            <a:chExt cx="4726112" cy="759504"/>
          </a:xfrm>
        </p:grpSpPr>
        <p:pic>
          <p:nvPicPr>
            <p:cNvPr id="7" name="图片 12">
              <a:extLst>
                <a:ext uri="{FF2B5EF4-FFF2-40B4-BE49-F238E27FC236}">
                  <a16:creationId xmlns:a16="http://schemas.microsoft.com/office/drawing/2014/main" id="{1D4352B3-F46A-418C-A933-0E52D535F1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38424" y="1706846"/>
              <a:ext cx="2950254" cy="75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2">
              <a:extLst>
                <a:ext uri="{FF2B5EF4-FFF2-40B4-BE49-F238E27FC236}">
                  <a16:creationId xmlns:a16="http://schemas.microsoft.com/office/drawing/2014/main" id="{E3E2B974-8C2F-4951-A8C2-6DEEBC81F42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27489" y="1910185"/>
              <a:ext cx="637047" cy="35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组合 6">
            <a:extLst>
              <a:ext uri="{FF2B5EF4-FFF2-40B4-BE49-F238E27FC236}">
                <a16:creationId xmlns:a16="http://schemas.microsoft.com/office/drawing/2014/main" id="{4E74B47A-9FF8-4126-B444-278B8239D2AD}"/>
              </a:ext>
            </a:extLst>
          </p:cNvPr>
          <p:cNvGrpSpPr>
            <a:grpSpLocks/>
          </p:cNvGrpSpPr>
          <p:nvPr/>
        </p:nvGrpSpPr>
        <p:grpSpPr bwMode="auto">
          <a:xfrm>
            <a:off x="2595464" y="3607353"/>
            <a:ext cx="6054513" cy="374650"/>
            <a:chOff x="2647958" y="3318378"/>
            <a:chExt cx="4839820" cy="373905"/>
          </a:xfrm>
        </p:grpSpPr>
        <p:graphicFrame>
          <p:nvGraphicFramePr>
            <p:cNvPr id="10" name="Object 53">
              <a:extLst>
                <a:ext uri="{FF2B5EF4-FFF2-40B4-BE49-F238E27FC236}">
                  <a16:creationId xmlns:a16="http://schemas.microsoft.com/office/drawing/2014/main" id="{6D54B377-4EBC-41ED-8941-BF746789B072}"/>
                </a:ext>
              </a:extLst>
            </p:cNvPr>
            <p:cNvGraphicFramePr>
              <a:graphicFrameLocks noChangeAspect="1"/>
            </p:cNvGraphicFramePr>
            <p:nvPr/>
          </p:nvGraphicFramePr>
          <p:xfrm>
            <a:off x="2647958" y="3318378"/>
            <a:ext cx="3131185" cy="373905"/>
          </p:xfrm>
          <a:graphic>
            <a:graphicData uri="http://schemas.openxmlformats.org/presentationml/2006/ole">
              <mc:AlternateContent xmlns:mc="http://schemas.openxmlformats.org/markup-compatibility/2006">
                <mc:Choice xmlns:v="urn:schemas-microsoft-com:vml" Requires="v">
                  <p:oleObj name="Formula" r:id="rId5" imgW="1476000" imgH="177840" progId="">
                    <p:embed/>
                  </p:oleObj>
                </mc:Choice>
                <mc:Fallback>
                  <p:oleObj name="Formula" r:id="rId5" imgW="1476000" imgH="177840" progId="">
                    <p:embed/>
                    <p:pic>
                      <p:nvPicPr>
                        <p:cNvPr id="5122" name="Object 53">
                          <a:extLst>
                            <a:ext uri="{FF2B5EF4-FFF2-40B4-BE49-F238E27FC236}">
                              <a16:creationId xmlns:a16="http://schemas.microsoft.com/office/drawing/2014/main" id="{E2299B0E-ED26-4C5F-8B92-7C6F6AB078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7958" y="3318378"/>
                          <a:ext cx="3131185" cy="373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图片 5">
              <a:extLst>
                <a:ext uri="{FF2B5EF4-FFF2-40B4-BE49-F238E27FC236}">
                  <a16:creationId xmlns:a16="http://schemas.microsoft.com/office/drawing/2014/main" id="{FCEAD058-2D1C-496D-87AA-962064966D8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827489" y="3339457"/>
              <a:ext cx="660289" cy="35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8">
            <a:extLst>
              <a:ext uri="{FF2B5EF4-FFF2-40B4-BE49-F238E27FC236}">
                <a16:creationId xmlns:a16="http://schemas.microsoft.com/office/drawing/2014/main" id="{2A5891E3-8C08-46C5-9606-C36652CDDE3A}"/>
              </a:ext>
            </a:extLst>
          </p:cNvPr>
          <p:cNvGrpSpPr>
            <a:grpSpLocks/>
          </p:cNvGrpSpPr>
          <p:nvPr/>
        </p:nvGrpSpPr>
        <p:grpSpPr bwMode="auto">
          <a:xfrm>
            <a:off x="2394905" y="4925968"/>
            <a:ext cx="6255072" cy="585788"/>
            <a:chOff x="2488230" y="4571593"/>
            <a:chExt cx="4999548" cy="585979"/>
          </a:xfrm>
        </p:grpSpPr>
        <p:pic>
          <p:nvPicPr>
            <p:cNvPr id="13" name="图片 14">
              <a:extLst>
                <a:ext uri="{FF2B5EF4-FFF2-40B4-BE49-F238E27FC236}">
                  <a16:creationId xmlns:a16="http://schemas.microsoft.com/office/drawing/2014/main" id="{A077F527-8FC9-4F68-A3DA-42042C7907B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488230" y="4571593"/>
              <a:ext cx="3458485" cy="58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7">
              <a:extLst>
                <a:ext uri="{FF2B5EF4-FFF2-40B4-BE49-F238E27FC236}">
                  <a16:creationId xmlns:a16="http://schemas.microsoft.com/office/drawing/2014/main" id="{3E3569AF-1237-4DDA-99FE-71F508F6EB2C}"/>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864244" y="4593786"/>
              <a:ext cx="623534" cy="34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5" name="Object 54">
            <a:extLst>
              <a:ext uri="{FF2B5EF4-FFF2-40B4-BE49-F238E27FC236}">
                <a16:creationId xmlns:a16="http://schemas.microsoft.com/office/drawing/2014/main" id="{27734668-EF88-4517-9E1C-B3839643C8B5}"/>
              </a:ext>
            </a:extLst>
          </p:cNvPr>
          <p:cNvGraphicFramePr>
            <a:graphicFrameLocks noChangeAspect="1"/>
          </p:cNvGraphicFramePr>
          <p:nvPr>
            <p:extLst>
              <p:ext uri="{D42A27DB-BD31-4B8C-83A1-F6EECF244321}">
                <p14:modId xmlns:p14="http://schemas.microsoft.com/office/powerpoint/2010/main" val="2918827385"/>
              </p:ext>
            </p:extLst>
          </p:nvPr>
        </p:nvGraphicFramePr>
        <p:xfrm>
          <a:off x="2986918" y="5887994"/>
          <a:ext cx="262117" cy="254000"/>
        </p:xfrm>
        <a:graphic>
          <a:graphicData uri="http://schemas.openxmlformats.org/presentationml/2006/ole">
            <mc:AlternateContent xmlns:mc="http://schemas.openxmlformats.org/markup-compatibility/2006">
              <mc:Choice xmlns:v="urn:schemas-microsoft-com:vml" Requires="v">
                <p:oleObj name="Formula" r:id="rId10" imgW="97920" imgH="120960" progId="">
                  <p:embed/>
                </p:oleObj>
              </mc:Choice>
              <mc:Fallback>
                <p:oleObj name="Formula" r:id="rId10" imgW="97920" imgH="120960" progId="">
                  <p:embed/>
                  <p:pic>
                    <p:nvPicPr>
                      <p:cNvPr id="5123" name="Object 54">
                        <a:extLst>
                          <a:ext uri="{FF2B5EF4-FFF2-40B4-BE49-F238E27FC236}">
                            <a16:creationId xmlns:a16="http://schemas.microsoft.com/office/drawing/2014/main" id="{F4F70E0E-E9FE-4298-8ACD-ECEE1FD52BF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86918" y="5887994"/>
                        <a:ext cx="262117" cy="254000"/>
                      </a:xfrm>
                      <a:prstGeom prst="rect">
                        <a:avLst/>
                      </a:prstGeom>
                      <a:noFill/>
                      <a:ln>
                        <a:noFill/>
                      </a:ln>
                    </p:spPr>
                  </p:pic>
                </p:oleObj>
              </mc:Fallback>
            </mc:AlternateContent>
          </a:graphicData>
        </a:graphic>
      </p:graphicFrame>
      <p:graphicFrame>
        <p:nvGraphicFramePr>
          <p:cNvPr id="16" name="Object 55">
            <a:extLst>
              <a:ext uri="{FF2B5EF4-FFF2-40B4-BE49-F238E27FC236}">
                <a16:creationId xmlns:a16="http://schemas.microsoft.com/office/drawing/2014/main" id="{74410552-3048-4309-8F3B-48B2AA1B4C53}"/>
              </a:ext>
            </a:extLst>
          </p:cNvPr>
          <p:cNvGraphicFramePr>
            <a:graphicFrameLocks noChangeAspect="1"/>
          </p:cNvGraphicFramePr>
          <p:nvPr>
            <p:extLst>
              <p:ext uri="{D42A27DB-BD31-4B8C-83A1-F6EECF244321}">
                <p14:modId xmlns:p14="http://schemas.microsoft.com/office/powerpoint/2010/main" val="1624970572"/>
              </p:ext>
            </p:extLst>
          </p:nvPr>
        </p:nvGraphicFramePr>
        <p:xfrm>
          <a:off x="5962650" y="5802313"/>
          <a:ext cx="1204913" cy="333375"/>
        </p:xfrm>
        <a:graphic>
          <a:graphicData uri="http://schemas.openxmlformats.org/presentationml/2006/ole">
            <mc:AlternateContent xmlns:mc="http://schemas.openxmlformats.org/markup-compatibility/2006">
              <mc:Choice xmlns:v="urn:schemas-microsoft-com:vml" Requires="v">
                <p:oleObj name="Formula" r:id="rId12" imgW="505800" imgH="177840" progId="">
                  <p:embed/>
                </p:oleObj>
              </mc:Choice>
              <mc:Fallback>
                <p:oleObj name="Formula" r:id="rId12" imgW="505800" imgH="177840" progId="">
                  <p:embed/>
                  <p:pic>
                    <p:nvPicPr>
                      <p:cNvPr id="5124" name="Object 55">
                        <a:extLst>
                          <a:ext uri="{FF2B5EF4-FFF2-40B4-BE49-F238E27FC236}">
                            <a16:creationId xmlns:a16="http://schemas.microsoft.com/office/drawing/2014/main" id="{5BECE47D-2AF8-4430-914F-780C58A3C06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62650" y="5802313"/>
                        <a:ext cx="1204913" cy="333375"/>
                      </a:xfrm>
                      <a:prstGeom prst="rect">
                        <a:avLst/>
                      </a:prstGeom>
                      <a:noFill/>
                      <a:ln>
                        <a:noFill/>
                      </a:ln>
                    </p:spPr>
                  </p:pic>
                </p:oleObj>
              </mc:Fallback>
            </mc:AlternateContent>
          </a:graphicData>
        </a:graphic>
      </p:graphicFrame>
      <p:sp>
        <p:nvSpPr>
          <p:cNvPr id="17" name="标题 3">
            <a:extLst>
              <a:ext uri="{FF2B5EF4-FFF2-40B4-BE49-F238E27FC236}">
                <a16:creationId xmlns:a16="http://schemas.microsoft.com/office/drawing/2014/main" id="{5AC5BAB8-3271-4EDC-BBCE-5C25B6AC5753}"/>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贝叶斯决策论</a:t>
            </a:r>
            <a:endParaRPr lang="zh-CN" altLang="en-US" kern="0" dirty="0">
              <a:latin typeface="+mj-ea"/>
            </a:endParaRPr>
          </a:p>
        </p:txBody>
      </p:sp>
    </p:spTree>
    <p:extLst>
      <p:ext uri="{BB962C8B-B14F-4D97-AF65-F5344CB8AC3E}">
        <p14:creationId xmlns:p14="http://schemas.microsoft.com/office/powerpoint/2010/main" val="935594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8C5DA08-192C-452B-AAEA-D1DF6C14E234}"/>
              </a:ext>
            </a:extLst>
          </p:cNvPr>
          <p:cNvSpPr>
            <a:spLocks noGrp="1"/>
          </p:cNvSpPr>
          <p:nvPr>
            <p:ph type="dt" sz="half" idx="10"/>
          </p:nvPr>
        </p:nvSpPr>
        <p:spPr/>
        <p:txBody>
          <a:bodyPr/>
          <a:lstStyle/>
          <a:p>
            <a:pPr>
              <a:defRPr/>
            </a:pPr>
            <a:fld id="{475F2974-A565-48EB-BE06-0BED6BD5DC9C}" type="datetime1">
              <a:rPr lang="zh-CN" altLang="en-US" smtClean="0"/>
              <a:t>2021/8/19</a:t>
            </a:fld>
            <a:endParaRPr lang="en-US" altLang="zh-CN" dirty="0"/>
          </a:p>
        </p:txBody>
      </p:sp>
      <p:sp>
        <p:nvSpPr>
          <p:cNvPr id="3" name="灯片编号占位符 2">
            <a:extLst>
              <a:ext uri="{FF2B5EF4-FFF2-40B4-BE49-F238E27FC236}">
                <a16:creationId xmlns:a16="http://schemas.microsoft.com/office/drawing/2014/main" id="{9A6B5015-6CF4-4D70-8428-0A3A10CE80C0}"/>
              </a:ext>
            </a:extLst>
          </p:cNvPr>
          <p:cNvSpPr>
            <a:spLocks noGrp="1"/>
          </p:cNvSpPr>
          <p:nvPr>
            <p:ph type="sldNum" sz="quarter" idx="11"/>
          </p:nvPr>
        </p:nvSpPr>
        <p:spPr/>
        <p:txBody>
          <a:bodyPr/>
          <a:lstStyle/>
          <a:p>
            <a:fld id="{8A43780D-5C61-47C7-84FD-DBDC025933FC}" type="slidenum">
              <a:rPr lang="en-US" altLang="zh-CN" smtClean="0"/>
              <a:t>5</a:t>
            </a:fld>
            <a:endParaRPr lang="en-US" altLang="zh-CN"/>
          </a:p>
        </p:txBody>
      </p:sp>
      <p:sp>
        <p:nvSpPr>
          <p:cNvPr id="4" name="内容占位符 1">
            <a:extLst>
              <a:ext uri="{FF2B5EF4-FFF2-40B4-BE49-F238E27FC236}">
                <a16:creationId xmlns:a16="http://schemas.microsoft.com/office/drawing/2014/main" id="{604D3638-FA23-4FCD-B00B-5ED5F2C59993}"/>
              </a:ext>
            </a:extLst>
          </p:cNvPr>
          <p:cNvSpPr txBox="1">
            <a:spLocks/>
          </p:cNvSpPr>
          <p:nvPr/>
        </p:nvSpPr>
        <p:spPr>
          <a:xfrm>
            <a:off x="174625" y="1041400"/>
            <a:ext cx="11646959" cy="4946650"/>
          </a:xfrm>
          <a:prstGeom prst="rect">
            <a:avLst/>
          </a:prstGeom>
        </p:spPr>
        <p:txBody>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dirty="0"/>
              <a:t>不难看出，使用贝叶斯判定准则来最小化决策风险，首先要获得后验概率               。</a:t>
            </a:r>
          </a:p>
          <a:p>
            <a:r>
              <a:rPr lang="zh-CN" altLang="en-US" kern="0" dirty="0"/>
              <a:t>然而，在现实中通常难以直接获得。机器学习所要实现的是基于有限的训练样本尽可能准确地估计出后验概率                  。</a:t>
            </a:r>
          </a:p>
          <a:p>
            <a:r>
              <a:rPr lang="zh-CN" altLang="en-US" kern="0" dirty="0"/>
              <a:t>主要有两种策略：</a:t>
            </a:r>
          </a:p>
          <a:p>
            <a:pPr lvl="1"/>
            <a:r>
              <a:rPr lang="zh-CN" altLang="en-US" kern="0" dirty="0"/>
              <a:t>判别式模型（</a:t>
            </a:r>
            <a:r>
              <a:rPr lang="en-US" altLang="zh-CN" kern="0" dirty="0"/>
              <a:t>discriminative models</a:t>
            </a:r>
            <a:r>
              <a:rPr lang="zh-CN" altLang="en-US" kern="0" dirty="0"/>
              <a:t>）</a:t>
            </a:r>
          </a:p>
          <a:p>
            <a:pPr lvl="2"/>
            <a:r>
              <a:rPr lang="zh-CN" altLang="en-US" kern="0" dirty="0"/>
              <a:t>给定   ，通过直接建模        </a:t>
            </a:r>
            <a:r>
              <a:rPr lang="en-US" altLang="zh-CN" kern="0" dirty="0"/>
              <a:t>           , </a:t>
            </a:r>
            <a:r>
              <a:rPr lang="zh-CN" altLang="en-US" kern="0" dirty="0"/>
              <a:t>来预测</a:t>
            </a:r>
            <a:r>
              <a:rPr lang="en-US" altLang="zh-CN" kern="0" dirty="0"/>
              <a:t>c</a:t>
            </a:r>
            <a:endParaRPr lang="zh-CN" altLang="en-US" kern="0" dirty="0"/>
          </a:p>
          <a:p>
            <a:pPr lvl="2"/>
            <a:r>
              <a:rPr lang="zh-CN" altLang="en-US" kern="0" dirty="0"/>
              <a:t>决策树，</a:t>
            </a:r>
            <a:r>
              <a:rPr lang="en-US" altLang="zh-CN" kern="0" dirty="0"/>
              <a:t>BP</a:t>
            </a:r>
            <a:r>
              <a:rPr lang="zh-CN" altLang="en-US" kern="0" dirty="0"/>
              <a:t>神经网络，支持向量机</a:t>
            </a:r>
          </a:p>
          <a:p>
            <a:pPr lvl="1"/>
            <a:r>
              <a:rPr lang="zh-CN" altLang="en-US" kern="0" dirty="0"/>
              <a:t>生成式模型（</a:t>
            </a:r>
            <a:r>
              <a:rPr lang="en-US" altLang="zh-CN" kern="0" dirty="0"/>
              <a:t>generative models</a:t>
            </a:r>
            <a:r>
              <a:rPr lang="zh-CN" altLang="en-US" kern="0" dirty="0"/>
              <a:t>）</a:t>
            </a:r>
          </a:p>
          <a:p>
            <a:pPr lvl="2"/>
            <a:r>
              <a:rPr lang="zh-CN" altLang="en-US" kern="0" dirty="0"/>
              <a:t>先对联合概率分布               建模，再由此获得</a:t>
            </a:r>
          </a:p>
          <a:p>
            <a:pPr lvl="2"/>
            <a:r>
              <a:rPr lang="zh-CN" altLang="en-US" kern="0" dirty="0"/>
              <a:t>生成式模型考虑</a:t>
            </a:r>
          </a:p>
          <a:p>
            <a:pPr lvl="2"/>
            <a:endParaRPr lang="zh-CN" altLang="en-US" kern="0" dirty="0"/>
          </a:p>
          <a:p>
            <a:pPr lvl="2"/>
            <a:endParaRPr lang="zh-CN" altLang="en-US" kern="0" dirty="0"/>
          </a:p>
          <a:p>
            <a:endParaRPr lang="zh-CN" altLang="en-US" kern="0" dirty="0"/>
          </a:p>
          <a:p>
            <a:endParaRPr lang="en-US" altLang="zh-CN" kern="0" dirty="0"/>
          </a:p>
          <a:p>
            <a:endParaRPr lang="en-US" altLang="zh-CN" kern="0" dirty="0"/>
          </a:p>
        </p:txBody>
      </p:sp>
      <p:graphicFrame>
        <p:nvGraphicFramePr>
          <p:cNvPr id="5" name="Object 1002">
            <a:extLst>
              <a:ext uri="{FF2B5EF4-FFF2-40B4-BE49-F238E27FC236}">
                <a16:creationId xmlns:a16="http://schemas.microsoft.com/office/drawing/2014/main" id="{FC3C2C3E-4C83-42CC-8899-E9815771E65E}"/>
              </a:ext>
            </a:extLst>
          </p:cNvPr>
          <p:cNvGraphicFramePr>
            <a:graphicFrameLocks noChangeAspect="1"/>
          </p:cNvGraphicFramePr>
          <p:nvPr>
            <p:extLst>
              <p:ext uri="{D42A27DB-BD31-4B8C-83A1-F6EECF244321}">
                <p14:modId xmlns:p14="http://schemas.microsoft.com/office/powerpoint/2010/main" val="2274798007"/>
              </p:ext>
            </p:extLst>
          </p:nvPr>
        </p:nvGraphicFramePr>
        <p:xfrm>
          <a:off x="2228315" y="1640681"/>
          <a:ext cx="1224477" cy="330200"/>
        </p:xfrm>
        <a:graphic>
          <a:graphicData uri="http://schemas.openxmlformats.org/presentationml/2006/ole">
            <mc:AlternateContent xmlns:mc="http://schemas.openxmlformats.org/markup-compatibility/2006">
              <mc:Choice xmlns:v="urn:schemas-microsoft-com:vml" Requires="v">
                <p:oleObj name="Formula" r:id="rId2" imgW="505800" imgH="177840" progId="">
                  <p:embed/>
                </p:oleObj>
              </mc:Choice>
              <mc:Fallback>
                <p:oleObj name="Formula" r:id="rId2" imgW="505800" imgH="177840" progId="">
                  <p:embed/>
                  <p:pic>
                    <p:nvPicPr>
                      <p:cNvPr id="6146" name="Object 1002">
                        <a:extLst>
                          <a:ext uri="{FF2B5EF4-FFF2-40B4-BE49-F238E27FC236}">
                            <a16:creationId xmlns:a16="http://schemas.microsoft.com/office/drawing/2014/main" id="{A5482D55-F633-41BC-9C6C-2F2447651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315" y="1640681"/>
                        <a:ext cx="1224477" cy="330200"/>
                      </a:xfrm>
                      <a:prstGeom prst="rect">
                        <a:avLst/>
                      </a:prstGeom>
                      <a:noFill/>
                      <a:ln>
                        <a:noFill/>
                      </a:ln>
                    </p:spPr>
                  </p:pic>
                </p:oleObj>
              </mc:Fallback>
            </mc:AlternateContent>
          </a:graphicData>
        </a:graphic>
      </p:graphicFrame>
      <p:graphicFrame>
        <p:nvGraphicFramePr>
          <p:cNvPr id="6" name="Object 1003">
            <a:extLst>
              <a:ext uri="{FF2B5EF4-FFF2-40B4-BE49-F238E27FC236}">
                <a16:creationId xmlns:a16="http://schemas.microsoft.com/office/drawing/2014/main" id="{37C00B1F-62D3-44ED-8CE0-CB9182AA3EA4}"/>
              </a:ext>
            </a:extLst>
          </p:cNvPr>
          <p:cNvGraphicFramePr>
            <a:graphicFrameLocks noChangeAspect="1"/>
          </p:cNvGraphicFramePr>
          <p:nvPr>
            <p:extLst>
              <p:ext uri="{D42A27DB-BD31-4B8C-83A1-F6EECF244321}">
                <p14:modId xmlns:p14="http://schemas.microsoft.com/office/powerpoint/2010/main" val="2744312875"/>
              </p:ext>
            </p:extLst>
          </p:nvPr>
        </p:nvGraphicFramePr>
        <p:xfrm>
          <a:off x="8404449" y="2657868"/>
          <a:ext cx="1224477" cy="330200"/>
        </p:xfrm>
        <a:graphic>
          <a:graphicData uri="http://schemas.openxmlformats.org/presentationml/2006/ole">
            <mc:AlternateContent xmlns:mc="http://schemas.openxmlformats.org/markup-compatibility/2006">
              <mc:Choice xmlns:v="urn:schemas-microsoft-com:vml" Requires="v">
                <p:oleObj name="Formula" r:id="rId4" imgW="505800" imgH="177840" progId="">
                  <p:embed/>
                </p:oleObj>
              </mc:Choice>
              <mc:Fallback>
                <p:oleObj name="Formula" r:id="rId4" imgW="505800" imgH="177840" progId="">
                  <p:embed/>
                  <p:pic>
                    <p:nvPicPr>
                      <p:cNvPr id="6147" name="Object 1003">
                        <a:extLst>
                          <a:ext uri="{FF2B5EF4-FFF2-40B4-BE49-F238E27FC236}">
                            <a16:creationId xmlns:a16="http://schemas.microsoft.com/office/drawing/2014/main" id="{969CD9C4-FE4F-4809-9ABF-EE7C5A92F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4449" y="2657868"/>
                        <a:ext cx="1224477" cy="330200"/>
                      </a:xfrm>
                      <a:prstGeom prst="rect">
                        <a:avLst/>
                      </a:prstGeom>
                      <a:noFill/>
                      <a:ln>
                        <a:noFill/>
                      </a:ln>
                    </p:spPr>
                  </p:pic>
                </p:oleObj>
              </mc:Fallback>
            </mc:AlternateContent>
          </a:graphicData>
        </a:graphic>
      </p:graphicFrame>
      <p:graphicFrame>
        <p:nvGraphicFramePr>
          <p:cNvPr id="7" name="Object 1004">
            <a:extLst>
              <a:ext uri="{FF2B5EF4-FFF2-40B4-BE49-F238E27FC236}">
                <a16:creationId xmlns:a16="http://schemas.microsoft.com/office/drawing/2014/main" id="{801E58E9-5586-449B-A467-CAE60ABEC0C5}"/>
              </a:ext>
            </a:extLst>
          </p:cNvPr>
          <p:cNvGraphicFramePr>
            <a:graphicFrameLocks noChangeAspect="1"/>
          </p:cNvGraphicFramePr>
          <p:nvPr>
            <p:extLst>
              <p:ext uri="{D42A27DB-BD31-4B8C-83A1-F6EECF244321}">
                <p14:modId xmlns:p14="http://schemas.microsoft.com/office/powerpoint/2010/main" val="785116171"/>
              </p:ext>
            </p:extLst>
          </p:nvPr>
        </p:nvGraphicFramePr>
        <p:xfrm>
          <a:off x="4405697" y="4174670"/>
          <a:ext cx="987415" cy="265113"/>
        </p:xfrm>
        <a:graphic>
          <a:graphicData uri="http://schemas.openxmlformats.org/presentationml/2006/ole">
            <mc:AlternateContent xmlns:mc="http://schemas.openxmlformats.org/markup-compatibility/2006">
              <mc:Choice xmlns:v="urn:schemas-microsoft-com:vml" Requires="v">
                <p:oleObj name="Formula" r:id="rId5" imgW="505800" imgH="177840" progId="">
                  <p:embed/>
                </p:oleObj>
              </mc:Choice>
              <mc:Fallback>
                <p:oleObj name="Formula" r:id="rId5" imgW="505800" imgH="177840" progId="">
                  <p:embed/>
                  <p:pic>
                    <p:nvPicPr>
                      <p:cNvPr id="6148" name="Object 1004">
                        <a:extLst>
                          <a:ext uri="{FF2B5EF4-FFF2-40B4-BE49-F238E27FC236}">
                            <a16:creationId xmlns:a16="http://schemas.microsoft.com/office/drawing/2014/main" id="{41C1C22F-669D-4B92-9AF5-88D58A55A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5697" y="4174670"/>
                        <a:ext cx="987415" cy="265113"/>
                      </a:xfrm>
                      <a:prstGeom prst="rect">
                        <a:avLst/>
                      </a:prstGeom>
                      <a:noFill/>
                      <a:ln>
                        <a:noFill/>
                      </a:ln>
                    </p:spPr>
                  </p:pic>
                </p:oleObj>
              </mc:Fallback>
            </mc:AlternateContent>
          </a:graphicData>
        </a:graphic>
      </p:graphicFrame>
      <p:graphicFrame>
        <p:nvGraphicFramePr>
          <p:cNvPr id="8" name="Object 1005">
            <a:extLst>
              <a:ext uri="{FF2B5EF4-FFF2-40B4-BE49-F238E27FC236}">
                <a16:creationId xmlns:a16="http://schemas.microsoft.com/office/drawing/2014/main" id="{79B87E73-A422-446E-A417-DE7DD21BD26C}"/>
              </a:ext>
            </a:extLst>
          </p:cNvPr>
          <p:cNvGraphicFramePr>
            <a:graphicFrameLocks noChangeAspect="1"/>
          </p:cNvGraphicFramePr>
          <p:nvPr>
            <p:extLst>
              <p:ext uri="{D42A27DB-BD31-4B8C-83A1-F6EECF244321}">
                <p14:modId xmlns:p14="http://schemas.microsoft.com/office/powerpoint/2010/main" val="16567698"/>
              </p:ext>
            </p:extLst>
          </p:nvPr>
        </p:nvGraphicFramePr>
        <p:xfrm>
          <a:off x="2108753" y="4215945"/>
          <a:ext cx="239123" cy="223838"/>
        </p:xfrm>
        <a:graphic>
          <a:graphicData uri="http://schemas.openxmlformats.org/presentationml/2006/ole">
            <mc:AlternateContent xmlns:mc="http://schemas.openxmlformats.org/markup-compatibility/2006">
              <mc:Choice xmlns:v="urn:schemas-microsoft-com:vml" Requires="v">
                <p:oleObj name="Formula" r:id="rId6" imgW="97920" imgH="120960" progId="">
                  <p:embed/>
                </p:oleObj>
              </mc:Choice>
              <mc:Fallback>
                <p:oleObj name="Formula" r:id="rId6" imgW="97920" imgH="120960" progId="">
                  <p:embed/>
                  <p:pic>
                    <p:nvPicPr>
                      <p:cNvPr id="6149" name="Object 1005">
                        <a:extLst>
                          <a:ext uri="{FF2B5EF4-FFF2-40B4-BE49-F238E27FC236}">
                            <a16:creationId xmlns:a16="http://schemas.microsoft.com/office/drawing/2014/main" id="{5D70713A-4580-4820-8A7D-1DB9F0214B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8753" y="4215945"/>
                        <a:ext cx="239123" cy="223838"/>
                      </a:xfrm>
                      <a:prstGeom prst="rect">
                        <a:avLst/>
                      </a:prstGeom>
                      <a:noFill/>
                      <a:ln>
                        <a:noFill/>
                      </a:ln>
                    </p:spPr>
                  </p:pic>
                </p:oleObj>
              </mc:Fallback>
            </mc:AlternateContent>
          </a:graphicData>
        </a:graphic>
      </p:graphicFrame>
      <p:graphicFrame>
        <p:nvGraphicFramePr>
          <p:cNvPr id="10" name="Object 1007">
            <a:extLst>
              <a:ext uri="{FF2B5EF4-FFF2-40B4-BE49-F238E27FC236}">
                <a16:creationId xmlns:a16="http://schemas.microsoft.com/office/drawing/2014/main" id="{1C47BD30-B990-4FF0-B0F8-C92FB3653166}"/>
              </a:ext>
            </a:extLst>
          </p:cNvPr>
          <p:cNvGraphicFramePr>
            <a:graphicFrameLocks noChangeAspect="1"/>
          </p:cNvGraphicFramePr>
          <p:nvPr>
            <p:extLst>
              <p:ext uri="{D42A27DB-BD31-4B8C-83A1-F6EECF244321}">
                <p14:modId xmlns:p14="http://schemas.microsoft.com/office/powerpoint/2010/main" val="3995164402"/>
              </p:ext>
            </p:extLst>
          </p:nvPr>
        </p:nvGraphicFramePr>
        <p:xfrm>
          <a:off x="3857625" y="5540522"/>
          <a:ext cx="865792" cy="261937"/>
        </p:xfrm>
        <a:graphic>
          <a:graphicData uri="http://schemas.openxmlformats.org/presentationml/2006/ole">
            <mc:AlternateContent xmlns:mc="http://schemas.openxmlformats.org/markup-compatibility/2006">
              <mc:Choice xmlns:v="urn:schemas-microsoft-com:vml" Requires="v">
                <p:oleObj name="Formula" r:id="rId8" imgW="444600" imgH="176760" progId="">
                  <p:embed/>
                </p:oleObj>
              </mc:Choice>
              <mc:Fallback>
                <p:oleObj name="Formula" r:id="rId8" imgW="444600" imgH="176760" progId="">
                  <p:embed/>
                  <p:pic>
                    <p:nvPicPr>
                      <p:cNvPr id="6151" name="Object 1007">
                        <a:extLst>
                          <a:ext uri="{FF2B5EF4-FFF2-40B4-BE49-F238E27FC236}">
                            <a16:creationId xmlns:a16="http://schemas.microsoft.com/office/drawing/2014/main" id="{1B87AF3F-F1AE-4C4B-8EA7-0A7855630B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7625" y="5540522"/>
                        <a:ext cx="865792" cy="261937"/>
                      </a:xfrm>
                      <a:prstGeom prst="rect">
                        <a:avLst/>
                      </a:prstGeom>
                      <a:noFill/>
                      <a:ln>
                        <a:noFill/>
                      </a:ln>
                    </p:spPr>
                  </p:pic>
                </p:oleObj>
              </mc:Fallback>
            </mc:AlternateContent>
          </a:graphicData>
        </a:graphic>
      </p:graphicFrame>
      <p:graphicFrame>
        <p:nvGraphicFramePr>
          <p:cNvPr id="11" name="Object 1008">
            <a:extLst>
              <a:ext uri="{FF2B5EF4-FFF2-40B4-BE49-F238E27FC236}">
                <a16:creationId xmlns:a16="http://schemas.microsoft.com/office/drawing/2014/main" id="{C8136BFF-EC6B-40EC-A329-A757FCD2E522}"/>
              </a:ext>
            </a:extLst>
          </p:cNvPr>
          <p:cNvGraphicFramePr>
            <a:graphicFrameLocks noChangeAspect="1"/>
          </p:cNvGraphicFramePr>
          <p:nvPr>
            <p:extLst>
              <p:ext uri="{D42A27DB-BD31-4B8C-83A1-F6EECF244321}">
                <p14:modId xmlns:p14="http://schemas.microsoft.com/office/powerpoint/2010/main" val="1379296638"/>
              </p:ext>
            </p:extLst>
          </p:nvPr>
        </p:nvGraphicFramePr>
        <p:xfrm>
          <a:off x="7179372" y="5537347"/>
          <a:ext cx="987414" cy="265112"/>
        </p:xfrm>
        <a:graphic>
          <a:graphicData uri="http://schemas.openxmlformats.org/presentationml/2006/ole">
            <mc:AlternateContent xmlns:mc="http://schemas.openxmlformats.org/markup-compatibility/2006">
              <mc:Choice xmlns:v="urn:schemas-microsoft-com:vml" Requires="v">
                <p:oleObj name="Formula" r:id="rId10" imgW="505800" imgH="177840" progId="">
                  <p:embed/>
                </p:oleObj>
              </mc:Choice>
              <mc:Fallback>
                <p:oleObj name="Formula" r:id="rId10" imgW="505800" imgH="177840" progId="">
                  <p:embed/>
                  <p:pic>
                    <p:nvPicPr>
                      <p:cNvPr id="6152" name="Object 1008">
                        <a:extLst>
                          <a:ext uri="{FF2B5EF4-FFF2-40B4-BE49-F238E27FC236}">
                            <a16:creationId xmlns:a16="http://schemas.microsoft.com/office/drawing/2014/main" id="{D497ECC0-5CAD-4942-AD96-5E5DE4AB3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9372" y="5537347"/>
                        <a:ext cx="987414" cy="265112"/>
                      </a:xfrm>
                      <a:prstGeom prst="rect">
                        <a:avLst/>
                      </a:prstGeom>
                      <a:noFill/>
                      <a:ln>
                        <a:noFill/>
                      </a:ln>
                    </p:spPr>
                  </p:pic>
                </p:oleObj>
              </mc:Fallback>
            </mc:AlternateContent>
          </a:graphicData>
        </a:graphic>
      </p:graphicFrame>
      <p:grpSp>
        <p:nvGrpSpPr>
          <p:cNvPr id="12" name="组合 9">
            <a:extLst>
              <a:ext uri="{FF2B5EF4-FFF2-40B4-BE49-F238E27FC236}">
                <a16:creationId xmlns:a16="http://schemas.microsoft.com/office/drawing/2014/main" id="{028AEE6B-908B-46B9-8ECD-217F5996A8A2}"/>
              </a:ext>
            </a:extLst>
          </p:cNvPr>
          <p:cNvGrpSpPr>
            <a:grpSpLocks/>
          </p:cNvGrpSpPr>
          <p:nvPr/>
        </p:nvGrpSpPr>
        <p:grpSpPr bwMode="auto">
          <a:xfrm>
            <a:off x="3857625" y="5816600"/>
            <a:ext cx="4780407" cy="655637"/>
            <a:chOff x="3562427" y="5536052"/>
            <a:chExt cx="3681341" cy="655316"/>
          </a:xfrm>
        </p:grpSpPr>
        <p:graphicFrame>
          <p:nvGraphicFramePr>
            <p:cNvPr id="13" name="Object 1009">
              <a:extLst>
                <a:ext uri="{FF2B5EF4-FFF2-40B4-BE49-F238E27FC236}">
                  <a16:creationId xmlns:a16="http://schemas.microsoft.com/office/drawing/2014/main" id="{D886AE7C-7D2C-483E-BED4-F9C28B2672B8}"/>
                </a:ext>
              </a:extLst>
            </p:cNvPr>
            <p:cNvGraphicFramePr>
              <a:graphicFrameLocks noChangeAspect="1"/>
            </p:cNvGraphicFramePr>
            <p:nvPr/>
          </p:nvGraphicFramePr>
          <p:xfrm>
            <a:off x="3562427" y="5536052"/>
            <a:ext cx="2059305" cy="655316"/>
          </p:xfrm>
          <a:graphic>
            <a:graphicData uri="http://schemas.openxmlformats.org/presentationml/2006/ole">
              <mc:AlternateContent xmlns:mc="http://schemas.openxmlformats.org/markup-compatibility/2006">
                <mc:Choice xmlns:v="urn:schemas-microsoft-com:vml" Requires="v">
                  <p:oleObj name="Formula" r:id="rId11" imgW="1188720" imgH="381240" progId="">
                    <p:embed/>
                  </p:oleObj>
                </mc:Choice>
                <mc:Fallback>
                  <p:oleObj name="Formula" r:id="rId11" imgW="1188720" imgH="381240" progId="">
                    <p:embed/>
                    <p:pic>
                      <p:nvPicPr>
                        <p:cNvPr id="6153" name="Object 1009">
                          <a:extLst>
                            <a:ext uri="{FF2B5EF4-FFF2-40B4-BE49-F238E27FC236}">
                              <a16:creationId xmlns:a16="http://schemas.microsoft.com/office/drawing/2014/main" id="{9C2E68AE-0D59-4433-B85C-16AF446B68D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2427" y="5536052"/>
                          <a:ext cx="2059305" cy="655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4" name="图片 2">
              <a:extLst>
                <a:ext uri="{FF2B5EF4-FFF2-40B4-BE49-F238E27FC236}">
                  <a16:creationId xmlns:a16="http://schemas.microsoft.com/office/drawing/2014/main" id="{7F057543-6110-44EF-9411-6AF48601C3E1}"/>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727195" y="5721552"/>
              <a:ext cx="516573" cy="28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标题 3">
            <a:extLst>
              <a:ext uri="{FF2B5EF4-FFF2-40B4-BE49-F238E27FC236}">
                <a16:creationId xmlns:a16="http://schemas.microsoft.com/office/drawing/2014/main" id="{8BD41304-B15C-4BA7-9358-CB33B5A4743F}"/>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贝叶斯决策论</a:t>
            </a:r>
            <a:endParaRPr lang="zh-CN" altLang="en-US" kern="0" dirty="0">
              <a:latin typeface="+mj-ea"/>
            </a:endParaRPr>
          </a:p>
        </p:txBody>
      </p:sp>
    </p:spTree>
    <p:extLst>
      <p:ext uri="{BB962C8B-B14F-4D97-AF65-F5344CB8AC3E}">
        <p14:creationId xmlns:p14="http://schemas.microsoft.com/office/powerpoint/2010/main" val="4201301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488F00-06C5-41FB-A703-2D35C0E3D3F5}"/>
              </a:ext>
            </a:extLst>
          </p:cNvPr>
          <p:cNvSpPr>
            <a:spLocks noGrp="1"/>
          </p:cNvSpPr>
          <p:nvPr>
            <p:ph type="dt" sz="half" idx="10"/>
          </p:nvPr>
        </p:nvSpPr>
        <p:spPr/>
        <p:txBody>
          <a:bodyPr/>
          <a:lstStyle/>
          <a:p>
            <a:pPr>
              <a:defRPr/>
            </a:pPr>
            <a:fld id="{475F2974-A565-48EB-BE06-0BED6BD5DC9C}" type="datetime1">
              <a:rPr lang="zh-CN" altLang="en-US" smtClean="0"/>
              <a:t>2021/8/19</a:t>
            </a:fld>
            <a:endParaRPr lang="en-US" altLang="zh-CN" dirty="0"/>
          </a:p>
        </p:txBody>
      </p:sp>
      <p:sp>
        <p:nvSpPr>
          <p:cNvPr id="3" name="灯片编号占位符 2">
            <a:extLst>
              <a:ext uri="{FF2B5EF4-FFF2-40B4-BE49-F238E27FC236}">
                <a16:creationId xmlns:a16="http://schemas.microsoft.com/office/drawing/2014/main" id="{418747F6-20A4-491B-BB0A-E16D670A77DE}"/>
              </a:ext>
            </a:extLst>
          </p:cNvPr>
          <p:cNvSpPr>
            <a:spLocks noGrp="1"/>
          </p:cNvSpPr>
          <p:nvPr>
            <p:ph type="sldNum" sz="quarter" idx="11"/>
          </p:nvPr>
        </p:nvSpPr>
        <p:spPr/>
        <p:txBody>
          <a:bodyPr/>
          <a:lstStyle/>
          <a:p>
            <a:fld id="{8A43780D-5C61-47C7-84FD-DBDC025933FC}" type="slidenum">
              <a:rPr lang="en-US" altLang="zh-CN" smtClean="0"/>
              <a:t>6</a:t>
            </a:fld>
            <a:endParaRPr lang="en-US" altLang="zh-CN"/>
          </a:p>
        </p:txBody>
      </p:sp>
      <p:sp>
        <p:nvSpPr>
          <p:cNvPr id="4" name="标题 3">
            <a:extLst>
              <a:ext uri="{FF2B5EF4-FFF2-40B4-BE49-F238E27FC236}">
                <a16:creationId xmlns:a16="http://schemas.microsoft.com/office/drawing/2014/main" id="{0C89440D-8C90-4BB2-9DFC-4AD29DD13C50}"/>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贝叶斯决策论</a:t>
            </a:r>
            <a:endParaRPr lang="zh-CN" altLang="en-US" kern="0" dirty="0">
              <a:latin typeface="+mj-ea"/>
            </a:endParaRPr>
          </a:p>
        </p:txBody>
      </p:sp>
      <mc:AlternateContent xmlns:mc="http://schemas.openxmlformats.org/markup-compatibility/2006">
        <mc:Choice xmlns:a14="http://schemas.microsoft.com/office/drawing/2010/main" Requires="a14">
          <p:sp>
            <p:nvSpPr>
              <p:cNvPr id="5" name="内容占位符 1">
                <a:extLst>
                  <a:ext uri="{FF2B5EF4-FFF2-40B4-BE49-F238E27FC236}">
                    <a16:creationId xmlns:a16="http://schemas.microsoft.com/office/drawing/2014/main" id="{DFF1F4C3-89AB-409F-BB16-3F26309E9571}"/>
                  </a:ext>
                </a:extLst>
              </p:cNvPr>
              <p:cNvSpPr txBox="1">
                <a:spLocks/>
              </p:cNvSpPr>
              <p:nvPr/>
            </p:nvSpPr>
            <p:spPr>
              <a:xfrm>
                <a:off x="174625" y="1041400"/>
                <a:ext cx="8969375" cy="4197350"/>
              </a:xfrm>
              <a:prstGeom prst="rect">
                <a:avLst/>
              </a:prstGeom>
            </p:spPr>
            <p:txBody>
              <a:bodyPr rtlCol="0">
                <a:normAutofit/>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indent="-360000" fontAlgn="auto">
                  <a:spcAft>
                    <a:spcPts val="0"/>
                  </a:spcAft>
                  <a:defRPr/>
                </a:pPr>
                <a:r>
                  <a:rPr lang="zh-CN" altLang="en-US" kern="0" dirty="0"/>
                  <a:t>生成式模型</a:t>
                </a:r>
              </a:p>
              <a:p>
                <a:pPr marL="0" indent="0" fontAlgn="auto">
                  <a:spcAft>
                    <a:spcPts val="0"/>
                  </a:spcAft>
                  <a:buFont typeface="Wingdings" panose="05000000000000000000" pitchFamily="2" charset="2"/>
                  <a:buNone/>
                  <a:defRPr/>
                </a:pPr>
                <a:endParaRPr lang="zh-CN" altLang="en-US" kern="0" dirty="0"/>
              </a:p>
              <a:p>
                <a:pPr marL="0" indent="0" fontAlgn="auto">
                  <a:spcAft>
                    <a:spcPts val="0"/>
                  </a:spcAft>
                  <a:buFont typeface="Wingdings" panose="05000000000000000000" pitchFamily="2" charset="2"/>
                  <a:buNone/>
                  <a:defRPr/>
                </a:pPr>
                <a:endParaRPr lang="zh-CN" altLang="en-US" kern="0" dirty="0"/>
              </a:p>
              <a:p>
                <a:pPr marL="0" indent="0" fontAlgn="auto">
                  <a:spcAft>
                    <a:spcPts val="0"/>
                  </a:spcAft>
                  <a:buFont typeface="Wingdings" panose="05000000000000000000" pitchFamily="2" charset="2"/>
                  <a:buNone/>
                  <a:defRPr/>
                </a:pPr>
                <a:endParaRPr lang="zh-CN" altLang="en-US" kern="0" dirty="0"/>
              </a:p>
              <a:p>
                <a:pPr marL="228600" lvl="1" indent="-360000" fontAlgn="auto">
                  <a:spcBef>
                    <a:spcPts val="1000"/>
                  </a:spcBef>
                  <a:spcAft>
                    <a:spcPts val="0"/>
                  </a:spcAft>
                  <a:buClr>
                    <a:schemeClr val="tx2"/>
                  </a:buClr>
                  <a:buSzPct val="100000"/>
                  <a:buFont typeface="Wingdings" panose="05000000000000000000" pitchFamily="2" charset="2"/>
                  <a:buChar char="p"/>
                  <a:defRPr/>
                </a:pPr>
                <a:r>
                  <a:rPr lang="zh-CN" altLang="en-US" sz="2200" kern="0" dirty="0"/>
                  <a:t>基于贝叶斯定理，                  可写成</a:t>
                </a:r>
                <a:endParaRPr lang="en-US" altLang="zh-CN" sz="2200" kern="0" dirty="0"/>
              </a:p>
              <a:p>
                <a:pPr marL="0" lvl="1" indent="0" fontAlgn="auto">
                  <a:spcBef>
                    <a:spcPts val="1000"/>
                  </a:spcBef>
                  <a:spcAft>
                    <a:spcPts val="0"/>
                  </a:spcAft>
                  <a:buClr>
                    <a:schemeClr val="tx2"/>
                  </a:buClr>
                  <a:buSzPct val="100000"/>
                  <a:buNone/>
                  <a:defRPr/>
                </a:pPr>
                <a:r>
                  <a:rPr lang="en-US" altLang="zh-CN" sz="2200" kern="0" dirty="0"/>
                  <a:t>								</a:t>
                </a:r>
                <a:endParaRPr lang="en-US" altLang="zh-CN" kern="0" dirty="0"/>
              </a:p>
              <a:p>
                <a:pPr marL="3105830" lvl="7" indent="0" fontAlgn="auto">
                  <a:spcAft>
                    <a:spcPts val="0"/>
                  </a:spcAft>
                  <a:buNone/>
                  <a:defRPr/>
                </a:pPr>
                <a:r>
                  <a:rPr lang="en-US" altLang="zh-CN" sz="2400" kern="0" dirty="0"/>
                  <a:t>P(c | x) = </a:t>
                </a:r>
                <a14:m>
                  <m:oMath xmlns:m="http://schemas.openxmlformats.org/officeDocument/2006/math">
                    <m:f>
                      <m:fPr>
                        <m:ctrlPr>
                          <a:rPr lang="en-US" altLang="zh-CN" sz="2400" i="1" kern="0" smtClean="0">
                            <a:latin typeface="Cambria Math" panose="02040503050406030204" pitchFamily="18" charset="0"/>
                          </a:rPr>
                        </m:ctrlPr>
                      </m:fPr>
                      <m:num>
                        <m:r>
                          <a:rPr lang="en-US" altLang="zh-CN" sz="2400" b="0" i="1" kern="0" smtClean="0">
                            <a:latin typeface="Cambria Math" panose="02040503050406030204" pitchFamily="18" charset="0"/>
                          </a:rPr>
                          <m:t>𝑃</m:t>
                        </m:r>
                        <m:d>
                          <m:dPr>
                            <m:ctrlPr>
                              <a:rPr lang="en-US" altLang="zh-CN" sz="2400" b="0" i="1" kern="0" smtClean="0">
                                <a:latin typeface="Cambria Math" panose="02040503050406030204" pitchFamily="18" charset="0"/>
                              </a:rPr>
                            </m:ctrlPr>
                          </m:dPr>
                          <m:e>
                            <m:r>
                              <a:rPr lang="en-US" altLang="zh-CN" sz="2400" b="0" i="1" kern="0" smtClean="0">
                                <a:latin typeface="Cambria Math" panose="02040503050406030204" pitchFamily="18" charset="0"/>
                              </a:rPr>
                              <m:t>𝑐</m:t>
                            </m:r>
                          </m:e>
                        </m:d>
                        <m:r>
                          <a:rPr lang="en-US" altLang="zh-CN" sz="2400" b="0" i="1" kern="0" smtClean="0">
                            <a:latin typeface="Cambria Math" panose="02040503050406030204" pitchFamily="18" charset="0"/>
                          </a:rPr>
                          <m:t>𝑃</m:t>
                        </m:r>
                        <m:r>
                          <a:rPr lang="en-US" altLang="zh-CN" sz="2400" b="0" i="1" kern="0" smtClean="0">
                            <a:latin typeface="Cambria Math" panose="02040503050406030204" pitchFamily="18" charset="0"/>
                          </a:rPr>
                          <m:t>(</m:t>
                        </m:r>
                        <m:r>
                          <a:rPr lang="en-US" altLang="zh-CN" sz="2400" b="0" i="1" kern="0" smtClean="0">
                            <a:latin typeface="Cambria Math" panose="02040503050406030204" pitchFamily="18" charset="0"/>
                          </a:rPr>
                          <m:t>𝑥</m:t>
                        </m:r>
                        <m:r>
                          <a:rPr lang="en-US" altLang="zh-CN" sz="2400" b="0" i="1" kern="0" smtClean="0">
                            <a:latin typeface="Cambria Math" panose="02040503050406030204" pitchFamily="18" charset="0"/>
                          </a:rPr>
                          <m:t>|</m:t>
                        </m:r>
                        <m:r>
                          <a:rPr lang="en-US" altLang="zh-CN" sz="2400" b="0" i="1" kern="0" smtClean="0">
                            <a:latin typeface="Cambria Math" panose="02040503050406030204" pitchFamily="18" charset="0"/>
                          </a:rPr>
                          <m:t>𝑐</m:t>
                        </m:r>
                        <m:r>
                          <a:rPr lang="en-US" altLang="zh-CN" sz="2400" b="0" i="1" kern="0" smtClean="0">
                            <a:latin typeface="Cambria Math" panose="02040503050406030204" pitchFamily="18" charset="0"/>
                          </a:rPr>
                          <m:t>)</m:t>
                        </m:r>
                      </m:num>
                      <m:den>
                        <m:r>
                          <a:rPr lang="en-US" altLang="zh-CN" sz="2400" b="0" i="1" kern="0" smtClean="0">
                            <a:latin typeface="Cambria Math" panose="02040503050406030204" pitchFamily="18" charset="0"/>
                          </a:rPr>
                          <m:t>𝑃</m:t>
                        </m:r>
                        <m:r>
                          <a:rPr lang="en-US" altLang="zh-CN" sz="2400" b="0" i="1" kern="0" smtClean="0">
                            <a:latin typeface="Cambria Math" panose="02040503050406030204" pitchFamily="18" charset="0"/>
                          </a:rPr>
                          <m:t>(</m:t>
                        </m:r>
                        <m:r>
                          <a:rPr lang="en-US" altLang="zh-CN" sz="2400" b="0" i="1" kern="0" smtClean="0">
                            <a:latin typeface="Cambria Math" panose="02040503050406030204" pitchFamily="18" charset="0"/>
                          </a:rPr>
                          <m:t>𝑥</m:t>
                        </m:r>
                        <m:r>
                          <a:rPr lang="en-US" altLang="zh-CN" sz="2400" b="0" i="1" kern="0" smtClean="0">
                            <a:latin typeface="Cambria Math" panose="02040503050406030204" pitchFamily="18" charset="0"/>
                          </a:rPr>
                          <m:t>)</m:t>
                        </m:r>
                      </m:den>
                    </m:f>
                  </m:oMath>
                </a14:m>
                <a:endParaRPr lang="en-US" altLang="zh-CN" sz="2400" kern="0" dirty="0"/>
              </a:p>
            </p:txBody>
          </p:sp>
        </mc:Choice>
        <mc:Fallback>
          <p:sp>
            <p:nvSpPr>
              <p:cNvPr id="5" name="内容占位符 1">
                <a:extLst>
                  <a:ext uri="{FF2B5EF4-FFF2-40B4-BE49-F238E27FC236}">
                    <a16:creationId xmlns:a16="http://schemas.microsoft.com/office/drawing/2014/main" id="{DFF1F4C3-89AB-409F-BB16-3F26309E9571}"/>
                  </a:ext>
                </a:extLst>
              </p:cNvPr>
              <p:cNvSpPr txBox="1">
                <a:spLocks noRot="1" noChangeAspect="1" noMove="1" noResize="1" noEditPoints="1" noAdjustHandles="1" noChangeArrowheads="1" noChangeShapeType="1" noTextEdit="1"/>
              </p:cNvSpPr>
              <p:nvPr/>
            </p:nvSpPr>
            <p:spPr>
              <a:xfrm>
                <a:off x="174625" y="1041400"/>
                <a:ext cx="8969375" cy="4197350"/>
              </a:xfrm>
              <a:prstGeom prst="rect">
                <a:avLst/>
              </a:prstGeom>
              <a:blipFill>
                <a:blip r:embed="rId2"/>
                <a:stretch>
                  <a:fillRect l="-748" t="-1890"/>
                </a:stretch>
              </a:blipFill>
            </p:spPr>
            <p:txBody>
              <a:bodyPr/>
              <a:lstStyle/>
              <a:p>
                <a:r>
                  <a:rPr lang="zh-CN" altLang="en-US">
                    <a:noFill/>
                  </a:rPr>
                  <a:t> </a:t>
                </a:r>
              </a:p>
            </p:txBody>
          </p:sp>
        </mc:Fallback>
      </mc:AlternateContent>
      <p:graphicFrame>
        <p:nvGraphicFramePr>
          <p:cNvPr id="7" name="Object 103">
            <a:extLst>
              <a:ext uri="{FF2B5EF4-FFF2-40B4-BE49-F238E27FC236}">
                <a16:creationId xmlns:a16="http://schemas.microsoft.com/office/drawing/2014/main" id="{CF24E7CA-AA01-4689-9240-3991356A87C2}"/>
              </a:ext>
            </a:extLst>
          </p:cNvPr>
          <p:cNvGraphicFramePr>
            <a:graphicFrameLocks noChangeAspect="1"/>
          </p:cNvGraphicFramePr>
          <p:nvPr/>
        </p:nvGraphicFramePr>
        <p:xfrm>
          <a:off x="2986088" y="1492250"/>
          <a:ext cx="2232025" cy="709613"/>
        </p:xfrm>
        <a:graphic>
          <a:graphicData uri="http://schemas.openxmlformats.org/presentationml/2006/ole">
            <mc:AlternateContent xmlns:mc="http://schemas.openxmlformats.org/markup-compatibility/2006">
              <mc:Choice xmlns:v="urn:schemas-microsoft-com:vml" Requires="v">
                <p:oleObj name="Formula" r:id="rId3" imgW="1188720" imgH="381240" progId="">
                  <p:embed/>
                </p:oleObj>
              </mc:Choice>
              <mc:Fallback>
                <p:oleObj name="Formula" r:id="rId3" imgW="1188720" imgH="381240" progId="">
                  <p:embed/>
                  <p:pic>
                    <p:nvPicPr>
                      <p:cNvPr id="11267" name="Object 103">
                        <a:extLst>
                          <a:ext uri="{FF2B5EF4-FFF2-40B4-BE49-F238E27FC236}">
                            <a16:creationId xmlns:a16="http://schemas.microsoft.com/office/drawing/2014/main" id="{91A31A8B-0E13-45A1-8439-D3EBD63DB9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088" y="1492250"/>
                        <a:ext cx="2232025"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04">
            <a:extLst>
              <a:ext uri="{FF2B5EF4-FFF2-40B4-BE49-F238E27FC236}">
                <a16:creationId xmlns:a16="http://schemas.microsoft.com/office/drawing/2014/main" id="{7D2FF67E-DB1A-4802-919C-8E6B32CA2498}"/>
              </a:ext>
            </a:extLst>
          </p:cNvPr>
          <p:cNvGraphicFramePr>
            <a:graphicFrameLocks noChangeAspect="1"/>
          </p:cNvGraphicFramePr>
          <p:nvPr>
            <p:extLst>
              <p:ext uri="{D42A27DB-BD31-4B8C-83A1-F6EECF244321}">
                <p14:modId xmlns:p14="http://schemas.microsoft.com/office/powerpoint/2010/main" val="1383973492"/>
              </p:ext>
            </p:extLst>
          </p:nvPr>
        </p:nvGraphicFramePr>
        <p:xfrm>
          <a:off x="2819400" y="3345657"/>
          <a:ext cx="993775" cy="347662"/>
        </p:xfrm>
        <a:graphic>
          <a:graphicData uri="http://schemas.openxmlformats.org/presentationml/2006/ole">
            <mc:AlternateContent xmlns:mc="http://schemas.openxmlformats.org/markup-compatibility/2006">
              <mc:Choice xmlns:v="urn:schemas-microsoft-com:vml" Requires="v">
                <p:oleObj name="Formula" r:id="rId5" imgW="505800" imgH="177840" progId="">
                  <p:embed/>
                </p:oleObj>
              </mc:Choice>
              <mc:Fallback>
                <p:oleObj name="Formula" r:id="rId5" imgW="505800" imgH="177840" progId="">
                  <p:embed/>
                  <p:pic>
                    <p:nvPicPr>
                      <p:cNvPr id="11268" name="Object 104">
                        <a:extLst>
                          <a:ext uri="{FF2B5EF4-FFF2-40B4-BE49-F238E27FC236}">
                            <a16:creationId xmlns:a16="http://schemas.microsoft.com/office/drawing/2014/main" id="{1A9F53FF-6B37-41E9-833A-18FBEB9EE4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345657"/>
                        <a:ext cx="99377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 name="图片 23">
            <a:extLst>
              <a:ext uri="{FF2B5EF4-FFF2-40B4-BE49-F238E27FC236}">
                <a16:creationId xmlns:a16="http://schemas.microsoft.com/office/drawing/2014/main" id="{A271D71E-3BE6-4CA0-B2D2-BE0B95330B12}"/>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715250" y="1608138"/>
            <a:ext cx="6286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4912A716-2DAB-4A6A-BE2B-638393476CA8}"/>
              </a:ext>
            </a:extLst>
          </p:cNvPr>
          <p:cNvSpPr txBox="1"/>
          <p:nvPr/>
        </p:nvSpPr>
        <p:spPr>
          <a:xfrm>
            <a:off x="333375" y="4837113"/>
            <a:ext cx="2982913" cy="1200150"/>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a:spAutoFit/>
          </a:bodyPr>
          <a:lstStyle/>
          <a:p>
            <a:pPr algn="ctr" fontAlgn="auto">
              <a:spcBef>
                <a:spcPts val="0"/>
              </a:spcBef>
              <a:spcAft>
                <a:spcPts val="0"/>
              </a:spcAft>
              <a:defRPr/>
            </a:pPr>
            <a:r>
              <a:rPr lang="zh-CN" altLang="en-US" dirty="0">
                <a:latin typeface="+mj-ea"/>
                <a:ea typeface="+mj-ea"/>
              </a:rPr>
              <a:t>先验概率</a:t>
            </a:r>
            <a:endParaRPr lang="en-US" altLang="zh-CN" dirty="0">
              <a:latin typeface="+mj-ea"/>
              <a:ea typeface="+mj-ea"/>
            </a:endParaRPr>
          </a:p>
          <a:p>
            <a:pPr fontAlgn="auto">
              <a:spcBef>
                <a:spcPts val="0"/>
              </a:spcBef>
              <a:spcAft>
                <a:spcPts val="0"/>
              </a:spcAft>
              <a:defRPr/>
            </a:pPr>
            <a:r>
              <a:rPr lang="zh-CN" altLang="en-US" dirty="0">
                <a:latin typeface="+mj-ea"/>
                <a:ea typeface="+mj-ea"/>
              </a:rPr>
              <a:t>样本空间中各类样本所占的比例，可通过各类样本出现的频率估计（大数定理）</a:t>
            </a:r>
          </a:p>
        </p:txBody>
      </p:sp>
      <p:sp>
        <p:nvSpPr>
          <p:cNvPr id="11" name="文本框 10">
            <a:extLst>
              <a:ext uri="{FF2B5EF4-FFF2-40B4-BE49-F238E27FC236}">
                <a16:creationId xmlns:a16="http://schemas.microsoft.com/office/drawing/2014/main" id="{1C41C29C-1A8D-4A77-9675-349CD2393675}"/>
              </a:ext>
            </a:extLst>
          </p:cNvPr>
          <p:cNvSpPr txBox="1"/>
          <p:nvPr/>
        </p:nvSpPr>
        <p:spPr>
          <a:xfrm>
            <a:off x="5915025" y="5189538"/>
            <a:ext cx="2701925" cy="646112"/>
          </a:xfrm>
          <a:prstGeom prst="rect">
            <a:avLst/>
          </a:prstGeom>
          <a:ln>
            <a:solidFill>
              <a:schemeClr val="accent5"/>
            </a:solidFill>
          </a:ln>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zh-CN" altLang="en-US" dirty="0">
                <a:solidFill>
                  <a:schemeClr val="tx1"/>
                </a:solidFill>
                <a:latin typeface="+mj-ea"/>
                <a:ea typeface="+mj-ea"/>
              </a:rPr>
              <a:t>“证据”</a:t>
            </a:r>
            <a:r>
              <a:rPr lang="zh-CN" altLang="en-US" dirty="0">
                <a:solidFill>
                  <a:schemeClr val="tx1"/>
                </a:solidFill>
                <a:latin typeface="+mj-lt"/>
                <a:ea typeface="+mj-ea"/>
              </a:rPr>
              <a:t>（</a:t>
            </a:r>
            <a:r>
              <a:rPr lang="en-US" altLang="zh-CN" dirty="0">
                <a:solidFill>
                  <a:schemeClr val="tx1"/>
                </a:solidFill>
                <a:latin typeface="+mj-lt"/>
                <a:ea typeface="+mj-ea"/>
              </a:rPr>
              <a:t>evidence</a:t>
            </a:r>
            <a:r>
              <a:rPr lang="zh-CN" altLang="en-US" dirty="0">
                <a:solidFill>
                  <a:schemeClr val="tx1"/>
                </a:solidFill>
                <a:latin typeface="+mj-lt"/>
                <a:ea typeface="+mj-ea"/>
              </a:rPr>
              <a:t>）</a:t>
            </a:r>
            <a:r>
              <a:rPr lang="zh-CN" altLang="en-US" dirty="0">
                <a:solidFill>
                  <a:schemeClr val="tx1"/>
                </a:solidFill>
                <a:latin typeface="+mj-ea"/>
                <a:ea typeface="+mj-ea"/>
              </a:rPr>
              <a:t>因子，与类标记无关</a:t>
            </a:r>
          </a:p>
        </p:txBody>
      </p:sp>
      <p:sp>
        <p:nvSpPr>
          <p:cNvPr id="12" name="文本框 11">
            <a:extLst>
              <a:ext uri="{FF2B5EF4-FFF2-40B4-BE49-F238E27FC236}">
                <a16:creationId xmlns:a16="http://schemas.microsoft.com/office/drawing/2014/main" id="{1A9CB8C4-11BF-462D-9EE7-E99DB0CAB87E}"/>
              </a:ext>
            </a:extLst>
          </p:cNvPr>
          <p:cNvSpPr txBox="1"/>
          <p:nvPr/>
        </p:nvSpPr>
        <p:spPr>
          <a:xfrm>
            <a:off x="5694363" y="2733675"/>
            <a:ext cx="3038475" cy="923330"/>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a:spAutoFit/>
          </a:bodyPr>
          <a:lstStyle/>
          <a:p>
            <a:pPr fontAlgn="auto">
              <a:spcBef>
                <a:spcPts val="0"/>
              </a:spcBef>
              <a:spcAft>
                <a:spcPts val="0"/>
              </a:spcAft>
              <a:defRPr/>
            </a:pPr>
            <a:r>
              <a:rPr lang="zh-CN" altLang="en-US" dirty="0">
                <a:latin typeface="+mj-ea"/>
                <a:ea typeface="+mj-ea"/>
              </a:rPr>
              <a:t>类标记</a:t>
            </a:r>
            <a:r>
              <a:rPr lang="en-US" altLang="zh-CN" dirty="0">
                <a:latin typeface="+mj-ea"/>
                <a:ea typeface="+mj-ea"/>
              </a:rPr>
              <a:t>c</a:t>
            </a:r>
            <a:r>
              <a:rPr lang="zh-CN" altLang="en-US" dirty="0">
                <a:latin typeface="+mj-ea"/>
                <a:ea typeface="+mj-ea"/>
              </a:rPr>
              <a:t>相对于样本</a:t>
            </a:r>
            <a:r>
              <a:rPr lang="en-US" altLang="zh-CN" dirty="0">
                <a:latin typeface="+mj-ea"/>
                <a:ea typeface="+mj-ea"/>
              </a:rPr>
              <a:t>X</a:t>
            </a:r>
            <a:r>
              <a:rPr lang="zh-CN" altLang="en-US" dirty="0">
                <a:latin typeface="+mj-ea"/>
                <a:ea typeface="+mj-ea"/>
              </a:rPr>
              <a:t>的“类条件概率</a:t>
            </a:r>
            <a:r>
              <a:rPr lang="en-US" altLang="zh-CN" dirty="0">
                <a:latin typeface="+mj-ea"/>
                <a:ea typeface="+mj-ea"/>
              </a:rPr>
              <a:t>” (</a:t>
            </a:r>
            <a:r>
              <a:rPr lang="en-US" altLang="zh-CN" dirty="0">
                <a:latin typeface="+mj-lt"/>
                <a:ea typeface="+mj-ea"/>
              </a:rPr>
              <a:t>class-conditional probability</a:t>
            </a:r>
            <a:r>
              <a:rPr lang="en-US" altLang="zh-CN" dirty="0">
                <a:latin typeface="+mj-ea"/>
                <a:ea typeface="+mj-ea"/>
              </a:rPr>
              <a:t>), </a:t>
            </a:r>
            <a:r>
              <a:rPr lang="zh-CN" altLang="en-US" dirty="0">
                <a:latin typeface="+mj-ea"/>
                <a:ea typeface="+mj-ea"/>
              </a:rPr>
              <a:t>或称“似然”。</a:t>
            </a:r>
          </a:p>
        </p:txBody>
      </p:sp>
      <p:cxnSp>
        <p:nvCxnSpPr>
          <p:cNvPr id="20" name="直接箭头连接符 17">
            <a:extLst>
              <a:ext uri="{FF2B5EF4-FFF2-40B4-BE49-F238E27FC236}">
                <a16:creationId xmlns:a16="http://schemas.microsoft.com/office/drawing/2014/main" id="{93B13188-298D-4EAD-AA89-F0ACA4EA28E5}"/>
              </a:ext>
            </a:extLst>
          </p:cNvPr>
          <p:cNvCxnSpPr>
            <a:cxnSpLocks/>
          </p:cNvCxnSpPr>
          <p:nvPr/>
        </p:nvCxnSpPr>
        <p:spPr>
          <a:xfrm flipH="1">
            <a:off x="3163889" y="4444225"/>
            <a:ext cx="1495423" cy="572275"/>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23" name="直接箭头连接符 27">
            <a:extLst>
              <a:ext uri="{FF2B5EF4-FFF2-40B4-BE49-F238E27FC236}">
                <a16:creationId xmlns:a16="http://schemas.microsoft.com/office/drawing/2014/main" id="{0F10B0BD-1115-4A6C-A0CC-636CF03761D2}"/>
              </a:ext>
            </a:extLst>
          </p:cNvPr>
          <p:cNvCxnSpPr>
            <a:cxnSpLocks/>
          </p:cNvCxnSpPr>
          <p:nvPr/>
        </p:nvCxnSpPr>
        <p:spPr>
          <a:xfrm flipV="1">
            <a:off x="5407596" y="3693319"/>
            <a:ext cx="507429" cy="538956"/>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pic>
        <p:nvPicPr>
          <p:cNvPr id="25" name="图片 2">
            <a:extLst>
              <a:ext uri="{FF2B5EF4-FFF2-40B4-BE49-F238E27FC236}">
                <a16:creationId xmlns:a16="http://schemas.microsoft.com/office/drawing/2014/main" id="{2A8C8CCE-1A28-421A-9F40-D23A753DA8A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743825" y="4287838"/>
            <a:ext cx="61912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直接箭头连接符 21">
            <a:extLst>
              <a:ext uri="{FF2B5EF4-FFF2-40B4-BE49-F238E27FC236}">
                <a16:creationId xmlns:a16="http://schemas.microsoft.com/office/drawing/2014/main" id="{93331CC9-D7CE-4E12-940F-5D6C9C7A113A}"/>
              </a:ext>
            </a:extLst>
          </p:cNvPr>
          <p:cNvCxnSpPr>
            <a:cxnSpLocks/>
          </p:cNvCxnSpPr>
          <p:nvPr/>
        </p:nvCxnSpPr>
        <p:spPr>
          <a:xfrm>
            <a:off x="5343526" y="4881580"/>
            <a:ext cx="803275" cy="30795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053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676D7E5-88B1-48C7-8E62-FE5E4BDF3255}"/>
              </a:ext>
            </a:extLst>
          </p:cNvPr>
          <p:cNvSpPr>
            <a:spLocks noGrp="1"/>
          </p:cNvSpPr>
          <p:nvPr>
            <p:ph type="dt" sz="half" idx="10"/>
          </p:nvPr>
        </p:nvSpPr>
        <p:spPr/>
        <p:txBody>
          <a:bodyPr/>
          <a:lstStyle/>
          <a:p>
            <a:pPr>
              <a:defRPr/>
            </a:pPr>
            <a:fld id="{475F2974-A565-48EB-BE06-0BED6BD5DC9C}" type="datetime1">
              <a:rPr lang="zh-CN" altLang="en-US" smtClean="0"/>
              <a:t>2021/8/19</a:t>
            </a:fld>
            <a:endParaRPr lang="en-US" altLang="zh-CN" dirty="0"/>
          </a:p>
        </p:txBody>
      </p:sp>
      <p:sp>
        <p:nvSpPr>
          <p:cNvPr id="3" name="灯片编号占位符 2">
            <a:extLst>
              <a:ext uri="{FF2B5EF4-FFF2-40B4-BE49-F238E27FC236}">
                <a16:creationId xmlns:a16="http://schemas.microsoft.com/office/drawing/2014/main" id="{4ECA256F-8EF6-499F-9CC3-7A020D300875}"/>
              </a:ext>
            </a:extLst>
          </p:cNvPr>
          <p:cNvSpPr>
            <a:spLocks noGrp="1"/>
          </p:cNvSpPr>
          <p:nvPr>
            <p:ph type="sldNum" sz="quarter" idx="11"/>
          </p:nvPr>
        </p:nvSpPr>
        <p:spPr/>
        <p:txBody>
          <a:bodyPr/>
          <a:lstStyle/>
          <a:p>
            <a:fld id="{8A43780D-5C61-47C7-84FD-DBDC025933FC}" type="slidenum">
              <a:rPr lang="en-US" altLang="zh-CN" smtClean="0"/>
              <a:t>7</a:t>
            </a:fld>
            <a:endParaRPr lang="en-US" altLang="zh-CN"/>
          </a:p>
        </p:txBody>
      </p:sp>
      <p:sp>
        <p:nvSpPr>
          <p:cNvPr id="5" name="标题 3">
            <a:extLst>
              <a:ext uri="{FF2B5EF4-FFF2-40B4-BE49-F238E27FC236}">
                <a16:creationId xmlns:a16="http://schemas.microsoft.com/office/drawing/2014/main" id="{15CB5577-36CC-48CA-B78C-0DB3E5B5D5A4}"/>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极大似然估计</a:t>
            </a:r>
            <a:endParaRPr lang="zh-CN" altLang="en-US" kern="0" dirty="0">
              <a:latin typeface="+mj-ea"/>
            </a:endParaRPr>
          </a:p>
        </p:txBody>
      </p:sp>
      <p:sp>
        <p:nvSpPr>
          <p:cNvPr id="6" name="内容占位符 1">
            <a:extLst>
              <a:ext uri="{FF2B5EF4-FFF2-40B4-BE49-F238E27FC236}">
                <a16:creationId xmlns:a16="http://schemas.microsoft.com/office/drawing/2014/main" id="{B1A57909-4AA0-4D2E-9C08-56873DE5EC1A}"/>
              </a:ext>
            </a:extLst>
          </p:cNvPr>
          <p:cNvSpPr txBox="1">
            <a:spLocks/>
          </p:cNvSpPr>
          <p:nvPr/>
        </p:nvSpPr>
        <p:spPr>
          <a:xfrm>
            <a:off x="174625" y="1041400"/>
            <a:ext cx="11763946" cy="5092700"/>
          </a:xfrm>
          <a:prstGeom prst="rect">
            <a:avLst/>
          </a:prstGeom>
        </p:spPr>
        <p:txBody>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dirty="0"/>
              <a:t>估计类条件概率的常用策略：先假定其具有某种确定的概率分布形式，再基于训练样本对概率分布参数估计。</a:t>
            </a:r>
          </a:p>
          <a:p>
            <a:r>
              <a:rPr lang="zh-CN" altLang="en-US" kern="0" dirty="0"/>
              <a:t>记关于类别</a:t>
            </a:r>
            <a:r>
              <a:rPr lang="en-US" altLang="zh-CN" kern="0" dirty="0"/>
              <a:t>c</a:t>
            </a:r>
            <a:r>
              <a:rPr lang="zh-CN" altLang="en-US" kern="0" dirty="0"/>
              <a:t>的类条件概率为                 ，</a:t>
            </a:r>
          </a:p>
          <a:p>
            <a:pPr lvl="1"/>
            <a:r>
              <a:rPr lang="zh-CN" altLang="en-US" kern="0" dirty="0"/>
              <a:t>假设            具有确定的形式被参数     唯一确定，我们的任务就是利用训练集</a:t>
            </a:r>
            <a:r>
              <a:rPr lang="en-US" altLang="zh-CN" kern="0" dirty="0"/>
              <a:t>D</a:t>
            </a:r>
            <a:r>
              <a:rPr lang="zh-CN" altLang="en-US" kern="0" dirty="0"/>
              <a:t>估计参数        </a:t>
            </a:r>
            <a:endParaRPr lang="en-US" altLang="zh-CN" kern="0" dirty="0"/>
          </a:p>
          <a:p>
            <a:r>
              <a:rPr lang="zh-CN" altLang="en-US" kern="0" dirty="0"/>
              <a:t>概率模型的训练过程就是参数估计过程，统计学界的两个学派提供了不同的方案：</a:t>
            </a:r>
            <a:endParaRPr lang="en-US" altLang="zh-CN" kern="0" dirty="0"/>
          </a:p>
          <a:p>
            <a:pPr lvl="1"/>
            <a:r>
              <a:rPr lang="zh-CN" altLang="en-US" kern="0" dirty="0"/>
              <a:t>频率主义学派</a:t>
            </a:r>
            <a:r>
              <a:rPr lang="en-US" altLang="zh-CN" kern="0" dirty="0"/>
              <a:t> (frequentist)</a:t>
            </a:r>
            <a:r>
              <a:rPr lang="zh-CN" altLang="en-US" kern="0" dirty="0"/>
              <a:t>认为参数虽然未知，但却存在客观值，因此可通过优化似然函数等准则来确定参数值</a:t>
            </a:r>
            <a:endParaRPr lang="en-US" altLang="zh-CN" kern="0" dirty="0"/>
          </a:p>
          <a:p>
            <a:pPr lvl="1"/>
            <a:r>
              <a:rPr lang="zh-CN" altLang="en-US" kern="0" dirty="0"/>
              <a:t>贝叶斯学派</a:t>
            </a:r>
            <a:r>
              <a:rPr lang="en-US" altLang="zh-CN" kern="0" dirty="0"/>
              <a:t> (Bayesian)</a:t>
            </a:r>
            <a:r>
              <a:rPr lang="zh-CN" altLang="en-US" kern="0" dirty="0"/>
              <a:t>认为参数是未观察到的随机变量、其本身也可由分布，因此可假定参数服从一个先验分布，然后基于观测到的数据计算参数的后验分布。</a:t>
            </a:r>
            <a:endParaRPr lang="en-US" altLang="zh-CN" kern="0" dirty="0"/>
          </a:p>
          <a:p>
            <a:endParaRPr lang="en-US" altLang="zh-CN" kern="0" dirty="0"/>
          </a:p>
          <a:p>
            <a:endParaRPr lang="en-US" altLang="zh-CN" kern="0" dirty="0"/>
          </a:p>
        </p:txBody>
      </p:sp>
      <p:graphicFrame>
        <p:nvGraphicFramePr>
          <p:cNvPr id="7" name="Object 710">
            <a:extLst>
              <a:ext uri="{FF2B5EF4-FFF2-40B4-BE49-F238E27FC236}">
                <a16:creationId xmlns:a16="http://schemas.microsoft.com/office/drawing/2014/main" id="{D2A77F33-C213-437C-9874-418348A52D39}"/>
              </a:ext>
            </a:extLst>
          </p:cNvPr>
          <p:cNvGraphicFramePr>
            <a:graphicFrameLocks noChangeAspect="1"/>
          </p:cNvGraphicFramePr>
          <p:nvPr>
            <p:extLst>
              <p:ext uri="{D42A27DB-BD31-4B8C-83A1-F6EECF244321}">
                <p14:modId xmlns:p14="http://schemas.microsoft.com/office/powerpoint/2010/main" val="1502018823"/>
              </p:ext>
            </p:extLst>
          </p:nvPr>
        </p:nvGraphicFramePr>
        <p:xfrm>
          <a:off x="5520295" y="2194674"/>
          <a:ext cx="1151409" cy="311150"/>
        </p:xfrm>
        <a:graphic>
          <a:graphicData uri="http://schemas.openxmlformats.org/presentationml/2006/ole">
            <mc:AlternateContent xmlns:mc="http://schemas.openxmlformats.org/markup-compatibility/2006">
              <mc:Choice xmlns:v="urn:schemas-microsoft-com:vml" Requires="v">
                <p:oleObj name="Formula" r:id="rId2" imgW="504360" imgH="177840" progId="">
                  <p:embed/>
                </p:oleObj>
              </mc:Choice>
              <mc:Fallback>
                <p:oleObj name="Formula" r:id="rId2" imgW="504360" imgH="177840" progId="">
                  <p:embed/>
                  <p:pic>
                    <p:nvPicPr>
                      <p:cNvPr id="13315" name="Object 710">
                        <a:extLst>
                          <a:ext uri="{FF2B5EF4-FFF2-40B4-BE49-F238E27FC236}">
                            <a16:creationId xmlns:a16="http://schemas.microsoft.com/office/drawing/2014/main" id="{2CBC4BBB-3990-4154-9BC1-877172892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0295" y="2194674"/>
                        <a:ext cx="1151409" cy="311150"/>
                      </a:xfrm>
                      <a:prstGeom prst="rect">
                        <a:avLst/>
                      </a:prstGeom>
                      <a:noFill/>
                      <a:ln>
                        <a:noFill/>
                      </a:ln>
                    </p:spPr>
                  </p:pic>
                </p:oleObj>
              </mc:Fallback>
            </mc:AlternateContent>
          </a:graphicData>
        </a:graphic>
      </p:graphicFrame>
      <p:graphicFrame>
        <p:nvGraphicFramePr>
          <p:cNvPr id="8" name="Object 711">
            <a:extLst>
              <a:ext uri="{FF2B5EF4-FFF2-40B4-BE49-F238E27FC236}">
                <a16:creationId xmlns:a16="http://schemas.microsoft.com/office/drawing/2014/main" id="{688BBE81-205C-4AA5-A88E-DC51CD4F664F}"/>
              </a:ext>
            </a:extLst>
          </p:cNvPr>
          <p:cNvGraphicFramePr>
            <a:graphicFrameLocks noChangeAspect="1"/>
          </p:cNvGraphicFramePr>
          <p:nvPr>
            <p:extLst>
              <p:ext uri="{D42A27DB-BD31-4B8C-83A1-F6EECF244321}">
                <p14:modId xmlns:p14="http://schemas.microsoft.com/office/powerpoint/2010/main" val="1677757525"/>
              </p:ext>
            </p:extLst>
          </p:nvPr>
        </p:nvGraphicFramePr>
        <p:xfrm>
          <a:off x="1859099" y="2732035"/>
          <a:ext cx="769938" cy="273050"/>
        </p:xfrm>
        <a:graphic>
          <a:graphicData uri="http://schemas.openxmlformats.org/presentationml/2006/ole">
            <mc:AlternateContent xmlns:mc="http://schemas.openxmlformats.org/markup-compatibility/2006">
              <mc:Choice xmlns:v="urn:schemas-microsoft-com:vml" Requires="v">
                <p:oleObj name="Formula" r:id="rId4" imgW="504360" imgH="177840" progId="">
                  <p:embed/>
                </p:oleObj>
              </mc:Choice>
              <mc:Fallback>
                <p:oleObj name="Formula" r:id="rId4" imgW="504360" imgH="177840" progId="">
                  <p:embed/>
                  <p:pic>
                    <p:nvPicPr>
                      <p:cNvPr id="13316" name="Object 711">
                        <a:extLst>
                          <a:ext uri="{FF2B5EF4-FFF2-40B4-BE49-F238E27FC236}">
                            <a16:creationId xmlns:a16="http://schemas.microsoft.com/office/drawing/2014/main" id="{2BFB5EDB-149A-4FA2-9973-4592D2A99D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099" y="2732035"/>
                        <a:ext cx="76993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712">
            <a:extLst>
              <a:ext uri="{FF2B5EF4-FFF2-40B4-BE49-F238E27FC236}">
                <a16:creationId xmlns:a16="http://schemas.microsoft.com/office/drawing/2014/main" id="{731FBF71-00C0-4BD5-887C-5DB7868C4678}"/>
              </a:ext>
            </a:extLst>
          </p:cNvPr>
          <p:cNvGraphicFramePr>
            <a:graphicFrameLocks noChangeAspect="1"/>
          </p:cNvGraphicFramePr>
          <p:nvPr>
            <p:extLst>
              <p:ext uri="{D42A27DB-BD31-4B8C-83A1-F6EECF244321}">
                <p14:modId xmlns:p14="http://schemas.microsoft.com/office/powerpoint/2010/main" val="536362199"/>
              </p:ext>
            </p:extLst>
          </p:nvPr>
        </p:nvGraphicFramePr>
        <p:xfrm>
          <a:off x="5976142" y="2709024"/>
          <a:ext cx="239713" cy="282575"/>
        </p:xfrm>
        <a:graphic>
          <a:graphicData uri="http://schemas.openxmlformats.org/presentationml/2006/ole">
            <mc:AlternateContent xmlns:mc="http://schemas.openxmlformats.org/markup-compatibility/2006">
              <mc:Choice xmlns:v="urn:schemas-microsoft-com:vml" Requires="v">
                <p:oleObj name="Formula" r:id="rId5" imgW="138600" imgH="158760" progId="">
                  <p:embed/>
                </p:oleObj>
              </mc:Choice>
              <mc:Fallback>
                <p:oleObj name="Formula" r:id="rId5" imgW="138600" imgH="158760" progId="">
                  <p:embed/>
                  <p:pic>
                    <p:nvPicPr>
                      <p:cNvPr id="13317" name="Object 712">
                        <a:extLst>
                          <a:ext uri="{FF2B5EF4-FFF2-40B4-BE49-F238E27FC236}">
                            <a16:creationId xmlns:a16="http://schemas.microsoft.com/office/drawing/2014/main" id="{9B7E4559-8911-4E08-A340-E56CF83A94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6142" y="2709024"/>
                        <a:ext cx="2397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712">
            <a:extLst>
              <a:ext uri="{FF2B5EF4-FFF2-40B4-BE49-F238E27FC236}">
                <a16:creationId xmlns:a16="http://schemas.microsoft.com/office/drawing/2014/main" id="{8488F774-CAAC-4672-8BBD-293C9FC21498}"/>
              </a:ext>
            </a:extLst>
          </p:cNvPr>
          <p:cNvGraphicFramePr>
            <a:graphicFrameLocks noChangeAspect="1"/>
          </p:cNvGraphicFramePr>
          <p:nvPr>
            <p:extLst>
              <p:ext uri="{D42A27DB-BD31-4B8C-83A1-F6EECF244321}">
                <p14:modId xmlns:p14="http://schemas.microsoft.com/office/powerpoint/2010/main" val="1255320518"/>
              </p:ext>
            </p:extLst>
          </p:nvPr>
        </p:nvGraphicFramePr>
        <p:xfrm>
          <a:off x="3152510" y="3063376"/>
          <a:ext cx="239713" cy="282575"/>
        </p:xfrm>
        <a:graphic>
          <a:graphicData uri="http://schemas.openxmlformats.org/presentationml/2006/ole">
            <mc:AlternateContent xmlns:mc="http://schemas.openxmlformats.org/markup-compatibility/2006">
              <mc:Choice xmlns:v="urn:schemas-microsoft-com:vml" Requires="v">
                <p:oleObj name="Formula" r:id="rId5" imgW="138600" imgH="158760" progId="">
                  <p:embed/>
                </p:oleObj>
              </mc:Choice>
              <mc:Fallback>
                <p:oleObj name="Formula" r:id="rId5" imgW="138600" imgH="158760" progId="">
                  <p:embed/>
                  <p:pic>
                    <p:nvPicPr>
                      <p:cNvPr id="13317" name="Object 712">
                        <a:extLst>
                          <a:ext uri="{FF2B5EF4-FFF2-40B4-BE49-F238E27FC236}">
                            <a16:creationId xmlns:a16="http://schemas.microsoft.com/office/drawing/2014/main" id="{9B7E4559-8911-4E08-A340-E56CF83A94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2510" y="3063376"/>
                        <a:ext cx="2397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9962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627E71-33C3-423C-95D6-E16DB693B58F}"/>
              </a:ext>
            </a:extLst>
          </p:cNvPr>
          <p:cNvSpPr>
            <a:spLocks noGrp="1"/>
          </p:cNvSpPr>
          <p:nvPr>
            <p:ph type="dt" sz="half" idx="10"/>
          </p:nvPr>
        </p:nvSpPr>
        <p:spPr/>
        <p:txBody>
          <a:bodyPr/>
          <a:lstStyle/>
          <a:p>
            <a:pPr>
              <a:defRPr/>
            </a:pPr>
            <a:fld id="{475F2974-A565-48EB-BE06-0BED6BD5DC9C}" type="datetime1">
              <a:rPr lang="zh-CN" altLang="en-US" smtClean="0"/>
              <a:t>2021/8/19</a:t>
            </a:fld>
            <a:endParaRPr lang="en-US" altLang="zh-CN" dirty="0"/>
          </a:p>
        </p:txBody>
      </p:sp>
      <p:sp>
        <p:nvSpPr>
          <p:cNvPr id="3" name="灯片编号占位符 2">
            <a:extLst>
              <a:ext uri="{FF2B5EF4-FFF2-40B4-BE49-F238E27FC236}">
                <a16:creationId xmlns:a16="http://schemas.microsoft.com/office/drawing/2014/main" id="{8300B5AE-2E5E-4080-9367-85A13C8C03D3}"/>
              </a:ext>
            </a:extLst>
          </p:cNvPr>
          <p:cNvSpPr>
            <a:spLocks noGrp="1"/>
          </p:cNvSpPr>
          <p:nvPr>
            <p:ph type="sldNum" sz="quarter" idx="11"/>
          </p:nvPr>
        </p:nvSpPr>
        <p:spPr/>
        <p:txBody>
          <a:bodyPr/>
          <a:lstStyle/>
          <a:p>
            <a:fld id="{8A43780D-5C61-47C7-84FD-DBDC025933FC}" type="slidenum">
              <a:rPr lang="en-US" altLang="zh-CN" smtClean="0"/>
              <a:t>8</a:t>
            </a:fld>
            <a:endParaRPr lang="en-US" altLang="zh-CN"/>
          </a:p>
        </p:txBody>
      </p:sp>
      <p:sp>
        <p:nvSpPr>
          <p:cNvPr id="5" name="内容占位符 1">
            <a:extLst>
              <a:ext uri="{FF2B5EF4-FFF2-40B4-BE49-F238E27FC236}">
                <a16:creationId xmlns:a16="http://schemas.microsoft.com/office/drawing/2014/main" id="{B1AB2E32-7987-4993-ABE9-3706205EBE91}"/>
              </a:ext>
            </a:extLst>
          </p:cNvPr>
          <p:cNvSpPr txBox="1">
            <a:spLocks/>
          </p:cNvSpPr>
          <p:nvPr/>
        </p:nvSpPr>
        <p:spPr>
          <a:xfrm>
            <a:off x="174625" y="1041400"/>
            <a:ext cx="11646959" cy="5197475"/>
          </a:xfrm>
          <a:prstGeom prst="rect">
            <a:avLst/>
          </a:prstGeom>
        </p:spPr>
        <p:txBody>
          <a:bodyPr rtlCol="0">
            <a:normAutofit fontScale="92500" lnSpcReduction="2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indent="-360000" fontAlgn="auto">
              <a:spcAft>
                <a:spcPts val="0"/>
              </a:spcAft>
              <a:defRPr/>
            </a:pPr>
            <a:r>
              <a:rPr lang="zh-CN" altLang="en-US" kern="0" dirty="0"/>
              <a:t>令     表示训练集中第</a:t>
            </a:r>
            <a:r>
              <a:rPr lang="en-US" altLang="zh-CN" kern="0" dirty="0"/>
              <a:t>c</a:t>
            </a:r>
            <a:r>
              <a:rPr lang="zh-CN" altLang="en-US" kern="0" dirty="0"/>
              <a:t>类样本的组合的集合，假设这些样本是独立的，则参数    对于数据集     的似然是</a:t>
            </a:r>
            <a:endParaRPr lang="en-US" altLang="zh-CN" kern="0" dirty="0"/>
          </a:p>
          <a:p>
            <a:pPr indent="-360000" fontAlgn="auto">
              <a:spcAft>
                <a:spcPts val="0"/>
              </a:spcAft>
              <a:defRPr/>
            </a:pPr>
            <a:endParaRPr lang="en-US" altLang="zh-CN" kern="0" dirty="0"/>
          </a:p>
          <a:p>
            <a:pPr indent="-360000" fontAlgn="auto">
              <a:spcAft>
                <a:spcPts val="0"/>
              </a:spcAft>
              <a:defRPr/>
            </a:pPr>
            <a:endParaRPr lang="en-US" altLang="zh-CN" kern="0" dirty="0"/>
          </a:p>
          <a:p>
            <a:pPr lvl="1" indent="-360000" fontAlgn="auto">
              <a:spcAft>
                <a:spcPts val="0"/>
              </a:spcAft>
              <a:defRPr/>
            </a:pPr>
            <a:r>
              <a:rPr lang="zh-CN" altLang="en-US" kern="0" dirty="0"/>
              <a:t>对    进行极大似然估计，寻找能最大化似然                      的参数值      。直观上看，极大似然估计是试图在    所有可能的取值中，找到一个使数据出现的“可能性”最大值。</a:t>
            </a:r>
          </a:p>
          <a:p>
            <a:pPr indent="-360000" fontAlgn="auto">
              <a:spcAft>
                <a:spcPts val="0"/>
              </a:spcAft>
              <a:defRPr/>
            </a:pPr>
            <a:r>
              <a:rPr lang="zh-CN" altLang="en-US" kern="0" dirty="0"/>
              <a:t>式</a:t>
            </a:r>
            <a:r>
              <a:rPr lang="en-US" altLang="zh-CN" kern="0" dirty="0"/>
              <a:t> </a:t>
            </a:r>
            <a:r>
              <a:rPr lang="en-US" altLang="zh-CN" kern="0" dirty="0">
                <a:latin typeface="+mn-ea"/>
              </a:rPr>
              <a:t>(7.9)</a:t>
            </a:r>
            <a:r>
              <a:rPr lang="zh-CN" altLang="en-US" kern="0" dirty="0"/>
              <a:t>的连乘操作易造成下溢，通常使用对数似然</a:t>
            </a:r>
            <a:r>
              <a:rPr lang="en-US" altLang="zh-CN" kern="0" dirty="0"/>
              <a:t>(log-likelihood)</a:t>
            </a:r>
          </a:p>
          <a:p>
            <a:pPr indent="-360000" fontAlgn="auto">
              <a:spcAft>
                <a:spcPts val="0"/>
              </a:spcAft>
              <a:defRPr/>
            </a:pPr>
            <a:endParaRPr lang="en-US" altLang="zh-CN" kern="0" dirty="0"/>
          </a:p>
          <a:p>
            <a:pPr indent="-360000" fontAlgn="auto">
              <a:spcAft>
                <a:spcPts val="0"/>
              </a:spcAft>
              <a:defRPr/>
            </a:pPr>
            <a:endParaRPr lang="en-US" altLang="zh-CN" kern="0" dirty="0"/>
          </a:p>
          <a:p>
            <a:pPr indent="-360000" fontAlgn="auto">
              <a:spcAft>
                <a:spcPts val="0"/>
              </a:spcAft>
              <a:defRPr/>
            </a:pPr>
            <a:endParaRPr lang="en-US" altLang="zh-CN" kern="0" dirty="0"/>
          </a:p>
          <a:p>
            <a:pPr marL="0" indent="0" fontAlgn="auto">
              <a:spcAft>
                <a:spcPts val="0"/>
              </a:spcAft>
              <a:buFont typeface="Wingdings" panose="05000000000000000000" pitchFamily="2" charset="2"/>
              <a:buNone/>
              <a:defRPr/>
            </a:pPr>
            <a:endParaRPr lang="en-US" altLang="zh-CN" kern="0" dirty="0"/>
          </a:p>
          <a:p>
            <a:pPr indent="-360000" fontAlgn="auto">
              <a:spcAft>
                <a:spcPts val="0"/>
              </a:spcAft>
              <a:defRPr/>
            </a:pPr>
            <a:r>
              <a:rPr lang="zh-CN" altLang="en-US" kern="0" dirty="0"/>
              <a:t>此时参数     的极大似然估计    为            </a:t>
            </a:r>
          </a:p>
          <a:p>
            <a:pPr indent="-360000" fontAlgn="auto">
              <a:spcAft>
                <a:spcPts val="0"/>
              </a:spcAft>
              <a:defRPr/>
            </a:pPr>
            <a:endParaRPr lang="en-US" altLang="zh-CN" kern="0" dirty="0"/>
          </a:p>
          <a:p>
            <a:pPr indent="-360000" fontAlgn="auto">
              <a:spcAft>
                <a:spcPts val="0"/>
              </a:spcAft>
              <a:defRPr/>
            </a:pPr>
            <a:endParaRPr lang="en-US" altLang="zh-CN" kern="0" dirty="0"/>
          </a:p>
          <a:p>
            <a:pPr indent="-360000" fontAlgn="auto">
              <a:spcAft>
                <a:spcPts val="0"/>
              </a:spcAft>
              <a:defRPr/>
            </a:pPr>
            <a:endParaRPr lang="en-US" altLang="zh-CN" kern="0" dirty="0"/>
          </a:p>
        </p:txBody>
      </p:sp>
      <p:graphicFrame>
        <p:nvGraphicFramePr>
          <p:cNvPr id="6" name="Object 233">
            <a:extLst>
              <a:ext uri="{FF2B5EF4-FFF2-40B4-BE49-F238E27FC236}">
                <a16:creationId xmlns:a16="http://schemas.microsoft.com/office/drawing/2014/main" id="{2C772EFB-87DF-4B55-BB5B-54A2316ECE80}"/>
              </a:ext>
            </a:extLst>
          </p:cNvPr>
          <p:cNvGraphicFramePr>
            <a:graphicFrameLocks noChangeAspect="1"/>
          </p:cNvGraphicFramePr>
          <p:nvPr>
            <p:extLst>
              <p:ext uri="{D42A27DB-BD31-4B8C-83A1-F6EECF244321}">
                <p14:modId xmlns:p14="http://schemas.microsoft.com/office/powerpoint/2010/main" val="368129491"/>
              </p:ext>
            </p:extLst>
          </p:nvPr>
        </p:nvGraphicFramePr>
        <p:xfrm>
          <a:off x="1113231" y="1137489"/>
          <a:ext cx="285750" cy="252412"/>
        </p:xfrm>
        <a:graphic>
          <a:graphicData uri="http://schemas.openxmlformats.org/presentationml/2006/ole">
            <mc:AlternateContent xmlns:mc="http://schemas.openxmlformats.org/markup-compatibility/2006">
              <mc:Choice xmlns:v="urn:schemas-microsoft-com:vml" Requires="v">
                <p:oleObj name="Formula" r:id="rId2" imgW="176760" imgH="156240" progId="">
                  <p:embed/>
                </p:oleObj>
              </mc:Choice>
              <mc:Fallback>
                <p:oleObj name="Formula" r:id="rId2" imgW="176760" imgH="156240" progId="">
                  <p:embed/>
                  <p:pic>
                    <p:nvPicPr>
                      <p:cNvPr id="15362" name="Object 233">
                        <a:extLst>
                          <a:ext uri="{FF2B5EF4-FFF2-40B4-BE49-F238E27FC236}">
                            <a16:creationId xmlns:a16="http://schemas.microsoft.com/office/drawing/2014/main" id="{4088BE4A-441D-4AEB-ABD6-9BB81DD3B3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231" y="1137489"/>
                        <a:ext cx="28575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233">
            <a:extLst>
              <a:ext uri="{FF2B5EF4-FFF2-40B4-BE49-F238E27FC236}">
                <a16:creationId xmlns:a16="http://schemas.microsoft.com/office/drawing/2014/main" id="{4F7FD714-EE8A-4515-8E5F-DA1C29BA8DC6}"/>
              </a:ext>
            </a:extLst>
          </p:cNvPr>
          <p:cNvGraphicFramePr>
            <a:graphicFrameLocks noChangeAspect="1"/>
          </p:cNvGraphicFramePr>
          <p:nvPr>
            <p:extLst>
              <p:ext uri="{D42A27DB-BD31-4B8C-83A1-F6EECF244321}">
                <p14:modId xmlns:p14="http://schemas.microsoft.com/office/powerpoint/2010/main" val="2880496261"/>
              </p:ext>
            </p:extLst>
          </p:nvPr>
        </p:nvGraphicFramePr>
        <p:xfrm>
          <a:off x="3887253" y="1497084"/>
          <a:ext cx="285750" cy="252412"/>
        </p:xfrm>
        <a:graphic>
          <a:graphicData uri="http://schemas.openxmlformats.org/presentationml/2006/ole">
            <mc:AlternateContent xmlns:mc="http://schemas.openxmlformats.org/markup-compatibility/2006">
              <mc:Choice xmlns:v="urn:schemas-microsoft-com:vml" Requires="v">
                <p:oleObj name="Formula" r:id="rId2" imgW="176760" imgH="156240" progId="">
                  <p:embed/>
                </p:oleObj>
              </mc:Choice>
              <mc:Fallback>
                <p:oleObj name="Formula" r:id="rId2" imgW="176760" imgH="156240" progId="">
                  <p:embed/>
                  <p:pic>
                    <p:nvPicPr>
                      <p:cNvPr id="15362" name="Object 233">
                        <a:extLst>
                          <a:ext uri="{FF2B5EF4-FFF2-40B4-BE49-F238E27FC236}">
                            <a16:creationId xmlns:a16="http://schemas.microsoft.com/office/drawing/2014/main" id="{4088BE4A-441D-4AEB-ABD6-9BB81DD3B3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7253" y="1497084"/>
                        <a:ext cx="28575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235">
            <a:extLst>
              <a:ext uri="{FF2B5EF4-FFF2-40B4-BE49-F238E27FC236}">
                <a16:creationId xmlns:a16="http://schemas.microsoft.com/office/drawing/2014/main" id="{C4AD83B8-68EF-4F8D-A226-BCACC17AAFC0}"/>
              </a:ext>
            </a:extLst>
          </p:cNvPr>
          <p:cNvGraphicFramePr>
            <a:graphicFrameLocks noChangeAspect="1"/>
          </p:cNvGraphicFramePr>
          <p:nvPr>
            <p:extLst>
              <p:ext uri="{D42A27DB-BD31-4B8C-83A1-F6EECF244321}">
                <p14:modId xmlns:p14="http://schemas.microsoft.com/office/powerpoint/2010/main" val="3343825002"/>
              </p:ext>
            </p:extLst>
          </p:nvPr>
        </p:nvGraphicFramePr>
        <p:xfrm>
          <a:off x="1831711" y="1441245"/>
          <a:ext cx="239712" cy="282575"/>
        </p:xfrm>
        <a:graphic>
          <a:graphicData uri="http://schemas.openxmlformats.org/presentationml/2006/ole">
            <mc:AlternateContent xmlns:mc="http://schemas.openxmlformats.org/markup-compatibility/2006">
              <mc:Choice xmlns:v="urn:schemas-microsoft-com:vml" Requires="v">
                <p:oleObj name="Formula" r:id="rId4" imgW="138600" imgH="158760" progId="">
                  <p:embed/>
                </p:oleObj>
              </mc:Choice>
              <mc:Fallback>
                <p:oleObj name="Formula" r:id="rId4" imgW="138600" imgH="158760" progId="">
                  <p:embed/>
                  <p:pic>
                    <p:nvPicPr>
                      <p:cNvPr id="15364" name="Object 235">
                        <a:extLst>
                          <a:ext uri="{FF2B5EF4-FFF2-40B4-BE49-F238E27FC236}">
                            <a16:creationId xmlns:a16="http://schemas.microsoft.com/office/drawing/2014/main" id="{BDB86A37-8D5C-4FE3-A9F8-4B56F9C98C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1711" y="1441245"/>
                        <a:ext cx="239712"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组合 4">
            <a:extLst>
              <a:ext uri="{FF2B5EF4-FFF2-40B4-BE49-F238E27FC236}">
                <a16:creationId xmlns:a16="http://schemas.microsoft.com/office/drawing/2014/main" id="{B4BD61B5-3282-4BFE-8EC3-8E57D89CFA2C}"/>
              </a:ext>
            </a:extLst>
          </p:cNvPr>
          <p:cNvGrpSpPr>
            <a:grpSpLocks/>
          </p:cNvGrpSpPr>
          <p:nvPr/>
        </p:nvGrpSpPr>
        <p:grpSpPr bwMode="auto">
          <a:xfrm>
            <a:off x="2368550" y="1858963"/>
            <a:ext cx="4832350" cy="677862"/>
            <a:chOff x="2369179" y="1859147"/>
            <a:chExt cx="4831219" cy="677009"/>
          </a:xfrm>
        </p:grpSpPr>
        <p:graphicFrame>
          <p:nvGraphicFramePr>
            <p:cNvPr id="10" name="Object 237">
              <a:extLst>
                <a:ext uri="{FF2B5EF4-FFF2-40B4-BE49-F238E27FC236}">
                  <a16:creationId xmlns:a16="http://schemas.microsoft.com/office/drawing/2014/main" id="{664FE358-D9E8-4095-AF88-190B953EEA72}"/>
                </a:ext>
              </a:extLst>
            </p:cNvPr>
            <p:cNvGraphicFramePr>
              <a:graphicFrameLocks noChangeAspect="1"/>
            </p:cNvGraphicFramePr>
            <p:nvPr/>
          </p:nvGraphicFramePr>
          <p:xfrm>
            <a:off x="2369179" y="1859147"/>
            <a:ext cx="3269622" cy="677009"/>
          </p:xfrm>
          <a:graphic>
            <a:graphicData uri="http://schemas.openxmlformats.org/presentationml/2006/ole">
              <mc:AlternateContent xmlns:mc="http://schemas.openxmlformats.org/markup-compatibility/2006">
                <mc:Choice xmlns:v="urn:schemas-microsoft-com:vml" Requires="v">
                  <p:oleObj name="Formula" r:id="rId6" imgW="1742760" imgH="362160" progId="">
                    <p:embed/>
                  </p:oleObj>
                </mc:Choice>
                <mc:Fallback>
                  <p:oleObj name="Formula" r:id="rId6" imgW="1742760" imgH="362160" progId="">
                    <p:embed/>
                    <p:pic>
                      <p:nvPicPr>
                        <p:cNvPr id="15366" name="Object 237">
                          <a:extLst>
                            <a:ext uri="{FF2B5EF4-FFF2-40B4-BE49-F238E27FC236}">
                              <a16:creationId xmlns:a16="http://schemas.microsoft.com/office/drawing/2014/main" id="{6D2DE100-8234-4EAF-8BB7-0F8837B42A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9179" y="1859147"/>
                          <a:ext cx="3269622" cy="677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图片 2">
              <a:extLst>
                <a:ext uri="{FF2B5EF4-FFF2-40B4-BE49-F238E27FC236}">
                  <a16:creationId xmlns:a16="http://schemas.microsoft.com/office/drawing/2014/main" id="{85FD6D5C-6B0D-4700-B3BF-024EA8B77893}"/>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94304" y="1905000"/>
              <a:ext cx="506094" cy="31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2" name="Object 238">
            <a:extLst>
              <a:ext uri="{FF2B5EF4-FFF2-40B4-BE49-F238E27FC236}">
                <a16:creationId xmlns:a16="http://schemas.microsoft.com/office/drawing/2014/main" id="{ACA05227-E004-4143-B672-B94E785378E9}"/>
              </a:ext>
            </a:extLst>
          </p:cNvPr>
          <p:cNvGraphicFramePr>
            <a:graphicFrameLocks noChangeAspect="1"/>
          </p:cNvGraphicFramePr>
          <p:nvPr>
            <p:extLst>
              <p:ext uri="{D42A27DB-BD31-4B8C-83A1-F6EECF244321}">
                <p14:modId xmlns:p14="http://schemas.microsoft.com/office/powerpoint/2010/main" val="4024102301"/>
              </p:ext>
            </p:extLst>
          </p:nvPr>
        </p:nvGraphicFramePr>
        <p:xfrm>
          <a:off x="1491448" y="2674760"/>
          <a:ext cx="219075" cy="257175"/>
        </p:xfrm>
        <a:graphic>
          <a:graphicData uri="http://schemas.openxmlformats.org/presentationml/2006/ole">
            <mc:AlternateContent xmlns:mc="http://schemas.openxmlformats.org/markup-compatibility/2006">
              <mc:Choice xmlns:v="urn:schemas-microsoft-com:vml" Requires="v">
                <p:oleObj name="Formula" r:id="rId9" imgW="138600" imgH="158760" progId="">
                  <p:embed/>
                </p:oleObj>
              </mc:Choice>
              <mc:Fallback>
                <p:oleObj name="Formula" r:id="rId9" imgW="138600" imgH="158760" progId="">
                  <p:embed/>
                  <p:pic>
                    <p:nvPicPr>
                      <p:cNvPr id="15367" name="Object 238">
                        <a:extLst>
                          <a:ext uri="{FF2B5EF4-FFF2-40B4-BE49-F238E27FC236}">
                            <a16:creationId xmlns:a16="http://schemas.microsoft.com/office/drawing/2014/main" id="{10E8A6FE-4B4D-4DDD-B673-BE2A5757CB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1448" y="2674760"/>
                        <a:ext cx="2190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 name="图片 17">
            <a:extLst>
              <a:ext uri="{FF2B5EF4-FFF2-40B4-BE49-F238E27FC236}">
                <a16:creationId xmlns:a16="http://schemas.microsoft.com/office/drawing/2014/main" id="{3FFB49AA-806B-4353-B4B8-D622A9908CFE}"/>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47794" y="2719336"/>
            <a:ext cx="1290637"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9">
            <a:extLst>
              <a:ext uri="{FF2B5EF4-FFF2-40B4-BE49-F238E27FC236}">
                <a16:creationId xmlns:a16="http://schemas.microsoft.com/office/drawing/2014/main" id="{F7143959-0148-406D-9D20-E570B5C149E9}"/>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556251" y="2674760"/>
            <a:ext cx="23018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9">
            <a:extLst>
              <a:ext uri="{FF2B5EF4-FFF2-40B4-BE49-F238E27FC236}">
                <a16:creationId xmlns:a16="http://schemas.microsoft.com/office/drawing/2014/main" id="{DF7E135C-90A0-45BB-B842-FCCDAA37E54F}"/>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242126" y="2961563"/>
            <a:ext cx="23018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7">
            <a:extLst>
              <a:ext uri="{FF2B5EF4-FFF2-40B4-BE49-F238E27FC236}">
                <a16:creationId xmlns:a16="http://schemas.microsoft.com/office/drawing/2014/main" id="{201F29EB-AB5D-49B5-A442-B5F9D77D3A48}"/>
              </a:ext>
            </a:extLst>
          </p:cNvPr>
          <p:cNvGrpSpPr>
            <a:grpSpLocks/>
          </p:cNvGrpSpPr>
          <p:nvPr/>
        </p:nvGrpSpPr>
        <p:grpSpPr bwMode="auto">
          <a:xfrm>
            <a:off x="2368550" y="4200837"/>
            <a:ext cx="4999037" cy="1211263"/>
            <a:chOff x="2290122" y="4019538"/>
            <a:chExt cx="4999495" cy="1211272"/>
          </a:xfrm>
        </p:grpSpPr>
        <p:grpSp>
          <p:nvGrpSpPr>
            <p:cNvPr id="17" name="组合 5">
              <a:extLst>
                <a:ext uri="{FF2B5EF4-FFF2-40B4-BE49-F238E27FC236}">
                  <a16:creationId xmlns:a16="http://schemas.microsoft.com/office/drawing/2014/main" id="{11186649-84F5-449E-996D-C2D78554E182}"/>
                </a:ext>
              </a:extLst>
            </p:cNvPr>
            <p:cNvGrpSpPr>
              <a:grpSpLocks/>
            </p:cNvGrpSpPr>
            <p:nvPr/>
          </p:nvGrpSpPr>
          <p:grpSpPr bwMode="auto">
            <a:xfrm>
              <a:off x="2290122" y="4019538"/>
              <a:ext cx="3432702" cy="1211272"/>
              <a:chOff x="4406" y="4111625"/>
              <a:chExt cx="3432702" cy="1211272"/>
            </a:xfrm>
          </p:grpSpPr>
          <p:graphicFrame>
            <p:nvGraphicFramePr>
              <p:cNvPr id="19" name="Object 239">
                <a:extLst>
                  <a:ext uri="{FF2B5EF4-FFF2-40B4-BE49-F238E27FC236}">
                    <a16:creationId xmlns:a16="http://schemas.microsoft.com/office/drawing/2014/main" id="{AFB8934C-93F8-4070-BF83-2F283F4E9ECE}"/>
                  </a:ext>
                </a:extLst>
              </p:cNvPr>
              <p:cNvGraphicFramePr>
                <a:graphicFrameLocks noChangeAspect="1"/>
              </p:cNvGraphicFramePr>
              <p:nvPr/>
            </p:nvGraphicFramePr>
            <p:xfrm>
              <a:off x="4406" y="4111625"/>
              <a:ext cx="3319819" cy="380740"/>
            </p:xfrm>
            <a:graphic>
              <a:graphicData uri="http://schemas.openxmlformats.org/presentationml/2006/ole">
                <mc:AlternateContent xmlns:mc="http://schemas.openxmlformats.org/markup-compatibility/2006">
                  <mc:Choice xmlns:v="urn:schemas-microsoft-com:vml" Requires="v">
                    <p:oleObj name="Formula" r:id="rId12" imgW="1557360" imgH="177840" progId="">
                      <p:embed/>
                    </p:oleObj>
                  </mc:Choice>
                  <mc:Fallback>
                    <p:oleObj name="Formula" r:id="rId12" imgW="1557360" imgH="177840" progId="">
                      <p:embed/>
                      <p:pic>
                        <p:nvPicPr>
                          <p:cNvPr id="15368" name="Object 239">
                            <a:extLst>
                              <a:ext uri="{FF2B5EF4-FFF2-40B4-BE49-F238E27FC236}">
                                <a16:creationId xmlns:a16="http://schemas.microsoft.com/office/drawing/2014/main" id="{CE8154F4-7544-4140-B749-9E87A58C787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06" y="4111625"/>
                            <a:ext cx="3319819" cy="380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240">
                <a:extLst>
                  <a:ext uri="{FF2B5EF4-FFF2-40B4-BE49-F238E27FC236}">
                    <a16:creationId xmlns:a16="http://schemas.microsoft.com/office/drawing/2014/main" id="{548ACDAA-942E-4921-8479-FAC7F0DCD73E}"/>
                  </a:ext>
                </a:extLst>
              </p:cNvPr>
              <p:cNvGraphicFramePr>
                <a:graphicFrameLocks noChangeAspect="1"/>
              </p:cNvGraphicFramePr>
              <p:nvPr/>
            </p:nvGraphicFramePr>
            <p:xfrm>
              <a:off x="1095941" y="4647659"/>
              <a:ext cx="2341167" cy="675238"/>
            </p:xfrm>
            <a:graphic>
              <a:graphicData uri="http://schemas.openxmlformats.org/presentationml/2006/ole">
                <mc:AlternateContent xmlns:mc="http://schemas.openxmlformats.org/markup-compatibility/2006">
                  <mc:Choice xmlns:v="urn:schemas-microsoft-com:vml" Requires="v">
                    <p:oleObj name="Formula" r:id="rId14" imgW="1251000" imgH="362160" progId="">
                      <p:embed/>
                    </p:oleObj>
                  </mc:Choice>
                  <mc:Fallback>
                    <p:oleObj name="Formula" r:id="rId14" imgW="1251000" imgH="362160" progId="">
                      <p:embed/>
                      <p:pic>
                        <p:nvPicPr>
                          <p:cNvPr id="15369" name="Object 240">
                            <a:extLst>
                              <a:ext uri="{FF2B5EF4-FFF2-40B4-BE49-F238E27FC236}">
                                <a16:creationId xmlns:a16="http://schemas.microsoft.com/office/drawing/2014/main" id="{B2950DA1-25AF-49F3-97C4-71FB0CA8049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95941" y="4647659"/>
                            <a:ext cx="2341167" cy="6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18" name="图片 6">
              <a:extLst>
                <a:ext uri="{FF2B5EF4-FFF2-40B4-BE49-F238E27FC236}">
                  <a16:creationId xmlns:a16="http://schemas.microsoft.com/office/drawing/2014/main" id="{1736646D-4BDF-4BEF-A459-7C1852454F51}"/>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694304" y="4592288"/>
              <a:ext cx="595313" cy="256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21" name="Object 241">
            <a:extLst>
              <a:ext uri="{FF2B5EF4-FFF2-40B4-BE49-F238E27FC236}">
                <a16:creationId xmlns:a16="http://schemas.microsoft.com/office/drawing/2014/main" id="{97491A5A-6423-4255-8A1A-269E1575B8AB}"/>
              </a:ext>
            </a:extLst>
          </p:cNvPr>
          <p:cNvGraphicFramePr>
            <a:graphicFrameLocks noChangeAspect="1"/>
          </p:cNvGraphicFramePr>
          <p:nvPr>
            <p:extLst>
              <p:ext uri="{D42A27DB-BD31-4B8C-83A1-F6EECF244321}">
                <p14:modId xmlns:p14="http://schemas.microsoft.com/office/powerpoint/2010/main" val="2248212153"/>
              </p:ext>
            </p:extLst>
          </p:nvPr>
        </p:nvGraphicFramePr>
        <p:xfrm>
          <a:off x="2240756" y="5864084"/>
          <a:ext cx="255587" cy="301625"/>
        </p:xfrm>
        <a:graphic>
          <a:graphicData uri="http://schemas.openxmlformats.org/presentationml/2006/ole">
            <mc:AlternateContent xmlns:mc="http://schemas.openxmlformats.org/markup-compatibility/2006">
              <mc:Choice xmlns:v="urn:schemas-microsoft-com:vml" Requires="v">
                <p:oleObj name="Formula" r:id="rId17" imgW="138600" imgH="158760" progId="">
                  <p:embed/>
                </p:oleObj>
              </mc:Choice>
              <mc:Fallback>
                <p:oleObj name="Formula" r:id="rId17" imgW="138600" imgH="158760" progId="">
                  <p:embed/>
                  <p:pic>
                    <p:nvPicPr>
                      <p:cNvPr id="15370" name="Object 241">
                        <a:extLst>
                          <a:ext uri="{FF2B5EF4-FFF2-40B4-BE49-F238E27FC236}">
                            <a16:creationId xmlns:a16="http://schemas.microsoft.com/office/drawing/2014/main" id="{B2423D53-917A-432D-8BE2-793130E7A5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0756" y="5864084"/>
                        <a:ext cx="2555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242">
            <a:extLst>
              <a:ext uri="{FF2B5EF4-FFF2-40B4-BE49-F238E27FC236}">
                <a16:creationId xmlns:a16="http://schemas.microsoft.com/office/drawing/2014/main" id="{00ED32DB-83CD-4F02-9530-B2D871C97589}"/>
              </a:ext>
            </a:extLst>
          </p:cNvPr>
          <p:cNvGraphicFramePr>
            <a:graphicFrameLocks noChangeAspect="1"/>
          </p:cNvGraphicFramePr>
          <p:nvPr>
            <p:extLst>
              <p:ext uri="{D42A27DB-BD31-4B8C-83A1-F6EECF244321}">
                <p14:modId xmlns:p14="http://schemas.microsoft.com/office/powerpoint/2010/main" val="1272982851"/>
              </p:ext>
            </p:extLst>
          </p:nvPr>
        </p:nvGraphicFramePr>
        <p:xfrm>
          <a:off x="5041776" y="5792569"/>
          <a:ext cx="227012" cy="347662"/>
        </p:xfrm>
        <a:graphic>
          <a:graphicData uri="http://schemas.openxmlformats.org/presentationml/2006/ole">
            <mc:AlternateContent xmlns:mc="http://schemas.openxmlformats.org/markup-compatibility/2006">
              <mc:Choice xmlns:v="urn:schemas-microsoft-com:vml" Requires="v">
                <p:oleObj name="Formula" r:id="rId18" imgW="138600" imgH="209880" progId="">
                  <p:embed/>
                </p:oleObj>
              </mc:Choice>
              <mc:Fallback>
                <p:oleObj name="Formula" r:id="rId18" imgW="138600" imgH="209880" progId="">
                  <p:embed/>
                  <p:pic>
                    <p:nvPicPr>
                      <p:cNvPr id="15371" name="Object 242">
                        <a:extLst>
                          <a:ext uri="{FF2B5EF4-FFF2-40B4-BE49-F238E27FC236}">
                            <a16:creationId xmlns:a16="http://schemas.microsoft.com/office/drawing/2014/main" id="{1138B543-4969-4739-9E52-1552D184A3A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41776" y="5792569"/>
                        <a:ext cx="227012"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3" name="组合 9">
            <a:extLst>
              <a:ext uri="{FF2B5EF4-FFF2-40B4-BE49-F238E27FC236}">
                <a16:creationId xmlns:a16="http://schemas.microsoft.com/office/drawing/2014/main" id="{2A5FC209-F318-490B-A40C-51F0A4CDF3CA}"/>
              </a:ext>
            </a:extLst>
          </p:cNvPr>
          <p:cNvGrpSpPr>
            <a:grpSpLocks/>
          </p:cNvGrpSpPr>
          <p:nvPr/>
        </p:nvGrpSpPr>
        <p:grpSpPr bwMode="auto">
          <a:xfrm>
            <a:off x="5748124" y="5783105"/>
            <a:ext cx="3300414" cy="579438"/>
            <a:chOff x="5365424" y="5634935"/>
            <a:chExt cx="3300771" cy="579438"/>
          </a:xfrm>
        </p:grpSpPr>
        <p:graphicFrame>
          <p:nvGraphicFramePr>
            <p:cNvPr id="24" name="Object 243">
              <a:extLst>
                <a:ext uri="{FF2B5EF4-FFF2-40B4-BE49-F238E27FC236}">
                  <a16:creationId xmlns:a16="http://schemas.microsoft.com/office/drawing/2014/main" id="{58040AE7-0608-497A-BE0B-3977D9EAB00A}"/>
                </a:ext>
              </a:extLst>
            </p:cNvPr>
            <p:cNvGraphicFramePr>
              <a:graphicFrameLocks noChangeAspect="1"/>
            </p:cNvGraphicFramePr>
            <p:nvPr>
              <p:extLst>
                <p:ext uri="{D42A27DB-BD31-4B8C-83A1-F6EECF244321}">
                  <p14:modId xmlns:p14="http://schemas.microsoft.com/office/powerpoint/2010/main" val="3329033225"/>
                </p:ext>
              </p:extLst>
            </p:nvPr>
          </p:nvGraphicFramePr>
          <p:xfrm>
            <a:off x="5365424" y="5634935"/>
            <a:ext cx="2443163" cy="579438"/>
          </p:xfrm>
          <a:graphic>
            <a:graphicData uri="http://schemas.openxmlformats.org/presentationml/2006/ole">
              <mc:AlternateContent xmlns:mc="http://schemas.openxmlformats.org/markup-compatibility/2006">
                <mc:Choice xmlns:v="urn:schemas-microsoft-com:vml" Requires="v">
                  <p:oleObj name="Formula" r:id="rId20" imgW="1303200" imgH="311400" progId="">
                    <p:embed/>
                  </p:oleObj>
                </mc:Choice>
                <mc:Fallback>
                  <p:oleObj name="Formula" r:id="rId20" imgW="1303200" imgH="311400" progId="">
                    <p:embed/>
                    <p:pic>
                      <p:nvPicPr>
                        <p:cNvPr id="15372" name="Object 243">
                          <a:extLst>
                            <a:ext uri="{FF2B5EF4-FFF2-40B4-BE49-F238E27FC236}">
                              <a16:creationId xmlns:a16="http://schemas.microsoft.com/office/drawing/2014/main" id="{F76949A2-D1B1-47E9-B9EB-63AAFFC61BE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65424" y="5634935"/>
                          <a:ext cx="2443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 name="图片 8">
              <a:extLst>
                <a:ext uri="{FF2B5EF4-FFF2-40B4-BE49-F238E27FC236}">
                  <a16:creationId xmlns:a16="http://schemas.microsoft.com/office/drawing/2014/main" id="{E70B040C-D245-4CA6-8218-3DD8F9E0B5C7}"/>
                </a:ext>
              </a:extLst>
            </p:cNvPr>
            <p:cNvPicPr>
              <a:picLocks noChangeAspect="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060405" y="5711393"/>
              <a:ext cx="605790" cy="27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标题 3">
            <a:extLst>
              <a:ext uri="{FF2B5EF4-FFF2-40B4-BE49-F238E27FC236}">
                <a16:creationId xmlns:a16="http://schemas.microsoft.com/office/drawing/2014/main" id="{33582430-5B3F-43F1-AFAE-15169E6A0580}"/>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极大似然估计</a:t>
            </a:r>
            <a:endParaRPr lang="zh-CN" altLang="en-US" kern="0" dirty="0">
              <a:latin typeface="+mj-ea"/>
            </a:endParaRPr>
          </a:p>
        </p:txBody>
      </p:sp>
    </p:spTree>
    <p:extLst>
      <p:ext uri="{BB962C8B-B14F-4D97-AF65-F5344CB8AC3E}">
        <p14:creationId xmlns:p14="http://schemas.microsoft.com/office/powerpoint/2010/main" val="1771341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07CAFF-513D-441C-8F51-C76A84F25B8F}"/>
              </a:ext>
            </a:extLst>
          </p:cNvPr>
          <p:cNvSpPr>
            <a:spLocks noGrp="1"/>
          </p:cNvSpPr>
          <p:nvPr>
            <p:ph type="dt" sz="half" idx="10"/>
          </p:nvPr>
        </p:nvSpPr>
        <p:spPr/>
        <p:txBody>
          <a:bodyPr/>
          <a:lstStyle/>
          <a:p>
            <a:pPr>
              <a:defRPr/>
            </a:pPr>
            <a:fld id="{475F2974-A565-48EB-BE06-0BED6BD5DC9C}" type="datetime1">
              <a:rPr lang="zh-CN" altLang="en-US" smtClean="0"/>
              <a:t>2021/8/19</a:t>
            </a:fld>
            <a:endParaRPr lang="en-US" altLang="zh-CN" dirty="0"/>
          </a:p>
        </p:txBody>
      </p:sp>
      <p:sp>
        <p:nvSpPr>
          <p:cNvPr id="3" name="灯片编号占位符 2">
            <a:extLst>
              <a:ext uri="{FF2B5EF4-FFF2-40B4-BE49-F238E27FC236}">
                <a16:creationId xmlns:a16="http://schemas.microsoft.com/office/drawing/2014/main" id="{98FB230D-0EE0-4CA0-BC9E-283B1EE3D9DC}"/>
              </a:ext>
            </a:extLst>
          </p:cNvPr>
          <p:cNvSpPr>
            <a:spLocks noGrp="1"/>
          </p:cNvSpPr>
          <p:nvPr>
            <p:ph type="sldNum" sz="quarter" idx="11"/>
          </p:nvPr>
        </p:nvSpPr>
        <p:spPr/>
        <p:txBody>
          <a:bodyPr/>
          <a:lstStyle/>
          <a:p>
            <a:fld id="{8A43780D-5C61-47C7-84FD-DBDC025933FC}" type="slidenum">
              <a:rPr lang="en-US" altLang="zh-CN" smtClean="0"/>
              <a:t>9</a:t>
            </a:fld>
            <a:endParaRPr lang="en-US" altLang="zh-CN"/>
          </a:p>
        </p:txBody>
      </p:sp>
      <p:sp>
        <p:nvSpPr>
          <p:cNvPr id="4" name="标题 3">
            <a:extLst>
              <a:ext uri="{FF2B5EF4-FFF2-40B4-BE49-F238E27FC236}">
                <a16:creationId xmlns:a16="http://schemas.microsoft.com/office/drawing/2014/main" id="{903FB3DA-6863-4372-B579-AB7EFC1DA432}"/>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极大似然估计</a:t>
            </a:r>
            <a:endParaRPr lang="zh-CN" altLang="en-US" kern="0" dirty="0">
              <a:latin typeface="+mj-ea"/>
            </a:endParaRPr>
          </a:p>
        </p:txBody>
      </p:sp>
      <p:sp>
        <p:nvSpPr>
          <p:cNvPr id="6" name="内容占位符 1">
            <a:extLst>
              <a:ext uri="{FF2B5EF4-FFF2-40B4-BE49-F238E27FC236}">
                <a16:creationId xmlns:a16="http://schemas.microsoft.com/office/drawing/2014/main" id="{CFC86688-7C64-4781-83E8-25C20614B5E1}"/>
              </a:ext>
            </a:extLst>
          </p:cNvPr>
          <p:cNvSpPr txBox="1">
            <a:spLocks/>
          </p:cNvSpPr>
          <p:nvPr/>
        </p:nvSpPr>
        <p:spPr>
          <a:xfrm>
            <a:off x="174625" y="1041400"/>
            <a:ext cx="11825591" cy="5197475"/>
          </a:xfrm>
          <a:prstGeom prst="rect">
            <a:avLst/>
          </a:prstGeom>
        </p:spPr>
        <p:txBody>
          <a:bodyPr rtlCol="0">
            <a:normAutofit fontScale="92500" lnSpcReduction="2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indent="-360000" fontAlgn="auto">
              <a:spcAft>
                <a:spcPts val="0"/>
              </a:spcAft>
              <a:defRPr/>
            </a:pPr>
            <a:r>
              <a:rPr lang="zh-CN" altLang="en-US" kern="0" dirty="0"/>
              <a:t>例如，在连续属性情形下，假设概率密度函数                                    ，则参数     和    的极大似然估计为</a:t>
            </a:r>
          </a:p>
          <a:p>
            <a:pPr indent="-360000" fontAlgn="auto">
              <a:spcAft>
                <a:spcPts val="0"/>
              </a:spcAft>
              <a:defRPr/>
            </a:pPr>
            <a:endParaRPr lang="zh-CN" altLang="en-US" kern="0" dirty="0"/>
          </a:p>
          <a:p>
            <a:pPr indent="-360000" fontAlgn="auto">
              <a:spcAft>
                <a:spcPts val="0"/>
              </a:spcAft>
              <a:defRPr/>
            </a:pPr>
            <a:endParaRPr lang="zh-CN" altLang="en-US" kern="0" dirty="0"/>
          </a:p>
          <a:p>
            <a:pPr marL="0" indent="0" fontAlgn="auto">
              <a:spcAft>
                <a:spcPts val="0"/>
              </a:spcAft>
              <a:buFont typeface="Wingdings" panose="05000000000000000000" pitchFamily="2" charset="2"/>
              <a:buNone/>
              <a:defRPr/>
            </a:pPr>
            <a:endParaRPr lang="zh-CN" altLang="en-US" kern="0" dirty="0"/>
          </a:p>
          <a:p>
            <a:pPr indent="-360000" fontAlgn="auto">
              <a:spcAft>
                <a:spcPts val="0"/>
              </a:spcAft>
              <a:defRPr/>
            </a:pPr>
            <a:endParaRPr lang="zh-CN" altLang="en-US" kern="0" dirty="0"/>
          </a:p>
          <a:p>
            <a:pPr indent="-360000" fontAlgn="auto">
              <a:spcAft>
                <a:spcPts val="0"/>
              </a:spcAft>
              <a:defRPr/>
            </a:pPr>
            <a:r>
              <a:rPr lang="zh-CN" altLang="en-US" kern="0" dirty="0"/>
              <a:t>也就是说，通过极大似然法得到的正态分布均值就是样本均值，方差就是                             的均值，这显然是一个符合直觉的结果。</a:t>
            </a:r>
          </a:p>
          <a:p>
            <a:pPr indent="-360000" fontAlgn="auto">
              <a:spcAft>
                <a:spcPts val="0"/>
              </a:spcAft>
              <a:defRPr/>
            </a:pPr>
            <a:endParaRPr lang="zh-CN" altLang="en-US" kern="0" dirty="0"/>
          </a:p>
          <a:p>
            <a:pPr indent="-360000" fontAlgn="auto">
              <a:spcAft>
                <a:spcPts val="0"/>
              </a:spcAft>
              <a:defRPr/>
            </a:pPr>
            <a:r>
              <a:rPr lang="zh-CN" altLang="en-US" kern="0" dirty="0"/>
              <a:t>需注意的是，这种参数化的方法虽能使类条件概率估计变得相对简单，但估计结果的准确性严重依赖于所假设的概率分布形式是否符合潜在的真实数据分布。</a:t>
            </a:r>
            <a:endParaRPr lang="en-US" altLang="zh-CN" kern="0" dirty="0"/>
          </a:p>
          <a:p>
            <a:pPr indent="-360000" fontAlgn="auto">
              <a:spcAft>
                <a:spcPts val="0"/>
              </a:spcAft>
              <a:defRPr/>
            </a:pPr>
            <a:endParaRPr lang="en-US" altLang="zh-CN" kern="0" dirty="0"/>
          </a:p>
          <a:p>
            <a:pPr indent="-360000" fontAlgn="auto">
              <a:spcAft>
                <a:spcPts val="0"/>
              </a:spcAft>
              <a:defRPr/>
            </a:pPr>
            <a:endParaRPr lang="en-US" altLang="zh-CN" kern="0" dirty="0"/>
          </a:p>
        </p:txBody>
      </p:sp>
      <p:graphicFrame>
        <p:nvGraphicFramePr>
          <p:cNvPr id="7" name="Object 642">
            <a:extLst>
              <a:ext uri="{FF2B5EF4-FFF2-40B4-BE49-F238E27FC236}">
                <a16:creationId xmlns:a16="http://schemas.microsoft.com/office/drawing/2014/main" id="{8750AB03-C27B-41B5-8AC2-3A7A82FAFC4E}"/>
              </a:ext>
            </a:extLst>
          </p:cNvPr>
          <p:cNvGraphicFramePr>
            <a:graphicFrameLocks noChangeAspect="1"/>
          </p:cNvGraphicFramePr>
          <p:nvPr>
            <p:extLst>
              <p:ext uri="{D42A27DB-BD31-4B8C-83A1-F6EECF244321}">
                <p14:modId xmlns:p14="http://schemas.microsoft.com/office/powerpoint/2010/main" val="4051513521"/>
              </p:ext>
            </p:extLst>
          </p:nvPr>
        </p:nvGraphicFramePr>
        <p:xfrm>
          <a:off x="7936971" y="1041400"/>
          <a:ext cx="2486025" cy="365125"/>
        </p:xfrm>
        <a:graphic>
          <a:graphicData uri="http://schemas.openxmlformats.org/presentationml/2006/ole">
            <mc:AlternateContent xmlns:mc="http://schemas.openxmlformats.org/markup-compatibility/2006">
              <mc:Choice xmlns:v="urn:schemas-microsoft-com:vml" Requires="v">
                <p:oleObj name="Formula" r:id="rId2" imgW="1324800" imgH="195840" progId="">
                  <p:embed/>
                </p:oleObj>
              </mc:Choice>
              <mc:Fallback>
                <p:oleObj name="Formula" r:id="rId2" imgW="1324800" imgH="195840" progId="">
                  <p:embed/>
                  <p:pic>
                    <p:nvPicPr>
                      <p:cNvPr id="16386" name="Object 642">
                        <a:extLst>
                          <a:ext uri="{FF2B5EF4-FFF2-40B4-BE49-F238E27FC236}">
                            <a16:creationId xmlns:a16="http://schemas.microsoft.com/office/drawing/2014/main" id="{5F8384AE-E400-4658-B7AB-BD10F4333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6971" y="1041400"/>
                        <a:ext cx="2486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643">
            <a:extLst>
              <a:ext uri="{FF2B5EF4-FFF2-40B4-BE49-F238E27FC236}">
                <a16:creationId xmlns:a16="http://schemas.microsoft.com/office/drawing/2014/main" id="{C73531A3-E1F8-4AB3-8E5F-3E8F01C788C7}"/>
              </a:ext>
            </a:extLst>
          </p:cNvPr>
          <p:cNvGraphicFramePr>
            <a:graphicFrameLocks noChangeAspect="1"/>
          </p:cNvGraphicFramePr>
          <p:nvPr>
            <p:extLst>
              <p:ext uri="{D42A27DB-BD31-4B8C-83A1-F6EECF244321}">
                <p14:modId xmlns:p14="http://schemas.microsoft.com/office/powerpoint/2010/main" val="3169787660"/>
              </p:ext>
            </p:extLst>
          </p:nvPr>
        </p:nvGraphicFramePr>
        <p:xfrm>
          <a:off x="383960" y="1449388"/>
          <a:ext cx="341313" cy="254000"/>
        </p:xfrm>
        <a:graphic>
          <a:graphicData uri="http://schemas.openxmlformats.org/presentationml/2006/ole">
            <mc:AlternateContent xmlns:mc="http://schemas.openxmlformats.org/markup-compatibility/2006">
              <mc:Choice xmlns:v="urn:schemas-microsoft-com:vml" Requires="v">
                <p:oleObj name="Formula" r:id="rId4" imgW="162720" imgH="122040" progId="">
                  <p:embed/>
                </p:oleObj>
              </mc:Choice>
              <mc:Fallback>
                <p:oleObj name="Formula" r:id="rId4" imgW="162720" imgH="122040" progId="">
                  <p:embed/>
                  <p:pic>
                    <p:nvPicPr>
                      <p:cNvPr id="16387" name="Object 643">
                        <a:extLst>
                          <a:ext uri="{FF2B5EF4-FFF2-40B4-BE49-F238E27FC236}">
                            <a16:creationId xmlns:a16="http://schemas.microsoft.com/office/drawing/2014/main" id="{26810F2A-8F9F-44BE-8ADC-2C08C4FB15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960" y="1449388"/>
                        <a:ext cx="3413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644">
            <a:extLst>
              <a:ext uri="{FF2B5EF4-FFF2-40B4-BE49-F238E27FC236}">
                <a16:creationId xmlns:a16="http://schemas.microsoft.com/office/drawing/2014/main" id="{894F213E-2DFC-4B56-B14A-79606B2A23E4}"/>
              </a:ext>
            </a:extLst>
          </p:cNvPr>
          <p:cNvGraphicFramePr>
            <a:graphicFrameLocks noChangeAspect="1"/>
          </p:cNvGraphicFramePr>
          <p:nvPr>
            <p:extLst>
              <p:ext uri="{D42A27DB-BD31-4B8C-83A1-F6EECF244321}">
                <p14:modId xmlns:p14="http://schemas.microsoft.com/office/powerpoint/2010/main" val="2809626678"/>
              </p:ext>
            </p:extLst>
          </p:nvPr>
        </p:nvGraphicFramePr>
        <p:xfrm>
          <a:off x="1120560" y="1406525"/>
          <a:ext cx="274638" cy="322263"/>
        </p:xfrm>
        <a:graphic>
          <a:graphicData uri="http://schemas.openxmlformats.org/presentationml/2006/ole">
            <mc:AlternateContent xmlns:mc="http://schemas.openxmlformats.org/markup-compatibility/2006">
              <mc:Choice xmlns:v="urn:schemas-microsoft-com:vml" Requires="v">
                <p:oleObj name="Formula" r:id="rId6" imgW="166680" imgH="195840" progId="">
                  <p:embed/>
                </p:oleObj>
              </mc:Choice>
              <mc:Fallback>
                <p:oleObj name="Formula" r:id="rId6" imgW="166680" imgH="195840" progId="">
                  <p:embed/>
                  <p:pic>
                    <p:nvPicPr>
                      <p:cNvPr id="16388" name="Object 644">
                        <a:extLst>
                          <a:ext uri="{FF2B5EF4-FFF2-40B4-BE49-F238E27FC236}">
                            <a16:creationId xmlns:a16="http://schemas.microsoft.com/office/drawing/2014/main" id="{930DB4A5-5445-4A52-B911-701A074BDB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0560" y="1406525"/>
                        <a:ext cx="274638"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组合 16">
            <a:extLst>
              <a:ext uri="{FF2B5EF4-FFF2-40B4-BE49-F238E27FC236}">
                <a16:creationId xmlns:a16="http://schemas.microsoft.com/office/drawing/2014/main" id="{40928746-0BCB-4A12-85F6-B8F8493170BB}"/>
              </a:ext>
            </a:extLst>
          </p:cNvPr>
          <p:cNvGrpSpPr>
            <a:grpSpLocks/>
          </p:cNvGrpSpPr>
          <p:nvPr/>
        </p:nvGrpSpPr>
        <p:grpSpPr bwMode="auto">
          <a:xfrm>
            <a:off x="2557463" y="1852613"/>
            <a:ext cx="5246687" cy="1611312"/>
            <a:chOff x="2557903" y="1852146"/>
            <a:chExt cx="5245863" cy="1611238"/>
          </a:xfrm>
        </p:grpSpPr>
        <p:graphicFrame>
          <p:nvGraphicFramePr>
            <p:cNvPr id="11" name="Object 645">
              <a:extLst>
                <a:ext uri="{FF2B5EF4-FFF2-40B4-BE49-F238E27FC236}">
                  <a16:creationId xmlns:a16="http://schemas.microsoft.com/office/drawing/2014/main" id="{93A5D0E3-A630-4D8C-8D14-F27DDF70C702}"/>
                </a:ext>
              </a:extLst>
            </p:cNvPr>
            <p:cNvGraphicFramePr>
              <a:graphicFrameLocks noChangeAspect="1"/>
            </p:cNvGraphicFramePr>
            <p:nvPr/>
          </p:nvGraphicFramePr>
          <p:xfrm>
            <a:off x="3176817" y="1852146"/>
            <a:ext cx="2051685" cy="799983"/>
          </p:xfrm>
          <a:graphic>
            <a:graphicData uri="http://schemas.openxmlformats.org/presentationml/2006/ole">
              <mc:AlternateContent xmlns:mc="http://schemas.openxmlformats.org/markup-compatibility/2006">
                <mc:Choice xmlns:v="urn:schemas-microsoft-com:vml" Requires="v">
                  <p:oleObj name="Formula" r:id="rId8" imgW="1072080" imgH="419400" progId="">
                    <p:embed/>
                  </p:oleObj>
                </mc:Choice>
                <mc:Fallback>
                  <p:oleObj name="Formula" r:id="rId8" imgW="1072080" imgH="419400" progId="">
                    <p:embed/>
                    <p:pic>
                      <p:nvPicPr>
                        <p:cNvPr id="16389" name="Object 645">
                          <a:extLst>
                            <a:ext uri="{FF2B5EF4-FFF2-40B4-BE49-F238E27FC236}">
                              <a16:creationId xmlns:a16="http://schemas.microsoft.com/office/drawing/2014/main" id="{F1C62EE3-B272-4B48-BCB4-6F4EAFFF00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6817" y="1852146"/>
                          <a:ext cx="2051685" cy="799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646">
              <a:extLst>
                <a:ext uri="{FF2B5EF4-FFF2-40B4-BE49-F238E27FC236}">
                  <a16:creationId xmlns:a16="http://schemas.microsoft.com/office/drawing/2014/main" id="{30CD355D-B8D9-4F4A-A7D1-8BCD80681133}"/>
                </a:ext>
              </a:extLst>
            </p:cNvPr>
            <p:cNvGraphicFramePr>
              <a:graphicFrameLocks noChangeAspect="1"/>
            </p:cNvGraphicFramePr>
            <p:nvPr/>
          </p:nvGraphicFramePr>
          <p:xfrm>
            <a:off x="2557903" y="2726098"/>
            <a:ext cx="3791552" cy="737286"/>
          </p:xfrm>
          <a:graphic>
            <a:graphicData uri="http://schemas.openxmlformats.org/presentationml/2006/ole">
              <mc:AlternateContent xmlns:mc="http://schemas.openxmlformats.org/markup-compatibility/2006">
                <mc:Choice xmlns:v="urn:schemas-microsoft-com:vml" Requires="v">
                  <p:oleObj name="Formula" r:id="rId10" imgW="2145240" imgH="419400" progId="">
                    <p:embed/>
                  </p:oleObj>
                </mc:Choice>
                <mc:Fallback>
                  <p:oleObj name="Formula" r:id="rId10" imgW="2145240" imgH="419400" progId="">
                    <p:embed/>
                    <p:pic>
                      <p:nvPicPr>
                        <p:cNvPr id="16390" name="Object 646">
                          <a:extLst>
                            <a:ext uri="{FF2B5EF4-FFF2-40B4-BE49-F238E27FC236}">
                              <a16:creationId xmlns:a16="http://schemas.microsoft.com/office/drawing/2014/main" id="{8BED050D-F33E-4A65-AC05-3509D54DB0C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7903" y="2726098"/>
                          <a:ext cx="3791552" cy="73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 name="图片 2">
              <a:extLst>
                <a:ext uri="{FF2B5EF4-FFF2-40B4-BE49-F238E27FC236}">
                  <a16:creationId xmlns:a16="http://schemas.microsoft.com/office/drawing/2014/main" id="{923C66DA-DA73-41CD-8F0F-1966C5F569EC}"/>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7114438" y="2052367"/>
              <a:ext cx="680924" cy="307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5">
              <a:extLst>
                <a:ext uri="{FF2B5EF4-FFF2-40B4-BE49-F238E27FC236}">
                  <a16:creationId xmlns:a16="http://schemas.microsoft.com/office/drawing/2014/main" id="{D183D947-29EB-4F8C-9911-707CFA696E24}"/>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106034" y="2867889"/>
              <a:ext cx="697732" cy="310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5" name="Object 647">
            <a:extLst>
              <a:ext uri="{FF2B5EF4-FFF2-40B4-BE49-F238E27FC236}">
                <a16:creationId xmlns:a16="http://schemas.microsoft.com/office/drawing/2014/main" id="{3B1EE431-A2B7-4015-9047-DB4FA139847D}"/>
              </a:ext>
            </a:extLst>
          </p:cNvPr>
          <p:cNvGraphicFramePr>
            <a:graphicFrameLocks noChangeAspect="1"/>
          </p:cNvGraphicFramePr>
          <p:nvPr>
            <p:extLst>
              <p:ext uri="{D42A27DB-BD31-4B8C-83A1-F6EECF244321}">
                <p14:modId xmlns:p14="http://schemas.microsoft.com/office/powerpoint/2010/main" val="1388704060"/>
              </p:ext>
            </p:extLst>
          </p:nvPr>
        </p:nvGraphicFramePr>
        <p:xfrm>
          <a:off x="1120560" y="3903395"/>
          <a:ext cx="1984375" cy="325438"/>
        </p:xfrm>
        <a:graphic>
          <a:graphicData uri="http://schemas.openxmlformats.org/presentationml/2006/ole">
            <mc:AlternateContent xmlns:mc="http://schemas.openxmlformats.org/markup-compatibility/2006">
              <mc:Choice xmlns:v="urn:schemas-microsoft-com:vml" Requires="v">
                <p:oleObj name="Formula" r:id="rId14" imgW="1177560" imgH="194400" progId="">
                  <p:embed/>
                </p:oleObj>
              </mc:Choice>
              <mc:Fallback>
                <p:oleObj name="Formula" r:id="rId14" imgW="1177560" imgH="194400" progId="">
                  <p:embed/>
                  <p:pic>
                    <p:nvPicPr>
                      <p:cNvPr id="16391" name="Object 647">
                        <a:extLst>
                          <a:ext uri="{FF2B5EF4-FFF2-40B4-BE49-F238E27FC236}">
                            <a16:creationId xmlns:a16="http://schemas.microsoft.com/office/drawing/2014/main" id="{86A93084-57A2-4E34-B123-D93D001B359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20560" y="3903395"/>
                        <a:ext cx="198437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468717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Corb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4800" b="1" i="0" u="none" strike="noStrike" cap="none" normalizeH="0" baseline="0" smtClean="0">
            <a:ln>
              <a:noFill/>
            </a:ln>
            <a:solidFill>
              <a:schemeClr val="tx2"/>
            </a:solidFill>
            <a:effectLst/>
            <a:latin typeface="Verdana" panose="020B0604030504040204" pitchFamily="34" charset="0"/>
            <a:ea typeface="方正隶书简体" pitchFamily="65"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4800" b="1" i="0" u="none" strike="noStrike" cap="none" normalizeH="0" baseline="0" smtClean="0">
            <a:ln>
              <a:noFill/>
            </a:ln>
            <a:solidFill>
              <a:schemeClr val="tx2"/>
            </a:solidFill>
            <a:effectLst/>
            <a:latin typeface="Verdana" panose="020B0604030504040204" pitchFamily="34" charset="0"/>
            <a:ea typeface="方正隶书简体" pitchFamily="65"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1-网络安全基础</Template>
  <TotalTime>5585</TotalTime>
  <Words>1939</Words>
  <Application>Microsoft Office PowerPoint</Application>
  <PresentationFormat>宽屏</PresentationFormat>
  <Paragraphs>247</Paragraphs>
  <Slides>22</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6" baseType="lpstr">
      <vt:lpstr>华文楷体</vt:lpstr>
      <vt:lpstr>楷体</vt:lpstr>
      <vt:lpstr>宋体</vt:lpstr>
      <vt:lpstr>幼圆</vt:lpstr>
      <vt:lpstr>Arial</vt:lpstr>
      <vt:lpstr>Calibri</vt:lpstr>
      <vt:lpstr>Cambria Math</vt:lpstr>
      <vt:lpstr>Corbel</vt:lpstr>
      <vt:lpstr>Times</vt:lpstr>
      <vt:lpstr>Times New Roman</vt:lpstr>
      <vt:lpstr>Verdana</vt:lpstr>
      <vt:lpstr>Wingdings</vt:lpstr>
      <vt:lpstr>Profile</vt:lpstr>
      <vt:lpstr>Formula</vt:lpstr>
      <vt:lpstr>机器学习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Guangdong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dc:title>
  <dc:creator>曾碧</dc:creator>
  <cp:lastModifiedBy>钟 巧霞</cp:lastModifiedBy>
  <cp:revision>313</cp:revision>
  <dcterms:created xsi:type="dcterms:W3CDTF">2019-11-13T01:37:00Z</dcterms:created>
  <dcterms:modified xsi:type="dcterms:W3CDTF">2021-08-19T08:54:06Z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2052-11.1.0.9198</vt:lpwstr>
  </property>
</Properties>
</file>