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5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00" autoAdjust="0"/>
  </p:normalViewPr>
  <p:slideViewPr>
    <p:cSldViewPr snapToGrid="0">
      <p:cViewPr varScale="1">
        <p:scale>
          <a:sx n="62" d="100"/>
          <a:sy n="62" d="100"/>
        </p:scale>
        <p:origin x="636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2021/8/19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2021/8/19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2021/8/19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9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E384E-9588-492A-91D2-8C17D653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58F231-73A0-4329-BFC0-4DD894AA0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EC2DAD3-653D-4EA9-A317-01CA3F80AB5A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推导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37492-8439-4095-BA67-EAA517DEFD2F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 dirty="0"/>
              <a:t>基学习器的线性组合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CEAD367A-EF6F-461E-A4E4-9BA5DC45D24A}"/>
              </a:ext>
            </a:extLst>
          </p:cNvPr>
          <p:cNvSpPr txBox="1">
            <a:spLocks/>
          </p:cNvSpPr>
          <p:nvPr/>
        </p:nvSpPr>
        <p:spPr bwMode="auto">
          <a:xfrm>
            <a:off x="260350" y="3248025"/>
            <a:ext cx="8616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最小化指数损失函数</a:t>
            </a: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E773F783-2951-49DA-9D45-800F5E58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1871663"/>
            <a:ext cx="211772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9">
            <a:extLst>
              <a:ext uri="{FF2B5EF4-FFF2-40B4-BE49-F238E27FC236}">
                <a16:creationId xmlns:a16="http://schemas.microsoft.com/office/drawing/2014/main" id="{DF8ADDED-56E6-4E68-A04B-42D362C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4270375"/>
            <a:ext cx="40036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5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14AF9C-BE11-4736-905E-2C3FB6FD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966472-68CF-414C-AB70-BE500D947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E31A29D-F62A-4F92-82EE-765998A02524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推导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F8374C-CBB4-4D04-807F-0235551BF78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425287"/>
            <a:ext cx="8616950" cy="575423"/>
          </a:xfrm>
          <a:prstGeom prst="rect">
            <a:avLst/>
          </a:prstGeom>
          <a:blipFill rotWithShape="0">
            <a:blip r:embed="rId2"/>
            <a:stretch>
              <a:fillRect l="-637" t="-1383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714CD4E0-4A32-4420-B8F8-82E773E2D94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9051" y="4724507"/>
            <a:ext cx="4519997" cy="1723590"/>
          </a:xfrm>
          <a:prstGeom prst="rect">
            <a:avLst/>
          </a:prstGeom>
          <a:blipFill rotWithShape="0">
            <a:blip r:embed="rId3"/>
            <a:stretch>
              <a:fillRect l="-1484" r="-27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7" name="图片 10">
            <a:extLst>
              <a:ext uri="{FF2B5EF4-FFF2-40B4-BE49-F238E27FC236}">
                <a16:creationId xmlns:a16="http://schemas.microsoft.com/office/drawing/2014/main" id="{3E0A24A8-7ED9-4C77-9FEF-719257CEE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74838"/>
            <a:ext cx="584358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1">
            <a:extLst>
              <a:ext uri="{FF2B5EF4-FFF2-40B4-BE49-F238E27FC236}">
                <a16:creationId xmlns:a16="http://schemas.microsoft.com/office/drawing/2014/main" id="{5455F6FB-55E9-43C3-A112-4ED49053A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8" y="2489200"/>
            <a:ext cx="28289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4">
            <a:extLst>
              <a:ext uri="{FF2B5EF4-FFF2-40B4-BE49-F238E27FC236}">
                <a16:creationId xmlns:a16="http://schemas.microsoft.com/office/drawing/2014/main" id="{6A7CEB71-09A1-45AA-8FD7-9391C3E87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770188"/>
            <a:ext cx="52101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70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20105C-403E-4D49-BB48-B4C91A0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C994B6-F005-4BFE-99BF-EC8F555A7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666F0D3-4D31-47DD-AD6B-64C41B0FF83C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A1CF0F1C-B98A-443D-AA0D-7EED38B36AB5}"/>
              </a:ext>
            </a:extLst>
          </p:cNvPr>
          <p:cNvSpPr txBox="1">
            <a:spLocks/>
          </p:cNvSpPr>
          <p:nvPr/>
        </p:nvSpPr>
        <p:spPr bwMode="auto">
          <a:xfrm>
            <a:off x="260350" y="4246563"/>
            <a:ext cx="8616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令指数损失函数的导数为</a:t>
            </a:r>
            <a:r>
              <a:rPr lang="en-US" altLang="zh-CN" sz="2200" dirty="0"/>
              <a:t>0</a:t>
            </a:r>
            <a:r>
              <a:rPr lang="zh-CN" altLang="en-US" sz="2200" dirty="0"/>
              <a:t>，即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952ED309-3A6A-4905-B459-D2FFCD6B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94" y="2029619"/>
            <a:ext cx="751681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1">
            <a:extLst>
              <a:ext uri="{FF2B5EF4-FFF2-40B4-BE49-F238E27FC236}">
                <a16:creationId xmlns:a16="http://schemas.microsoft.com/office/drawing/2014/main" id="{6C44D8B4-3786-4C5C-970F-DD95874B0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59" y="4822031"/>
            <a:ext cx="49482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2">
            <a:extLst>
              <a:ext uri="{FF2B5EF4-FFF2-40B4-BE49-F238E27FC236}">
                <a16:creationId xmlns:a16="http://schemas.microsoft.com/office/drawing/2014/main" id="{04EEDC36-4D7D-4365-93EE-59D6CD2CF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59" y="5245100"/>
            <a:ext cx="211772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14EE12A7-BA47-4BE4-B74D-95867A2407C5}"/>
              </a:ext>
            </a:extLst>
          </p:cNvPr>
          <p:cNvSpPr txBox="1">
            <a:spLocks/>
          </p:cNvSpPr>
          <p:nvPr/>
        </p:nvSpPr>
        <p:spPr bwMode="auto">
          <a:xfrm>
            <a:off x="260349" y="1346200"/>
            <a:ext cx="1144191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当基分类器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基于分布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产生后，该基分类器的权重</a:t>
            </a:r>
            <a:r>
              <a:rPr lang="en-US" altLang="zh-CN" sz="2200" dirty="0"/>
              <a:t>α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应使得</a:t>
            </a:r>
            <a:r>
              <a:rPr lang="en-US" altLang="zh-CN" sz="2200" dirty="0"/>
              <a:t>α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，最小化指数损失函数</a:t>
            </a:r>
          </a:p>
        </p:txBody>
      </p:sp>
    </p:spTree>
    <p:extLst>
      <p:ext uri="{BB962C8B-B14F-4D97-AF65-F5344CB8AC3E}">
        <p14:creationId xmlns:p14="http://schemas.microsoft.com/office/powerpoint/2010/main" val="235440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46BAEE-4518-4128-9D06-E96F6AEB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FA3D86-5CD5-40C7-AB77-584513A9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88CB06A-FAA2-4C5C-A9C6-D3DFC29202CB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AA6624-C163-41E7-8842-4543C60D3776}"/>
              </a:ext>
            </a:extLst>
          </p:cNvPr>
          <p:cNvSpPr txBox="1">
            <a:spLocks/>
          </p:cNvSpPr>
          <p:nvPr/>
        </p:nvSpPr>
        <p:spPr bwMode="auto">
          <a:xfrm>
            <a:off x="260349" y="1346200"/>
            <a:ext cx="1144191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在获得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t-1 </a:t>
            </a:r>
            <a:r>
              <a:rPr lang="zh-CN" altLang="en-US" sz="2200" dirty="0"/>
              <a:t>之后的样本分布进行调整，使得下一轮的基学习器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能纠正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t-1 </a:t>
            </a:r>
            <a:r>
              <a:rPr lang="zh-CN" altLang="en-US" sz="2200" dirty="0"/>
              <a:t>的一些错误，理想的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能纠正所有的错误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9977B259-089F-4A52-9B64-52DCE00E5D8B}"/>
              </a:ext>
            </a:extLst>
          </p:cNvPr>
          <p:cNvSpPr txBox="1">
            <a:spLocks/>
          </p:cNvSpPr>
          <p:nvPr/>
        </p:nvSpPr>
        <p:spPr bwMode="auto">
          <a:xfrm>
            <a:off x="784332" y="3861593"/>
            <a:ext cx="86169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泰勒展开近似为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CB31F0-7C70-4626-A5C5-BCDC0992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69" y="2282825"/>
            <a:ext cx="65944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82F2E2-EADD-4DD3-B354-EAE676BFC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95" y="4533106"/>
            <a:ext cx="771207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01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3DC6C-486C-46AB-98AA-A3372BE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C967E5-6488-49B8-80F4-90341FD65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307141D-6AC4-44EE-87B9-C38405D2376E}"/>
              </a:ext>
            </a:extLst>
          </p:cNvPr>
          <p:cNvSpPr txBox="1">
            <a:spLocks/>
          </p:cNvSpPr>
          <p:nvPr/>
        </p:nvSpPr>
        <p:spPr>
          <a:xfrm>
            <a:off x="260350" y="53137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A1CF3372-5010-4E59-96F9-C26557CABD6E}"/>
              </a:ext>
            </a:extLst>
          </p:cNvPr>
          <p:cNvSpPr txBox="1">
            <a:spLocks/>
          </p:cNvSpPr>
          <p:nvPr/>
        </p:nvSpPr>
        <p:spPr>
          <a:xfrm>
            <a:off x="1205572" y="1275137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于是，理想的基学习器：</a:t>
            </a:r>
            <a:endParaRPr lang="zh-CN" altLang="en-US" kern="0" dirty="0"/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521802A0-29DF-4219-9FDF-AD15CECE7DA6}"/>
              </a:ext>
            </a:extLst>
          </p:cNvPr>
          <p:cNvSpPr txBox="1">
            <a:spLocks/>
          </p:cNvSpPr>
          <p:nvPr/>
        </p:nvSpPr>
        <p:spPr bwMode="auto">
          <a:xfrm>
            <a:off x="1335747" y="4786687"/>
            <a:ext cx="8616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注意到                             是一个常数，令</a:t>
            </a:r>
            <a:r>
              <a:rPr lang="en-US" altLang="zh-CN" sz="2200"/>
              <a:t>D</a:t>
            </a:r>
            <a:r>
              <a:rPr lang="en-US" altLang="zh-CN" sz="2200" baseline="-25000"/>
              <a:t>t</a:t>
            </a:r>
            <a:r>
              <a:rPr lang="zh-CN" altLang="en-US" sz="2200"/>
              <a:t> 表示一个分布</a:t>
            </a:r>
            <a:r>
              <a:rPr lang="en-US" altLang="zh-CN" sz="2200"/>
              <a:t>:</a:t>
            </a:r>
            <a:r>
              <a:rPr lang="zh-CN" altLang="en-US" sz="2200" baseline="-25000"/>
              <a:t> </a:t>
            </a:r>
          </a:p>
        </p:txBody>
      </p:sp>
      <p:pic>
        <p:nvPicPr>
          <p:cNvPr id="13" name="图片 3">
            <a:extLst>
              <a:ext uri="{FF2B5EF4-FFF2-40B4-BE49-F238E27FC236}">
                <a16:creationId xmlns:a16="http://schemas.microsoft.com/office/drawing/2014/main" id="{441F1741-7539-4D40-B460-3C07998BB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72" y="2426075"/>
            <a:ext cx="5346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4">
            <a:extLst>
              <a:ext uri="{FF2B5EF4-FFF2-40B4-BE49-F238E27FC236}">
                <a16:creationId xmlns:a16="http://schemas.microsoft.com/office/drawing/2014/main" id="{F7F3ED1B-0B51-403D-BC0C-D7005C443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10" y="4710487"/>
            <a:ext cx="2865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">
            <a:extLst>
              <a:ext uri="{FF2B5EF4-FFF2-40B4-BE49-F238E27FC236}">
                <a16:creationId xmlns:a16="http://schemas.microsoft.com/office/drawing/2014/main" id="{703A08E2-27B7-403A-AF9B-47D839DF8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5" y="5224837"/>
            <a:ext cx="39338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D1C3E6-2D37-46F3-9840-141459B8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427A6A-7E0F-42CA-819C-B07B863A6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3148D2-27DC-41E5-A8BB-763366A71838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9FE193-8F66-49D3-A76C-9B6A688D841A}"/>
              </a:ext>
            </a:extLst>
          </p:cNvPr>
          <p:cNvSpPr txBox="1">
            <a:spLocks/>
          </p:cNvSpPr>
          <p:nvPr/>
        </p:nvSpPr>
        <p:spPr>
          <a:xfrm>
            <a:off x="722687" y="1266825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根据数学期望的定义，这等价于令</a:t>
            </a:r>
            <a:r>
              <a:rPr lang="en-US" altLang="zh-CN" kern="0"/>
              <a:t>:</a:t>
            </a:r>
            <a:endParaRPr lang="zh-CN" altLang="en-US" kern="0" dirty="0"/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444BE839-67E5-4FA8-8E17-7558AB390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12" y="1841500"/>
            <a:ext cx="56959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8A93F531-8B80-4162-A292-1094DF976AC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3580533"/>
            <a:ext cx="8616950" cy="575423"/>
          </a:xfrm>
          <a:prstGeom prst="rect">
            <a:avLst/>
          </a:prstGeom>
          <a:blipFill rotWithShape="0">
            <a:blip r:embed="rId3"/>
            <a:stretch>
              <a:fillRect l="-778" t="-14737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F7D8FD97-553C-4A11-B473-AA60F8331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62" y="4070350"/>
            <a:ext cx="4546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9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701A9-A25E-4FCE-97F7-94F9FC36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025108-2F76-4C76-9DE6-3260B35A5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93878E6-D0CF-40A4-A380-5E2833576E06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/>
              <a:t>Boosting</a:t>
            </a:r>
            <a:r>
              <a:rPr lang="zh-CN" altLang="en-US" kern="0" dirty="0"/>
              <a:t> </a:t>
            </a:r>
            <a:r>
              <a:rPr lang="en-US" altLang="zh-CN" kern="0" dirty="0"/>
              <a:t>– AdaBoost</a:t>
            </a:r>
            <a:r>
              <a:rPr lang="zh-CN" altLang="en-US" kern="0" dirty="0"/>
              <a:t>推导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DF96CB-D545-46A4-A890-84804F4D63D7}"/>
              </a:ext>
            </a:extLst>
          </p:cNvPr>
          <p:cNvSpPr txBox="1">
            <a:spLocks/>
          </p:cNvSpPr>
          <p:nvPr/>
        </p:nvSpPr>
        <p:spPr>
          <a:xfrm>
            <a:off x="1009936" y="2959894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最终的样本分布更新公式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818CB19-7726-4797-9D47-2B78BA156065}"/>
              </a:ext>
            </a:extLst>
          </p:cNvPr>
          <p:cNvSpPr txBox="1">
            <a:spLocks/>
          </p:cNvSpPr>
          <p:nvPr/>
        </p:nvSpPr>
        <p:spPr bwMode="auto">
          <a:xfrm>
            <a:off x="1009936" y="1107281"/>
            <a:ext cx="8616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则理想的基学习器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663B77FF-7EE1-4E9C-BE2C-595F8517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49" y="1848644"/>
            <a:ext cx="57531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27C096-40EE-4DEC-9A9C-0B9E1AD0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61" y="3499644"/>
            <a:ext cx="6427788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8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34B6AC-47BC-4F1E-A56E-7504F274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AF5191-8752-46E6-B61C-FC9248228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B0326F-11FE-454C-BD20-D26EDDE8A543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注意事项</a:t>
            </a:r>
            <a:endParaRPr kumimoji="1"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FC6B32-C0F5-4561-8418-32B1B99342C3}"/>
              </a:ext>
            </a:extLst>
          </p:cNvPr>
          <p:cNvSpPr txBox="1">
            <a:spLocks/>
          </p:cNvSpPr>
          <p:nvPr/>
        </p:nvSpPr>
        <p:spPr>
          <a:xfrm>
            <a:off x="1191071" y="1769402"/>
            <a:ext cx="8616950" cy="22494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数据分布的学习</a:t>
            </a:r>
          </a:p>
          <a:p>
            <a:pPr lvl="1" indent="-358775"/>
            <a:r>
              <a:rPr lang="zh-CN" altLang="en-US" kern="0"/>
              <a:t>重赋权法</a:t>
            </a:r>
          </a:p>
          <a:p>
            <a:pPr lvl="1" indent="-358775"/>
            <a:r>
              <a:rPr lang="zh-CN" altLang="en-US" kern="0"/>
              <a:t>重采样法</a:t>
            </a:r>
          </a:p>
          <a:p>
            <a:pPr lvl="1" indent="-358775"/>
            <a:endParaRPr lang="zh-CN" altLang="en-US" kern="0"/>
          </a:p>
          <a:p>
            <a:pPr lvl="1" indent="-358775"/>
            <a:endParaRPr lang="zh-CN" altLang="en-US" kern="0"/>
          </a:p>
          <a:p>
            <a:pPr indent="-358775"/>
            <a:r>
              <a:rPr lang="zh-CN" altLang="en-US" kern="0"/>
              <a:t>重启动，避免训练过程过早停止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1616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17B5DF-A098-4A45-895B-DF728E2E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52B915-E1AB-4030-A860-621795302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ABA3CD-0F72-480A-8696-5CF1337BC08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</a:t>
            </a: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C97B9E8-77E0-401C-AF0C-C9A51E0A3D0C}"/>
              </a:ext>
            </a:extLst>
          </p:cNvPr>
          <p:cNvSpPr txBox="1">
            <a:spLocks/>
          </p:cNvSpPr>
          <p:nvPr/>
        </p:nvSpPr>
        <p:spPr>
          <a:xfrm>
            <a:off x="1479372" y="1630363"/>
            <a:ext cx="6089650" cy="150812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个体学习器不存在强依赖关系</a:t>
            </a:r>
          </a:p>
          <a:p>
            <a:pPr indent="-358775"/>
            <a:r>
              <a:rPr lang="zh-CN" altLang="en-US" kern="0"/>
              <a:t>并行化生成</a:t>
            </a:r>
          </a:p>
          <a:p>
            <a:pPr indent="-358775"/>
            <a:r>
              <a:rPr lang="zh-CN" altLang="en-US" kern="0"/>
              <a:t>自助采样法</a:t>
            </a:r>
          </a:p>
          <a:p>
            <a:pPr indent="-358775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7314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C60E9-EF77-40B7-8055-454C4ACE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10EF35-480A-4F71-A4B8-1576819C3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4BB26ED-9D6E-4332-8994-3AB9AACEDFC4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</a:t>
            </a: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算法</a:t>
            </a:r>
            <a:endParaRPr lang="zh-CN" altLang="en-US" kern="0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4D47A299-DC45-470B-A53F-ABC99D9D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84" y="1477873"/>
            <a:ext cx="8475662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D966F9-D48A-4EBC-ABC7-F1476EFA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44F8E4-2F67-4E09-8583-A45ED7089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8C67B7D-1B5F-491E-8447-B906019A4403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</a:t>
            </a:r>
            <a:endParaRPr lang="zh-CN" altLang="en-US" kern="0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26323D02-60C7-4667-9B50-40B8D150829A}"/>
              </a:ext>
            </a:extLst>
          </p:cNvPr>
          <p:cNvSpPr txBox="1">
            <a:spLocks/>
          </p:cNvSpPr>
          <p:nvPr/>
        </p:nvSpPr>
        <p:spPr>
          <a:xfrm>
            <a:off x="818063" y="1286668"/>
            <a:ext cx="8616950" cy="16160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集成学习</a:t>
            </a:r>
            <a:r>
              <a:rPr lang="en-US" altLang="zh-CN" kern="0"/>
              <a:t>(ensemble</a:t>
            </a:r>
            <a:r>
              <a:rPr lang="en-US" kern="0"/>
              <a:t> </a:t>
            </a:r>
            <a:r>
              <a:rPr lang="en-US" altLang="zh-CN" kern="0"/>
              <a:t>learning)</a:t>
            </a:r>
            <a:r>
              <a:rPr lang="zh-CN" altLang="en-US" kern="0"/>
              <a:t>通过构建并结合多个学习器来提升性能</a:t>
            </a:r>
            <a:endParaRPr lang="zh-CN" altLang="en-US" kern="0" dirty="0"/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8EBE20CC-D629-4898-BA0C-0DE1D266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13" y="2680493"/>
            <a:ext cx="4200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80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3CBAB-3C6B-468E-A3B9-DCFCE134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88A2F8-C8DD-43F4-AF48-43AE1AF9E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6BF02F-58E3-4909-A6F8-E467F81C420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</a:t>
            </a: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算法特点</a:t>
            </a:r>
            <a:endParaRPr kumimoji="1" lang="zh-CN" altLang="en-US" kern="0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3132BB1-5114-4735-BFD0-BDD9C670EB51}"/>
              </a:ext>
            </a:extLst>
          </p:cNvPr>
          <p:cNvSpPr txBox="1">
            <a:spLocks/>
          </p:cNvSpPr>
          <p:nvPr/>
        </p:nvSpPr>
        <p:spPr>
          <a:xfrm>
            <a:off x="1431604" y="1814513"/>
            <a:ext cx="8616950" cy="294322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kumimoji="1" lang="zh-CN" altLang="en-US" kern="0" dirty="0"/>
              <a:t>时间复杂度低</a:t>
            </a:r>
          </a:p>
          <a:p>
            <a:pPr lvl="1" indent="-358775"/>
            <a:r>
              <a:rPr kumimoji="1" lang="zh-CN" altLang="en-US" kern="0" dirty="0"/>
              <a:t>假定基学习器的计算复杂度为</a:t>
            </a:r>
            <a:r>
              <a:rPr kumimoji="1" lang="en-US" altLang="zh-CN" kern="0" dirty="0"/>
              <a:t>O(m)</a:t>
            </a:r>
            <a:r>
              <a:rPr kumimoji="1" lang="zh-CN" altLang="en-US" kern="0" dirty="0"/>
              <a:t>，采样与投票</a:t>
            </a:r>
            <a:r>
              <a:rPr kumimoji="1" lang="en-US" altLang="zh-CN" kern="0" dirty="0"/>
              <a:t>/</a:t>
            </a:r>
            <a:r>
              <a:rPr kumimoji="1" lang="zh-CN" altLang="en-US" kern="0" dirty="0"/>
              <a:t>平均过程的复杂度为</a:t>
            </a:r>
            <a:r>
              <a:rPr kumimoji="1" lang="en-US" altLang="zh-CN" kern="0" dirty="0"/>
              <a:t>O(s)</a:t>
            </a:r>
            <a:r>
              <a:rPr kumimoji="1" lang="zh-CN" altLang="en-US" kern="0" dirty="0"/>
              <a:t>，则</a:t>
            </a:r>
            <a:r>
              <a:rPr kumimoji="1" lang="en-US" altLang="zh-CN" kern="0" dirty="0"/>
              <a:t>bagging</a:t>
            </a:r>
            <a:r>
              <a:rPr kumimoji="1" lang="zh-CN" altLang="en-US" kern="0" dirty="0"/>
              <a:t>的复杂度大致为</a:t>
            </a:r>
            <a:r>
              <a:rPr kumimoji="1" lang="en-US" altLang="zh-CN" kern="0" dirty="0"/>
              <a:t>T(O(m)+O(s))</a:t>
            </a:r>
            <a:endParaRPr kumimoji="1" lang="zh-CN" altLang="en-US" kern="0" dirty="0"/>
          </a:p>
          <a:p>
            <a:pPr lvl="1" indent="-358775"/>
            <a:r>
              <a:rPr kumimoji="1" lang="zh-CN" altLang="en-US" kern="0" dirty="0"/>
              <a:t>由于</a:t>
            </a:r>
            <a:r>
              <a:rPr kumimoji="1" lang="en-US" altLang="zh-CN" kern="0" dirty="0"/>
              <a:t>O(s)</a:t>
            </a:r>
            <a:r>
              <a:rPr kumimoji="1" lang="zh-CN" altLang="en-US" kern="0" dirty="0"/>
              <a:t>很小且</a:t>
            </a:r>
            <a:r>
              <a:rPr kumimoji="1" lang="en-US" altLang="zh-CN" kern="0" dirty="0"/>
              <a:t>T</a:t>
            </a:r>
            <a:r>
              <a:rPr kumimoji="1" lang="zh-CN" altLang="en-US" kern="0" dirty="0"/>
              <a:t>是一个不大的常数</a:t>
            </a:r>
          </a:p>
          <a:p>
            <a:pPr lvl="1" indent="-358775"/>
            <a:r>
              <a:rPr kumimoji="1" lang="zh-CN" altLang="en-US" kern="0" dirty="0"/>
              <a:t>因此训练一个</a:t>
            </a:r>
            <a:r>
              <a:rPr kumimoji="1" lang="en-US" altLang="zh-CN" kern="0" dirty="0"/>
              <a:t>bagging</a:t>
            </a:r>
            <a:r>
              <a:rPr kumimoji="1" lang="zh-CN" altLang="en-US" kern="0" dirty="0"/>
              <a:t>集成与直接使用基学习器的复杂度同阶</a:t>
            </a:r>
          </a:p>
          <a:p>
            <a:pPr lvl="1" indent="-358775"/>
            <a:endParaRPr kumimoji="1" lang="zh-CN" altLang="en-US" kern="0" dirty="0"/>
          </a:p>
          <a:p>
            <a:pPr indent="-358775"/>
            <a:r>
              <a:rPr kumimoji="1" lang="zh-CN" altLang="en-US" kern="0" dirty="0"/>
              <a:t>可使用包外估计</a:t>
            </a:r>
          </a:p>
        </p:txBody>
      </p:sp>
    </p:spTree>
    <p:extLst>
      <p:ext uri="{BB962C8B-B14F-4D97-AF65-F5344CB8AC3E}">
        <p14:creationId xmlns:p14="http://schemas.microsoft.com/office/powerpoint/2010/main" val="75371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60E69-D865-4DBC-BE28-25AB0FA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A1551B-4E3C-4E77-A2A8-30D88E5BF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2A266E-1492-4534-A961-27AF35B4A6CB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包外估计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373B6E-FF58-4580-A733-CCBBBB0B5A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1105886"/>
          </a:xfrm>
          <a:prstGeom prst="rect">
            <a:avLst/>
          </a:prstGeom>
          <a:blipFill rotWithShape="0">
            <a:blip r:embed="rId2"/>
            <a:stretch>
              <a:fillRect l="-778" t="-8287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46E641-71B1-46CC-A976-64910D1DBC4B}"/>
              </a:ext>
            </a:extLst>
          </p:cNvPr>
          <p:cNvSpPr txBox="1">
            <a:spLocks/>
          </p:cNvSpPr>
          <p:nvPr/>
        </p:nvSpPr>
        <p:spPr bwMode="auto">
          <a:xfrm>
            <a:off x="388938" y="3579813"/>
            <a:ext cx="8616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/>
              <a:t>Bagging</a:t>
            </a:r>
            <a:r>
              <a:rPr lang="zh-CN" altLang="en-US" sz="2200"/>
              <a:t>泛化误差的包外估计为：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361DE5-E5E7-46D0-B4EA-F52127D9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81" y="2200275"/>
            <a:ext cx="637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F8B06D95-BEA5-4C0A-9EDE-C41E7E752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4157663"/>
            <a:ext cx="4321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02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07F1D-70F4-40FC-BF4D-A210916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A92884-B71A-4F5C-95C6-60C5FF5EC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F19EF24-3BFF-463E-8048-1CD00964FA06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随机森林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CA5ED4-7B16-489D-A2CC-65AF64ADBA75}"/>
              </a:ext>
            </a:extLst>
          </p:cNvPr>
          <p:cNvSpPr txBox="1">
            <a:spLocks/>
          </p:cNvSpPr>
          <p:nvPr/>
        </p:nvSpPr>
        <p:spPr bwMode="auto">
          <a:xfrm>
            <a:off x="1011112" y="2013744"/>
            <a:ext cx="861695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随机森林</a:t>
            </a:r>
            <a:r>
              <a:rPr lang="en-US" altLang="zh-CN" sz="2200" dirty="0"/>
              <a:t>(Random</a:t>
            </a:r>
            <a:r>
              <a:rPr lang="zh-CN" altLang="en-US" sz="2200" dirty="0"/>
              <a:t> </a:t>
            </a:r>
            <a:r>
              <a:rPr lang="en-US" altLang="zh-CN" sz="2200" dirty="0"/>
              <a:t>Forest</a:t>
            </a:r>
            <a:r>
              <a:rPr lang="zh-CN" altLang="en-US" sz="2200" dirty="0"/>
              <a:t>，简称</a:t>
            </a:r>
            <a:r>
              <a:rPr lang="en-US" altLang="zh-CN" sz="2200" dirty="0"/>
              <a:t>RF)</a:t>
            </a:r>
            <a:r>
              <a:rPr lang="zh-CN" altLang="en-US" sz="2200" dirty="0"/>
              <a:t>是</a:t>
            </a:r>
            <a:r>
              <a:rPr lang="en-US" altLang="zh-CN" sz="2200" dirty="0"/>
              <a:t>bagging</a:t>
            </a:r>
            <a:r>
              <a:rPr lang="zh-CN" altLang="en-US" sz="2200" dirty="0"/>
              <a:t>的一个扩展变种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采样的随机性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属性选择的随机性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1758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0D582-B0BF-4D2A-9922-5D0919D8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512510-4573-4B13-BE70-E3FDD697C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B9671C0-477E-4D6B-9055-7572CF8BF98C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>
                <a:latin typeface="+mn-ea"/>
              </a:rPr>
              <a:t>Bagging</a:t>
            </a:r>
            <a:r>
              <a:rPr lang="zh-CN" altLang="en-US" kern="0">
                <a:latin typeface="+mn-ea"/>
              </a:rPr>
              <a:t>与随机森林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随机森林算法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3B47FF-2D24-4549-A0F1-8001C0DEC076}"/>
              </a:ext>
            </a:extLst>
          </p:cNvPr>
          <p:cNvSpPr txBox="1">
            <a:spLocks/>
          </p:cNvSpPr>
          <p:nvPr/>
        </p:nvSpPr>
        <p:spPr bwMode="auto">
          <a:xfrm>
            <a:off x="1329611" y="1381125"/>
            <a:ext cx="8616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随机森林算法</a:t>
            </a:r>
            <a:endParaRPr lang="en-US" altLang="en-US" sz="220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E34A9710-31C3-456C-B752-636D9DF9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36" y="1868487"/>
            <a:ext cx="63627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1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86CC8-DABE-45AC-BC62-9AAC7ED3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4B59CA-D4D8-4F64-B14F-D78A4F248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E89A56C-1D57-4E8C-8CB9-C56FCAFA182D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</a:t>
            </a:r>
            <a:endParaRPr lang="zh-CN" altLang="en-US" kern="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5983AB-D020-4BE4-A1B8-463750AC3BFC}"/>
              </a:ext>
            </a:extLst>
          </p:cNvPr>
          <p:cNvGrpSpPr/>
          <p:nvPr/>
        </p:nvGrpSpPr>
        <p:grpSpPr>
          <a:xfrm>
            <a:off x="2129105" y="2386138"/>
            <a:ext cx="2017713" cy="2365375"/>
            <a:chOff x="1276350" y="2232025"/>
            <a:chExt cx="2017713" cy="2365375"/>
          </a:xfrm>
        </p:grpSpPr>
        <p:grpSp>
          <p:nvGrpSpPr>
            <p:cNvPr id="28" name="组合 20">
              <a:extLst>
                <a:ext uri="{FF2B5EF4-FFF2-40B4-BE49-F238E27FC236}">
                  <a16:creationId xmlns:a16="http://schemas.microsoft.com/office/drawing/2014/main" id="{EEF1B4EE-AA28-44A9-885C-55784EE8B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0" y="2593975"/>
              <a:ext cx="1412875" cy="2003425"/>
              <a:chOff x="496136" y="252542"/>
              <a:chExt cx="1884120" cy="2671244"/>
            </a:xfrm>
          </p:grpSpPr>
          <p:grpSp>
            <p:nvGrpSpPr>
              <p:cNvPr id="36" name="组合 10">
                <a:extLst>
                  <a:ext uri="{FF2B5EF4-FFF2-40B4-BE49-F238E27FC236}">
                    <a16:creationId xmlns:a16="http://schemas.microsoft.com/office/drawing/2014/main" id="{986BBDF7-863A-4672-8626-6276B5E3D6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136" y="252542"/>
                <a:ext cx="1884120" cy="2037397"/>
                <a:chOff x="1270836" y="1062666"/>
                <a:chExt cx="1884120" cy="2037397"/>
              </a:xfrm>
            </p:grpSpPr>
            <p:sp>
              <p:nvSpPr>
                <p:cNvPr id="38" name="弦形 6">
                  <a:extLst>
                    <a:ext uri="{FF2B5EF4-FFF2-40B4-BE49-F238E27FC236}">
                      <a16:creationId xmlns:a16="http://schemas.microsoft.com/office/drawing/2014/main" id="{A9D591B3-9AF2-41BB-B51E-6358E4467908}"/>
                    </a:ext>
                  </a:extLst>
                </p:cNvPr>
                <p:cNvSpPr/>
                <p:nvPr/>
              </p:nvSpPr>
              <p:spPr>
                <a:xfrm rot="1036148">
                  <a:off x="1270836" y="1062666"/>
                  <a:ext cx="1884120" cy="2038358"/>
                </a:xfrm>
                <a:custGeom>
                  <a:avLst/>
                  <a:gdLst>
                    <a:gd name="connsiteX0" fmla="*/ 780489 w 914400"/>
                    <a:gd name="connsiteY0" fmla="*/ 780489 h 914400"/>
                    <a:gd name="connsiteX1" fmla="*/ 228600 w 914400"/>
                    <a:gd name="connsiteY1" fmla="*/ 853147 h 914400"/>
                    <a:gd name="connsiteX2" fmla="*/ 15579 w 914400"/>
                    <a:gd name="connsiteY2" fmla="*/ 338868 h 914400"/>
                    <a:gd name="connsiteX3" fmla="*/ 457200 w 914400"/>
                    <a:gd name="connsiteY3" fmla="*/ 0 h 914400"/>
                    <a:gd name="connsiteX4" fmla="*/ 780489 w 914400"/>
                    <a:gd name="connsiteY4" fmla="*/ 780489 h 914400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587063 w 780530"/>
                    <a:gd name="connsiteY4" fmla="*/ 372690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830052"/>
                    <a:gd name="connsiteY0" fmla="*/ 814484 h 948405"/>
                    <a:gd name="connsiteX1" fmla="*/ 228641 w 830052"/>
                    <a:gd name="connsiteY1" fmla="*/ 887142 h 948405"/>
                    <a:gd name="connsiteX2" fmla="*/ 15620 w 830052"/>
                    <a:gd name="connsiteY2" fmla="*/ 372863 h 948405"/>
                    <a:gd name="connsiteX3" fmla="*/ 829775 w 830052"/>
                    <a:gd name="connsiteY3" fmla="*/ 128 h 948405"/>
                    <a:gd name="connsiteX4" fmla="*/ 496752 w 830052"/>
                    <a:gd name="connsiteY4" fmla="*/ 496839 h 948405"/>
                    <a:gd name="connsiteX5" fmla="*/ 780530 w 830052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1005077 w 1005077"/>
                    <a:gd name="connsiteY0" fmla="*/ 825773 h 940792"/>
                    <a:gd name="connsiteX1" fmla="*/ 227410 w 1005077"/>
                    <a:gd name="connsiteY1" fmla="*/ 887142 h 940792"/>
                    <a:gd name="connsiteX2" fmla="*/ 14389 w 1005077"/>
                    <a:gd name="connsiteY2" fmla="*/ 372863 h 940792"/>
                    <a:gd name="connsiteX3" fmla="*/ 828544 w 1005077"/>
                    <a:gd name="connsiteY3" fmla="*/ 128 h 940792"/>
                    <a:gd name="connsiteX4" fmla="*/ 664854 w 1005077"/>
                    <a:gd name="connsiteY4" fmla="*/ 496839 h 940792"/>
                    <a:gd name="connsiteX5" fmla="*/ 1005077 w 1005077"/>
                    <a:gd name="connsiteY5" fmla="*/ 825773 h 940792"/>
                    <a:gd name="connsiteX0" fmla="*/ 991934 w 991934"/>
                    <a:gd name="connsiteY0" fmla="*/ 850090 h 965109"/>
                    <a:gd name="connsiteX1" fmla="*/ 214267 w 991934"/>
                    <a:gd name="connsiteY1" fmla="*/ 911459 h 965109"/>
                    <a:gd name="connsiteX2" fmla="*/ 1246 w 991934"/>
                    <a:gd name="connsiteY2" fmla="*/ 397180 h 965109"/>
                    <a:gd name="connsiteX3" fmla="*/ 200156 w 991934"/>
                    <a:gd name="connsiteY3" fmla="*/ 80891 h 965109"/>
                    <a:gd name="connsiteX4" fmla="*/ 815401 w 991934"/>
                    <a:gd name="connsiteY4" fmla="*/ 24445 h 965109"/>
                    <a:gd name="connsiteX5" fmla="*/ 651711 w 991934"/>
                    <a:gd name="connsiteY5" fmla="*/ 521156 h 965109"/>
                    <a:gd name="connsiteX6" fmla="*/ 991934 w 991934"/>
                    <a:gd name="connsiteY6" fmla="*/ 850090 h 965109"/>
                    <a:gd name="connsiteX0" fmla="*/ 1032041 w 1032041"/>
                    <a:gd name="connsiteY0" fmla="*/ 850090 h 946338"/>
                    <a:gd name="connsiteX1" fmla="*/ 254374 w 1032041"/>
                    <a:gd name="connsiteY1" fmla="*/ 911459 h 946338"/>
                    <a:gd name="connsiteX2" fmla="*/ 14484 w 1032041"/>
                    <a:gd name="connsiteY2" fmla="*/ 679203 h 946338"/>
                    <a:gd name="connsiteX3" fmla="*/ 41353 w 1032041"/>
                    <a:gd name="connsiteY3" fmla="*/ 397180 h 946338"/>
                    <a:gd name="connsiteX4" fmla="*/ 240263 w 1032041"/>
                    <a:gd name="connsiteY4" fmla="*/ 80891 h 946338"/>
                    <a:gd name="connsiteX5" fmla="*/ 855508 w 1032041"/>
                    <a:gd name="connsiteY5" fmla="*/ 24445 h 946338"/>
                    <a:gd name="connsiteX6" fmla="*/ 691818 w 1032041"/>
                    <a:gd name="connsiteY6" fmla="*/ 521156 h 946338"/>
                    <a:gd name="connsiteX7" fmla="*/ 1032041 w 1032041"/>
                    <a:gd name="connsiteY7" fmla="*/ 850090 h 946338"/>
                    <a:gd name="connsiteX0" fmla="*/ 1032041 w 1032041"/>
                    <a:gd name="connsiteY0" fmla="*/ 850090 h 996854"/>
                    <a:gd name="connsiteX1" fmla="*/ 646663 w 1032041"/>
                    <a:gd name="connsiteY1" fmla="*/ 995292 h 996854"/>
                    <a:gd name="connsiteX2" fmla="*/ 254374 w 1032041"/>
                    <a:gd name="connsiteY2" fmla="*/ 911459 h 996854"/>
                    <a:gd name="connsiteX3" fmla="*/ 14484 w 1032041"/>
                    <a:gd name="connsiteY3" fmla="*/ 679203 h 996854"/>
                    <a:gd name="connsiteX4" fmla="*/ 41353 w 1032041"/>
                    <a:gd name="connsiteY4" fmla="*/ 397180 h 996854"/>
                    <a:gd name="connsiteX5" fmla="*/ 240263 w 1032041"/>
                    <a:gd name="connsiteY5" fmla="*/ 80891 h 996854"/>
                    <a:gd name="connsiteX6" fmla="*/ 855508 w 1032041"/>
                    <a:gd name="connsiteY6" fmla="*/ 24445 h 996854"/>
                    <a:gd name="connsiteX7" fmla="*/ 691818 w 1032041"/>
                    <a:gd name="connsiteY7" fmla="*/ 521156 h 996854"/>
                    <a:gd name="connsiteX8" fmla="*/ 1032041 w 1032041"/>
                    <a:gd name="connsiteY8" fmla="*/ 850090 h 996854"/>
                    <a:gd name="connsiteX0" fmla="*/ 1080179 w 1080179"/>
                    <a:gd name="connsiteY0" fmla="*/ 850090 h 996854"/>
                    <a:gd name="connsiteX1" fmla="*/ 694801 w 1080179"/>
                    <a:gd name="connsiteY1" fmla="*/ 995292 h 996854"/>
                    <a:gd name="connsiteX2" fmla="*/ 302512 w 1080179"/>
                    <a:gd name="connsiteY2" fmla="*/ 911459 h 996854"/>
                    <a:gd name="connsiteX3" fmla="*/ 62622 w 1080179"/>
                    <a:gd name="connsiteY3" fmla="*/ 679203 h 996854"/>
                    <a:gd name="connsiteX4" fmla="*/ 7018 w 1080179"/>
                    <a:gd name="connsiteY4" fmla="*/ 367230 h 996854"/>
                    <a:gd name="connsiteX5" fmla="*/ 288401 w 1080179"/>
                    <a:gd name="connsiteY5" fmla="*/ 80891 h 996854"/>
                    <a:gd name="connsiteX6" fmla="*/ 903646 w 1080179"/>
                    <a:gd name="connsiteY6" fmla="*/ 24445 h 996854"/>
                    <a:gd name="connsiteX7" fmla="*/ 739956 w 1080179"/>
                    <a:gd name="connsiteY7" fmla="*/ 521156 h 996854"/>
                    <a:gd name="connsiteX8" fmla="*/ 1080179 w 1080179"/>
                    <a:gd name="connsiteY8" fmla="*/ 850090 h 996854"/>
                    <a:gd name="connsiteX0" fmla="*/ 1086133 w 1086133"/>
                    <a:gd name="connsiteY0" fmla="*/ 850090 h 996818"/>
                    <a:gd name="connsiteX1" fmla="*/ 700755 w 1086133"/>
                    <a:gd name="connsiteY1" fmla="*/ 995292 h 996818"/>
                    <a:gd name="connsiteX2" fmla="*/ 308466 w 1086133"/>
                    <a:gd name="connsiteY2" fmla="*/ 911459 h 996818"/>
                    <a:gd name="connsiteX3" fmla="*/ 35588 w 1086133"/>
                    <a:gd name="connsiteY3" fmla="*/ 686690 h 996818"/>
                    <a:gd name="connsiteX4" fmla="*/ 12972 w 1086133"/>
                    <a:gd name="connsiteY4" fmla="*/ 367230 h 996818"/>
                    <a:gd name="connsiteX5" fmla="*/ 294355 w 1086133"/>
                    <a:gd name="connsiteY5" fmla="*/ 80891 h 996818"/>
                    <a:gd name="connsiteX6" fmla="*/ 909600 w 1086133"/>
                    <a:gd name="connsiteY6" fmla="*/ 24445 h 996818"/>
                    <a:gd name="connsiteX7" fmla="*/ 745910 w 1086133"/>
                    <a:gd name="connsiteY7" fmla="*/ 521156 h 996818"/>
                    <a:gd name="connsiteX8" fmla="*/ 1086133 w 1086133"/>
                    <a:gd name="connsiteY8" fmla="*/ 850090 h 996818"/>
                    <a:gd name="connsiteX0" fmla="*/ 1086133 w 1086133"/>
                    <a:gd name="connsiteY0" fmla="*/ 880078 h 1026806"/>
                    <a:gd name="connsiteX1" fmla="*/ 700755 w 1086133"/>
                    <a:gd name="connsiteY1" fmla="*/ 1025280 h 1026806"/>
                    <a:gd name="connsiteX2" fmla="*/ 308466 w 1086133"/>
                    <a:gd name="connsiteY2" fmla="*/ 941447 h 1026806"/>
                    <a:gd name="connsiteX3" fmla="*/ 35588 w 1086133"/>
                    <a:gd name="connsiteY3" fmla="*/ 716678 h 1026806"/>
                    <a:gd name="connsiteX4" fmla="*/ 12972 w 1086133"/>
                    <a:gd name="connsiteY4" fmla="*/ 397218 h 1026806"/>
                    <a:gd name="connsiteX5" fmla="*/ 294355 w 1086133"/>
                    <a:gd name="connsiteY5" fmla="*/ 110879 h 1026806"/>
                    <a:gd name="connsiteX6" fmla="*/ 598410 w 1086133"/>
                    <a:gd name="connsiteY6" fmla="*/ 15013 h 1026806"/>
                    <a:gd name="connsiteX7" fmla="*/ 909600 w 1086133"/>
                    <a:gd name="connsiteY7" fmla="*/ 54433 h 1026806"/>
                    <a:gd name="connsiteX8" fmla="*/ 745910 w 1086133"/>
                    <a:gd name="connsiteY8" fmla="*/ 551144 h 1026806"/>
                    <a:gd name="connsiteX9" fmla="*/ 1086133 w 1086133"/>
                    <a:gd name="connsiteY9" fmla="*/ 880078 h 1026806"/>
                    <a:gd name="connsiteX0" fmla="*/ 1086133 w 1086133"/>
                    <a:gd name="connsiteY0" fmla="*/ 869968 h 1016696"/>
                    <a:gd name="connsiteX1" fmla="*/ 700755 w 1086133"/>
                    <a:gd name="connsiteY1" fmla="*/ 1015170 h 1016696"/>
                    <a:gd name="connsiteX2" fmla="*/ 308466 w 1086133"/>
                    <a:gd name="connsiteY2" fmla="*/ 931337 h 1016696"/>
                    <a:gd name="connsiteX3" fmla="*/ 35588 w 1086133"/>
                    <a:gd name="connsiteY3" fmla="*/ 706568 h 1016696"/>
                    <a:gd name="connsiteX4" fmla="*/ 12972 w 1086133"/>
                    <a:gd name="connsiteY4" fmla="*/ 387108 h 1016696"/>
                    <a:gd name="connsiteX5" fmla="*/ 294355 w 1086133"/>
                    <a:gd name="connsiteY5" fmla="*/ 100769 h 1016696"/>
                    <a:gd name="connsiteX6" fmla="*/ 598410 w 1086133"/>
                    <a:gd name="connsiteY6" fmla="*/ 4903 h 1016696"/>
                    <a:gd name="connsiteX7" fmla="*/ 818880 w 1086133"/>
                    <a:gd name="connsiteY7" fmla="*/ 74273 h 1016696"/>
                    <a:gd name="connsiteX8" fmla="*/ 745910 w 1086133"/>
                    <a:gd name="connsiteY8" fmla="*/ 541034 h 1016696"/>
                    <a:gd name="connsiteX9" fmla="*/ 1086133 w 1086133"/>
                    <a:gd name="connsiteY9" fmla="*/ 869968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541034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0971 h 1012724"/>
                    <a:gd name="connsiteX1" fmla="*/ 700755 w 945930"/>
                    <a:gd name="connsiteY1" fmla="*/ 1011198 h 1012724"/>
                    <a:gd name="connsiteX2" fmla="*/ 308466 w 945930"/>
                    <a:gd name="connsiteY2" fmla="*/ 927365 h 1012724"/>
                    <a:gd name="connsiteX3" fmla="*/ 35588 w 945930"/>
                    <a:gd name="connsiteY3" fmla="*/ 702596 h 1012724"/>
                    <a:gd name="connsiteX4" fmla="*/ 12972 w 945930"/>
                    <a:gd name="connsiteY4" fmla="*/ 383136 h 1012724"/>
                    <a:gd name="connsiteX5" fmla="*/ 294355 w 945930"/>
                    <a:gd name="connsiteY5" fmla="*/ 96797 h 1012724"/>
                    <a:gd name="connsiteX6" fmla="*/ 598410 w 945930"/>
                    <a:gd name="connsiteY6" fmla="*/ 931 h 1012724"/>
                    <a:gd name="connsiteX7" fmla="*/ 901353 w 945930"/>
                    <a:gd name="connsiteY7" fmla="*/ 107737 h 1012724"/>
                    <a:gd name="connsiteX8" fmla="*/ 796343 w 945930"/>
                    <a:gd name="connsiteY8" fmla="*/ 360324 h 1012724"/>
                    <a:gd name="connsiteX9" fmla="*/ 745910 w 945930"/>
                    <a:gd name="connsiteY9" fmla="*/ 626910 h 1012724"/>
                    <a:gd name="connsiteX10" fmla="*/ 945930 w 945930"/>
                    <a:gd name="connsiteY10" fmla="*/ 880971 h 1012724"/>
                    <a:gd name="connsiteX0" fmla="*/ 945930 w 945930"/>
                    <a:gd name="connsiteY0" fmla="*/ 866236 h 997989"/>
                    <a:gd name="connsiteX1" fmla="*/ 700755 w 945930"/>
                    <a:gd name="connsiteY1" fmla="*/ 996463 h 997989"/>
                    <a:gd name="connsiteX2" fmla="*/ 308466 w 945930"/>
                    <a:gd name="connsiteY2" fmla="*/ 912630 h 997989"/>
                    <a:gd name="connsiteX3" fmla="*/ 35588 w 945930"/>
                    <a:gd name="connsiteY3" fmla="*/ 687861 h 997989"/>
                    <a:gd name="connsiteX4" fmla="*/ 12972 w 945930"/>
                    <a:gd name="connsiteY4" fmla="*/ 368401 h 997989"/>
                    <a:gd name="connsiteX5" fmla="*/ 294355 w 945930"/>
                    <a:gd name="connsiteY5" fmla="*/ 82062 h 997989"/>
                    <a:gd name="connsiteX6" fmla="*/ 631398 w 945930"/>
                    <a:gd name="connsiteY6" fmla="*/ 1171 h 997989"/>
                    <a:gd name="connsiteX7" fmla="*/ 901353 w 945930"/>
                    <a:gd name="connsiteY7" fmla="*/ 93002 h 997989"/>
                    <a:gd name="connsiteX8" fmla="*/ 796343 w 945930"/>
                    <a:gd name="connsiteY8" fmla="*/ 345589 h 997989"/>
                    <a:gd name="connsiteX9" fmla="*/ 745910 w 945930"/>
                    <a:gd name="connsiteY9" fmla="*/ 612175 h 997989"/>
                    <a:gd name="connsiteX10" fmla="*/ 945930 w 945930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35892 w 935892"/>
                    <a:gd name="connsiteY0" fmla="*/ 866236 h 997989"/>
                    <a:gd name="connsiteX1" fmla="*/ 690717 w 935892"/>
                    <a:gd name="connsiteY1" fmla="*/ 996463 h 997989"/>
                    <a:gd name="connsiteX2" fmla="*/ 298428 w 935892"/>
                    <a:gd name="connsiteY2" fmla="*/ 912630 h 997989"/>
                    <a:gd name="connsiteX3" fmla="*/ 25550 w 935892"/>
                    <a:gd name="connsiteY3" fmla="*/ 687861 h 997989"/>
                    <a:gd name="connsiteX4" fmla="*/ 19427 w 935892"/>
                    <a:gd name="connsiteY4" fmla="*/ 345939 h 997989"/>
                    <a:gd name="connsiteX5" fmla="*/ 284317 w 935892"/>
                    <a:gd name="connsiteY5" fmla="*/ 82062 h 997989"/>
                    <a:gd name="connsiteX6" fmla="*/ 621360 w 935892"/>
                    <a:gd name="connsiteY6" fmla="*/ 1171 h 997989"/>
                    <a:gd name="connsiteX7" fmla="*/ 891315 w 935892"/>
                    <a:gd name="connsiteY7" fmla="*/ 93002 h 997989"/>
                    <a:gd name="connsiteX8" fmla="*/ 786305 w 935892"/>
                    <a:gd name="connsiteY8" fmla="*/ 345589 h 997989"/>
                    <a:gd name="connsiteX9" fmla="*/ 735872 w 935892"/>
                    <a:gd name="connsiteY9" fmla="*/ 612175 h 997989"/>
                    <a:gd name="connsiteX10" fmla="*/ 935892 w 935892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69320"/>
                    <a:gd name="connsiteX1" fmla="*/ 654726 w 911428"/>
                    <a:gd name="connsiteY1" fmla="*/ 966513 h 969320"/>
                    <a:gd name="connsiteX2" fmla="*/ 311920 w 911428"/>
                    <a:gd name="connsiteY2" fmla="*/ 912630 h 969320"/>
                    <a:gd name="connsiteX3" fmla="*/ 39042 w 911428"/>
                    <a:gd name="connsiteY3" fmla="*/ 687861 h 969320"/>
                    <a:gd name="connsiteX4" fmla="*/ 32919 w 911428"/>
                    <a:gd name="connsiteY4" fmla="*/ 345939 h 969320"/>
                    <a:gd name="connsiteX5" fmla="*/ 297809 w 911428"/>
                    <a:gd name="connsiteY5" fmla="*/ 82062 h 969320"/>
                    <a:gd name="connsiteX6" fmla="*/ 634852 w 911428"/>
                    <a:gd name="connsiteY6" fmla="*/ 1171 h 969320"/>
                    <a:gd name="connsiteX7" fmla="*/ 904807 w 911428"/>
                    <a:gd name="connsiteY7" fmla="*/ 93002 h 969320"/>
                    <a:gd name="connsiteX8" fmla="*/ 799797 w 911428"/>
                    <a:gd name="connsiteY8" fmla="*/ 345589 h 969320"/>
                    <a:gd name="connsiteX9" fmla="*/ 749364 w 911428"/>
                    <a:gd name="connsiteY9" fmla="*/ 612175 h 969320"/>
                    <a:gd name="connsiteX10" fmla="*/ 866912 w 911428"/>
                    <a:gd name="connsiteY10" fmla="*/ 866236 h 969320"/>
                    <a:gd name="connsiteX0" fmla="*/ 866912 w 922712"/>
                    <a:gd name="connsiteY0" fmla="*/ 866001 h 969085"/>
                    <a:gd name="connsiteX1" fmla="*/ 654726 w 922712"/>
                    <a:gd name="connsiteY1" fmla="*/ 966278 h 969085"/>
                    <a:gd name="connsiteX2" fmla="*/ 311920 w 922712"/>
                    <a:gd name="connsiteY2" fmla="*/ 912395 h 969085"/>
                    <a:gd name="connsiteX3" fmla="*/ 39042 w 922712"/>
                    <a:gd name="connsiteY3" fmla="*/ 687626 h 969085"/>
                    <a:gd name="connsiteX4" fmla="*/ 32919 w 922712"/>
                    <a:gd name="connsiteY4" fmla="*/ 345704 h 969085"/>
                    <a:gd name="connsiteX5" fmla="*/ 297809 w 922712"/>
                    <a:gd name="connsiteY5" fmla="*/ 81827 h 969085"/>
                    <a:gd name="connsiteX6" fmla="*/ 634852 w 922712"/>
                    <a:gd name="connsiteY6" fmla="*/ 936 h 969085"/>
                    <a:gd name="connsiteX7" fmla="*/ 904807 w 922712"/>
                    <a:gd name="connsiteY7" fmla="*/ 92767 h 969085"/>
                    <a:gd name="connsiteX8" fmla="*/ 890518 w 922712"/>
                    <a:gd name="connsiteY8" fmla="*/ 233044 h 969085"/>
                    <a:gd name="connsiteX9" fmla="*/ 799797 w 922712"/>
                    <a:gd name="connsiteY9" fmla="*/ 345354 h 969085"/>
                    <a:gd name="connsiteX10" fmla="*/ 749364 w 922712"/>
                    <a:gd name="connsiteY10" fmla="*/ 611940 h 969085"/>
                    <a:gd name="connsiteX11" fmla="*/ 866912 w 922712"/>
                    <a:gd name="connsiteY11" fmla="*/ 866001 h 969085"/>
                    <a:gd name="connsiteX0" fmla="*/ 866912 w 922712"/>
                    <a:gd name="connsiteY0" fmla="*/ 843959 h 947043"/>
                    <a:gd name="connsiteX1" fmla="*/ 654726 w 922712"/>
                    <a:gd name="connsiteY1" fmla="*/ 944236 h 947043"/>
                    <a:gd name="connsiteX2" fmla="*/ 311920 w 922712"/>
                    <a:gd name="connsiteY2" fmla="*/ 890353 h 947043"/>
                    <a:gd name="connsiteX3" fmla="*/ 39042 w 922712"/>
                    <a:gd name="connsiteY3" fmla="*/ 665584 h 947043"/>
                    <a:gd name="connsiteX4" fmla="*/ 32919 w 922712"/>
                    <a:gd name="connsiteY4" fmla="*/ 323662 h 947043"/>
                    <a:gd name="connsiteX5" fmla="*/ 297809 w 922712"/>
                    <a:gd name="connsiteY5" fmla="*/ 59785 h 947043"/>
                    <a:gd name="connsiteX6" fmla="*/ 651347 w 922712"/>
                    <a:gd name="connsiteY6" fmla="*/ 1356 h 947043"/>
                    <a:gd name="connsiteX7" fmla="*/ 904807 w 922712"/>
                    <a:gd name="connsiteY7" fmla="*/ 70725 h 947043"/>
                    <a:gd name="connsiteX8" fmla="*/ 890518 w 922712"/>
                    <a:gd name="connsiteY8" fmla="*/ 211002 h 947043"/>
                    <a:gd name="connsiteX9" fmla="*/ 799797 w 922712"/>
                    <a:gd name="connsiteY9" fmla="*/ 323312 h 947043"/>
                    <a:gd name="connsiteX10" fmla="*/ 749364 w 922712"/>
                    <a:gd name="connsiteY10" fmla="*/ 589898 h 947043"/>
                    <a:gd name="connsiteX11" fmla="*/ 866912 w 922712"/>
                    <a:gd name="connsiteY11" fmla="*/ 843959 h 947043"/>
                    <a:gd name="connsiteX0" fmla="*/ 866912 w 922712"/>
                    <a:gd name="connsiteY0" fmla="*/ 858621 h 961705"/>
                    <a:gd name="connsiteX1" fmla="*/ 654726 w 922712"/>
                    <a:gd name="connsiteY1" fmla="*/ 958898 h 961705"/>
                    <a:gd name="connsiteX2" fmla="*/ 311920 w 922712"/>
                    <a:gd name="connsiteY2" fmla="*/ 905015 h 961705"/>
                    <a:gd name="connsiteX3" fmla="*/ 39042 w 922712"/>
                    <a:gd name="connsiteY3" fmla="*/ 680246 h 961705"/>
                    <a:gd name="connsiteX4" fmla="*/ 32919 w 922712"/>
                    <a:gd name="connsiteY4" fmla="*/ 338324 h 961705"/>
                    <a:gd name="connsiteX5" fmla="*/ 297809 w 922712"/>
                    <a:gd name="connsiteY5" fmla="*/ 74447 h 961705"/>
                    <a:gd name="connsiteX6" fmla="*/ 568875 w 922712"/>
                    <a:gd name="connsiteY6" fmla="*/ 1043 h 961705"/>
                    <a:gd name="connsiteX7" fmla="*/ 904807 w 922712"/>
                    <a:gd name="connsiteY7" fmla="*/ 85387 h 961705"/>
                    <a:gd name="connsiteX8" fmla="*/ 890518 w 922712"/>
                    <a:gd name="connsiteY8" fmla="*/ 225664 h 961705"/>
                    <a:gd name="connsiteX9" fmla="*/ 799797 w 922712"/>
                    <a:gd name="connsiteY9" fmla="*/ 337974 h 961705"/>
                    <a:gd name="connsiteX10" fmla="*/ 749364 w 922712"/>
                    <a:gd name="connsiteY10" fmla="*/ 604560 h 961705"/>
                    <a:gd name="connsiteX11" fmla="*/ 866912 w 922712"/>
                    <a:gd name="connsiteY11" fmla="*/ 858621 h 961705"/>
                    <a:gd name="connsiteX0" fmla="*/ 866912 w 912474"/>
                    <a:gd name="connsiteY0" fmla="*/ 859020 h 962104"/>
                    <a:gd name="connsiteX1" fmla="*/ 654726 w 912474"/>
                    <a:gd name="connsiteY1" fmla="*/ 959297 h 962104"/>
                    <a:gd name="connsiteX2" fmla="*/ 311920 w 912474"/>
                    <a:gd name="connsiteY2" fmla="*/ 905414 h 962104"/>
                    <a:gd name="connsiteX3" fmla="*/ 39042 w 912474"/>
                    <a:gd name="connsiteY3" fmla="*/ 680645 h 962104"/>
                    <a:gd name="connsiteX4" fmla="*/ 32919 w 912474"/>
                    <a:gd name="connsiteY4" fmla="*/ 338723 h 962104"/>
                    <a:gd name="connsiteX5" fmla="*/ 297809 w 912474"/>
                    <a:gd name="connsiteY5" fmla="*/ 74846 h 962104"/>
                    <a:gd name="connsiteX6" fmla="*/ 568875 w 912474"/>
                    <a:gd name="connsiteY6" fmla="*/ 1442 h 962104"/>
                    <a:gd name="connsiteX7" fmla="*/ 904807 w 912474"/>
                    <a:gd name="connsiteY7" fmla="*/ 85786 h 962104"/>
                    <a:gd name="connsiteX8" fmla="*/ 799797 w 912474"/>
                    <a:gd name="connsiteY8" fmla="*/ 338373 h 962104"/>
                    <a:gd name="connsiteX9" fmla="*/ 749364 w 912474"/>
                    <a:gd name="connsiteY9" fmla="*/ 604959 h 962104"/>
                    <a:gd name="connsiteX10" fmla="*/ 866912 w 912474"/>
                    <a:gd name="connsiteY10" fmla="*/ 859020 h 962104"/>
                    <a:gd name="connsiteX0" fmla="*/ 866912 w 912474"/>
                    <a:gd name="connsiteY0" fmla="*/ 861538 h 964622"/>
                    <a:gd name="connsiteX1" fmla="*/ 654726 w 912474"/>
                    <a:gd name="connsiteY1" fmla="*/ 961815 h 964622"/>
                    <a:gd name="connsiteX2" fmla="*/ 311920 w 912474"/>
                    <a:gd name="connsiteY2" fmla="*/ 907932 h 964622"/>
                    <a:gd name="connsiteX3" fmla="*/ 39042 w 912474"/>
                    <a:gd name="connsiteY3" fmla="*/ 683163 h 964622"/>
                    <a:gd name="connsiteX4" fmla="*/ 32919 w 912474"/>
                    <a:gd name="connsiteY4" fmla="*/ 341241 h 964622"/>
                    <a:gd name="connsiteX5" fmla="*/ 297809 w 912474"/>
                    <a:gd name="connsiteY5" fmla="*/ 77364 h 964622"/>
                    <a:gd name="connsiteX6" fmla="*/ 568875 w 912474"/>
                    <a:gd name="connsiteY6" fmla="*/ 3960 h 964622"/>
                    <a:gd name="connsiteX7" fmla="*/ 904807 w 912474"/>
                    <a:gd name="connsiteY7" fmla="*/ 88304 h 964622"/>
                    <a:gd name="connsiteX8" fmla="*/ 799797 w 912474"/>
                    <a:gd name="connsiteY8" fmla="*/ 340891 h 964622"/>
                    <a:gd name="connsiteX9" fmla="*/ 749364 w 912474"/>
                    <a:gd name="connsiteY9" fmla="*/ 607477 h 964622"/>
                    <a:gd name="connsiteX10" fmla="*/ 866912 w 912474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607477 h 964622"/>
                    <a:gd name="connsiteX10" fmla="*/ 866912 w 943348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585015 h 964622"/>
                    <a:gd name="connsiteX10" fmla="*/ 866912 w 943348"/>
                    <a:gd name="connsiteY10" fmla="*/ 861538 h 964622"/>
                    <a:gd name="connsiteX0" fmla="*/ 866912 w 934777"/>
                    <a:gd name="connsiteY0" fmla="*/ 861538 h 964622"/>
                    <a:gd name="connsiteX1" fmla="*/ 654726 w 934777"/>
                    <a:gd name="connsiteY1" fmla="*/ 961815 h 964622"/>
                    <a:gd name="connsiteX2" fmla="*/ 311920 w 934777"/>
                    <a:gd name="connsiteY2" fmla="*/ 907932 h 964622"/>
                    <a:gd name="connsiteX3" fmla="*/ 39042 w 934777"/>
                    <a:gd name="connsiteY3" fmla="*/ 683163 h 964622"/>
                    <a:gd name="connsiteX4" fmla="*/ 32919 w 934777"/>
                    <a:gd name="connsiteY4" fmla="*/ 341241 h 964622"/>
                    <a:gd name="connsiteX5" fmla="*/ 297809 w 934777"/>
                    <a:gd name="connsiteY5" fmla="*/ 77364 h 964622"/>
                    <a:gd name="connsiteX6" fmla="*/ 568875 w 934777"/>
                    <a:gd name="connsiteY6" fmla="*/ 3960 h 964622"/>
                    <a:gd name="connsiteX7" fmla="*/ 904807 w 934777"/>
                    <a:gd name="connsiteY7" fmla="*/ 88304 h 964622"/>
                    <a:gd name="connsiteX8" fmla="*/ 717325 w 934777"/>
                    <a:gd name="connsiteY8" fmla="*/ 423252 h 964622"/>
                    <a:gd name="connsiteX9" fmla="*/ 749364 w 934777"/>
                    <a:gd name="connsiteY9" fmla="*/ 585015 h 964622"/>
                    <a:gd name="connsiteX10" fmla="*/ 866912 w 934777"/>
                    <a:gd name="connsiteY10" fmla="*/ 861538 h 964622"/>
                    <a:gd name="connsiteX0" fmla="*/ 866912 w 908207"/>
                    <a:gd name="connsiteY0" fmla="*/ 861538 h 964622"/>
                    <a:gd name="connsiteX1" fmla="*/ 654726 w 908207"/>
                    <a:gd name="connsiteY1" fmla="*/ 961815 h 964622"/>
                    <a:gd name="connsiteX2" fmla="*/ 311920 w 908207"/>
                    <a:gd name="connsiteY2" fmla="*/ 907932 h 964622"/>
                    <a:gd name="connsiteX3" fmla="*/ 39042 w 908207"/>
                    <a:gd name="connsiteY3" fmla="*/ 683163 h 964622"/>
                    <a:gd name="connsiteX4" fmla="*/ 32919 w 908207"/>
                    <a:gd name="connsiteY4" fmla="*/ 341241 h 964622"/>
                    <a:gd name="connsiteX5" fmla="*/ 297809 w 908207"/>
                    <a:gd name="connsiteY5" fmla="*/ 77364 h 964622"/>
                    <a:gd name="connsiteX6" fmla="*/ 568875 w 908207"/>
                    <a:gd name="connsiteY6" fmla="*/ 3960 h 964622"/>
                    <a:gd name="connsiteX7" fmla="*/ 904807 w 908207"/>
                    <a:gd name="connsiteY7" fmla="*/ 88304 h 964622"/>
                    <a:gd name="connsiteX8" fmla="*/ 749364 w 908207"/>
                    <a:gd name="connsiteY8" fmla="*/ 585015 h 964622"/>
                    <a:gd name="connsiteX9" fmla="*/ 866912 w 908207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9155"/>
                    <a:gd name="connsiteY0" fmla="*/ 861538 h 964622"/>
                    <a:gd name="connsiteX1" fmla="*/ 654726 w 909155"/>
                    <a:gd name="connsiteY1" fmla="*/ 961815 h 964622"/>
                    <a:gd name="connsiteX2" fmla="*/ 311920 w 909155"/>
                    <a:gd name="connsiteY2" fmla="*/ 907932 h 964622"/>
                    <a:gd name="connsiteX3" fmla="*/ 39042 w 909155"/>
                    <a:gd name="connsiteY3" fmla="*/ 683163 h 964622"/>
                    <a:gd name="connsiteX4" fmla="*/ 32919 w 909155"/>
                    <a:gd name="connsiteY4" fmla="*/ 341241 h 964622"/>
                    <a:gd name="connsiteX5" fmla="*/ 297809 w 909155"/>
                    <a:gd name="connsiteY5" fmla="*/ 77364 h 964622"/>
                    <a:gd name="connsiteX6" fmla="*/ 568875 w 909155"/>
                    <a:gd name="connsiteY6" fmla="*/ 3960 h 964622"/>
                    <a:gd name="connsiteX7" fmla="*/ 904807 w 909155"/>
                    <a:gd name="connsiteY7" fmla="*/ 88304 h 964622"/>
                    <a:gd name="connsiteX8" fmla="*/ 856579 w 909155"/>
                    <a:gd name="connsiteY8" fmla="*/ 629939 h 964622"/>
                    <a:gd name="connsiteX9" fmla="*/ 866912 w 909155"/>
                    <a:gd name="connsiteY9" fmla="*/ 861538 h 964622"/>
                    <a:gd name="connsiteX0" fmla="*/ 866912 w 1039111"/>
                    <a:gd name="connsiteY0" fmla="*/ 857982 h 961066"/>
                    <a:gd name="connsiteX1" fmla="*/ 654726 w 1039111"/>
                    <a:gd name="connsiteY1" fmla="*/ 958259 h 961066"/>
                    <a:gd name="connsiteX2" fmla="*/ 311920 w 1039111"/>
                    <a:gd name="connsiteY2" fmla="*/ 904376 h 961066"/>
                    <a:gd name="connsiteX3" fmla="*/ 39042 w 1039111"/>
                    <a:gd name="connsiteY3" fmla="*/ 679607 h 961066"/>
                    <a:gd name="connsiteX4" fmla="*/ 32919 w 1039111"/>
                    <a:gd name="connsiteY4" fmla="*/ 337685 h 961066"/>
                    <a:gd name="connsiteX5" fmla="*/ 297809 w 1039111"/>
                    <a:gd name="connsiteY5" fmla="*/ 73808 h 961066"/>
                    <a:gd name="connsiteX6" fmla="*/ 568875 w 1039111"/>
                    <a:gd name="connsiteY6" fmla="*/ 404 h 961066"/>
                    <a:gd name="connsiteX7" fmla="*/ 1036763 w 1039111"/>
                    <a:gd name="connsiteY7" fmla="*/ 241983 h 961066"/>
                    <a:gd name="connsiteX8" fmla="*/ 856579 w 1039111"/>
                    <a:gd name="connsiteY8" fmla="*/ 626383 h 961066"/>
                    <a:gd name="connsiteX9" fmla="*/ 866912 w 1039111"/>
                    <a:gd name="connsiteY9" fmla="*/ 857982 h 96106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297809 w 1039111"/>
                    <a:gd name="connsiteY5" fmla="*/ 43948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314304 w 1039111"/>
                    <a:gd name="connsiteY5" fmla="*/ 66410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57981 h 961065"/>
                    <a:gd name="connsiteX1" fmla="*/ 654726 w 1039111"/>
                    <a:gd name="connsiteY1" fmla="*/ 958258 h 961065"/>
                    <a:gd name="connsiteX2" fmla="*/ 311920 w 1039111"/>
                    <a:gd name="connsiteY2" fmla="*/ 904375 h 961065"/>
                    <a:gd name="connsiteX3" fmla="*/ 39042 w 1039111"/>
                    <a:gd name="connsiteY3" fmla="*/ 679606 h 961065"/>
                    <a:gd name="connsiteX4" fmla="*/ 32919 w 1039111"/>
                    <a:gd name="connsiteY4" fmla="*/ 337684 h 961065"/>
                    <a:gd name="connsiteX5" fmla="*/ 314304 w 1039111"/>
                    <a:gd name="connsiteY5" fmla="*/ 96269 h 961065"/>
                    <a:gd name="connsiteX6" fmla="*/ 684336 w 1039111"/>
                    <a:gd name="connsiteY6" fmla="*/ 403 h 961065"/>
                    <a:gd name="connsiteX7" fmla="*/ 1036763 w 1039111"/>
                    <a:gd name="connsiteY7" fmla="*/ 241982 h 961065"/>
                    <a:gd name="connsiteX8" fmla="*/ 856579 w 1039111"/>
                    <a:gd name="connsiteY8" fmla="*/ 626382 h 961065"/>
                    <a:gd name="connsiteX9" fmla="*/ 866912 w 1039111"/>
                    <a:gd name="connsiteY9" fmla="*/ 857981 h 961065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4167 h 967251"/>
                    <a:gd name="connsiteX1" fmla="*/ 654726 w 1039111"/>
                    <a:gd name="connsiteY1" fmla="*/ 964444 h 967251"/>
                    <a:gd name="connsiteX2" fmla="*/ 311920 w 1039111"/>
                    <a:gd name="connsiteY2" fmla="*/ 910561 h 967251"/>
                    <a:gd name="connsiteX3" fmla="*/ 39042 w 1039111"/>
                    <a:gd name="connsiteY3" fmla="*/ 685792 h 967251"/>
                    <a:gd name="connsiteX4" fmla="*/ 32919 w 1039111"/>
                    <a:gd name="connsiteY4" fmla="*/ 343870 h 967251"/>
                    <a:gd name="connsiteX5" fmla="*/ 273068 w 1039111"/>
                    <a:gd name="connsiteY5" fmla="*/ 72506 h 967251"/>
                    <a:gd name="connsiteX6" fmla="*/ 684336 w 1039111"/>
                    <a:gd name="connsiteY6" fmla="*/ 6589 h 967251"/>
                    <a:gd name="connsiteX7" fmla="*/ 1036763 w 1039111"/>
                    <a:gd name="connsiteY7" fmla="*/ 248168 h 967251"/>
                    <a:gd name="connsiteX8" fmla="*/ 856579 w 1039111"/>
                    <a:gd name="connsiteY8" fmla="*/ 632568 h 967251"/>
                    <a:gd name="connsiteX9" fmla="*/ 866912 w 1039111"/>
                    <a:gd name="connsiteY9" fmla="*/ 864167 h 967251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891723 w 1063922"/>
                    <a:gd name="connsiteY0" fmla="*/ 882202 h 995803"/>
                    <a:gd name="connsiteX1" fmla="*/ 679537 w 1063922"/>
                    <a:gd name="connsiteY1" fmla="*/ 982479 h 995803"/>
                    <a:gd name="connsiteX2" fmla="*/ 336731 w 1063922"/>
                    <a:gd name="connsiteY2" fmla="*/ 928596 h 995803"/>
                    <a:gd name="connsiteX3" fmla="*/ 0 w 1063922"/>
                    <a:gd name="connsiteY3" fmla="*/ 406830 h 995803"/>
                    <a:gd name="connsiteX4" fmla="*/ 297879 w 1063922"/>
                    <a:gd name="connsiteY4" fmla="*/ 90541 h 995803"/>
                    <a:gd name="connsiteX5" fmla="*/ 709147 w 1063922"/>
                    <a:gd name="connsiteY5" fmla="*/ 24624 h 995803"/>
                    <a:gd name="connsiteX6" fmla="*/ 1061574 w 1063922"/>
                    <a:gd name="connsiteY6" fmla="*/ 266203 h 995803"/>
                    <a:gd name="connsiteX7" fmla="*/ 881390 w 1063922"/>
                    <a:gd name="connsiteY7" fmla="*/ 650603 h 995803"/>
                    <a:gd name="connsiteX8" fmla="*/ 891723 w 1063922"/>
                    <a:gd name="connsiteY8" fmla="*/ 882202 h 995803"/>
                    <a:gd name="connsiteX0" fmla="*/ 891723 w 1063922"/>
                    <a:gd name="connsiteY0" fmla="*/ 882202 h 983779"/>
                    <a:gd name="connsiteX1" fmla="*/ 679537 w 1063922"/>
                    <a:gd name="connsiteY1" fmla="*/ 982479 h 983779"/>
                    <a:gd name="connsiteX2" fmla="*/ 204776 w 1063922"/>
                    <a:gd name="connsiteY2" fmla="*/ 846236 h 983779"/>
                    <a:gd name="connsiteX3" fmla="*/ 0 w 1063922"/>
                    <a:gd name="connsiteY3" fmla="*/ 406830 h 983779"/>
                    <a:gd name="connsiteX4" fmla="*/ 297879 w 1063922"/>
                    <a:gd name="connsiteY4" fmla="*/ 90541 h 983779"/>
                    <a:gd name="connsiteX5" fmla="*/ 709147 w 1063922"/>
                    <a:gd name="connsiteY5" fmla="*/ 24624 h 983779"/>
                    <a:gd name="connsiteX6" fmla="*/ 1061574 w 1063922"/>
                    <a:gd name="connsiteY6" fmla="*/ 266203 h 983779"/>
                    <a:gd name="connsiteX7" fmla="*/ 881390 w 1063922"/>
                    <a:gd name="connsiteY7" fmla="*/ 650603 h 983779"/>
                    <a:gd name="connsiteX8" fmla="*/ 891723 w 1063922"/>
                    <a:gd name="connsiteY8" fmla="*/ 882202 h 983779"/>
                    <a:gd name="connsiteX0" fmla="*/ 891723 w 1063922"/>
                    <a:gd name="connsiteY0" fmla="*/ 882202 h 985388"/>
                    <a:gd name="connsiteX1" fmla="*/ 679537 w 1063922"/>
                    <a:gd name="connsiteY1" fmla="*/ 982479 h 985388"/>
                    <a:gd name="connsiteX2" fmla="*/ 130551 w 1063922"/>
                    <a:gd name="connsiteY2" fmla="*/ 883672 h 985388"/>
                    <a:gd name="connsiteX3" fmla="*/ 0 w 1063922"/>
                    <a:gd name="connsiteY3" fmla="*/ 406830 h 985388"/>
                    <a:gd name="connsiteX4" fmla="*/ 297879 w 1063922"/>
                    <a:gd name="connsiteY4" fmla="*/ 90541 h 985388"/>
                    <a:gd name="connsiteX5" fmla="*/ 709147 w 1063922"/>
                    <a:gd name="connsiteY5" fmla="*/ 24624 h 985388"/>
                    <a:gd name="connsiteX6" fmla="*/ 1061574 w 1063922"/>
                    <a:gd name="connsiteY6" fmla="*/ 266203 h 985388"/>
                    <a:gd name="connsiteX7" fmla="*/ 881390 w 1063922"/>
                    <a:gd name="connsiteY7" fmla="*/ 650603 h 985388"/>
                    <a:gd name="connsiteX8" fmla="*/ 891723 w 1063922"/>
                    <a:gd name="connsiteY8" fmla="*/ 882202 h 985388"/>
                    <a:gd name="connsiteX0" fmla="*/ 924712 w 1096911"/>
                    <a:gd name="connsiteY0" fmla="*/ 882202 h 985388"/>
                    <a:gd name="connsiteX1" fmla="*/ 712526 w 1096911"/>
                    <a:gd name="connsiteY1" fmla="*/ 982479 h 985388"/>
                    <a:gd name="connsiteX2" fmla="*/ 163540 w 1096911"/>
                    <a:gd name="connsiteY2" fmla="*/ 883672 h 985388"/>
                    <a:gd name="connsiteX3" fmla="*/ 0 w 1096911"/>
                    <a:gd name="connsiteY3" fmla="*/ 406830 h 985388"/>
                    <a:gd name="connsiteX4" fmla="*/ 330868 w 1096911"/>
                    <a:gd name="connsiteY4" fmla="*/ 90541 h 985388"/>
                    <a:gd name="connsiteX5" fmla="*/ 742136 w 1096911"/>
                    <a:gd name="connsiteY5" fmla="*/ 24624 h 985388"/>
                    <a:gd name="connsiteX6" fmla="*/ 1094563 w 1096911"/>
                    <a:gd name="connsiteY6" fmla="*/ 266203 h 985388"/>
                    <a:gd name="connsiteX7" fmla="*/ 914379 w 1096911"/>
                    <a:gd name="connsiteY7" fmla="*/ 650603 h 985388"/>
                    <a:gd name="connsiteX8" fmla="*/ 924712 w 1096911"/>
                    <a:gd name="connsiteY8" fmla="*/ 882202 h 985388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143"/>
                    <a:gd name="connsiteY0" fmla="*/ 893543 h 996729"/>
                    <a:gd name="connsiteX1" fmla="*/ 712526 w 1096143"/>
                    <a:gd name="connsiteY1" fmla="*/ 993820 h 996729"/>
                    <a:gd name="connsiteX2" fmla="*/ 163540 w 1096143"/>
                    <a:gd name="connsiteY2" fmla="*/ 895013 h 996729"/>
                    <a:gd name="connsiteX3" fmla="*/ 0 w 1096143"/>
                    <a:gd name="connsiteY3" fmla="*/ 418171 h 996729"/>
                    <a:gd name="connsiteX4" fmla="*/ 297879 w 1096143"/>
                    <a:gd name="connsiteY4" fmla="*/ 79420 h 996729"/>
                    <a:gd name="connsiteX5" fmla="*/ 742136 w 1096143"/>
                    <a:gd name="connsiteY5" fmla="*/ 35965 h 996729"/>
                    <a:gd name="connsiteX6" fmla="*/ 1094563 w 1096143"/>
                    <a:gd name="connsiteY6" fmla="*/ 277544 h 996729"/>
                    <a:gd name="connsiteX7" fmla="*/ 774176 w 1096143"/>
                    <a:gd name="connsiteY7" fmla="*/ 639483 h 996729"/>
                    <a:gd name="connsiteX8" fmla="*/ 924712 w 1096143"/>
                    <a:gd name="connsiteY8" fmla="*/ 893543 h 996729"/>
                    <a:gd name="connsiteX0" fmla="*/ 924712 w 1096143"/>
                    <a:gd name="connsiteY0" fmla="*/ 896981 h 1000167"/>
                    <a:gd name="connsiteX1" fmla="*/ 712526 w 1096143"/>
                    <a:gd name="connsiteY1" fmla="*/ 997258 h 1000167"/>
                    <a:gd name="connsiteX2" fmla="*/ 163540 w 1096143"/>
                    <a:gd name="connsiteY2" fmla="*/ 898451 h 1000167"/>
                    <a:gd name="connsiteX3" fmla="*/ 0 w 1096143"/>
                    <a:gd name="connsiteY3" fmla="*/ 421609 h 1000167"/>
                    <a:gd name="connsiteX4" fmla="*/ 297879 w 1096143"/>
                    <a:gd name="connsiteY4" fmla="*/ 82858 h 1000167"/>
                    <a:gd name="connsiteX5" fmla="*/ 758631 w 1096143"/>
                    <a:gd name="connsiteY5" fmla="*/ 31916 h 1000167"/>
                    <a:gd name="connsiteX6" fmla="*/ 1094563 w 1096143"/>
                    <a:gd name="connsiteY6" fmla="*/ 280982 h 1000167"/>
                    <a:gd name="connsiteX7" fmla="*/ 774176 w 1096143"/>
                    <a:gd name="connsiteY7" fmla="*/ 642921 h 1000167"/>
                    <a:gd name="connsiteX8" fmla="*/ 924712 w 1096143"/>
                    <a:gd name="connsiteY8" fmla="*/ 896981 h 1000167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4358 h 1017544"/>
                    <a:gd name="connsiteX1" fmla="*/ 712526 w 1096143"/>
                    <a:gd name="connsiteY1" fmla="*/ 1014635 h 1017544"/>
                    <a:gd name="connsiteX2" fmla="*/ 163540 w 1096143"/>
                    <a:gd name="connsiteY2" fmla="*/ 915828 h 1017544"/>
                    <a:gd name="connsiteX3" fmla="*/ 0 w 1096143"/>
                    <a:gd name="connsiteY3" fmla="*/ 438986 h 1017544"/>
                    <a:gd name="connsiteX4" fmla="*/ 297879 w 1096143"/>
                    <a:gd name="connsiteY4" fmla="*/ 100235 h 1017544"/>
                    <a:gd name="connsiteX5" fmla="*/ 758631 w 1096143"/>
                    <a:gd name="connsiteY5" fmla="*/ 49293 h 1017544"/>
                    <a:gd name="connsiteX6" fmla="*/ 1094563 w 1096143"/>
                    <a:gd name="connsiteY6" fmla="*/ 298359 h 1017544"/>
                    <a:gd name="connsiteX7" fmla="*/ 774176 w 1096143"/>
                    <a:gd name="connsiteY7" fmla="*/ 660298 h 1017544"/>
                    <a:gd name="connsiteX8" fmla="*/ 924712 w 1096143"/>
                    <a:gd name="connsiteY8" fmla="*/ 914358 h 1017544"/>
                    <a:gd name="connsiteX0" fmla="*/ 924712 w 1096143"/>
                    <a:gd name="connsiteY0" fmla="*/ 905625 h 1008811"/>
                    <a:gd name="connsiteX1" fmla="*/ 712526 w 1096143"/>
                    <a:gd name="connsiteY1" fmla="*/ 1005902 h 1008811"/>
                    <a:gd name="connsiteX2" fmla="*/ 163540 w 1096143"/>
                    <a:gd name="connsiteY2" fmla="*/ 907095 h 1008811"/>
                    <a:gd name="connsiteX3" fmla="*/ 0 w 1096143"/>
                    <a:gd name="connsiteY3" fmla="*/ 430253 h 1008811"/>
                    <a:gd name="connsiteX4" fmla="*/ 264890 w 1096143"/>
                    <a:gd name="connsiteY4" fmla="*/ 113964 h 1008811"/>
                    <a:gd name="connsiteX5" fmla="*/ 758631 w 1096143"/>
                    <a:gd name="connsiteY5" fmla="*/ 40560 h 1008811"/>
                    <a:gd name="connsiteX6" fmla="*/ 1094563 w 1096143"/>
                    <a:gd name="connsiteY6" fmla="*/ 289626 h 1008811"/>
                    <a:gd name="connsiteX7" fmla="*/ 774176 w 1096143"/>
                    <a:gd name="connsiteY7" fmla="*/ 651565 h 1008811"/>
                    <a:gd name="connsiteX8" fmla="*/ 924712 w 1096143"/>
                    <a:gd name="connsiteY8" fmla="*/ 905625 h 1008811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8487 h 991673"/>
                    <a:gd name="connsiteX1" fmla="*/ 712526 w 1096143"/>
                    <a:gd name="connsiteY1" fmla="*/ 988764 h 991673"/>
                    <a:gd name="connsiteX2" fmla="*/ 163540 w 1096143"/>
                    <a:gd name="connsiteY2" fmla="*/ 889957 h 991673"/>
                    <a:gd name="connsiteX3" fmla="*/ 0 w 1096143"/>
                    <a:gd name="connsiteY3" fmla="*/ 413115 h 991673"/>
                    <a:gd name="connsiteX4" fmla="*/ 240148 w 1096143"/>
                    <a:gd name="connsiteY4" fmla="*/ 81851 h 991673"/>
                    <a:gd name="connsiteX5" fmla="*/ 758631 w 1096143"/>
                    <a:gd name="connsiteY5" fmla="*/ 23422 h 991673"/>
                    <a:gd name="connsiteX6" fmla="*/ 1094563 w 1096143"/>
                    <a:gd name="connsiteY6" fmla="*/ 272488 h 991673"/>
                    <a:gd name="connsiteX7" fmla="*/ 774176 w 1096143"/>
                    <a:gd name="connsiteY7" fmla="*/ 634427 h 991673"/>
                    <a:gd name="connsiteX8" fmla="*/ 924712 w 1096143"/>
                    <a:gd name="connsiteY8" fmla="*/ 888487 h 991673"/>
                    <a:gd name="connsiteX0" fmla="*/ 930234 w 1101665"/>
                    <a:gd name="connsiteY0" fmla="*/ 888487 h 991673"/>
                    <a:gd name="connsiteX1" fmla="*/ 718048 w 1101665"/>
                    <a:gd name="connsiteY1" fmla="*/ 988764 h 991673"/>
                    <a:gd name="connsiteX2" fmla="*/ 169062 w 1101665"/>
                    <a:gd name="connsiteY2" fmla="*/ 889957 h 991673"/>
                    <a:gd name="connsiteX3" fmla="*/ 5522 w 1101665"/>
                    <a:gd name="connsiteY3" fmla="*/ 413115 h 991673"/>
                    <a:gd name="connsiteX4" fmla="*/ 245670 w 1101665"/>
                    <a:gd name="connsiteY4" fmla="*/ 81851 h 991673"/>
                    <a:gd name="connsiteX5" fmla="*/ 764153 w 1101665"/>
                    <a:gd name="connsiteY5" fmla="*/ 23422 h 991673"/>
                    <a:gd name="connsiteX6" fmla="*/ 1100085 w 1101665"/>
                    <a:gd name="connsiteY6" fmla="*/ 272488 h 991673"/>
                    <a:gd name="connsiteX7" fmla="*/ 779698 w 1101665"/>
                    <a:gd name="connsiteY7" fmla="*/ 634427 h 991673"/>
                    <a:gd name="connsiteX8" fmla="*/ 930234 w 1101665"/>
                    <a:gd name="connsiteY8" fmla="*/ 888487 h 991673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78659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92182 h 994717"/>
                    <a:gd name="connsiteX1" fmla="*/ 718048 w 1101665"/>
                    <a:gd name="connsiteY1" fmla="*/ 992459 h 994717"/>
                    <a:gd name="connsiteX2" fmla="*/ 169062 w 1101665"/>
                    <a:gd name="connsiteY2" fmla="*/ 893652 h 994717"/>
                    <a:gd name="connsiteX3" fmla="*/ 5522 w 1101665"/>
                    <a:gd name="connsiteY3" fmla="*/ 476708 h 994717"/>
                    <a:gd name="connsiteX4" fmla="*/ 278659 w 1101665"/>
                    <a:gd name="connsiteY4" fmla="*/ 85546 h 994717"/>
                    <a:gd name="connsiteX5" fmla="*/ 764153 w 1101665"/>
                    <a:gd name="connsiteY5" fmla="*/ 27117 h 994717"/>
                    <a:gd name="connsiteX6" fmla="*/ 1100085 w 1101665"/>
                    <a:gd name="connsiteY6" fmla="*/ 276183 h 994717"/>
                    <a:gd name="connsiteX7" fmla="*/ 779698 w 1101665"/>
                    <a:gd name="connsiteY7" fmla="*/ 638122 h 994717"/>
                    <a:gd name="connsiteX8" fmla="*/ 930234 w 1101665"/>
                    <a:gd name="connsiteY8" fmla="*/ 892182 h 99471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26139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75875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04656 h 983356"/>
                    <a:gd name="connsiteX8" fmla="*/ 930234 w 1039603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21235 h 983356"/>
                    <a:gd name="connsiteX8" fmla="*/ 930234 w 1039603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77205 h 979740"/>
                    <a:gd name="connsiteX1" fmla="*/ 718048 w 1039376"/>
                    <a:gd name="connsiteY1" fmla="*/ 977482 h 979740"/>
                    <a:gd name="connsiteX2" fmla="*/ 169062 w 1039376"/>
                    <a:gd name="connsiteY2" fmla="*/ 878675 h 979740"/>
                    <a:gd name="connsiteX3" fmla="*/ 5522 w 1039376"/>
                    <a:gd name="connsiteY3" fmla="*/ 461731 h 979740"/>
                    <a:gd name="connsiteX4" fmla="*/ 278659 w 1039376"/>
                    <a:gd name="connsiteY4" fmla="*/ 70569 h 979740"/>
                    <a:gd name="connsiteX5" fmla="*/ 764153 w 1039376"/>
                    <a:gd name="connsiteY5" fmla="*/ 12140 h 979740"/>
                    <a:gd name="connsiteX6" fmla="*/ 1037722 w 1039376"/>
                    <a:gd name="connsiteY6" fmla="*/ 272259 h 979740"/>
                    <a:gd name="connsiteX7" fmla="*/ 785934 w 1039376"/>
                    <a:gd name="connsiteY7" fmla="*/ 617619 h 979740"/>
                    <a:gd name="connsiteX8" fmla="*/ 930234 w 1039376"/>
                    <a:gd name="connsiteY8" fmla="*/ 877205 h 979740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79296 h 981831"/>
                    <a:gd name="connsiteX1" fmla="*/ 718048 w 1039376"/>
                    <a:gd name="connsiteY1" fmla="*/ 979573 h 981831"/>
                    <a:gd name="connsiteX2" fmla="*/ 169062 w 1039376"/>
                    <a:gd name="connsiteY2" fmla="*/ 880766 h 981831"/>
                    <a:gd name="connsiteX3" fmla="*/ 5522 w 1039376"/>
                    <a:gd name="connsiteY3" fmla="*/ 463822 h 981831"/>
                    <a:gd name="connsiteX4" fmla="*/ 316076 w 1039376"/>
                    <a:gd name="connsiteY4" fmla="*/ 78187 h 981831"/>
                    <a:gd name="connsiteX5" fmla="*/ 764153 w 1039376"/>
                    <a:gd name="connsiteY5" fmla="*/ 14231 h 981831"/>
                    <a:gd name="connsiteX6" fmla="*/ 1037722 w 1039376"/>
                    <a:gd name="connsiteY6" fmla="*/ 274350 h 981831"/>
                    <a:gd name="connsiteX7" fmla="*/ 785934 w 1039376"/>
                    <a:gd name="connsiteY7" fmla="*/ 619710 h 981831"/>
                    <a:gd name="connsiteX8" fmla="*/ 930234 w 1039376"/>
                    <a:gd name="connsiteY8" fmla="*/ 879296 h 981831"/>
                    <a:gd name="connsiteX0" fmla="*/ 930234 w 1039376"/>
                    <a:gd name="connsiteY0" fmla="*/ 871496 h 974031"/>
                    <a:gd name="connsiteX1" fmla="*/ 718048 w 1039376"/>
                    <a:gd name="connsiteY1" fmla="*/ 971773 h 974031"/>
                    <a:gd name="connsiteX2" fmla="*/ 169062 w 1039376"/>
                    <a:gd name="connsiteY2" fmla="*/ 872966 h 974031"/>
                    <a:gd name="connsiteX3" fmla="*/ 5522 w 1039376"/>
                    <a:gd name="connsiteY3" fmla="*/ 456022 h 974031"/>
                    <a:gd name="connsiteX4" fmla="*/ 316076 w 1039376"/>
                    <a:gd name="connsiteY4" fmla="*/ 70387 h 974031"/>
                    <a:gd name="connsiteX5" fmla="*/ 695554 w 1039376"/>
                    <a:gd name="connsiteY5" fmla="*/ 17483 h 974031"/>
                    <a:gd name="connsiteX6" fmla="*/ 1037722 w 1039376"/>
                    <a:gd name="connsiteY6" fmla="*/ 266550 h 974031"/>
                    <a:gd name="connsiteX7" fmla="*/ 785934 w 1039376"/>
                    <a:gd name="connsiteY7" fmla="*/ 611910 h 974031"/>
                    <a:gd name="connsiteX8" fmla="*/ 930234 w 1039376"/>
                    <a:gd name="connsiteY8" fmla="*/ 871496 h 974031"/>
                    <a:gd name="connsiteX0" fmla="*/ 930234 w 940132"/>
                    <a:gd name="connsiteY0" fmla="*/ 871496 h 974031"/>
                    <a:gd name="connsiteX1" fmla="*/ 718048 w 940132"/>
                    <a:gd name="connsiteY1" fmla="*/ 971773 h 974031"/>
                    <a:gd name="connsiteX2" fmla="*/ 169062 w 940132"/>
                    <a:gd name="connsiteY2" fmla="*/ 872966 h 974031"/>
                    <a:gd name="connsiteX3" fmla="*/ 5522 w 940132"/>
                    <a:gd name="connsiteY3" fmla="*/ 456022 h 974031"/>
                    <a:gd name="connsiteX4" fmla="*/ 316076 w 940132"/>
                    <a:gd name="connsiteY4" fmla="*/ 70387 h 974031"/>
                    <a:gd name="connsiteX5" fmla="*/ 695554 w 940132"/>
                    <a:gd name="connsiteY5" fmla="*/ 17483 h 974031"/>
                    <a:gd name="connsiteX6" fmla="*/ 937943 w 940132"/>
                    <a:gd name="connsiteY6" fmla="*/ 261024 h 974031"/>
                    <a:gd name="connsiteX7" fmla="*/ 785934 w 940132"/>
                    <a:gd name="connsiteY7" fmla="*/ 611910 h 974031"/>
                    <a:gd name="connsiteX8" fmla="*/ 930234 w 940132"/>
                    <a:gd name="connsiteY8" fmla="*/ 871496 h 974031"/>
                    <a:gd name="connsiteX0" fmla="*/ 930234 w 964913"/>
                    <a:gd name="connsiteY0" fmla="*/ 871496 h 974031"/>
                    <a:gd name="connsiteX1" fmla="*/ 718048 w 964913"/>
                    <a:gd name="connsiteY1" fmla="*/ 971773 h 974031"/>
                    <a:gd name="connsiteX2" fmla="*/ 169062 w 964913"/>
                    <a:gd name="connsiteY2" fmla="*/ 872966 h 974031"/>
                    <a:gd name="connsiteX3" fmla="*/ 5522 w 964913"/>
                    <a:gd name="connsiteY3" fmla="*/ 456022 h 974031"/>
                    <a:gd name="connsiteX4" fmla="*/ 316076 w 964913"/>
                    <a:gd name="connsiteY4" fmla="*/ 70387 h 974031"/>
                    <a:gd name="connsiteX5" fmla="*/ 695554 w 964913"/>
                    <a:gd name="connsiteY5" fmla="*/ 17483 h 974031"/>
                    <a:gd name="connsiteX6" fmla="*/ 962888 w 964913"/>
                    <a:gd name="connsiteY6" fmla="*/ 255498 h 974031"/>
                    <a:gd name="connsiteX7" fmla="*/ 785934 w 964913"/>
                    <a:gd name="connsiteY7" fmla="*/ 611910 h 974031"/>
                    <a:gd name="connsiteX8" fmla="*/ 930234 w 964913"/>
                    <a:gd name="connsiteY8" fmla="*/ 871496 h 974031"/>
                    <a:gd name="connsiteX0" fmla="*/ 930234 w 962888"/>
                    <a:gd name="connsiteY0" fmla="*/ 871496 h 974031"/>
                    <a:gd name="connsiteX1" fmla="*/ 718048 w 962888"/>
                    <a:gd name="connsiteY1" fmla="*/ 971773 h 974031"/>
                    <a:gd name="connsiteX2" fmla="*/ 169062 w 962888"/>
                    <a:gd name="connsiteY2" fmla="*/ 872966 h 974031"/>
                    <a:gd name="connsiteX3" fmla="*/ 5522 w 962888"/>
                    <a:gd name="connsiteY3" fmla="*/ 456022 h 974031"/>
                    <a:gd name="connsiteX4" fmla="*/ 316076 w 962888"/>
                    <a:gd name="connsiteY4" fmla="*/ 70387 h 974031"/>
                    <a:gd name="connsiteX5" fmla="*/ 695554 w 962888"/>
                    <a:gd name="connsiteY5" fmla="*/ 17483 h 974031"/>
                    <a:gd name="connsiteX6" fmla="*/ 962888 w 962888"/>
                    <a:gd name="connsiteY6" fmla="*/ 255498 h 974031"/>
                    <a:gd name="connsiteX7" fmla="*/ 785934 w 962888"/>
                    <a:gd name="connsiteY7" fmla="*/ 611910 h 974031"/>
                    <a:gd name="connsiteX8" fmla="*/ 930234 w 962888"/>
                    <a:gd name="connsiteY8" fmla="*/ 871496 h 974031"/>
                    <a:gd name="connsiteX0" fmla="*/ 930234 w 962888"/>
                    <a:gd name="connsiteY0" fmla="*/ 861400 h 963935"/>
                    <a:gd name="connsiteX1" fmla="*/ 718048 w 962888"/>
                    <a:gd name="connsiteY1" fmla="*/ 961677 h 963935"/>
                    <a:gd name="connsiteX2" fmla="*/ 169062 w 962888"/>
                    <a:gd name="connsiteY2" fmla="*/ 862870 h 963935"/>
                    <a:gd name="connsiteX3" fmla="*/ 5522 w 962888"/>
                    <a:gd name="connsiteY3" fmla="*/ 445926 h 963935"/>
                    <a:gd name="connsiteX4" fmla="*/ 316076 w 962888"/>
                    <a:gd name="connsiteY4" fmla="*/ 60291 h 963935"/>
                    <a:gd name="connsiteX5" fmla="*/ 782862 w 962888"/>
                    <a:gd name="connsiteY5" fmla="*/ 23965 h 963935"/>
                    <a:gd name="connsiteX6" fmla="*/ 962888 w 962888"/>
                    <a:gd name="connsiteY6" fmla="*/ 245402 h 963935"/>
                    <a:gd name="connsiteX7" fmla="*/ 785934 w 962888"/>
                    <a:gd name="connsiteY7" fmla="*/ 601814 h 963935"/>
                    <a:gd name="connsiteX8" fmla="*/ 930234 w 962888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85934 w 963766"/>
                    <a:gd name="connsiteY7" fmla="*/ 601814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60989 w 963766"/>
                    <a:gd name="connsiteY7" fmla="*/ 723390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930234 w 963766"/>
                    <a:gd name="connsiteY8" fmla="*/ 861400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911526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911526 w 963766"/>
                    <a:gd name="connsiteY8" fmla="*/ 828243 h 963935"/>
                    <a:gd name="connsiteX0" fmla="*/ 824219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24219 w 963766"/>
                    <a:gd name="connsiteY8" fmla="*/ 828243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877"/>
                    <a:gd name="connsiteY0" fmla="*/ 839295 h 963935"/>
                    <a:gd name="connsiteX1" fmla="*/ 718048 w 963877"/>
                    <a:gd name="connsiteY1" fmla="*/ 961677 h 963935"/>
                    <a:gd name="connsiteX2" fmla="*/ 169062 w 963877"/>
                    <a:gd name="connsiteY2" fmla="*/ 862870 h 963935"/>
                    <a:gd name="connsiteX3" fmla="*/ 5522 w 963877"/>
                    <a:gd name="connsiteY3" fmla="*/ 445926 h 963935"/>
                    <a:gd name="connsiteX4" fmla="*/ 316076 w 963877"/>
                    <a:gd name="connsiteY4" fmla="*/ 60291 h 963935"/>
                    <a:gd name="connsiteX5" fmla="*/ 782862 w 963877"/>
                    <a:gd name="connsiteY5" fmla="*/ 23965 h 963935"/>
                    <a:gd name="connsiteX6" fmla="*/ 962888 w 963877"/>
                    <a:gd name="connsiteY6" fmla="*/ 317243 h 963935"/>
                    <a:gd name="connsiteX7" fmla="*/ 704863 w 963877"/>
                    <a:gd name="connsiteY7" fmla="*/ 623919 h 963935"/>
                    <a:gd name="connsiteX8" fmla="*/ 892817 w 963877"/>
                    <a:gd name="connsiteY8" fmla="*/ 839295 h 963935"/>
                    <a:gd name="connsiteX0" fmla="*/ 892817 w 963877"/>
                    <a:gd name="connsiteY0" fmla="*/ 848349 h 972989"/>
                    <a:gd name="connsiteX1" fmla="*/ 718048 w 963877"/>
                    <a:gd name="connsiteY1" fmla="*/ 970731 h 972989"/>
                    <a:gd name="connsiteX2" fmla="*/ 169062 w 963877"/>
                    <a:gd name="connsiteY2" fmla="*/ 871924 h 972989"/>
                    <a:gd name="connsiteX3" fmla="*/ 5522 w 963877"/>
                    <a:gd name="connsiteY3" fmla="*/ 454980 h 972989"/>
                    <a:gd name="connsiteX4" fmla="*/ 316076 w 963877"/>
                    <a:gd name="connsiteY4" fmla="*/ 69345 h 972989"/>
                    <a:gd name="connsiteX5" fmla="*/ 782862 w 963877"/>
                    <a:gd name="connsiteY5" fmla="*/ 33019 h 972989"/>
                    <a:gd name="connsiteX6" fmla="*/ 962888 w 963877"/>
                    <a:gd name="connsiteY6" fmla="*/ 326297 h 972989"/>
                    <a:gd name="connsiteX7" fmla="*/ 704863 w 963877"/>
                    <a:gd name="connsiteY7" fmla="*/ 632973 h 972989"/>
                    <a:gd name="connsiteX8" fmla="*/ 892817 w 963877"/>
                    <a:gd name="connsiteY8" fmla="*/ 848349 h 972989"/>
                    <a:gd name="connsiteX0" fmla="*/ 892726 w 963786"/>
                    <a:gd name="connsiteY0" fmla="*/ 848349 h 1000915"/>
                    <a:gd name="connsiteX1" fmla="*/ 717957 w 963786"/>
                    <a:gd name="connsiteY1" fmla="*/ 970731 h 1000915"/>
                    <a:gd name="connsiteX2" fmla="*/ 170718 w 963786"/>
                    <a:gd name="connsiteY2" fmla="*/ 955459 h 1000915"/>
                    <a:gd name="connsiteX3" fmla="*/ 5431 w 963786"/>
                    <a:gd name="connsiteY3" fmla="*/ 454980 h 1000915"/>
                    <a:gd name="connsiteX4" fmla="*/ 315985 w 963786"/>
                    <a:gd name="connsiteY4" fmla="*/ 69345 h 1000915"/>
                    <a:gd name="connsiteX5" fmla="*/ 782771 w 963786"/>
                    <a:gd name="connsiteY5" fmla="*/ 33019 h 1000915"/>
                    <a:gd name="connsiteX6" fmla="*/ 962797 w 963786"/>
                    <a:gd name="connsiteY6" fmla="*/ 326297 h 1000915"/>
                    <a:gd name="connsiteX7" fmla="*/ 704772 w 963786"/>
                    <a:gd name="connsiteY7" fmla="*/ 632973 h 1000915"/>
                    <a:gd name="connsiteX8" fmla="*/ 892726 w 963786"/>
                    <a:gd name="connsiteY8" fmla="*/ 848349 h 1000915"/>
                    <a:gd name="connsiteX0" fmla="*/ 891259 w 962319"/>
                    <a:gd name="connsiteY0" fmla="*/ 848349 h 1000295"/>
                    <a:gd name="connsiteX1" fmla="*/ 716490 w 962319"/>
                    <a:gd name="connsiteY1" fmla="*/ 970731 h 1000295"/>
                    <a:gd name="connsiteX2" fmla="*/ 207065 w 962319"/>
                    <a:gd name="connsiteY2" fmla="*/ 954494 h 1000295"/>
                    <a:gd name="connsiteX3" fmla="*/ 3964 w 962319"/>
                    <a:gd name="connsiteY3" fmla="*/ 454980 h 1000295"/>
                    <a:gd name="connsiteX4" fmla="*/ 314518 w 962319"/>
                    <a:gd name="connsiteY4" fmla="*/ 69345 h 1000295"/>
                    <a:gd name="connsiteX5" fmla="*/ 781304 w 962319"/>
                    <a:gd name="connsiteY5" fmla="*/ 33019 h 1000295"/>
                    <a:gd name="connsiteX6" fmla="*/ 961330 w 962319"/>
                    <a:gd name="connsiteY6" fmla="*/ 326297 h 1000295"/>
                    <a:gd name="connsiteX7" fmla="*/ 703305 w 962319"/>
                    <a:gd name="connsiteY7" fmla="*/ 632973 h 1000295"/>
                    <a:gd name="connsiteX8" fmla="*/ 891259 w 962319"/>
                    <a:gd name="connsiteY8" fmla="*/ 848349 h 1000295"/>
                    <a:gd name="connsiteX0" fmla="*/ 890960 w 962020"/>
                    <a:gd name="connsiteY0" fmla="*/ 848349 h 1012098"/>
                    <a:gd name="connsiteX1" fmla="*/ 646732 w 962020"/>
                    <a:gd name="connsiteY1" fmla="*/ 994582 h 1012098"/>
                    <a:gd name="connsiteX2" fmla="*/ 206766 w 962020"/>
                    <a:gd name="connsiteY2" fmla="*/ 954494 h 1012098"/>
                    <a:gd name="connsiteX3" fmla="*/ 3665 w 962020"/>
                    <a:gd name="connsiteY3" fmla="*/ 454980 h 1012098"/>
                    <a:gd name="connsiteX4" fmla="*/ 314219 w 962020"/>
                    <a:gd name="connsiteY4" fmla="*/ 69345 h 1012098"/>
                    <a:gd name="connsiteX5" fmla="*/ 781005 w 962020"/>
                    <a:gd name="connsiteY5" fmla="*/ 33019 h 1012098"/>
                    <a:gd name="connsiteX6" fmla="*/ 961031 w 962020"/>
                    <a:gd name="connsiteY6" fmla="*/ 326297 h 1012098"/>
                    <a:gd name="connsiteX7" fmla="*/ 703006 w 962020"/>
                    <a:gd name="connsiteY7" fmla="*/ 632973 h 1012098"/>
                    <a:gd name="connsiteX8" fmla="*/ 890960 w 962020"/>
                    <a:gd name="connsiteY8" fmla="*/ 848349 h 1012098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33301 w 962020"/>
                    <a:gd name="connsiteY0" fmla="*/ 856128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33301 w 962020"/>
                    <a:gd name="connsiteY8" fmla="*/ 856128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20294 w 962020"/>
                    <a:gd name="connsiteY8" fmla="*/ 848574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4549 w 962020"/>
                    <a:gd name="connsiteY7" fmla="*/ 638453 h 1023661"/>
                    <a:gd name="connsiteX8" fmla="*/ 820294 w 962020"/>
                    <a:gd name="connsiteY8" fmla="*/ 848574 h 1023661"/>
                    <a:gd name="connsiteX0" fmla="*/ 820294 w 879922"/>
                    <a:gd name="connsiteY0" fmla="*/ 848574 h 1023661"/>
                    <a:gd name="connsiteX1" fmla="*/ 646732 w 879922"/>
                    <a:gd name="connsiteY1" fmla="*/ 994582 h 1023661"/>
                    <a:gd name="connsiteX2" fmla="*/ 206766 w 879922"/>
                    <a:gd name="connsiteY2" fmla="*/ 954494 h 1023661"/>
                    <a:gd name="connsiteX3" fmla="*/ 3665 w 879922"/>
                    <a:gd name="connsiteY3" fmla="*/ 454980 h 1023661"/>
                    <a:gd name="connsiteX4" fmla="*/ 314219 w 879922"/>
                    <a:gd name="connsiteY4" fmla="*/ 69345 h 1023661"/>
                    <a:gd name="connsiteX5" fmla="*/ 781005 w 879922"/>
                    <a:gd name="connsiteY5" fmla="*/ 33019 h 1023661"/>
                    <a:gd name="connsiteX6" fmla="*/ 857717 w 879922"/>
                    <a:gd name="connsiteY6" fmla="*/ 403840 h 1023661"/>
                    <a:gd name="connsiteX7" fmla="*/ 704549 w 879922"/>
                    <a:gd name="connsiteY7" fmla="*/ 638453 h 1023661"/>
                    <a:gd name="connsiteX8" fmla="*/ 820294 w 879922"/>
                    <a:gd name="connsiteY8" fmla="*/ 848574 h 1023661"/>
                    <a:gd name="connsiteX0" fmla="*/ 820294 w 859397"/>
                    <a:gd name="connsiteY0" fmla="*/ 817587 h 992674"/>
                    <a:gd name="connsiteX1" fmla="*/ 646732 w 859397"/>
                    <a:gd name="connsiteY1" fmla="*/ 963595 h 992674"/>
                    <a:gd name="connsiteX2" fmla="*/ 206766 w 859397"/>
                    <a:gd name="connsiteY2" fmla="*/ 923507 h 992674"/>
                    <a:gd name="connsiteX3" fmla="*/ 3665 w 859397"/>
                    <a:gd name="connsiteY3" fmla="*/ 423993 h 992674"/>
                    <a:gd name="connsiteX4" fmla="*/ 314219 w 859397"/>
                    <a:gd name="connsiteY4" fmla="*/ 38358 h 992674"/>
                    <a:gd name="connsiteX5" fmla="*/ 699079 w 859397"/>
                    <a:gd name="connsiteY5" fmla="*/ 78241 h 992674"/>
                    <a:gd name="connsiteX6" fmla="*/ 857717 w 859397"/>
                    <a:gd name="connsiteY6" fmla="*/ 372853 h 992674"/>
                    <a:gd name="connsiteX7" fmla="*/ 704549 w 859397"/>
                    <a:gd name="connsiteY7" fmla="*/ 607466 h 992674"/>
                    <a:gd name="connsiteX8" fmla="*/ 820294 w 859397"/>
                    <a:gd name="connsiteY8" fmla="*/ 817587 h 99267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54717"/>
                    <a:gd name="connsiteY0" fmla="*/ 821277 h 996364"/>
                    <a:gd name="connsiteX1" fmla="*/ 646732 w 854717"/>
                    <a:gd name="connsiteY1" fmla="*/ 967285 h 996364"/>
                    <a:gd name="connsiteX2" fmla="*/ 206766 w 854717"/>
                    <a:gd name="connsiteY2" fmla="*/ 927197 h 996364"/>
                    <a:gd name="connsiteX3" fmla="*/ 3665 w 854717"/>
                    <a:gd name="connsiteY3" fmla="*/ 427683 h 996364"/>
                    <a:gd name="connsiteX4" fmla="*/ 314219 w 854717"/>
                    <a:gd name="connsiteY4" fmla="*/ 42048 h 996364"/>
                    <a:gd name="connsiteX5" fmla="*/ 738769 w 854717"/>
                    <a:gd name="connsiteY5" fmla="*/ 68302 h 996364"/>
                    <a:gd name="connsiteX6" fmla="*/ 844170 w 854717"/>
                    <a:gd name="connsiteY6" fmla="*/ 309078 h 996364"/>
                    <a:gd name="connsiteX7" fmla="*/ 689331 w 854717"/>
                    <a:gd name="connsiteY7" fmla="*/ 634410 h 996364"/>
                    <a:gd name="connsiteX8" fmla="*/ 820294 w 854717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4278"/>
                    <a:gd name="connsiteY0" fmla="*/ 821277 h 996364"/>
                    <a:gd name="connsiteX1" fmla="*/ 646732 w 854278"/>
                    <a:gd name="connsiteY1" fmla="*/ 967285 h 996364"/>
                    <a:gd name="connsiteX2" fmla="*/ 206766 w 854278"/>
                    <a:gd name="connsiteY2" fmla="*/ 927197 h 996364"/>
                    <a:gd name="connsiteX3" fmla="*/ 3665 w 854278"/>
                    <a:gd name="connsiteY3" fmla="*/ 427683 h 996364"/>
                    <a:gd name="connsiteX4" fmla="*/ 314219 w 854278"/>
                    <a:gd name="connsiteY4" fmla="*/ 42048 h 996364"/>
                    <a:gd name="connsiteX5" fmla="*/ 738769 w 854278"/>
                    <a:gd name="connsiteY5" fmla="*/ 68302 h 996364"/>
                    <a:gd name="connsiteX6" fmla="*/ 844170 w 854278"/>
                    <a:gd name="connsiteY6" fmla="*/ 309078 h 996364"/>
                    <a:gd name="connsiteX7" fmla="*/ 689331 w 854278"/>
                    <a:gd name="connsiteY7" fmla="*/ 634410 h 996364"/>
                    <a:gd name="connsiteX8" fmla="*/ 820294 w 854278"/>
                    <a:gd name="connsiteY8" fmla="*/ 821277 h 996364"/>
                    <a:gd name="connsiteX0" fmla="*/ 805221 w 839205"/>
                    <a:gd name="connsiteY0" fmla="*/ 821277 h 993483"/>
                    <a:gd name="connsiteX1" fmla="*/ 631659 w 839205"/>
                    <a:gd name="connsiteY1" fmla="*/ 967285 h 993483"/>
                    <a:gd name="connsiteX2" fmla="*/ 191693 w 839205"/>
                    <a:gd name="connsiteY2" fmla="*/ 927197 h 993483"/>
                    <a:gd name="connsiteX3" fmla="*/ 4016 w 839205"/>
                    <a:gd name="connsiteY3" fmla="*/ 482484 h 993483"/>
                    <a:gd name="connsiteX4" fmla="*/ 299146 w 839205"/>
                    <a:gd name="connsiteY4" fmla="*/ 42048 h 993483"/>
                    <a:gd name="connsiteX5" fmla="*/ 723696 w 839205"/>
                    <a:gd name="connsiteY5" fmla="*/ 68302 h 993483"/>
                    <a:gd name="connsiteX6" fmla="*/ 829097 w 839205"/>
                    <a:gd name="connsiteY6" fmla="*/ 309078 h 993483"/>
                    <a:gd name="connsiteX7" fmla="*/ 674258 w 839205"/>
                    <a:gd name="connsiteY7" fmla="*/ 634410 h 993483"/>
                    <a:gd name="connsiteX8" fmla="*/ 805221 w 839205"/>
                    <a:gd name="connsiteY8" fmla="*/ 821277 h 993483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679098 w 844045"/>
                    <a:gd name="connsiteY7" fmla="*/ 634410 h 993397"/>
                    <a:gd name="connsiteX8" fmla="*/ 810061 w 844045"/>
                    <a:gd name="connsiteY8" fmla="*/ 821277 h 993397"/>
                    <a:gd name="connsiteX0" fmla="*/ 810061 w 844045"/>
                    <a:gd name="connsiteY0" fmla="*/ 825239 h 997359"/>
                    <a:gd name="connsiteX1" fmla="*/ 636499 w 844045"/>
                    <a:gd name="connsiteY1" fmla="*/ 971247 h 997359"/>
                    <a:gd name="connsiteX2" fmla="*/ 196533 w 844045"/>
                    <a:gd name="connsiteY2" fmla="*/ 931159 h 997359"/>
                    <a:gd name="connsiteX3" fmla="*/ 3895 w 844045"/>
                    <a:gd name="connsiteY3" fmla="*/ 488150 h 997359"/>
                    <a:gd name="connsiteX4" fmla="*/ 303986 w 844045"/>
                    <a:gd name="connsiteY4" fmla="*/ 46010 h 997359"/>
                    <a:gd name="connsiteX5" fmla="*/ 728536 w 844045"/>
                    <a:gd name="connsiteY5" fmla="*/ 72264 h 997359"/>
                    <a:gd name="connsiteX6" fmla="*/ 833937 w 844045"/>
                    <a:gd name="connsiteY6" fmla="*/ 313040 h 997359"/>
                    <a:gd name="connsiteX7" fmla="*/ 679098 w 844045"/>
                    <a:gd name="connsiteY7" fmla="*/ 638372 h 997359"/>
                    <a:gd name="connsiteX8" fmla="*/ 810061 w 844045"/>
                    <a:gd name="connsiteY8" fmla="*/ 825239 h 997359"/>
                    <a:gd name="connsiteX0" fmla="*/ 810061 w 837826"/>
                    <a:gd name="connsiteY0" fmla="*/ 825239 h 997359"/>
                    <a:gd name="connsiteX1" fmla="*/ 636499 w 837826"/>
                    <a:gd name="connsiteY1" fmla="*/ 971247 h 997359"/>
                    <a:gd name="connsiteX2" fmla="*/ 196533 w 837826"/>
                    <a:gd name="connsiteY2" fmla="*/ 931159 h 997359"/>
                    <a:gd name="connsiteX3" fmla="*/ 3895 w 837826"/>
                    <a:gd name="connsiteY3" fmla="*/ 488150 h 997359"/>
                    <a:gd name="connsiteX4" fmla="*/ 303986 w 837826"/>
                    <a:gd name="connsiteY4" fmla="*/ 46010 h 997359"/>
                    <a:gd name="connsiteX5" fmla="*/ 728536 w 837826"/>
                    <a:gd name="connsiteY5" fmla="*/ 72264 h 997359"/>
                    <a:gd name="connsiteX6" fmla="*/ 833937 w 837826"/>
                    <a:gd name="connsiteY6" fmla="*/ 313040 h 997359"/>
                    <a:gd name="connsiteX7" fmla="*/ 679098 w 837826"/>
                    <a:gd name="connsiteY7" fmla="*/ 638372 h 997359"/>
                    <a:gd name="connsiteX8" fmla="*/ 810061 w 837826"/>
                    <a:gd name="connsiteY8" fmla="*/ 825239 h 997359"/>
                    <a:gd name="connsiteX0" fmla="*/ 810061 w 839752"/>
                    <a:gd name="connsiteY0" fmla="*/ 825239 h 997359"/>
                    <a:gd name="connsiteX1" fmla="*/ 636499 w 839752"/>
                    <a:gd name="connsiteY1" fmla="*/ 971247 h 997359"/>
                    <a:gd name="connsiteX2" fmla="*/ 196533 w 839752"/>
                    <a:gd name="connsiteY2" fmla="*/ 931159 h 997359"/>
                    <a:gd name="connsiteX3" fmla="*/ 3895 w 839752"/>
                    <a:gd name="connsiteY3" fmla="*/ 488150 h 997359"/>
                    <a:gd name="connsiteX4" fmla="*/ 303986 w 839752"/>
                    <a:gd name="connsiteY4" fmla="*/ 46010 h 997359"/>
                    <a:gd name="connsiteX5" fmla="*/ 728536 w 839752"/>
                    <a:gd name="connsiteY5" fmla="*/ 72264 h 997359"/>
                    <a:gd name="connsiteX6" fmla="*/ 833937 w 839752"/>
                    <a:gd name="connsiteY6" fmla="*/ 313040 h 997359"/>
                    <a:gd name="connsiteX7" fmla="*/ 679098 w 839752"/>
                    <a:gd name="connsiteY7" fmla="*/ 638372 h 997359"/>
                    <a:gd name="connsiteX8" fmla="*/ 810061 w 839752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5020" h="997359">
                      <a:moveTo>
                        <a:pt x="810061" y="825239"/>
                      </a:moveTo>
                      <a:cubicBezTo>
                        <a:pt x="802535" y="892973"/>
                        <a:pt x="793128" y="921694"/>
                        <a:pt x="636499" y="971247"/>
                      </a:cubicBezTo>
                      <a:cubicBezTo>
                        <a:pt x="509639" y="1010579"/>
                        <a:pt x="301967" y="1011675"/>
                        <a:pt x="196533" y="931159"/>
                      </a:cubicBezTo>
                      <a:cubicBezTo>
                        <a:pt x="91099" y="850643"/>
                        <a:pt x="-22619" y="627826"/>
                        <a:pt x="3895" y="488150"/>
                      </a:cubicBezTo>
                      <a:cubicBezTo>
                        <a:pt x="44850" y="274277"/>
                        <a:pt x="141406" y="135380"/>
                        <a:pt x="303986" y="46010"/>
                      </a:cubicBezTo>
                      <a:cubicBezTo>
                        <a:pt x="508213" y="-39080"/>
                        <a:pt x="629281" y="8213"/>
                        <a:pt x="728536" y="72264"/>
                      </a:cubicBezTo>
                      <a:cubicBezTo>
                        <a:pt x="818540" y="136504"/>
                        <a:pt x="840518" y="268354"/>
                        <a:pt x="833937" y="313040"/>
                      </a:cubicBezTo>
                      <a:cubicBezTo>
                        <a:pt x="812993" y="400119"/>
                        <a:pt x="656854" y="435873"/>
                        <a:pt x="679098" y="638372"/>
                      </a:cubicBezTo>
                      <a:cubicBezTo>
                        <a:pt x="735190" y="778476"/>
                        <a:pt x="812351" y="709408"/>
                        <a:pt x="810061" y="825239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 dirty="0"/>
                </a:p>
              </p:txBody>
            </p:sp>
            <p:sp>
              <p:nvSpPr>
                <p:cNvPr id="39" name="弦形 6">
                  <a:extLst>
                    <a:ext uri="{FF2B5EF4-FFF2-40B4-BE49-F238E27FC236}">
                      <a16:creationId xmlns:a16="http://schemas.microsoft.com/office/drawing/2014/main" id="{7C0B91D0-9FCA-4193-B644-B396691BA6EE}"/>
                    </a:ext>
                  </a:extLst>
                </p:cNvPr>
                <p:cNvSpPr/>
                <p:nvPr/>
              </p:nvSpPr>
              <p:spPr>
                <a:xfrm rot="1036148">
                  <a:off x="1618022" y="1356884"/>
                  <a:ext cx="1077548" cy="1439339"/>
                </a:xfrm>
                <a:custGeom>
                  <a:avLst/>
                  <a:gdLst>
                    <a:gd name="connsiteX0" fmla="*/ 780489 w 914400"/>
                    <a:gd name="connsiteY0" fmla="*/ 780489 h 914400"/>
                    <a:gd name="connsiteX1" fmla="*/ 228600 w 914400"/>
                    <a:gd name="connsiteY1" fmla="*/ 853147 h 914400"/>
                    <a:gd name="connsiteX2" fmla="*/ 15579 w 914400"/>
                    <a:gd name="connsiteY2" fmla="*/ 338868 h 914400"/>
                    <a:gd name="connsiteX3" fmla="*/ 457200 w 914400"/>
                    <a:gd name="connsiteY3" fmla="*/ 0 h 914400"/>
                    <a:gd name="connsiteX4" fmla="*/ 780489 w 914400"/>
                    <a:gd name="connsiteY4" fmla="*/ 780489 h 914400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587063 w 780530"/>
                    <a:gd name="connsiteY4" fmla="*/ 372690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830052"/>
                    <a:gd name="connsiteY0" fmla="*/ 814484 h 948405"/>
                    <a:gd name="connsiteX1" fmla="*/ 228641 w 830052"/>
                    <a:gd name="connsiteY1" fmla="*/ 887142 h 948405"/>
                    <a:gd name="connsiteX2" fmla="*/ 15620 w 830052"/>
                    <a:gd name="connsiteY2" fmla="*/ 372863 h 948405"/>
                    <a:gd name="connsiteX3" fmla="*/ 829775 w 830052"/>
                    <a:gd name="connsiteY3" fmla="*/ 128 h 948405"/>
                    <a:gd name="connsiteX4" fmla="*/ 496752 w 830052"/>
                    <a:gd name="connsiteY4" fmla="*/ 496839 h 948405"/>
                    <a:gd name="connsiteX5" fmla="*/ 780530 w 830052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1005077 w 1005077"/>
                    <a:gd name="connsiteY0" fmla="*/ 825773 h 940792"/>
                    <a:gd name="connsiteX1" fmla="*/ 227410 w 1005077"/>
                    <a:gd name="connsiteY1" fmla="*/ 887142 h 940792"/>
                    <a:gd name="connsiteX2" fmla="*/ 14389 w 1005077"/>
                    <a:gd name="connsiteY2" fmla="*/ 372863 h 940792"/>
                    <a:gd name="connsiteX3" fmla="*/ 828544 w 1005077"/>
                    <a:gd name="connsiteY3" fmla="*/ 128 h 940792"/>
                    <a:gd name="connsiteX4" fmla="*/ 664854 w 1005077"/>
                    <a:gd name="connsiteY4" fmla="*/ 496839 h 940792"/>
                    <a:gd name="connsiteX5" fmla="*/ 1005077 w 1005077"/>
                    <a:gd name="connsiteY5" fmla="*/ 825773 h 940792"/>
                    <a:gd name="connsiteX0" fmla="*/ 991934 w 991934"/>
                    <a:gd name="connsiteY0" fmla="*/ 850090 h 965109"/>
                    <a:gd name="connsiteX1" fmla="*/ 214267 w 991934"/>
                    <a:gd name="connsiteY1" fmla="*/ 911459 h 965109"/>
                    <a:gd name="connsiteX2" fmla="*/ 1246 w 991934"/>
                    <a:gd name="connsiteY2" fmla="*/ 397180 h 965109"/>
                    <a:gd name="connsiteX3" fmla="*/ 200156 w 991934"/>
                    <a:gd name="connsiteY3" fmla="*/ 80891 h 965109"/>
                    <a:gd name="connsiteX4" fmla="*/ 815401 w 991934"/>
                    <a:gd name="connsiteY4" fmla="*/ 24445 h 965109"/>
                    <a:gd name="connsiteX5" fmla="*/ 651711 w 991934"/>
                    <a:gd name="connsiteY5" fmla="*/ 521156 h 965109"/>
                    <a:gd name="connsiteX6" fmla="*/ 991934 w 991934"/>
                    <a:gd name="connsiteY6" fmla="*/ 850090 h 965109"/>
                    <a:gd name="connsiteX0" fmla="*/ 1032041 w 1032041"/>
                    <a:gd name="connsiteY0" fmla="*/ 850090 h 946338"/>
                    <a:gd name="connsiteX1" fmla="*/ 254374 w 1032041"/>
                    <a:gd name="connsiteY1" fmla="*/ 911459 h 946338"/>
                    <a:gd name="connsiteX2" fmla="*/ 14484 w 1032041"/>
                    <a:gd name="connsiteY2" fmla="*/ 679203 h 946338"/>
                    <a:gd name="connsiteX3" fmla="*/ 41353 w 1032041"/>
                    <a:gd name="connsiteY3" fmla="*/ 397180 h 946338"/>
                    <a:gd name="connsiteX4" fmla="*/ 240263 w 1032041"/>
                    <a:gd name="connsiteY4" fmla="*/ 80891 h 946338"/>
                    <a:gd name="connsiteX5" fmla="*/ 855508 w 1032041"/>
                    <a:gd name="connsiteY5" fmla="*/ 24445 h 946338"/>
                    <a:gd name="connsiteX6" fmla="*/ 691818 w 1032041"/>
                    <a:gd name="connsiteY6" fmla="*/ 521156 h 946338"/>
                    <a:gd name="connsiteX7" fmla="*/ 1032041 w 1032041"/>
                    <a:gd name="connsiteY7" fmla="*/ 850090 h 946338"/>
                    <a:gd name="connsiteX0" fmla="*/ 1032041 w 1032041"/>
                    <a:gd name="connsiteY0" fmla="*/ 850090 h 996854"/>
                    <a:gd name="connsiteX1" fmla="*/ 646663 w 1032041"/>
                    <a:gd name="connsiteY1" fmla="*/ 995292 h 996854"/>
                    <a:gd name="connsiteX2" fmla="*/ 254374 w 1032041"/>
                    <a:gd name="connsiteY2" fmla="*/ 911459 h 996854"/>
                    <a:gd name="connsiteX3" fmla="*/ 14484 w 1032041"/>
                    <a:gd name="connsiteY3" fmla="*/ 679203 h 996854"/>
                    <a:gd name="connsiteX4" fmla="*/ 41353 w 1032041"/>
                    <a:gd name="connsiteY4" fmla="*/ 397180 h 996854"/>
                    <a:gd name="connsiteX5" fmla="*/ 240263 w 1032041"/>
                    <a:gd name="connsiteY5" fmla="*/ 80891 h 996854"/>
                    <a:gd name="connsiteX6" fmla="*/ 855508 w 1032041"/>
                    <a:gd name="connsiteY6" fmla="*/ 24445 h 996854"/>
                    <a:gd name="connsiteX7" fmla="*/ 691818 w 1032041"/>
                    <a:gd name="connsiteY7" fmla="*/ 521156 h 996854"/>
                    <a:gd name="connsiteX8" fmla="*/ 1032041 w 1032041"/>
                    <a:gd name="connsiteY8" fmla="*/ 850090 h 996854"/>
                    <a:gd name="connsiteX0" fmla="*/ 1080179 w 1080179"/>
                    <a:gd name="connsiteY0" fmla="*/ 850090 h 996854"/>
                    <a:gd name="connsiteX1" fmla="*/ 694801 w 1080179"/>
                    <a:gd name="connsiteY1" fmla="*/ 995292 h 996854"/>
                    <a:gd name="connsiteX2" fmla="*/ 302512 w 1080179"/>
                    <a:gd name="connsiteY2" fmla="*/ 911459 h 996854"/>
                    <a:gd name="connsiteX3" fmla="*/ 62622 w 1080179"/>
                    <a:gd name="connsiteY3" fmla="*/ 679203 h 996854"/>
                    <a:gd name="connsiteX4" fmla="*/ 7018 w 1080179"/>
                    <a:gd name="connsiteY4" fmla="*/ 367230 h 996854"/>
                    <a:gd name="connsiteX5" fmla="*/ 288401 w 1080179"/>
                    <a:gd name="connsiteY5" fmla="*/ 80891 h 996854"/>
                    <a:gd name="connsiteX6" fmla="*/ 903646 w 1080179"/>
                    <a:gd name="connsiteY6" fmla="*/ 24445 h 996854"/>
                    <a:gd name="connsiteX7" fmla="*/ 739956 w 1080179"/>
                    <a:gd name="connsiteY7" fmla="*/ 521156 h 996854"/>
                    <a:gd name="connsiteX8" fmla="*/ 1080179 w 1080179"/>
                    <a:gd name="connsiteY8" fmla="*/ 850090 h 996854"/>
                    <a:gd name="connsiteX0" fmla="*/ 1086133 w 1086133"/>
                    <a:gd name="connsiteY0" fmla="*/ 850090 h 996818"/>
                    <a:gd name="connsiteX1" fmla="*/ 700755 w 1086133"/>
                    <a:gd name="connsiteY1" fmla="*/ 995292 h 996818"/>
                    <a:gd name="connsiteX2" fmla="*/ 308466 w 1086133"/>
                    <a:gd name="connsiteY2" fmla="*/ 911459 h 996818"/>
                    <a:gd name="connsiteX3" fmla="*/ 35588 w 1086133"/>
                    <a:gd name="connsiteY3" fmla="*/ 686690 h 996818"/>
                    <a:gd name="connsiteX4" fmla="*/ 12972 w 1086133"/>
                    <a:gd name="connsiteY4" fmla="*/ 367230 h 996818"/>
                    <a:gd name="connsiteX5" fmla="*/ 294355 w 1086133"/>
                    <a:gd name="connsiteY5" fmla="*/ 80891 h 996818"/>
                    <a:gd name="connsiteX6" fmla="*/ 909600 w 1086133"/>
                    <a:gd name="connsiteY6" fmla="*/ 24445 h 996818"/>
                    <a:gd name="connsiteX7" fmla="*/ 745910 w 1086133"/>
                    <a:gd name="connsiteY7" fmla="*/ 521156 h 996818"/>
                    <a:gd name="connsiteX8" fmla="*/ 1086133 w 1086133"/>
                    <a:gd name="connsiteY8" fmla="*/ 850090 h 996818"/>
                    <a:gd name="connsiteX0" fmla="*/ 1086133 w 1086133"/>
                    <a:gd name="connsiteY0" fmla="*/ 880078 h 1026806"/>
                    <a:gd name="connsiteX1" fmla="*/ 700755 w 1086133"/>
                    <a:gd name="connsiteY1" fmla="*/ 1025280 h 1026806"/>
                    <a:gd name="connsiteX2" fmla="*/ 308466 w 1086133"/>
                    <a:gd name="connsiteY2" fmla="*/ 941447 h 1026806"/>
                    <a:gd name="connsiteX3" fmla="*/ 35588 w 1086133"/>
                    <a:gd name="connsiteY3" fmla="*/ 716678 h 1026806"/>
                    <a:gd name="connsiteX4" fmla="*/ 12972 w 1086133"/>
                    <a:gd name="connsiteY4" fmla="*/ 397218 h 1026806"/>
                    <a:gd name="connsiteX5" fmla="*/ 294355 w 1086133"/>
                    <a:gd name="connsiteY5" fmla="*/ 110879 h 1026806"/>
                    <a:gd name="connsiteX6" fmla="*/ 598410 w 1086133"/>
                    <a:gd name="connsiteY6" fmla="*/ 15013 h 1026806"/>
                    <a:gd name="connsiteX7" fmla="*/ 909600 w 1086133"/>
                    <a:gd name="connsiteY7" fmla="*/ 54433 h 1026806"/>
                    <a:gd name="connsiteX8" fmla="*/ 745910 w 1086133"/>
                    <a:gd name="connsiteY8" fmla="*/ 551144 h 1026806"/>
                    <a:gd name="connsiteX9" fmla="*/ 1086133 w 1086133"/>
                    <a:gd name="connsiteY9" fmla="*/ 880078 h 1026806"/>
                    <a:gd name="connsiteX0" fmla="*/ 1086133 w 1086133"/>
                    <a:gd name="connsiteY0" fmla="*/ 869968 h 1016696"/>
                    <a:gd name="connsiteX1" fmla="*/ 700755 w 1086133"/>
                    <a:gd name="connsiteY1" fmla="*/ 1015170 h 1016696"/>
                    <a:gd name="connsiteX2" fmla="*/ 308466 w 1086133"/>
                    <a:gd name="connsiteY2" fmla="*/ 931337 h 1016696"/>
                    <a:gd name="connsiteX3" fmla="*/ 35588 w 1086133"/>
                    <a:gd name="connsiteY3" fmla="*/ 706568 h 1016696"/>
                    <a:gd name="connsiteX4" fmla="*/ 12972 w 1086133"/>
                    <a:gd name="connsiteY4" fmla="*/ 387108 h 1016696"/>
                    <a:gd name="connsiteX5" fmla="*/ 294355 w 1086133"/>
                    <a:gd name="connsiteY5" fmla="*/ 100769 h 1016696"/>
                    <a:gd name="connsiteX6" fmla="*/ 598410 w 1086133"/>
                    <a:gd name="connsiteY6" fmla="*/ 4903 h 1016696"/>
                    <a:gd name="connsiteX7" fmla="*/ 818880 w 1086133"/>
                    <a:gd name="connsiteY7" fmla="*/ 74273 h 1016696"/>
                    <a:gd name="connsiteX8" fmla="*/ 745910 w 1086133"/>
                    <a:gd name="connsiteY8" fmla="*/ 541034 h 1016696"/>
                    <a:gd name="connsiteX9" fmla="*/ 1086133 w 1086133"/>
                    <a:gd name="connsiteY9" fmla="*/ 869968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541034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0971 h 1012724"/>
                    <a:gd name="connsiteX1" fmla="*/ 700755 w 945930"/>
                    <a:gd name="connsiteY1" fmla="*/ 1011198 h 1012724"/>
                    <a:gd name="connsiteX2" fmla="*/ 308466 w 945930"/>
                    <a:gd name="connsiteY2" fmla="*/ 927365 h 1012724"/>
                    <a:gd name="connsiteX3" fmla="*/ 35588 w 945930"/>
                    <a:gd name="connsiteY3" fmla="*/ 702596 h 1012724"/>
                    <a:gd name="connsiteX4" fmla="*/ 12972 w 945930"/>
                    <a:gd name="connsiteY4" fmla="*/ 383136 h 1012724"/>
                    <a:gd name="connsiteX5" fmla="*/ 294355 w 945930"/>
                    <a:gd name="connsiteY5" fmla="*/ 96797 h 1012724"/>
                    <a:gd name="connsiteX6" fmla="*/ 598410 w 945930"/>
                    <a:gd name="connsiteY6" fmla="*/ 931 h 1012724"/>
                    <a:gd name="connsiteX7" fmla="*/ 901353 w 945930"/>
                    <a:gd name="connsiteY7" fmla="*/ 107737 h 1012724"/>
                    <a:gd name="connsiteX8" fmla="*/ 796343 w 945930"/>
                    <a:gd name="connsiteY8" fmla="*/ 360324 h 1012724"/>
                    <a:gd name="connsiteX9" fmla="*/ 745910 w 945930"/>
                    <a:gd name="connsiteY9" fmla="*/ 626910 h 1012724"/>
                    <a:gd name="connsiteX10" fmla="*/ 945930 w 945930"/>
                    <a:gd name="connsiteY10" fmla="*/ 880971 h 1012724"/>
                    <a:gd name="connsiteX0" fmla="*/ 945930 w 945930"/>
                    <a:gd name="connsiteY0" fmla="*/ 866236 h 997989"/>
                    <a:gd name="connsiteX1" fmla="*/ 700755 w 945930"/>
                    <a:gd name="connsiteY1" fmla="*/ 996463 h 997989"/>
                    <a:gd name="connsiteX2" fmla="*/ 308466 w 945930"/>
                    <a:gd name="connsiteY2" fmla="*/ 912630 h 997989"/>
                    <a:gd name="connsiteX3" fmla="*/ 35588 w 945930"/>
                    <a:gd name="connsiteY3" fmla="*/ 687861 h 997989"/>
                    <a:gd name="connsiteX4" fmla="*/ 12972 w 945930"/>
                    <a:gd name="connsiteY4" fmla="*/ 368401 h 997989"/>
                    <a:gd name="connsiteX5" fmla="*/ 294355 w 945930"/>
                    <a:gd name="connsiteY5" fmla="*/ 82062 h 997989"/>
                    <a:gd name="connsiteX6" fmla="*/ 631398 w 945930"/>
                    <a:gd name="connsiteY6" fmla="*/ 1171 h 997989"/>
                    <a:gd name="connsiteX7" fmla="*/ 901353 w 945930"/>
                    <a:gd name="connsiteY7" fmla="*/ 93002 h 997989"/>
                    <a:gd name="connsiteX8" fmla="*/ 796343 w 945930"/>
                    <a:gd name="connsiteY8" fmla="*/ 345589 h 997989"/>
                    <a:gd name="connsiteX9" fmla="*/ 745910 w 945930"/>
                    <a:gd name="connsiteY9" fmla="*/ 612175 h 997989"/>
                    <a:gd name="connsiteX10" fmla="*/ 945930 w 945930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35892 w 935892"/>
                    <a:gd name="connsiteY0" fmla="*/ 866236 h 997989"/>
                    <a:gd name="connsiteX1" fmla="*/ 690717 w 935892"/>
                    <a:gd name="connsiteY1" fmla="*/ 996463 h 997989"/>
                    <a:gd name="connsiteX2" fmla="*/ 298428 w 935892"/>
                    <a:gd name="connsiteY2" fmla="*/ 912630 h 997989"/>
                    <a:gd name="connsiteX3" fmla="*/ 25550 w 935892"/>
                    <a:gd name="connsiteY3" fmla="*/ 687861 h 997989"/>
                    <a:gd name="connsiteX4" fmla="*/ 19427 w 935892"/>
                    <a:gd name="connsiteY4" fmla="*/ 345939 h 997989"/>
                    <a:gd name="connsiteX5" fmla="*/ 284317 w 935892"/>
                    <a:gd name="connsiteY5" fmla="*/ 82062 h 997989"/>
                    <a:gd name="connsiteX6" fmla="*/ 621360 w 935892"/>
                    <a:gd name="connsiteY6" fmla="*/ 1171 h 997989"/>
                    <a:gd name="connsiteX7" fmla="*/ 891315 w 935892"/>
                    <a:gd name="connsiteY7" fmla="*/ 93002 h 997989"/>
                    <a:gd name="connsiteX8" fmla="*/ 786305 w 935892"/>
                    <a:gd name="connsiteY8" fmla="*/ 345589 h 997989"/>
                    <a:gd name="connsiteX9" fmla="*/ 735872 w 935892"/>
                    <a:gd name="connsiteY9" fmla="*/ 612175 h 997989"/>
                    <a:gd name="connsiteX10" fmla="*/ 935892 w 935892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69320"/>
                    <a:gd name="connsiteX1" fmla="*/ 654726 w 911428"/>
                    <a:gd name="connsiteY1" fmla="*/ 966513 h 969320"/>
                    <a:gd name="connsiteX2" fmla="*/ 311920 w 911428"/>
                    <a:gd name="connsiteY2" fmla="*/ 912630 h 969320"/>
                    <a:gd name="connsiteX3" fmla="*/ 39042 w 911428"/>
                    <a:gd name="connsiteY3" fmla="*/ 687861 h 969320"/>
                    <a:gd name="connsiteX4" fmla="*/ 32919 w 911428"/>
                    <a:gd name="connsiteY4" fmla="*/ 345939 h 969320"/>
                    <a:gd name="connsiteX5" fmla="*/ 297809 w 911428"/>
                    <a:gd name="connsiteY5" fmla="*/ 82062 h 969320"/>
                    <a:gd name="connsiteX6" fmla="*/ 634852 w 911428"/>
                    <a:gd name="connsiteY6" fmla="*/ 1171 h 969320"/>
                    <a:gd name="connsiteX7" fmla="*/ 904807 w 911428"/>
                    <a:gd name="connsiteY7" fmla="*/ 93002 h 969320"/>
                    <a:gd name="connsiteX8" fmla="*/ 799797 w 911428"/>
                    <a:gd name="connsiteY8" fmla="*/ 345589 h 969320"/>
                    <a:gd name="connsiteX9" fmla="*/ 749364 w 911428"/>
                    <a:gd name="connsiteY9" fmla="*/ 612175 h 969320"/>
                    <a:gd name="connsiteX10" fmla="*/ 866912 w 911428"/>
                    <a:gd name="connsiteY10" fmla="*/ 866236 h 969320"/>
                    <a:gd name="connsiteX0" fmla="*/ 866912 w 922712"/>
                    <a:gd name="connsiteY0" fmla="*/ 866001 h 969085"/>
                    <a:gd name="connsiteX1" fmla="*/ 654726 w 922712"/>
                    <a:gd name="connsiteY1" fmla="*/ 966278 h 969085"/>
                    <a:gd name="connsiteX2" fmla="*/ 311920 w 922712"/>
                    <a:gd name="connsiteY2" fmla="*/ 912395 h 969085"/>
                    <a:gd name="connsiteX3" fmla="*/ 39042 w 922712"/>
                    <a:gd name="connsiteY3" fmla="*/ 687626 h 969085"/>
                    <a:gd name="connsiteX4" fmla="*/ 32919 w 922712"/>
                    <a:gd name="connsiteY4" fmla="*/ 345704 h 969085"/>
                    <a:gd name="connsiteX5" fmla="*/ 297809 w 922712"/>
                    <a:gd name="connsiteY5" fmla="*/ 81827 h 969085"/>
                    <a:gd name="connsiteX6" fmla="*/ 634852 w 922712"/>
                    <a:gd name="connsiteY6" fmla="*/ 936 h 969085"/>
                    <a:gd name="connsiteX7" fmla="*/ 904807 w 922712"/>
                    <a:gd name="connsiteY7" fmla="*/ 92767 h 969085"/>
                    <a:gd name="connsiteX8" fmla="*/ 890518 w 922712"/>
                    <a:gd name="connsiteY8" fmla="*/ 233044 h 969085"/>
                    <a:gd name="connsiteX9" fmla="*/ 799797 w 922712"/>
                    <a:gd name="connsiteY9" fmla="*/ 345354 h 969085"/>
                    <a:gd name="connsiteX10" fmla="*/ 749364 w 922712"/>
                    <a:gd name="connsiteY10" fmla="*/ 611940 h 969085"/>
                    <a:gd name="connsiteX11" fmla="*/ 866912 w 922712"/>
                    <a:gd name="connsiteY11" fmla="*/ 866001 h 969085"/>
                    <a:gd name="connsiteX0" fmla="*/ 866912 w 922712"/>
                    <a:gd name="connsiteY0" fmla="*/ 843959 h 947043"/>
                    <a:gd name="connsiteX1" fmla="*/ 654726 w 922712"/>
                    <a:gd name="connsiteY1" fmla="*/ 944236 h 947043"/>
                    <a:gd name="connsiteX2" fmla="*/ 311920 w 922712"/>
                    <a:gd name="connsiteY2" fmla="*/ 890353 h 947043"/>
                    <a:gd name="connsiteX3" fmla="*/ 39042 w 922712"/>
                    <a:gd name="connsiteY3" fmla="*/ 665584 h 947043"/>
                    <a:gd name="connsiteX4" fmla="*/ 32919 w 922712"/>
                    <a:gd name="connsiteY4" fmla="*/ 323662 h 947043"/>
                    <a:gd name="connsiteX5" fmla="*/ 297809 w 922712"/>
                    <a:gd name="connsiteY5" fmla="*/ 59785 h 947043"/>
                    <a:gd name="connsiteX6" fmla="*/ 651347 w 922712"/>
                    <a:gd name="connsiteY6" fmla="*/ 1356 h 947043"/>
                    <a:gd name="connsiteX7" fmla="*/ 904807 w 922712"/>
                    <a:gd name="connsiteY7" fmla="*/ 70725 h 947043"/>
                    <a:gd name="connsiteX8" fmla="*/ 890518 w 922712"/>
                    <a:gd name="connsiteY8" fmla="*/ 211002 h 947043"/>
                    <a:gd name="connsiteX9" fmla="*/ 799797 w 922712"/>
                    <a:gd name="connsiteY9" fmla="*/ 323312 h 947043"/>
                    <a:gd name="connsiteX10" fmla="*/ 749364 w 922712"/>
                    <a:gd name="connsiteY10" fmla="*/ 589898 h 947043"/>
                    <a:gd name="connsiteX11" fmla="*/ 866912 w 922712"/>
                    <a:gd name="connsiteY11" fmla="*/ 843959 h 947043"/>
                    <a:gd name="connsiteX0" fmla="*/ 866912 w 922712"/>
                    <a:gd name="connsiteY0" fmla="*/ 858621 h 961705"/>
                    <a:gd name="connsiteX1" fmla="*/ 654726 w 922712"/>
                    <a:gd name="connsiteY1" fmla="*/ 958898 h 961705"/>
                    <a:gd name="connsiteX2" fmla="*/ 311920 w 922712"/>
                    <a:gd name="connsiteY2" fmla="*/ 905015 h 961705"/>
                    <a:gd name="connsiteX3" fmla="*/ 39042 w 922712"/>
                    <a:gd name="connsiteY3" fmla="*/ 680246 h 961705"/>
                    <a:gd name="connsiteX4" fmla="*/ 32919 w 922712"/>
                    <a:gd name="connsiteY4" fmla="*/ 338324 h 961705"/>
                    <a:gd name="connsiteX5" fmla="*/ 297809 w 922712"/>
                    <a:gd name="connsiteY5" fmla="*/ 74447 h 961705"/>
                    <a:gd name="connsiteX6" fmla="*/ 568875 w 922712"/>
                    <a:gd name="connsiteY6" fmla="*/ 1043 h 961705"/>
                    <a:gd name="connsiteX7" fmla="*/ 904807 w 922712"/>
                    <a:gd name="connsiteY7" fmla="*/ 85387 h 961705"/>
                    <a:gd name="connsiteX8" fmla="*/ 890518 w 922712"/>
                    <a:gd name="connsiteY8" fmla="*/ 225664 h 961705"/>
                    <a:gd name="connsiteX9" fmla="*/ 799797 w 922712"/>
                    <a:gd name="connsiteY9" fmla="*/ 337974 h 961705"/>
                    <a:gd name="connsiteX10" fmla="*/ 749364 w 922712"/>
                    <a:gd name="connsiteY10" fmla="*/ 604560 h 961705"/>
                    <a:gd name="connsiteX11" fmla="*/ 866912 w 922712"/>
                    <a:gd name="connsiteY11" fmla="*/ 858621 h 961705"/>
                    <a:gd name="connsiteX0" fmla="*/ 866912 w 912474"/>
                    <a:gd name="connsiteY0" fmla="*/ 859020 h 962104"/>
                    <a:gd name="connsiteX1" fmla="*/ 654726 w 912474"/>
                    <a:gd name="connsiteY1" fmla="*/ 959297 h 962104"/>
                    <a:gd name="connsiteX2" fmla="*/ 311920 w 912474"/>
                    <a:gd name="connsiteY2" fmla="*/ 905414 h 962104"/>
                    <a:gd name="connsiteX3" fmla="*/ 39042 w 912474"/>
                    <a:gd name="connsiteY3" fmla="*/ 680645 h 962104"/>
                    <a:gd name="connsiteX4" fmla="*/ 32919 w 912474"/>
                    <a:gd name="connsiteY4" fmla="*/ 338723 h 962104"/>
                    <a:gd name="connsiteX5" fmla="*/ 297809 w 912474"/>
                    <a:gd name="connsiteY5" fmla="*/ 74846 h 962104"/>
                    <a:gd name="connsiteX6" fmla="*/ 568875 w 912474"/>
                    <a:gd name="connsiteY6" fmla="*/ 1442 h 962104"/>
                    <a:gd name="connsiteX7" fmla="*/ 904807 w 912474"/>
                    <a:gd name="connsiteY7" fmla="*/ 85786 h 962104"/>
                    <a:gd name="connsiteX8" fmla="*/ 799797 w 912474"/>
                    <a:gd name="connsiteY8" fmla="*/ 338373 h 962104"/>
                    <a:gd name="connsiteX9" fmla="*/ 749364 w 912474"/>
                    <a:gd name="connsiteY9" fmla="*/ 604959 h 962104"/>
                    <a:gd name="connsiteX10" fmla="*/ 866912 w 912474"/>
                    <a:gd name="connsiteY10" fmla="*/ 859020 h 962104"/>
                    <a:gd name="connsiteX0" fmla="*/ 866912 w 912474"/>
                    <a:gd name="connsiteY0" fmla="*/ 861538 h 964622"/>
                    <a:gd name="connsiteX1" fmla="*/ 654726 w 912474"/>
                    <a:gd name="connsiteY1" fmla="*/ 961815 h 964622"/>
                    <a:gd name="connsiteX2" fmla="*/ 311920 w 912474"/>
                    <a:gd name="connsiteY2" fmla="*/ 907932 h 964622"/>
                    <a:gd name="connsiteX3" fmla="*/ 39042 w 912474"/>
                    <a:gd name="connsiteY3" fmla="*/ 683163 h 964622"/>
                    <a:gd name="connsiteX4" fmla="*/ 32919 w 912474"/>
                    <a:gd name="connsiteY4" fmla="*/ 341241 h 964622"/>
                    <a:gd name="connsiteX5" fmla="*/ 297809 w 912474"/>
                    <a:gd name="connsiteY5" fmla="*/ 77364 h 964622"/>
                    <a:gd name="connsiteX6" fmla="*/ 568875 w 912474"/>
                    <a:gd name="connsiteY6" fmla="*/ 3960 h 964622"/>
                    <a:gd name="connsiteX7" fmla="*/ 904807 w 912474"/>
                    <a:gd name="connsiteY7" fmla="*/ 88304 h 964622"/>
                    <a:gd name="connsiteX8" fmla="*/ 799797 w 912474"/>
                    <a:gd name="connsiteY8" fmla="*/ 340891 h 964622"/>
                    <a:gd name="connsiteX9" fmla="*/ 749364 w 912474"/>
                    <a:gd name="connsiteY9" fmla="*/ 607477 h 964622"/>
                    <a:gd name="connsiteX10" fmla="*/ 866912 w 912474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607477 h 964622"/>
                    <a:gd name="connsiteX10" fmla="*/ 866912 w 943348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585015 h 964622"/>
                    <a:gd name="connsiteX10" fmla="*/ 866912 w 943348"/>
                    <a:gd name="connsiteY10" fmla="*/ 861538 h 964622"/>
                    <a:gd name="connsiteX0" fmla="*/ 866912 w 934777"/>
                    <a:gd name="connsiteY0" fmla="*/ 861538 h 964622"/>
                    <a:gd name="connsiteX1" fmla="*/ 654726 w 934777"/>
                    <a:gd name="connsiteY1" fmla="*/ 961815 h 964622"/>
                    <a:gd name="connsiteX2" fmla="*/ 311920 w 934777"/>
                    <a:gd name="connsiteY2" fmla="*/ 907932 h 964622"/>
                    <a:gd name="connsiteX3" fmla="*/ 39042 w 934777"/>
                    <a:gd name="connsiteY3" fmla="*/ 683163 h 964622"/>
                    <a:gd name="connsiteX4" fmla="*/ 32919 w 934777"/>
                    <a:gd name="connsiteY4" fmla="*/ 341241 h 964622"/>
                    <a:gd name="connsiteX5" fmla="*/ 297809 w 934777"/>
                    <a:gd name="connsiteY5" fmla="*/ 77364 h 964622"/>
                    <a:gd name="connsiteX6" fmla="*/ 568875 w 934777"/>
                    <a:gd name="connsiteY6" fmla="*/ 3960 h 964622"/>
                    <a:gd name="connsiteX7" fmla="*/ 904807 w 934777"/>
                    <a:gd name="connsiteY7" fmla="*/ 88304 h 964622"/>
                    <a:gd name="connsiteX8" fmla="*/ 717325 w 934777"/>
                    <a:gd name="connsiteY8" fmla="*/ 423252 h 964622"/>
                    <a:gd name="connsiteX9" fmla="*/ 749364 w 934777"/>
                    <a:gd name="connsiteY9" fmla="*/ 585015 h 964622"/>
                    <a:gd name="connsiteX10" fmla="*/ 866912 w 934777"/>
                    <a:gd name="connsiteY10" fmla="*/ 861538 h 964622"/>
                    <a:gd name="connsiteX0" fmla="*/ 866912 w 908207"/>
                    <a:gd name="connsiteY0" fmla="*/ 861538 h 964622"/>
                    <a:gd name="connsiteX1" fmla="*/ 654726 w 908207"/>
                    <a:gd name="connsiteY1" fmla="*/ 961815 h 964622"/>
                    <a:gd name="connsiteX2" fmla="*/ 311920 w 908207"/>
                    <a:gd name="connsiteY2" fmla="*/ 907932 h 964622"/>
                    <a:gd name="connsiteX3" fmla="*/ 39042 w 908207"/>
                    <a:gd name="connsiteY3" fmla="*/ 683163 h 964622"/>
                    <a:gd name="connsiteX4" fmla="*/ 32919 w 908207"/>
                    <a:gd name="connsiteY4" fmla="*/ 341241 h 964622"/>
                    <a:gd name="connsiteX5" fmla="*/ 297809 w 908207"/>
                    <a:gd name="connsiteY5" fmla="*/ 77364 h 964622"/>
                    <a:gd name="connsiteX6" fmla="*/ 568875 w 908207"/>
                    <a:gd name="connsiteY6" fmla="*/ 3960 h 964622"/>
                    <a:gd name="connsiteX7" fmla="*/ 904807 w 908207"/>
                    <a:gd name="connsiteY7" fmla="*/ 88304 h 964622"/>
                    <a:gd name="connsiteX8" fmla="*/ 749364 w 908207"/>
                    <a:gd name="connsiteY8" fmla="*/ 585015 h 964622"/>
                    <a:gd name="connsiteX9" fmla="*/ 866912 w 908207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9155"/>
                    <a:gd name="connsiteY0" fmla="*/ 861538 h 964622"/>
                    <a:gd name="connsiteX1" fmla="*/ 654726 w 909155"/>
                    <a:gd name="connsiteY1" fmla="*/ 961815 h 964622"/>
                    <a:gd name="connsiteX2" fmla="*/ 311920 w 909155"/>
                    <a:gd name="connsiteY2" fmla="*/ 907932 h 964622"/>
                    <a:gd name="connsiteX3" fmla="*/ 39042 w 909155"/>
                    <a:gd name="connsiteY3" fmla="*/ 683163 h 964622"/>
                    <a:gd name="connsiteX4" fmla="*/ 32919 w 909155"/>
                    <a:gd name="connsiteY4" fmla="*/ 341241 h 964622"/>
                    <a:gd name="connsiteX5" fmla="*/ 297809 w 909155"/>
                    <a:gd name="connsiteY5" fmla="*/ 77364 h 964622"/>
                    <a:gd name="connsiteX6" fmla="*/ 568875 w 909155"/>
                    <a:gd name="connsiteY6" fmla="*/ 3960 h 964622"/>
                    <a:gd name="connsiteX7" fmla="*/ 904807 w 909155"/>
                    <a:gd name="connsiteY7" fmla="*/ 88304 h 964622"/>
                    <a:gd name="connsiteX8" fmla="*/ 856579 w 909155"/>
                    <a:gd name="connsiteY8" fmla="*/ 629939 h 964622"/>
                    <a:gd name="connsiteX9" fmla="*/ 866912 w 909155"/>
                    <a:gd name="connsiteY9" fmla="*/ 861538 h 964622"/>
                    <a:gd name="connsiteX0" fmla="*/ 866912 w 1039111"/>
                    <a:gd name="connsiteY0" fmla="*/ 857982 h 961066"/>
                    <a:gd name="connsiteX1" fmla="*/ 654726 w 1039111"/>
                    <a:gd name="connsiteY1" fmla="*/ 958259 h 961066"/>
                    <a:gd name="connsiteX2" fmla="*/ 311920 w 1039111"/>
                    <a:gd name="connsiteY2" fmla="*/ 904376 h 961066"/>
                    <a:gd name="connsiteX3" fmla="*/ 39042 w 1039111"/>
                    <a:gd name="connsiteY3" fmla="*/ 679607 h 961066"/>
                    <a:gd name="connsiteX4" fmla="*/ 32919 w 1039111"/>
                    <a:gd name="connsiteY4" fmla="*/ 337685 h 961066"/>
                    <a:gd name="connsiteX5" fmla="*/ 297809 w 1039111"/>
                    <a:gd name="connsiteY5" fmla="*/ 73808 h 961066"/>
                    <a:gd name="connsiteX6" fmla="*/ 568875 w 1039111"/>
                    <a:gd name="connsiteY6" fmla="*/ 404 h 961066"/>
                    <a:gd name="connsiteX7" fmla="*/ 1036763 w 1039111"/>
                    <a:gd name="connsiteY7" fmla="*/ 241983 h 961066"/>
                    <a:gd name="connsiteX8" fmla="*/ 856579 w 1039111"/>
                    <a:gd name="connsiteY8" fmla="*/ 626383 h 961066"/>
                    <a:gd name="connsiteX9" fmla="*/ 866912 w 1039111"/>
                    <a:gd name="connsiteY9" fmla="*/ 857982 h 96106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297809 w 1039111"/>
                    <a:gd name="connsiteY5" fmla="*/ 43948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314304 w 1039111"/>
                    <a:gd name="connsiteY5" fmla="*/ 66410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57981 h 961065"/>
                    <a:gd name="connsiteX1" fmla="*/ 654726 w 1039111"/>
                    <a:gd name="connsiteY1" fmla="*/ 958258 h 961065"/>
                    <a:gd name="connsiteX2" fmla="*/ 311920 w 1039111"/>
                    <a:gd name="connsiteY2" fmla="*/ 904375 h 961065"/>
                    <a:gd name="connsiteX3" fmla="*/ 39042 w 1039111"/>
                    <a:gd name="connsiteY3" fmla="*/ 679606 h 961065"/>
                    <a:gd name="connsiteX4" fmla="*/ 32919 w 1039111"/>
                    <a:gd name="connsiteY4" fmla="*/ 337684 h 961065"/>
                    <a:gd name="connsiteX5" fmla="*/ 314304 w 1039111"/>
                    <a:gd name="connsiteY5" fmla="*/ 96269 h 961065"/>
                    <a:gd name="connsiteX6" fmla="*/ 684336 w 1039111"/>
                    <a:gd name="connsiteY6" fmla="*/ 403 h 961065"/>
                    <a:gd name="connsiteX7" fmla="*/ 1036763 w 1039111"/>
                    <a:gd name="connsiteY7" fmla="*/ 241982 h 961065"/>
                    <a:gd name="connsiteX8" fmla="*/ 856579 w 1039111"/>
                    <a:gd name="connsiteY8" fmla="*/ 626382 h 961065"/>
                    <a:gd name="connsiteX9" fmla="*/ 866912 w 1039111"/>
                    <a:gd name="connsiteY9" fmla="*/ 857981 h 961065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4167 h 967251"/>
                    <a:gd name="connsiteX1" fmla="*/ 654726 w 1039111"/>
                    <a:gd name="connsiteY1" fmla="*/ 964444 h 967251"/>
                    <a:gd name="connsiteX2" fmla="*/ 311920 w 1039111"/>
                    <a:gd name="connsiteY2" fmla="*/ 910561 h 967251"/>
                    <a:gd name="connsiteX3" fmla="*/ 39042 w 1039111"/>
                    <a:gd name="connsiteY3" fmla="*/ 685792 h 967251"/>
                    <a:gd name="connsiteX4" fmla="*/ 32919 w 1039111"/>
                    <a:gd name="connsiteY4" fmla="*/ 343870 h 967251"/>
                    <a:gd name="connsiteX5" fmla="*/ 273068 w 1039111"/>
                    <a:gd name="connsiteY5" fmla="*/ 72506 h 967251"/>
                    <a:gd name="connsiteX6" fmla="*/ 684336 w 1039111"/>
                    <a:gd name="connsiteY6" fmla="*/ 6589 h 967251"/>
                    <a:gd name="connsiteX7" fmla="*/ 1036763 w 1039111"/>
                    <a:gd name="connsiteY7" fmla="*/ 248168 h 967251"/>
                    <a:gd name="connsiteX8" fmla="*/ 856579 w 1039111"/>
                    <a:gd name="connsiteY8" fmla="*/ 632568 h 967251"/>
                    <a:gd name="connsiteX9" fmla="*/ 866912 w 1039111"/>
                    <a:gd name="connsiteY9" fmla="*/ 864167 h 967251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891723 w 1063922"/>
                    <a:gd name="connsiteY0" fmla="*/ 882202 h 995803"/>
                    <a:gd name="connsiteX1" fmla="*/ 679537 w 1063922"/>
                    <a:gd name="connsiteY1" fmla="*/ 982479 h 995803"/>
                    <a:gd name="connsiteX2" fmla="*/ 336731 w 1063922"/>
                    <a:gd name="connsiteY2" fmla="*/ 928596 h 995803"/>
                    <a:gd name="connsiteX3" fmla="*/ 0 w 1063922"/>
                    <a:gd name="connsiteY3" fmla="*/ 406830 h 995803"/>
                    <a:gd name="connsiteX4" fmla="*/ 297879 w 1063922"/>
                    <a:gd name="connsiteY4" fmla="*/ 90541 h 995803"/>
                    <a:gd name="connsiteX5" fmla="*/ 709147 w 1063922"/>
                    <a:gd name="connsiteY5" fmla="*/ 24624 h 995803"/>
                    <a:gd name="connsiteX6" fmla="*/ 1061574 w 1063922"/>
                    <a:gd name="connsiteY6" fmla="*/ 266203 h 995803"/>
                    <a:gd name="connsiteX7" fmla="*/ 881390 w 1063922"/>
                    <a:gd name="connsiteY7" fmla="*/ 650603 h 995803"/>
                    <a:gd name="connsiteX8" fmla="*/ 891723 w 1063922"/>
                    <a:gd name="connsiteY8" fmla="*/ 882202 h 995803"/>
                    <a:gd name="connsiteX0" fmla="*/ 891723 w 1063922"/>
                    <a:gd name="connsiteY0" fmla="*/ 882202 h 983779"/>
                    <a:gd name="connsiteX1" fmla="*/ 679537 w 1063922"/>
                    <a:gd name="connsiteY1" fmla="*/ 982479 h 983779"/>
                    <a:gd name="connsiteX2" fmla="*/ 204776 w 1063922"/>
                    <a:gd name="connsiteY2" fmla="*/ 846236 h 983779"/>
                    <a:gd name="connsiteX3" fmla="*/ 0 w 1063922"/>
                    <a:gd name="connsiteY3" fmla="*/ 406830 h 983779"/>
                    <a:gd name="connsiteX4" fmla="*/ 297879 w 1063922"/>
                    <a:gd name="connsiteY4" fmla="*/ 90541 h 983779"/>
                    <a:gd name="connsiteX5" fmla="*/ 709147 w 1063922"/>
                    <a:gd name="connsiteY5" fmla="*/ 24624 h 983779"/>
                    <a:gd name="connsiteX6" fmla="*/ 1061574 w 1063922"/>
                    <a:gd name="connsiteY6" fmla="*/ 266203 h 983779"/>
                    <a:gd name="connsiteX7" fmla="*/ 881390 w 1063922"/>
                    <a:gd name="connsiteY7" fmla="*/ 650603 h 983779"/>
                    <a:gd name="connsiteX8" fmla="*/ 891723 w 1063922"/>
                    <a:gd name="connsiteY8" fmla="*/ 882202 h 983779"/>
                    <a:gd name="connsiteX0" fmla="*/ 891723 w 1063922"/>
                    <a:gd name="connsiteY0" fmla="*/ 882202 h 985388"/>
                    <a:gd name="connsiteX1" fmla="*/ 679537 w 1063922"/>
                    <a:gd name="connsiteY1" fmla="*/ 982479 h 985388"/>
                    <a:gd name="connsiteX2" fmla="*/ 130551 w 1063922"/>
                    <a:gd name="connsiteY2" fmla="*/ 883672 h 985388"/>
                    <a:gd name="connsiteX3" fmla="*/ 0 w 1063922"/>
                    <a:gd name="connsiteY3" fmla="*/ 406830 h 985388"/>
                    <a:gd name="connsiteX4" fmla="*/ 297879 w 1063922"/>
                    <a:gd name="connsiteY4" fmla="*/ 90541 h 985388"/>
                    <a:gd name="connsiteX5" fmla="*/ 709147 w 1063922"/>
                    <a:gd name="connsiteY5" fmla="*/ 24624 h 985388"/>
                    <a:gd name="connsiteX6" fmla="*/ 1061574 w 1063922"/>
                    <a:gd name="connsiteY6" fmla="*/ 266203 h 985388"/>
                    <a:gd name="connsiteX7" fmla="*/ 881390 w 1063922"/>
                    <a:gd name="connsiteY7" fmla="*/ 650603 h 985388"/>
                    <a:gd name="connsiteX8" fmla="*/ 891723 w 1063922"/>
                    <a:gd name="connsiteY8" fmla="*/ 882202 h 985388"/>
                    <a:gd name="connsiteX0" fmla="*/ 924712 w 1096911"/>
                    <a:gd name="connsiteY0" fmla="*/ 882202 h 985388"/>
                    <a:gd name="connsiteX1" fmla="*/ 712526 w 1096911"/>
                    <a:gd name="connsiteY1" fmla="*/ 982479 h 985388"/>
                    <a:gd name="connsiteX2" fmla="*/ 163540 w 1096911"/>
                    <a:gd name="connsiteY2" fmla="*/ 883672 h 985388"/>
                    <a:gd name="connsiteX3" fmla="*/ 0 w 1096911"/>
                    <a:gd name="connsiteY3" fmla="*/ 406830 h 985388"/>
                    <a:gd name="connsiteX4" fmla="*/ 330868 w 1096911"/>
                    <a:gd name="connsiteY4" fmla="*/ 90541 h 985388"/>
                    <a:gd name="connsiteX5" fmla="*/ 742136 w 1096911"/>
                    <a:gd name="connsiteY5" fmla="*/ 24624 h 985388"/>
                    <a:gd name="connsiteX6" fmla="*/ 1094563 w 1096911"/>
                    <a:gd name="connsiteY6" fmla="*/ 266203 h 985388"/>
                    <a:gd name="connsiteX7" fmla="*/ 914379 w 1096911"/>
                    <a:gd name="connsiteY7" fmla="*/ 650603 h 985388"/>
                    <a:gd name="connsiteX8" fmla="*/ 924712 w 1096911"/>
                    <a:gd name="connsiteY8" fmla="*/ 882202 h 985388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143"/>
                    <a:gd name="connsiteY0" fmla="*/ 893543 h 996729"/>
                    <a:gd name="connsiteX1" fmla="*/ 712526 w 1096143"/>
                    <a:gd name="connsiteY1" fmla="*/ 993820 h 996729"/>
                    <a:gd name="connsiteX2" fmla="*/ 163540 w 1096143"/>
                    <a:gd name="connsiteY2" fmla="*/ 895013 h 996729"/>
                    <a:gd name="connsiteX3" fmla="*/ 0 w 1096143"/>
                    <a:gd name="connsiteY3" fmla="*/ 418171 h 996729"/>
                    <a:gd name="connsiteX4" fmla="*/ 297879 w 1096143"/>
                    <a:gd name="connsiteY4" fmla="*/ 79420 h 996729"/>
                    <a:gd name="connsiteX5" fmla="*/ 742136 w 1096143"/>
                    <a:gd name="connsiteY5" fmla="*/ 35965 h 996729"/>
                    <a:gd name="connsiteX6" fmla="*/ 1094563 w 1096143"/>
                    <a:gd name="connsiteY6" fmla="*/ 277544 h 996729"/>
                    <a:gd name="connsiteX7" fmla="*/ 774176 w 1096143"/>
                    <a:gd name="connsiteY7" fmla="*/ 639483 h 996729"/>
                    <a:gd name="connsiteX8" fmla="*/ 924712 w 1096143"/>
                    <a:gd name="connsiteY8" fmla="*/ 893543 h 996729"/>
                    <a:gd name="connsiteX0" fmla="*/ 924712 w 1096143"/>
                    <a:gd name="connsiteY0" fmla="*/ 896981 h 1000167"/>
                    <a:gd name="connsiteX1" fmla="*/ 712526 w 1096143"/>
                    <a:gd name="connsiteY1" fmla="*/ 997258 h 1000167"/>
                    <a:gd name="connsiteX2" fmla="*/ 163540 w 1096143"/>
                    <a:gd name="connsiteY2" fmla="*/ 898451 h 1000167"/>
                    <a:gd name="connsiteX3" fmla="*/ 0 w 1096143"/>
                    <a:gd name="connsiteY3" fmla="*/ 421609 h 1000167"/>
                    <a:gd name="connsiteX4" fmla="*/ 297879 w 1096143"/>
                    <a:gd name="connsiteY4" fmla="*/ 82858 h 1000167"/>
                    <a:gd name="connsiteX5" fmla="*/ 758631 w 1096143"/>
                    <a:gd name="connsiteY5" fmla="*/ 31916 h 1000167"/>
                    <a:gd name="connsiteX6" fmla="*/ 1094563 w 1096143"/>
                    <a:gd name="connsiteY6" fmla="*/ 280982 h 1000167"/>
                    <a:gd name="connsiteX7" fmla="*/ 774176 w 1096143"/>
                    <a:gd name="connsiteY7" fmla="*/ 642921 h 1000167"/>
                    <a:gd name="connsiteX8" fmla="*/ 924712 w 1096143"/>
                    <a:gd name="connsiteY8" fmla="*/ 896981 h 1000167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4358 h 1017544"/>
                    <a:gd name="connsiteX1" fmla="*/ 712526 w 1096143"/>
                    <a:gd name="connsiteY1" fmla="*/ 1014635 h 1017544"/>
                    <a:gd name="connsiteX2" fmla="*/ 163540 w 1096143"/>
                    <a:gd name="connsiteY2" fmla="*/ 915828 h 1017544"/>
                    <a:gd name="connsiteX3" fmla="*/ 0 w 1096143"/>
                    <a:gd name="connsiteY3" fmla="*/ 438986 h 1017544"/>
                    <a:gd name="connsiteX4" fmla="*/ 297879 w 1096143"/>
                    <a:gd name="connsiteY4" fmla="*/ 100235 h 1017544"/>
                    <a:gd name="connsiteX5" fmla="*/ 758631 w 1096143"/>
                    <a:gd name="connsiteY5" fmla="*/ 49293 h 1017544"/>
                    <a:gd name="connsiteX6" fmla="*/ 1094563 w 1096143"/>
                    <a:gd name="connsiteY6" fmla="*/ 298359 h 1017544"/>
                    <a:gd name="connsiteX7" fmla="*/ 774176 w 1096143"/>
                    <a:gd name="connsiteY7" fmla="*/ 660298 h 1017544"/>
                    <a:gd name="connsiteX8" fmla="*/ 924712 w 1096143"/>
                    <a:gd name="connsiteY8" fmla="*/ 914358 h 1017544"/>
                    <a:gd name="connsiteX0" fmla="*/ 924712 w 1096143"/>
                    <a:gd name="connsiteY0" fmla="*/ 905625 h 1008811"/>
                    <a:gd name="connsiteX1" fmla="*/ 712526 w 1096143"/>
                    <a:gd name="connsiteY1" fmla="*/ 1005902 h 1008811"/>
                    <a:gd name="connsiteX2" fmla="*/ 163540 w 1096143"/>
                    <a:gd name="connsiteY2" fmla="*/ 907095 h 1008811"/>
                    <a:gd name="connsiteX3" fmla="*/ 0 w 1096143"/>
                    <a:gd name="connsiteY3" fmla="*/ 430253 h 1008811"/>
                    <a:gd name="connsiteX4" fmla="*/ 264890 w 1096143"/>
                    <a:gd name="connsiteY4" fmla="*/ 113964 h 1008811"/>
                    <a:gd name="connsiteX5" fmla="*/ 758631 w 1096143"/>
                    <a:gd name="connsiteY5" fmla="*/ 40560 h 1008811"/>
                    <a:gd name="connsiteX6" fmla="*/ 1094563 w 1096143"/>
                    <a:gd name="connsiteY6" fmla="*/ 289626 h 1008811"/>
                    <a:gd name="connsiteX7" fmla="*/ 774176 w 1096143"/>
                    <a:gd name="connsiteY7" fmla="*/ 651565 h 1008811"/>
                    <a:gd name="connsiteX8" fmla="*/ 924712 w 1096143"/>
                    <a:gd name="connsiteY8" fmla="*/ 905625 h 1008811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8487 h 991673"/>
                    <a:gd name="connsiteX1" fmla="*/ 712526 w 1096143"/>
                    <a:gd name="connsiteY1" fmla="*/ 988764 h 991673"/>
                    <a:gd name="connsiteX2" fmla="*/ 163540 w 1096143"/>
                    <a:gd name="connsiteY2" fmla="*/ 889957 h 991673"/>
                    <a:gd name="connsiteX3" fmla="*/ 0 w 1096143"/>
                    <a:gd name="connsiteY3" fmla="*/ 413115 h 991673"/>
                    <a:gd name="connsiteX4" fmla="*/ 240148 w 1096143"/>
                    <a:gd name="connsiteY4" fmla="*/ 81851 h 991673"/>
                    <a:gd name="connsiteX5" fmla="*/ 758631 w 1096143"/>
                    <a:gd name="connsiteY5" fmla="*/ 23422 h 991673"/>
                    <a:gd name="connsiteX6" fmla="*/ 1094563 w 1096143"/>
                    <a:gd name="connsiteY6" fmla="*/ 272488 h 991673"/>
                    <a:gd name="connsiteX7" fmla="*/ 774176 w 1096143"/>
                    <a:gd name="connsiteY7" fmla="*/ 634427 h 991673"/>
                    <a:gd name="connsiteX8" fmla="*/ 924712 w 1096143"/>
                    <a:gd name="connsiteY8" fmla="*/ 888487 h 991673"/>
                    <a:gd name="connsiteX0" fmla="*/ 930234 w 1101665"/>
                    <a:gd name="connsiteY0" fmla="*/ 888487 h 991673"/>
                    <a:gd name="connsiteX1" fmla="*/ 718048 w 1101665"/>
                    <a:gd name="connsiteY1" fmla="*/ 988764 h 991673"/>
                    <a:gd name="connsiteX2" fmla="*/ 169062 w 1101665"/>
                    <a:gd name="connsiteY2" fmla="*/ 889957 h 991673"/>
                    <a:gd name="connsiteX3" fmla="*/ 5522 w 1101665"/>
                    <a:gd name="connsiteY3" fmla="*/ 413115 h 991673"/>
                    <a:gd name="connsiteX4" fmla="*/ 245670 w 1101665"/>
                    <a:gd name="connsiteY4" fmla="*/ 81851 h 991673"/>
                    <a:gd name="connsiteX5" fmla="*/ 764153 w 1101665"/>
                    <a:gd name="connsiteY5" fmla="*/ 23422 h 991673"/>
                    <a:gd name="connsiteX6" fmla="*/ 1100085 w 1101665"/>
                    <a:gd name="connsiteY6" fmla="*/ 272488 h 991673"/>
                    <a:gd name="connsiteX7" fmla="*/ 779698 w 1101665"/>
                    <a:gd name="connsiteY7" fmla="*/ 634427 h 991673"/>
                    <a:gd name="connsiteX8" fmla="*/ 930234 w 1101665"/>
                    <a:gd name="connsiteY8" fmla="*/ 888487 h 991673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78659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92182 h 994717"/>
                    <a:gd name="connsiteX1" fmla="*/ 718048 w 1101665"/>
                    <a:gd name="connsiteY1" fmla="*/ 992459 h 994717"/>
                    <a:gd name="connsiteX2" fmla="*/ 169062 w 1101665"/>
                    <a:gd name="connsiteY2" fmla="*/ 893652 h 994717"/>
                    <a:gd name="connsiteX3" fmla="*/ 5522 w 1101665"/>
                    <a:gd name="connsiteY3" fmla="*/ 476708 h 994717"/>
                    <a:gd name="connsiteX4" fmla="*/ 278659 w 1101665"/>
                    <a:gd name="connsiteY4" fmla="*/ 85546 h 994717"/>
                    <a:gd name="connsiteX5" fmla="*/ 764153 w 1101665"/>
                    <a:gd name="connsiteY5" fmla="*/ 27117 h 994717"/>
                    <a:gd name="connsiteX6" fmla="*/ 1100085 w 1101665"/>
                    <a:gd name="connsiteY6" fmla="*/ 276183 h 994717"/>
                    <a:gd name="connsiteX7" fmla="*/ 779698 w 1101665"/>
                    <a:gd name="connsiteY7" fmla="*/ 638122 h 994717"/>
                    <a:gd name="connsiteX8" fmla="*/ 930234 w 1101665"/>
                    <a:gd name="connsiteY8" fmla="*/ 892182 h 99471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26139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75875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04656 h 983356"/>
                    <a:gd name="connsiteX8" fmla="*/ 930234 w 1039603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21235 h 983356"/>
                    <a:gd name="connsiteX8" fmla="*/ 930234 w 1039603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77205 h 979740"/>
                    <a:gd name="connsiteX1" fmla="*/ 718048 w 1039376"/>
                    <a:gd name="connsiteY1" fmla="*/ 977482 h 979740"/>
                    <a:gd name="connsiteX2" fmla="*/ 169062 w 1039376"/>
                    <a:gd name="connsiteY2" fmla="*/ 878675 h 979740"/>
                    <a:gd name="connsiteX3" fmla="*/ 5522 w 1039376"/>
                    <a:gd name="connsiteY3" fmla="*/ 461731 h 979740"/>
                    <a:gd name="connsiteX4" fmla="*/ 278659 w 1039376"/>
                    <a:gd name="connsiteY4" fmla="*/ 70569 h 979740"/>
                    <a:gd name="connsiteX5" fmla="*/ 764153 w 1039376"/>
                    <a:gd name="connsiteY5" fmla="*/ 12140 h 979740"/>
                    <a:gd name="connsiteX6" fmla="*/ 1037722 w 1039376"/>
                    <a:gd name="connsiteY6" fmla="*/ 272259 h 979740"/>
                    <a:gd name="connsiteX7" fmla="*/ 785934 w 1039376"/>
                    <a:gd name="connsiteY7" fmla="*/ 617619 h 979740"/>
                    <a:gd name="connsiteX8" fmla="*/ 930234 w 1039376"/>
                    <a:gd name="connsiteY8" fmla="*/ 877205 h 979740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79296 h 981831"/>
                    <a:gd name="connsiteX1" fmla="*/ 718048 w 1039376"/>
                    <a:gd name="connsiteY1" fmla="*/ 979573 h 981831"/>
                    <a:gd name="connsiteX2" fmla="*/ 169062 w 1039376"/>
                    <a:gd name="connsiteY2" fmla="*/ 880766 h 981831"/>
                    <a:gd name="connsiteX3" fmla="*/ 5522 w 1039376"/>
                    <a:gd name="connsiteY3" fmla="*/ 463822 h 981831"/>
                    <a:gd name="connsiteX4" fmla="*/ 316076 w 1039376"/>
                    <a:gd name="connsiteY4" fmla="*/ 78187 h 981831"/>
                    <a:gd name="connsiteX5" fmla="*/ 764153 w 1039376"/>
                    <a:gd name="connsiteY5" fmla="*/ 14231 h 981831"/>
                    <a:gd name="connsiteX6" fmla="*/ 1037722 w 1039376"/>
                    <a:gd name="connsiteY6" fmla="*/ 274350 h 981831"/>
                    <a:gd name="connsiteX7" fmla="*/ 785934 w 1039376"/>
                    <a:gd name="connsiteY7" fmla="*/ 619710 h 981831"/>
                    <a:gd name="connsiteX8" fmla="*/ 930234 w 1039376"/>
                    <a:gd name="connsiteY8" fmla="*/ 879296 h 981831"/>
                    <a:gd name="connsiteX0" fmla="*/ 930234 w 1039376"/>
                    <a:gd name="connsiteY0" fmla="*/ 871496 h 974031"/>
                    <a:gd name="connsiteX1" fmla="*/ 718048 w 1039376"/>
                    <a:gd name="connsiteY1" fmla="*/ 971773 h 974031"/>
                    <a:gd name="connsiteX2" fmla="*/ 169062 w 1039376"/>
                    <a:gd name="connsiteY2" fmla="*/ 872966 h 974031"/>
                    <a:gd name="connsiteX3" fmla="*/ 5522 w 1039376"/>
                    <a:gd name="connsiteY3" fmla="*/ 456022 h 974031"/>
                    <a:gd name="connsiteX4" fmla="*/ 316076 w 1039376"/>
                    <a:gd name="connsiteY4" fmla="*/ 70387 h 974031"/>
                    <a:gd name="connsiteX5" fmla="*/ 695554 w 1039376"/>
                    <a:gd name="connsiteY5" fmla="*/ 17483 h 974031"/>
                    <a:gd name="connsiteX6" fmla="*/ 1037722 w 1039376"/>
                    <a:gd name="connsiteY6" fmla="*/ 266550 h 974031"/>
                    <a:gd name="connsiteX7" fmla="*/ 785934 w 1039376"/>
                    <a:gd name="connsiteY7" fmla="*/ 611910 h 974031"/>
                    <a:gd name="connsiteX8" fmla="*/ 930234 w 1039376"/>
                    <a:gd name="connsiteY8" fmla="*/ 871496 h 974031"/>
                    <a:gd name="connsiteX0" fmla="*/ 930234 w 940132"/>
                    <a:gd name="connsiteY0" fmla="*/ 871496 h 974031"/>
                    <a:gd name="connsiteX1" fmla="*/ 718048 w 940132"/>
                    <a:gd name="connsiteY1" fmla="*/ 971773 h 974031"/>
                    <a:gd name="connsiteX2" fmla="*/ 169062 w 940132"/>
                    <a:gd name="connsiteY2" fmla="*/ 872966 h 974031"/>
                    <a:gd name="connsiteX3" fmla="*/ 5522 w 940132"/>
                    <a:gd name="connsiteY3" fmla="*/ 456022 h 974031"/>
                    <a:gd name="connsiteX4" fmla="*/ 316076 w 940132"/>
                    <a:gd name="connsiteY4" fmla="*/ 70387 h 974031"/>
                    <a:gd name="connsiteX5" fmla="*/ 695554 w 940132"/>
                    <a:gd name="connsiteY5" fmla="*/ 17483 h 974031"/>
                    <a:gd name="connsiteX6" fmla="*/ 937943 w 940132"/>
                    <a:gd name="connsiteY6" fmla="*/ 261024 h 974031"/>
                    <a:gd name="connsiteX7" fmla="*/ 785934 w 940132"/>
                    <a:gd name="connsiteY7" fmla="*/ 611910 h 974031"/>
                    <a:gd name="connsiteX8" fmla="*/ 930234 w 940132"/>
                    <a:gd name="connsiteY8" fmla="*/ 871496 h 974031"/>
                    <a:gd name="connsiteX0" fmla="*/ 930234 w 964913"/>
                    <a:gd name="connsiteY0" fmla="*/ 871496 h 974031"/>
                    <a:gd name="connsiteX1" fmla="*/ 718048 w 964913"/>
                    <a:gd name="connsiteY1" fmla="*/ 971773 h 974031"/>
                    <a:gd name="connsiteX2" fmla="*/ 169062 w 964913"/>
                    <a:gd name="connsiteY2" fmla="*/ 872966 h 974031"/>
                    <a:gd name="connsiteX3" fmla="*/ 5522 w 964913"/>
                    <a:gd name="connsiteY3" fmla="*/ 456022 h 974031"/>
                    <a:gd name="connsiteX4" fmla="*/ 316076 w 964913"/>
                    <a:gd name="connsiteY4" fmla="*/ 70387 h 974031"/>
                    <a:gd name="connsiteX5" fmla="*/ 695554 w 964913"/>
                    <a:gd name="connsiteY5" fmla="*/ 17483 h 974031"/>
                    <a:gd name="connsiteX6" fmla="*/ 962888 w 964913"/>
                    <a:gd name="connsiteY6" fmla="*/ 255498 h 974031"/>
                    <a:gd name="connsiteX7" fmla="*/ 785934 w 964913"/>
                    <a:gd name="connsiteY7" fmla="*/ 611910 h 974031"/>
                    <a:gd name="connsiteX8" fmla="*/ 930234 w 964913"/>
                    <a:gd name="connsiteY8" fmla="*/ 871496 h 974031"/>
                    <a:gd name="connsiteX0" fmla="*/ 930234 w 962888"/>
                    <a:gd name="connsiteY0" fmla="*/ 871496 h 974031"/>
                    <a:gd name="connsiteX1" fmla="*/ 718048 w 962888"/>
                    <a:gd name="connsiteY1" fmla="*/ 971773 h 974031"/>
                    <a:gd name="connsiteX2" fmla="*/ 169062 w 962888"/>
                    <a:gd name="connsiteY2" fmla="*/ 872966 h 974031"/>
                    <a:gd name="connsiteX3" fmla="*/ 5522 w 962888"/>
                    <a:gd name="connsiteY3" fmla="*/ 456022 h 974031"/>
                    <a:gd name="connsiteX4" fmla="*/ 316076 w 962888"/>
                    <a:gd name="connsiteY4" fmla="*/ 70387 h 974031"/>
                    <a:gd name="connsiteX5" fmla="*/ 695554 w 962888"/>
                    <a:gd name="connsiteY5" fmla="*/ 17483 h 974031"/>
                    <a:gd name="connsiteX6" fmla="*/ 962888 w 962888"/>
                    <a:gd name="connsiteY6" fmla="*/ 255498 h 974031"/>
                    <a:gd name="connsiteX7" fmla="*/ 785934 w 962888"/>
                    <a:gd name="connsiteY7" fmla="*/ 611910 h 974031"/>
                    <a:gd name="connsiteX8" fmla="*/ 930234 w 962888"/>
                    <a:gd name="connsiteY8" fmla="*/ 871496 h 974031"/>
                    <a:gd name="connsiteX0" fmla="*/ 930234 w 962888"/>
                    <a:gd name="connsiteY0" fmla="*/ 861400 h 963935"/>
                    <a:gd name="connsiteX1" fmla="*/ 718048 w 962888"/>
                    <a:gd name="connsiteY1" fmla="*/ 961677 h 963935"/>
                    <a:gd name="connsiteX2" fmla="*/ 169062 w 962888"/>
                    <a:gd name="connsiteY2" fmla="*/ 862870 h 963935"/>
                    <a:gd name="connsiteX3" fmla="*/ 5522 w 962888"/>
                    <a:gd name="connsiteY3" fmla="*/ 445926 h 963935"/>
                    <a:gd name="connsiteX4" fmla="*/ 316076 w 962888"/>
                    <a:gd name="connsiteY4" fmla="*/ 60291 h 963935"/>
                    <a:gd name="connsiteX5" fmla="*/ 782862 w 962888"/>
                    <a:gd name="connsiteY5" fmla="*/ 23965 h 963935"/>
                    <a:gd name="connsiteX6" fmla="*/ 962888 w 962888"/>
                    <a:gd name="connsiteY6" fmla="*/ 245402 h 963935"/>
                    <a:gd name="connsiteX7" fmla="*/ 785934 w 962888"/>
                    <a:gd name="connsiteY7" fmla="*/ 601814 h 963935"/>
                    <a:gd name="connsiteX8" fmla="*/ 930234 w 962888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85934 w 963766"/>
                    <a:gd name="connsiteY7" fmla="*/ 601814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60989 w 963766"/>
                    <a:gd name="connsiteY7" fmla="*/ 723390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930234 w 963766"/>
                    <a:gd name="connsiteY8" fmla="*/ 861400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911526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911526 w 963766"/>
                    <a:gd name="connsiteY8" fmla="*/ 828243 h 963935"/>
                    <a:gd name="connsiteX0" fmla="*/ 824219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24219 w 963766"/>
                    <a:gd name="connsiteY8" fmla="*/ 828243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877"/>
                    <a:gd name="connsiteY0" fmla="*/ 839295 h 963935"/>
                    <a:gd name="connsiteX1" fmla="*/ 718048 w 963877"/>
                    <a:gd name="connsiteY1" fmla="*/ 961677 h 963935"/>
                    <a:gd name="connsiteX2" fmla="*/ 169062 w 963877"/>
                    <a:gd name="connsiteY2" fmla="*/ 862870 h 963935"/>
                    <a:gd name="connsiteX3" fmla="*/ 5522 w 963877"/>
                    <a:gd name="connsiteY3" fmla="*/ 445926 h 963935"/>
                    <a:gd name="connsiteX4" fmla="*/ 316076 w 963877"/>
                    <a:gd name="connsiteY4" fmla="*/ 60291 h 963935"/>
                    <a:gd name="connsiteX5" fmla="*/ 782862 w 963877"/>
                    <a:gd name="connsiteY5" fmla="*/ 23965 h 963935"/>
                    <a:gd name="connsiteX6" fmla="*/ 962888 w 963877"/>
                    <a:gd name="connsiteY6" fmla="*/ 317243 h 963935"/>
                    <a:gd name="connsiteX7" fmla="*/ 704863 w 963877"/>
                    <a:gd name="connsiteY7" fmla="*/ 623919 h 963935"/>
                    <a:gd name="connsiteX8" fmla="*/ 892817 w 963877"/>
                    <a:gd name="connsiteY8" fmla="*/ 839295 h 963935"/>
                    <a:gd name="connsiteX0" fmla="*/ 892817 w 963877"/>
                    <a:gd name="connsiteY0" fmla="*/ 848349 h 972989"/>
                    <a:gd name="connsiteX1" fmla="*/ 718048 w 963877"/>
                    <a:gd name="connsiteY1" fmla="*/ 970731 h 972989"/>
                    <a:gd name="connsiteX2" fmla="*/ 169062 w 963877"/>
                    <a:gd name="connsiteY2" fmla="*/ 871924 h 972989"/>
                    <a:gd name="connsiteX3" fmla="*/ 5522 w 963877"/>
                    <a:gd name="connsiteY3" fmla="*/ 454980 h 972989"/>
                    <a:gd name="connsiteX4" fmla="*/ 316076 w 963877"/>
                    <a:gd name="connsiteY4" fmla="*/ 69345 h 972989"/>
                    <a:gd name="connsiteX5" fmla="*/ 782862 w 963877"/>
                    <a:gd name="connsiteY5" fmla="*/ 33019 h 972989"/>
                    <a:gd name="connsiteX6" fmla="*/ 962888 w 963877"/>
                    <a:gd name="connsiteY6" fmla="*/ 326297 h 972989"/>
                    <a:gd name="connsiteX7" fmla="*/ 704863 w 963877"/>
                    <a:gd name="connsiteY7" fmla="*/ 632973 h 972989"/>
                    <a:gd name="connsiteX8" fmla="*/ 892817 w 963877"/>
                    <a:gd name="connsiteY8" fmla="*/ 848349 h 972989"/>
                    <a:gd name="connsiteX0" fmla="*/ 892726 w 963786"/>
                    <a:gd name="connsiteY0" fmla="*/ 848349 h 1000915"/>
                    <a:gd name="connsiteX1" fmla="*/ 717957 w 963786"/>
                    <a:gd name="connsiteY1" fmla="*/ 970731 h 1000915"/>
                    <a:gd name="connsiteX2" fmla="*/ 170718 w 963786"/>
                    <a:gd name="connsiteY2" fmla="*/ 955459 h 1000915"/>
                    <a:gd name="connsiteX3" fmla="*/ 5431 w 963786"/>
                    <a:gd name="connsiteY3" fmla="*/ 454980 h 1000915"/>
                    <a:gd name="connsiteX4" fmla="*/ 315985 w 963786"/>
                    <a:gd name="connsiteY4" fmla="*/ 69345 h 1000915"/>
                    <a:gd name="connsiteX5" fmla="*/ 782771 w 963786"/>
                    <a:gd name="connsiteY5" fmla="*/ 33019 h 1000915"/>
                    <a:gd name="connsiteX6" fmla="*/ 962797 w 963786"/>
                    <a:gd name="connsiteY6" fmla="*/ 326297 h 1000915"/>
                    <a:gd name="connsiteX7" fmla="*/ 704772 w 963786"/>
                    <a:gd name="connsiteY7" fmla="*/ 632973 h 1000915"/>
                    <a:gd name="connsiteX8" fmla="*/ 892726 w 963786"/>
                    <a:gd name="connsiteY8" fmla="*/ 848349 h 1000915"/>
                    <a:gd name="connsiteX0" fmla="*/ 891259 w 962319"/>
                    <a:gd name="connsiteY0" fmla="*/ 848349 h 1000295"/>
                    <a:gd name="connsiteX1" fmla="*/ 716490 w 962319"/>
                    <a:gd name="connsiteY1" fmla="*/ 970731 h 1000295"/>
                    <a:gd name="connsiteX2" fmla="*/ 207065 w 962319"/>
                    <a:gd name="connsiteY2" fmla="*/ 954494 h 1000295"/>
                    <a:gd name="connsiteX3" fmla="*/ 3964 w 962319"/>
                    <a:gd name="connsiteY3" fmla="*/ 454980 h 1000295"/>
                    <a:gd name="connsiteX4" fmla="*/ 314518 w 962319"/>
                    <a:gd name="connsiteY4" fmla="*/ 69345 h 1000295"/>
                    <a:gd name="connsiteX5" fmla="*/ 781304 w 962319"/>
                    <a:gd name="connsiteY5" fmla="*/ 33019 h 1000295"/>
                    <a:gd name="connsiteX6" fmla="*/ 961330 w 962319"/>
                    <a:gd name="connsiteY6" fmla="*/ 326297 h 1000295"/>
                    <a:gd name="connsiteX7" fmla="*/ 703305 w 962319"/>
                    <a:gd name="connsiteY7" fmla="*/ 632973 h 1000295"/>
                    <a:gd name="connsiteX8" fmla="*/ 891259 w 962319"/>
                    <a:gd name="connsiteY8" fmla="*/ 848349 h 1000295"/>
                    <a:gd name="connsiteX0" fmla="*/ 890960 w 962020"/>
                    <a:gd name="connsiteY0" fmla="*/ 848349 h 1012098"/>
                    <a:gd name="connsiteX1" fmla="*/ 646732 w 962020"/>
                    <a:gd name="connsiteY1" fmla="*/ 994582 h 1012098"/>
                    <a:gd name="connsiteX2" fmla="*/ 206766 w 962020"/>
                    <a:gd name="connsiteY2" fmla="*/ 954494 h 1012098"/>
                    <a:gd name="connsiteX3" fmla="*/ 3665 w 962020"/>
                    <a:gd name="connsiteY3" fmla="*/ 454980 h 1012098"/>
                    <a:gd name="connsiteX4" fmla="*/ 314219 w 962020"/>
                    <a:gd name="connsiteY4" fmla="*/ 69345 h 1012098"/>
                    <a:gd name="connsiteX5" fmla="*/ 781005 w 962020"/>
                    <a:gd name="connsiteY5" fmla="*/ 33019 h 1012098"/>
                    <a:gd name="connsiteX6" fmla="*/ 961031 w 962020"/>
                    <a:gd name="connsiteY6" fmla="*/ 326297 h 1012098"/>
                    <a:gd name="connsiteX7" fmla="*/ 703006 w 962020"/>
                    <a:gd name="connsiteY7" fmla="*/ 632973 h 1012098"/>
                    <a:gd name="connsiteX8" fmla="*/ 890960 w 962020"/>
                    <a:gd name="connsiteY8" fmla="*/ 848349 h 1012098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33301 w 962020"/>
                    <a:gd name="connsiteY0" fmla="*/ 856128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33301 w 962020"/>
                    <a:gd name="connsiteY8" fmla="*/ 856128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20294 w 962020"/>
                    <a:gd name="connsiteY8" fmla="*/ 848574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4549 w 962020"/>
                    <a:gd name="connsiteY7" fmla="*/ 638453 h 1023661"/>
                    <a:gd name="connsiteX8" fmla="*/ 820294 w 962020"/>
                    <a:gd name="connsiteY8" fmla="*/ 848574 h 1023661"/>
                    <a:gd name="connsiteX0" fmla="*/ 820294 w 879922"/>
                    <a:gd name="connsiteY0" fmla="*/ 848574 h 1023661"/>
                    <a:gd name="connsiteX1" fmla="*/ 646732 w 879922"/>
                    <a:gd name="connsiteY1" fmla="*/ 994582 h 1023661"/>
                    <a:gd name="connsiteX2" fmla="*/ 206766 w 879922"/>
                    <a:gd name="connsiteY2" fmla="*/ 954494 h 1023661"/>
                    <a:gd name="connsiteX3" fmla="*/ 3665 w 879922"/>
                    <a:gd name="connsiteY3" fmla="*/ 454980 h 1023661"/>
                    <a:gd name="connsiteX4" fmla="*/ 314219 w 879922"/>
                    <a:gd name="connsiteY4" fmla="*/ 69345 h 1023661"/>
                    <a:gd name="connsiteX5" fmla="*/ 781005 w 879922"/>
                    <a:gd name="connsiteY5" fmla="*/ 33019 h 1023661"/>
                    <a:gd name="connsiteX6" fmla="*/ 857717 w 879922"/>
                    <a:gd name="connsiteY6" fmla="*/ 403840 h 1023661"/>
                    <a:gd name="connsiteX7" fmla="*/ 704549 w 879922"/>
                    <a:gd name="connsiteY7" fmla="*/ 638453 h 1023661"/>
                    <a:gd name="connsiteX8" fmla="*/ 820294 w 879922"/>
                    <a:gd name="connsiteY8" fmla="*/ 848574 h 1023661"/>
                    <a:gd name="connsiteX0" fmla="*/ 820294 w 859397"/>
                    <a:gd name="connsiteY0" fmla="*/ 817587 h 992674"/>
                    <a:gd name="connsiteX1" fmla="*/ 646732 w 859397"/>
                    <a:gd name="connsiteY1" fmla="*/ 963595 h 992674"/>
                    <a:gd name="connsiteX2" fmla="*/ 206766 w 859397"/>
                    <a:gd name="connsiteY2" fmla="*/ 923507 h 992674"/>
                    <a:gd name="connsiteX3" fmla="*/ 3665 w 859397"/>
                    <a:gd name="connsiteY3" fmla="*/ 423993 h 992674"/>
                    <a:gd name="connsiteX4" fmla="*/ 314219 w 859397"/>
                    <a:gd name="connsiteY4" fmla="*/ 38358 h 992674"/>
                    <a:gd name="connsiteX5" fmla="*/ 699079 w 859397"/>
                    <a:gd name="connsiteY5" fmla="*/ 78241 h 992674"/>
                    <a:gd name="connsiteX6" fmla="*/ 857717 w 859397"/>
                    <a:gd name="connsiteY6" fmla="*/ 372853 h 992674"/>
                    <a:gd name="connsiteX7" fmla="*/ 704549 w 859397"/>
                    <a:gd name="connsiteY7" fmla="*/ 607466 h 992674"/>
                    <a:gd name="connsiteX8" fmla="*/ 820294 w 859397"/>
                    <a:gd name="connsiteY8" fmla="*/ 817587 h 99267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54717"/>
                    <a:gd name="connsiteY0" fmla="*/ 821277 h 996364"/>
                    <a:gd name="connsiteX1" fmla="*/ 646732 w 854717"/>
                    <a:gd name="connsiteY1" fmla="*/ 967285 h 996364"/>
                    <a:gd name="connsiteX2" fmla="*/ 206766 w 854717"/>
                    <a:gd name="connsiteY2" fmla="*/ 927197 h 996364"/>
                    <a:gd name="connsiteX3" fmla="*/ 3665 w 854717"/>
                    <a:gd name="connsiteY3" fmla="*/ 427683 h 996364"/>
                    <a:gd name="connsiteX4" fmla="*/ 314219 w 854717"/>
                    <a:gd name="connsiteY4" fmla="*/ 42048 h 996364"/>
                    <a:gd name="connsiteX5" fmla="*/ 738769 w 854717"/>
                    <a:gd name="connsiteY5" fmla="*/ 68302 h 996364"/>
                    <a:gd name="connsiteX6" fmla="*/ 844170 w 854717"/>
                    <a:gd name="connsiteY6" fmla="*/ 309078 h 996364"/>
                    <a:gd name="connsiteX7" fmla="*/ 689331 w 854717"/>
                    <a:gd name="connsiteY7" fmla="*/ 634410 h 996364"/>
                    <a:gd name="connsiteX8" fmla="*/ 820294 w 854717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4278"/>
                    <a:gd name="connsiteY0" fmla="*/ 821277 h 996364"/>
                    <a:gd name="connsiteX1" fmla="*/ 646732 w 854278"/>
                    <a:gd name="connsiteY1" fmla="*/ 967285 h 996364"/>
                    <a:gd name="connsiteX2" fmla="*/ 206766 w 854278"/>
                    <a:gd name="connsiteY2" fmla="*/ 927197 h 996364"/>
                    <a:gd name="connsiteX3" fmla="*/ 3665 w 854278"/>
                    <a:gd name="connsiteY3" fmla="*/ 427683 h 996364"/>
                    <a:gd name="connsiteX4" fmla="*/ 314219 w 854278"/>
                    <a:gd name="connsiteY4" fmla="*/ 42048 h 996364"/>
                    <a:gd name="connsiteX5" fmla="*/ 738769 w 854278"/>
                    <a:gd name="connsiteY5" fmla="*/ 68302 h 996364"/>
                    <a:gd name="connsiteX6" fmla="*/ 844170 w 854278"/>
                    <a:gd name="connsiteY6" fmla="*/ 309078 h 996364"/>
                    <a:gd name="connsiteX7" fmla="*/ 689331 w 854278"/>
                    <a:gd name="connsiteY7" fmla="*/ 634410 h 996364"/>
                    <a:gd name="connsiteX8" fmla="*/ 820294 w 854278"/>
                    <a:gd name="connsiteY8" fmla="*/ 821277 h 996364"/>
                    <a:gd name="connsiteX0" fmla="*/ 805221 w 839205"/>
                    <a:gd name="connsiteY0" fmla="*/ 821277 h 993483"/>
                    <a:gd name="connsiteX1" fmla="*/ 631659 w 839205"/>
                    <a:gd name="connsiteY1" fmla="*/ 967285 h 993483"/>
                    <a:gd name="connsiteX2" fmla="*/ 191693 w 839205"/>
                    <a:gd name="connsiteY2" fmla="*/ 927197 h 993483"/>
                    <a:gd name="connsiteX3" fmla="*/ 4016 w 839205"/>
                    <a:gd name="connsiteY3" fmla="*/ 482484 h 993483"/>
                    <a:gd name="connsiteX4" fmla="*/ 299146 w 839205"/>
                    <a:gd name="connsiteY4" fmla="*/ 42048 h 993483"/>
                    <a:gd name="connsiteX5" fmla="*/ 723696 w 839205"/>
                    <a:gd name="connsiteY5" fmla="*/ 68302 h 993483"/>
                    <a:gd name="connsiteX6" fmla="*/ 829097 w 839205"/>
                    <a:gd name="connsiteY6" fmla="*/ 309078 h 993483"/>
                    <a:gd name="connsiteX7" fmla="*/ 674258 w 839205"/>
                    <a:gd name="connsiteY7" fmla="*/ 634410 h 993483"/>
                    <a:gd name="connsiteX8" fmla="*/ 805221 w 839205"/>
                    <a:gd name="connsiteY8" fmla="*/ 821277 h 993483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679098 w 844045"/>
                    <a:gd name="connsiteY7" fmla="*/ 634410 h 993397"/>
                    <a:gd name="connsiteX8" fmla="*/ 810061 w 844045"/>
                    <a:gd name="connsiteY8" fmla="*/ 821277 h 993397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2350 w 844045"/>
                    <a:gd name="connsiteY7" fmla="*/ 596588 h 993397"/>
                    <a:gd name="connsiteX8" fmla="*/ 810061 w 844045"/>
                    <a:gd name="connsiteY8" fmla="*/ 821277 h 993397"/>
                    <a:gd name="connsiteX0" fmla="*/ 778573 w 844045"/>
                    <a:gd name="connsiteY0" fmla="*/ 838718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2350 w 844045"/>
                    <a:gd name="connsiteY7" fmla="*/ 596588 h 993397"/>
                    <a:gd name="connsiteX8" fmla="*/ 778573 w 844045"/>
                    <a:gd name="connsiteY8" fmla="*/ 838718 h 993397"/>
                    <a:gd name="connsiteX0" fmla="*/ 778573 w 844045"/>
                    <a:gd name="connsiteY0" fmla="*/ 838718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78573 w 844045"/>
                    <a:gd name="connsiteY8" fmla="*/ 838718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5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5 w 844045"/>
                    <a:gd name="connsiteY8" fmla="*/ 833217 h 993397"/>
                    <a:gd name="connsiteX0" fmla="*/ 798206 w 844045"/>
                    <a:gd name="connsiteY0" fmla="*/ 83321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725354 w 844045"/>
                    <a:gd name="connsiteY7" fmla="*/ 605301 h 993397"/>
                    <a:gd name="connsiteX8" fmla="*/ 798206 w 844045"/>
                    <a:gd name="connsiteY8" fmla="*/ 833217 h 993397"/>
                    <a:gd name="connsiteX0" fmla="*/ 725354 w 844045"/>
                    <a:gd name="connsiteY0" fmla="*/ 605301 h 999539"/>
                    <a:gd name="connsiteX1" fmla="*/ 636499 w 844045"/>
                    <a:gd name="connsiteY1" fmla="*/ 967285 h 999539"/>
                    <a:gd name="connsiteX2" fmla="*/ 196533 w 844045"/>
                    <a:gd name="connsiteY2" fmla="*/ 927197 h 999539"/>
                    <a:gd name="connsiteX3" fmla="*/ 3895 w 844045"/>
                    <a:gd name="connsiteY3" fmla="*/ 484188 h 999539"/>
                    <a:gd name="connsiteX4" fmla="*/ 303986 w 844045"/>
                    <a:gd name="connsiteY4" fmla="*/ 42048 h 999539"/>
                    <a:gd name="connsiteX5" fmla="*/ 728536 w 844045"/>
                    <a:gd name="connsiteY5" fmla="*/ 68302 h 999539"/>
                    <a:gd name="connsiteX6" fmla="*/ 833937 w 844045"/>
                    <a:gd name="connsiteY6" fmla="*/ 309078 h 999539"/>
                    <a:gd name="connsiteX7" fmla="*/ 725354 w 844045"/>
                    <a:gd name="connsiteY7" fmla="*/ 605301 h 999539"/>
                    <a:gd name="connsiteX0" fmla="*/ 725354 w 844045"/>
                    <a:gd name="connsiteY0" fmla="*/ 605301 h 999539"/>
                    <a:gd name="connsiteX1" fmla="*/ 636499 w 844045"/>
                    <a:gd name="connsiteY1" fmla="*/ 967285 h 999539"/>
                    <a:gd name="connsiteX2" fmla="*/ 196533 w 844045"/>
                    <a:gd name="connsiteY2" fmla="*/ 927197 h 999539"/>
                    <a:gd name="connsiteX3" fmla="*/ 3895 w 844045"/>
                    <a:gd name="connsiteY3" fmla="*/ 484188 h 999539"/>
                    <a:gd name="connsiteX4" fmla="*/ 303986 w 844045"/>
                    <a:gd name="connsiteY4" fmla="*/ 42048 h 999539"/>
                    <a:gd name="connsiteX5" fmla="*/ 728536 w 844045"/>
                    <a:gd name="connsiteY5" fmla="*/ 68302 h 999539"/>
                    <a:gd name="connsiteX6" fmla="*/ 833937 w 844045"/>
                    <a:gd name="connsiteY6" fmla="*/ 309078 h 999539"/>
                    <a:gd name="connsiteX7" fmla="*/ 725354 w 844045"/>
                    <a:gd name="connsiteY7" fmla="*/ 605301 h 999539"/>
                    <a:gd name="connsiteX0" fmla="*/ 725354 w 844045"/>
                    <a:gd name="connsiteY0" fmla="*/ 605301 h 999539"/>
                    <a:gd name="connsiteX1" fmla="*/ 636499 w 844045"/>
                    <a:gd name="connsiteY1" fmla="*/ 967285 h 999539"/>
                    <a:gd name="connsiteX2" fmla="*/ 196533 w 844045"/>
                    <a:gd name="connsiteY2" fmla="*/ 927197 h 999539"/>
                    <a:gd name="connsiteX3" fmla="*/ 3895 w 844045"/>
                    <a:gd name="connsiteY3" fmla="*/ 484188 h 999539"/>
                    <a:gd name="connsiteX4" fmla="*/ 303986 w 844045"/>
                    <a:gd name="connsiteY4" fmla="*/ 42048 h 999539"/>
                    <a:gd name="connsiteX5" fmla="*/ 728536 w 844045"/>
                    <a:gd name="connsiteY5" fmla="*/ 68302 h 999539"/>
                    <a:gd name="connsiteX6" fmla="*/ 833937 w 844045"/>
                    <a:gd name="connsiteY6" fmla="*/ 309078 h 999539"/>
                    <a:gd name="connsiteX7" fmla="*/ 725354 w 844045"/>
                    <a:gd name="connsiteY7" fmla="*/ 605301 h 999539"/>
                    <a:gd name="connsiteX0" fmla="*/ 725354 w 844045"/>
                    <a:gd name="connsiteY0" fmla="*/ 605301 h 995713"/>
                    <a:gd name="connsiteX1" fmla="*/ 636499 w 844045"/>
                    <a:gd name="connsiteY1" fmla="*/ 967285 h 995713"/>
                    <a:gd name="connsiteX2" fmla="*/ 196533 w 844045"/>
                    <a:gd name="connsiteY2" fmla="*/ 927197 h 995713"/>
                    <a:gd name="connsiteX3" fmla="*/ 3895 w 844045"/>
                    <a:gd name="connsiteY3" fmla="*/ 484188 h 995713"/>
                    <a:gd name="connsiteX4" fmla="*/ 303986 w 844045"/>
                    <a:gd name="connsiteY4" fmla="*/ 42048 h 995713"/>
                    <a:gd name="connsiteX5" fmla="*/ 728536 w 844045"/>
                    <a:gd name="connsiteY5" fmla="*/ 68302 h 995713"/>
                    <a:gd name="connsiteX6" fmla="*/ 833937 w 844045"/>
                    <a:gd name="connsiteY6" fmla="*/ 309078 h 995713"/>
                    <a:gd name="connsiteX7" fmla="*/ 725354 w 844045"/>
                    <a:gd name="connsiteY7" fmla="*/ 605301 h 995713"/>
                    <a:gd name="connsiteX0" fmla="*/ 725354 w 844045"/>
                    <a:gd name="connsiteY0" fmla="*/ 605301 h 995713"/>
                    <a:gd name="connsiteX1" fmla="*/ 636499 w 844045"/>
                    <a:gd name="connsiteY1" fmla="*/ 967285 h 995713"/>
                    <a:gd name="connsiteX2" fmla="*/ 196533 w 844045"/>
                    <a:gd name="connsiteY2" fmla="*/ 927197 h 995713"/>
                    <a:gd name="connsiteX3" fmla="*/ 3895 w 844045"/>
                    <a:gd name="connsiteY3" fmla="*/ 484188 h 995713"/>
                    <a:gd name="connsiteX4" fmla="*/ 303986 w 844045"/>
                    <a:gd name="connsiteY4" fmla="*/ 42048 h 995713"/>
                    <a:gd name="connsiteX5" fmla="*/ 728536 w 844045"/>
                    <a:gd name="connsiteY5" fmla="*/ 68302 h 995713"/>
                    <a:gd name="connsiteX6" fmla="*/ 833937 w 844045"/>
                    <a:gd name="connsiteY6" fmla="*/ 309078 h 995713"/>
                    <a:gd name="connsiteX7" fmla="*/ 725354 w 844045"/>
                    <a:gd name="connsiteY7" fmla="*/ 605301 h 995713"/>
                    <a:gd name="connsiteX0" fmla="*/ 725286 w 843977"/>
                    <a:gd name="connsiteY0" fmla="*/ 605301 h 998766"/>
                    <a:gd name="connsiteX1" fmla="*/ 620726 w 843977"/>
                    <a:gd name="connsiteY1" fmla="*/ 971686 h 998766"/>
                    <a:gd name="connsiteX2" fmla="*/ 196465 w 843977"/>
                    <a:gd name="connsiteY2" fmla="*/ 927197 h 998766"/>
                    <a:gd name="connsiteX3" fmla="*/ 3827 w 843977"/>
                    <a:gd name="connsiteY3" fmla="*/ 484188 h 998766"/>
                    <a:gd name="connsiteX4" fmla="*/ 303918 w 843977"/>
                    <a:gd name="connsiteY4" fmla="*/ 42048 h 998766"/>
                    <a:gd name="connsiteX5" fmla="*/ 728468 w 843977"/>
                    <a:gd name="connsiteY5" fmla="*/ 68302 h 998766"/>
                    <a:gd name="connsiteX6" fmla="*/ 833869 w 843977"/>
                    <a:gd name="connsiteY6" fmla="*/ 309078 h 998766"/>
                    <a:gd name="connsiteX7" fmla="*/ 725286 w 843977"/>
                    <a:gd name="connsiteY7" fmla="*/ 605301 h 998766"/>
                    <a:gd name="connsiteX0" fmla="*/ 725286 w 843977"/>
                    <a:gd name="connsiteY0" fmla="*/ 605301 h 998766"/>
                    <a:gd name="connsiteX1" fmla="*/ 620726 w 843977"/>
                    <a:gd name="connsiteY1" fmla="*/ 971686 h 998766"/>
                    <a:gd name="connsiteX2" fmla="*/ 196465 w 843977"/>
                    <a:gd name="connsiteY2" fmla="*/ 927197 h 998766"/>
                    <a:gd name="connsiteX3" fmla="*/ 3827 w 843977"/>
                    <a:gd name="connsiteY3" fmla="*/ 484188 h 998766"/>
                    <a:gd name="connsiteX4" fmla="*/ 303918 w 843977"/>
                    <a:gd name="connsiteY4" fmla="*/ 42048 h 998766"/>
                    <a:gd name="connsiteX5" fmla="*/ 728468 w 843977"/>
                    <a:gd name="connsiteY5" fmla="*/ 68302 h 998766"/>
                    <a:gd name="connsiteX6" fmla="*/ 833869 w 843977"/>
                    <a:gd name="connsiteY6" fmla="*/ 309078 h 998766"/>
                    <a:gd name="connsiteX7" fmla="*/ 725286 w 843977"/>
                    <a:gd name="connsiteY7" fmla="*/ 605301 h 998766"/>
                    <a:gd name="connsiteX0" fmla="*/ 725286 w 861117"/>
                    <a:gd name="connsiteY0" fmla="*/ 626763 h 1020228"/>
                    <a:gd name="connsiteX1" fmla="*/ 620726 w 861117"/>
                    <a:gd name="connsiteY1" fmla="*/ 993148 h 1020228"/>
                    <a:gd name="connsiteX2" fmla="*/ 196465 w 861117"/>
                    <a:gd name="connsiteY2" fmla="*/ 948659 h 1020228"/>
                    <a:gd name="connsiteX3" fmla="*/ 3827 w 861117"/>
                    <a:gd name="connsiteY3" fmla="*/ 505650 h 1020228"/>
                    <a:gd name="connsiteX4" fmla="*/ 303918 w 861117"/>
                    <a:gd name="connsiteY4" fmla="*/ 63510 h 1020228"/>
                    <a:gd name="connsiteX5" fmla="*/ 767797 w 861117"/>
                    <a:gd name="connsiteY5" fmla="*/ 37339 h 1020228"/>
                    <a:gd name="connsiteX6" fmla="*/ 833869 w 861117"/>
                    <a:gd name="connsiteY6" fmla="*/ 330540 h 1020228"/>
                    <a:gd name="connsiteX7" fmla="*/ 725286 w 861117"/>
                    <a:gd name="connsiteY7" fmla="*/ 626763 h 1020228"/>
                    <a:gd name="connsiteX0" fmla="*/ 725286 w 917788"/>
                    <a:gd name="connsiteY0" fmla="*/ 626763 h 1020228"/>
                    <a:gd name="connsiteX1" fmla="*/ 620726 w 917788"/>
                    <a:gd name="connsiteY1" fmla="*/ 993148 h 1020228"/>
                    <a:gd name="connsiteX2" fmla="*/ 196465 w 917788"/>
                    <a:gd name="connsiteY2" fmla="*/ 948659 h 1020228"/>
                    <a:gd name="connsiteX3" fmla="*/ 3827 w 917788"/>
                    <a:gd name="connsiteY3" fmla="*/ 505650 h 1020228"/>
                    <a:gd name="connsiteX4" fmla="*/ 303918 w 917788"/>
                    <a:gd name="connsiteY4" fmla="*/ 63510 h 1020228"/>
                    <a:gd name="connsiteX5" fmla="*/ 767797 w 917788"/>
                    <a:gd name="connsiteY5" fmla="*/ 37339 h 1020228"/>
                    <a:gd name="connsiteX6" fmla="*/ 915782 w 917788"/>
                    <a:gd name="connsiteY6" fmla="*/ 235129 h 1020228"/>
                    <a:gd name="connsiteX7" fmla="*/ 725286 w 917788"/>
                    <a:gd name="connsiteY7" fmla="*/ 626763 h 1020228"/>
                    <a:gd name="connsiteX0" fmla="*/ 725286 w 929896"/>
                    <a:gd name="connsiteY0" fmla="*/ 683110 h 1076575"/>
                    <a:gd name="connsiteX1" fmla="*/ 620726 w 929896"/>
                    <a:gd name="connsiteY1" fmla="*/ 1049495 h 1076575"/>
                    <a:gd name="connsiteX2" fmla="*/ 196465 w 929896"/>
                    <a:gd name="connsiteY2" fmla="*/ 1005006 h 1076575"/>
                    <a:gd name="connsiteX3" fmla="*/ 3827 w 929896"/>
                    <a:gd name="connsiteY3" fmla="*/ 561997 h 1076575"/>
                    <a:gd name="connsiteX4" fmla="*/ 303918 w 929896"/>
                    <a:gd name="connsiteY4" fmla="*/ 119857 h 1076575"/>
                    <a:gd name="connsiteX5" fmla="*/ 821557 w 929896"/>
                    <a:gd name="connsiteY5" fmla="*/ 16516 h 1076575"/>
                    <a:gd name="connsiteX6" fmla="*/ 915782 w 929896"/>
                    <a:gd name="connsiteY6" fmla="*/ 291476 h 1076575"/>
                    <a:gd name="connsiteX7" fmla="*/ 725286 w 929896"/>
                    <a:gd name="connsiteY7" fmla="*/ 683110 h 1076575"/>
                    <a:gd name="connsiteX0" fmla="*/ 725286 w 929896"/>
                    <a:gd name="connsiteY0" fmla="*/ 690990 h 1084455"/>
                    <a:gd name="connsiteX1" fmla="*/ 620726 w 929896"/>
                    <a:gd name="connsiteY1" fmla="*/ 1057375 h 1084455"/>
                    <a:gd name="connsiteX2" fmla="*/ 196465 w 929896"/>
                    <a:gd name="connsiteY2" fmla="*/ 1012886 h 1084455"/>
                    <a:gd name="connsiteX3" fmla="*/ 3827 w 929896"/>
                    <a:gd name="connsiteY3" fmla="*/ 569877 h 1084455"/>
                    <a:gd name="connsiteX4" fmla="*/ 301369 w 929896"/>
                    <a:gd name="connsiteY4" fmla="*/ 87048 h 1084455"/>
                    <a:gd name="connsiteX5" fmla="*/ 821557 w 929896"/>
                    <a:gd name="connsiteY5" fmla="*/ 24396 h 1084455"/>
                    <a:gd name="connsiteX6" fmla="*/ 915782 w 929896"/>
                    <a:gd name="connsiteY6" fmla="*/ 299356 h 1084455"/>
                    <a:gd name="connsiteX7" fmla="*/ 725286 w 929896"/>
                    <a:gd name="connsiteY7" fmla="*/ 690990 h 1084455"/>
                    <a:gd name="connsiteX0" fmla="*/ 725570 w 930180"/>
                    <a:gd name="connsiteY0" fmla="*/ 690990 h 1119726"/>
                    <a:gd name="connsiteX1" fmla="*/ 682418 w 930180"/>
                    <a:gd name="connsiteY1" fmla="*/ 1102269 h 1119726"/>
                    <a:gd name="connsiteX2" fmla="*/ 196749 w 930180"/>
                    <a:gd name="connsiteY2" fmla="*/ 1012886 h 1119726"/>
                    <a:gd name="connsiteX3" fmla="*/ 4111 w 930180"/>
                    <a:gd name="connsiteY3" fmla="*/ 569877 h 1119726"/>
                    <a:gd name="connsiteX4" fmla="*/ 301653 w 930180"/>
                    <a:gd name="connsiteY4" fmla="*/ 87048 h 1119726"/>
                    <a:gd name="connsiteX5" fmla="*/ 821841 w 930180"/>
                    <a:gd name="connsiteY5" fmla="*/ 24396 h 1119726"/>
                    <a:gd name="connsiteX6" fmla="*/ 916066 w 930180"/>
                    <a:gd name="connsiteY6" fmla="*/ 299356 h 1119726"/>
                    <a:gd name="connsiteX7" fmla="*/ 725570 w 930180"/>
                    <a:gd name="connsiteY7" fmla="*/ 690990 h 1119726"/>
                    <a:gd name="connsiteX0" fmla="*/ 791643 w 930180"/>
                    <a:gd name="connsiteY0" fmla="*/ 682822 h 1119726"/>
                    <a:gd name="connsiteX1" fmla="*/ 682418 w 930180"/>
                    <a:gd name="connsiteY1" fmla="*/ 1102269 h 1119726"/>
                    <a:gd name="connsiteX2" fmla="*/ 196749 w 930180"/>
                    <a:gd name="connsiteY2" fmla="*/ 1012886 h 1119726"/>
                    <a:gd name="connsiteX3" fmla="*/ 4111 w 930180"/>
                    <a:gd name="connsiteY3" fmla="*/ 569877 h 1119726"/>
                    <a:gd name="connsiteX4" fmla="*/ 301653 w 930180"/>
                    <a:gd name="connsiteY4" fmla="*/ 87048 h 1119726"/>
                    <a:gd name="connsiteX5" fmla="*/ 821841 w 930180"/>
                    <a:gd name="connsiteY5" fmla="*/ 24396 h 1119726"/>
                    <a:gd name="connsiteX6" fmla="*/ 916066 w 930180"/>
                    <a:gd name="connsiteY6" fmla="*/ 299356 h 1119726"/>
                    <a:gd name="connsiteX7" fmla="*/ 791643 w 930180"/>
                    <a:gd name="connsiteY7" fmla="*/ 682822 h 1119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0180" h="1119726">
                      <a:moveTo>
                        <a:pt x="791643" y="682822"/>
                      </a:moveTo>
                      <a:cubicBezTo>
                        <a:pt x="831055" y="814953"/>
                        <a:pt x="831888" y="1039195"/>
                        <a:pt x="682418" y="1102269"/>
                      </a:cubicBezTo>
                      <a:cubicBezTo>
                        <a:pt x="556769" y="1147024"/>
                        <a:pt x="309800" y="1101618"/>
                        <a:pt x="196749" y="1012886"/>
                      </a:cubicBezTo>
                      <a:cubicBezTo>
                        <a:pt x="83698" y="924154"/>
                        <a:pt x="-22403" y="709553"/>
                        <a:pt x="4111" y="569877"/>
                      </a:cubicBezTo>
                      <a:cubicBezTo>
                        <a:pt x="45066" y="356004"/>
                        <a:pt x="139073" y="176418"/>
                        <a:pt x="301653" y="87048"/>
                      </a:cubicBezTo>
                      <a:cubicBezTo>
                        <a:pt x="505880" y="1958"/>
                        <a:pt x="697383" y="-24491"/>
                        <a:pt x="821841" y="24396"/>
                      </a:cubicBezTo>
                      <a:cubicBezTo>
                        <a:pt x="975674" y="126940"/>
                        <a:pt x="922647" y="254670"/>
                        <a:pt x="916066" y="299356"/>
                      </a:cubicBezTo>
                      <a:cubicBezTo>
                        <a:pt x="895122" y="386435"/>
                        <a:pt x="764945" y="504859"/>
                        <a:pt x="791643" y="682822"/>
                      </a:cubicBezTo>
                      <a:close/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 dirty="0"/>
                </a:p>
              </p:txBody>
            </p:sp>
          </p:grp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CC67C10-B45C-46DE-B25B-B06F5F437606}"/>
                  </a:ext>
                </a:extLst>
              </p:cNvPr>
              <p:cNvSpPr txBox="1"/>
              <p:nvPr/>
            </p:nvSpPr>
            <p:spPr>
              <a:xfrm>
                <a:off x="525774" y="2523735"/>
                <a:ext cx="1771920" cy="400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(a)  </a:t>
                </a:r>
                <a:r>
                  <a:rPr lang="zh-CN" altLang="en-US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统计的原因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124F8B7-8664-4528-8D1F-B29554BE8600}"/>
                </a:ext>
              </a:extLst>
            </p:cNvPr>
            <p:cNvSpPr txBox="1"/>
            <p:nvPr/>
          </p:nvSpPr>
          <p:spPr>
            <a:xfrm>
              <a:off x="1897063" y="2232025"/>
              <a:ext cx="1397000" cy="3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同等性能的假设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0257FD0-A193-4942-A4F4-16F9B6C2D109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2273300" y="2532063"/>
              <a:ext cx="322263" cy="325437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7">
              <a:extLst>
                <a:ext uri="{FF2B5EF4-FFF2-40B4-BE49-F238E27FC236}">
                  <a16:creationId xmlns:a16="http://schemas.microsoft.com/office/drawing/2014/main" id="{A1733FF5-6082-45A9-AAFE-EE8FDFAB8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500" y="2967038"/>
              <a:ext cx="698500" cy="790575"/>
              <a:chOff x="2097088" y="1982788"/>
              <a:chExt cx="930275" cy="1054670"/>
            </a:xfrm>
          </p:grpSpPr>
          <p:graphicFrame>
            <p:nvGraphicFramePr>
              <p:cNvPr id="32" name="Object 2535">
                <a:extLst>
                  <a:ext uri="{FF2B5EF4-FFF2-40B4-BE49-F238E27FC236}">
                    <a16:creationId xmlns:a16="http://schemas.microsoft.com/office/drawing/2014/main" id="{509A4D87-92D2-4D14-AF4D-6C6E6467D3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6299" y="2750121"/>
              <a:ext cx="384175" cy="287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2" imgW="227520" imgH="169200" progId="">
                      <p:embed/>
                    </p:oleObj>
                  </mc:Choice>
                  <mc:Fallback>
                    <p:oleObj name="Formula" r:id="rId2" imgW="227520" imgH="169200" progId="">
                      <p:embed/>
                      <p:pic>
                        <p:nvPicPr>
                          <p:cNvPr id="1026" name="Object 2535">
                            <a:extLst>
                              <a:ext uri="{FF2B5EF4-FFF2-40B4-BE49-F238E27FC236}">
                                <a16:creationId xmlns:a16="http://schemas.microsoft.com/office/drawing/2014/main" id="{E86EF64A-CF69-4A43-9044-57C1382A17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6299" y="2750121"/>
                            <a:ext cx="384175" cy="287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2536">
                <a:extLst>
                  <a:ext uri="{FF2B5EF4-FFF2-40B4-BE49-F238E27FC236}">
                    <a16:creationId xmlns:a16="http://schemas.microsoft.com/office/drawing/2014/main" id="{AF9E5296-2CE1-4E71-ADD6-5C756E7E68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4413" y="2383414"/>
              <a:ext cx="323850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4" imgW="191880" imgH="170280" progId="">
                      <p:embed/>
                    </p:oleObj>
                  </mc:Choice>
                  <mc:Fallback>
                    <p:oleObj name="Formula" r:id="rId4" imgW="191880" imgH="170280" progId="">
                      <p:embed/>
                      <p:pic>
                        <p:nvPicPr>
                          <p:cNvPr id="1027" name="Object 2536">
                            <a:extLst>
                              <a:ext uri="{FF2B5EF4-FFF2-40B4-BE49-F238E27FC236}">
                                <a16:creationId xmlns:a16="http://schemas.microsoft.com/office/drawing/2014/main" id="{A1B6B57E-BF81-416A-809B-7789BFE1FC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413" y="2383414"/>
                            <a:ext cx="323850" cy="288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2537">
                <a:extLst>
                  <a:ext uri="{FF2B5EF4-FFF2-40B4-BE49-F238E27FC236}">
                    <a16:creationId xmlns:a16="http://schemas.microsoft.com/office/drawing/2014/main" id="{A3C21CC5-B677-4A34-8DA2-6382403572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97088" y="1982788"/>
              <a:ext cx="392112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6" imgW="231480" imgH="169200" progId="">
                      <p:embed/>
                    </p:oleObj>
                  </mc:Choice>
                  <mc:Fallback>
                    <p:oleObj name="Formula" r:id="rId6" imgW="231480" imgH="169200" progId="">
                      <p:embed/>
                      <p:pic>
                        <p:nvPicPr>
                          <p:cNvPr id="1028" name="Object 2537">
                            <a:extLst>
                              <a:ext uri="{FF2B5EF4-FFF2-40B4-BE49-F238E27FC236}">
                                <a16:creationId xmlns:a16="http://schemas.microsoft.com/office/drawing/2014/main" id="{961AE02B-F75D-4C98-A857-2C33A39932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7088" y="1982788"/>
                            <a:ext cx="392112" cy="288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2538">
                <a:extLst>
                  <a:ext uri="{FF2B5EF4-FFF2-40B4-BE49-F238E27FC236}">
                    <a16:creationId xmlns:a16="http://schemas.microsoft.com/office/drawing/2014/main" id="{C4B7B9AF-2FE0-4D9A-9FE5-B5C3206D74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38425" y="2043113"/>
              <a:ext cx="388938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8" imgW="230040" imgH="169200" progId="">
                      <p:embed/>
                    </p:oleObj>
                  </mc:Choice>
                  <mc:Fallback>
                    <p:oleObj name="Formula" r:id="rId8" imgW="230040" imgH="169200" progId="">
                      <p:embed/>
                      <p:pic>
                        <p:nvPicPr>
                          <p:cNvPr id="1029" name="Object 2538">
                            <a:extLst>
                              <a:ext uri="{FF2B5EF4-FFF2-40B4-BE49-F238E27FC236}">
                                <a16:creationId xmlns:a16="http://schemas.microsoft.com/office/drawing/2014/main" id="{81824C8C-6479-435D-94E3-05956603F72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8425" y="2043113"/>
                            <a:ext cx="388938" cy="288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94A9278-A711-45DE-AE66-73C15CD6D8E1}"/>
              </a:ext>
            </a:extLst>
          </p:cNvPr>
          <p:cNvGrpSpPr/>
          <p:nvPr/>
        </p:nvGrpSpPr>
        <p:grpSpPr>
          <a:xfrm>
            <a:off x="4080143" y="2386138"/>
            <a:ext cx="2030412" cy="2365375"/>
            <a:chOff x="3227388" y="2232025"/>
            <a:chExt cx="2030412" cy="2365375"/>
          </a:xfrm>
        </p:grpSpPr>
        <p:sp>
          <p:nvSpPr>
            <p:cNvPr id="41" name="任意多边形 43">
              <a:extLst>
                <a:ext uri="{FF2B5EF4-FFF2-40B4-BE49-F238E27FC236}">
                  <a16:creationId xmlns:a16="http://schemas.microsoft.com/office/drawing/2014/main" id="{EE3FE86E-E58D-4188-9986-F92E768139BF}"/>
                </a:ext>
              </a:extLst>
            </p:cNvPr>
            <p:cNvSpPr/>
            <p:nvPr/>
          </p:nvSpPr>
          <p:spPr>
            <a:xfrm>
              <a:off x="3541713" y="2808288"/>
              <a:ext cx="152400" cy="266700"/>
            </a:xfrm>
            <a:custGeom>
              <a:avLst/>
              <a:gdLst>
                <a:gd name="connsiteX0" fmla="*/ 0 w 203268"/>
                <a:gd name="connsiteY0" fmla="*/ 0 h 355600"/>
                <a:gd name="connsiteX1" fmla="*/ 63500 w 203268"/>
                <a:gd name="connsiteY1" fmla="*/ 50800 h 355600"/>
                <a:gd name="connsiteX2" fmla="*/ 114300 w 203268"/>
                <a:gd name="connsiteY2" fmla="*/ 152400 h 355600"/>
                <a:gd name="connsiteX3" fmla="*/ 127000 w 203268"/>
                <a:gd name="connsiteY3" fmla="*/ 190500 h 355600"/>
                <a:gd name="connsiteX4" fmla="*/ 139700 w 203268"/>
                <a:gd name="connsiteY4" fmla="*/ 241300 h 355600"/>
                <a:gd name="connsiteX5" fmla="*/ 177800 w 203268"/>
                <a:gd name="connsiteY5" fmla="*/ 254000 h 355600"/>
                <a:gd name="connsiteX6" fmla="*/ 203200 w 203268"/>
                <a:gd name="connsiteY6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268" h="355600">
                  <a:moveTo>
                    <a:pt x="0" y="0"/>
                  </a:moveTo>
                  <a:cubicBezTo>
                    <a:pt x="21167" y="16933"/>
                    <a:pt x="50520" y="27003"/>
                    <a:pt x="63500" y="50800"/>
                  </a:cubicBezTo>
                  <a:cubicBezTo>
                    <a:pt x="128359" y="169708"/>
                    <a:pt x="25323" y="122741"/>
                    <a:pt x="114300" y="152400"/>
                  </a:cubicBezTo>
                  <a:cubicBezTo>
                    <a:pt x="118533" y="165100"/>
                    <a:pt x="123322" y="177628"/>
                    <a:pt x="127000" y="190500"/>
                  </a:cubicBezTo>
                  <a:cubicBezTo>
                    <a:pt x="131795" y="207283"/>
                    <a:pt x="128796" y="227670"/>
                    <a:pt x="139700" y="241300"/>
                  </a:cubicBezTo>
                  <a:cubicBezTo>
                    <a:pt x="148063" y="251753"/>
                    <a:pt x="165100" y="249767"/>
                    <a:pt x="177800" y="254000"/>
                  </a:cubicBezTo>
                  <a:cubicBezTo>
                    <a:pt x="205877" y="338232"/>
                    <a:pt x="203200" y="303426"/>
                    <a:pt x="203200" y="3556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none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30F8397-DB8C-4D9B-B6D4-EFB09B486F75}"/>
                </a:ext>
              </a:extLst>
            </p:cNvPr>
            <p:cNvGrpSpPr/>
            <p:nvPr/>
          </p:nvGrpSpPr>
          <p:grpSpPr>
            <a:xfrm>
              <a:off x="3227388" y="2232025"/>
              <a:ext cx="2030412" cy="2365375"/>
              <a:chOff x="3227388" y="2232025"/>
              <a:chExt cx="2030412" cy="2365375"/>
            </a:xfrm>
          </p:grpSpPr>
          <p:grpSp>
            <p:nvGrpSpPr>
              <p:cNvPr id="44" name="组合 19">
                <a:extLst>
                  <a:ext uri="{FF2B5EF4-FFF2-40B4-BE49-F238E27FC236}">
                    <a16:creationId xmlns:a16="http://schemas.microsoft.com/office/drawing/2014/main" id="{5CCD4EA4-3DB6-4A21-8BFC-702EC1B1C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388" y="2593975"/>
                <a:ext cx="1414462" cy="2003425"/>
                <a:chOff x="3086017" y="252542"/>
                <a:chExt cx="1884120" cy="2671244"/>
              </a:xfrm>
            </p:grpSpPr>
            <p:sp>
              <p:nvSpPr>
                <p:cNvPr id="53" name="弦形 6">
                  <a:extLst>
                    <a:ext uri="{FF2B5EF4-FFF2-40B4-BE49-F238E27FC236}">
                      <a16:creationId xmlns:a16="http://schemas.microsoft.com/office/drawing/2014/main" id="{EBF07009-06EC-48DC-B639-A8DE997D2B48}"/>
                    </a:ext>
                  </a:extLst>
                </p:cNvPr>
                <p:cNvSpPr/>
                <p:nvPr/>
              </p:nvSpPr>
              <p:spPr>
                <a:xfrm rot="1036148">
                  <a:off x="3086017" y="252542"/>
                  <a:ext cx="1884120" cy="2038359"/>
                </a:xfrm>
                <a:custGeom>
                  <a:avLst/>
                  <a:gdLst>
                    <a:gd name="connsiteX0" fmla="*/ 780489 w 914400"/>
                    <a:gd name="connsiteY0" fmla="*/ 780489 h 914400"/>
                    <a:gd name="connsiteX1" fmla="*/ 228600 w 914400"/>
                    <a:gd name="connsiteY1" fmla="*/ 853147 h 914400"/>
                    <a:gd name="connsiteX2" fmla="*/ 15579 w 914400"/>
                    <a:gd name="connsiteY2" fmla="*/ 338868 h 914400"/>
                    <a:gd name="connsiteX3" fmla="*/ 457200 w 914400"/>
                    <a:gd name="connsiteY3" fmla="*/ 0 h 914400"/>
                    <a:gd name="connsiteX4" fmla="*/ 780489 w 914400"/>
                    <a:gd name="connsiteY4" fmla="*/ 780489 h 914400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587063 w 780530"/>
                    <a:gd name="connsiteY4" fmla="*/ 372690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780530"/>
                    <a:gd name="connsiteY0" fmla="*/ 780646 h 914567"/>
                    <a:gd name="connsiteX1" fmla="*/ 228641 w 780530"/>
                    <a:gd name="connsiteY1" fmla="*/ 853304 h 914567"/>
                    <a:gd name="connsiteX2" fmla="*/ 15620 w 780530"/>
                    <a:gd name="connsiteY2" fmla="*/ 339025 h 914567"/>
                    <a:gd name="connsiteX3" fmla="*/ 457241 w 780530"/>
                    <a:gd name="connsiteY3" fmla="*/ 157 h 914567"/>
                    <a:gd name="connsiteX4" fmla="*/ 496752 w 780530"/>
                    <a:gd name="connsiteY4" fmla="*/ 463001 h 914567"/>
                    <a:gd name="connsiteX5" fmla="*/ 780530 w 780530"/>
                    <a:gd name="connsiteY5" fmla="*/ 780646 h 914567"/>
                    <a:gd name="connsiteX0" fmla="*/ 780530 w 830052"/>
                    <a:gd name="connsiteY0" fmla="*/ 814484 h 948405"/>
                    <a:gd name="connsiteX1" fmla="*/ 228641 w 830052"/>
                    <a:gd name="connsiteY1" fmla="*/ 887142 h 948405"/>
                    <a:gd name="connsiteX2" fmla="*/ 15620 w 830052"/>
                    <a:gd name="connsiteY2" fmla="*/ 372863 h 948405"/>
                    <a:gd name="connsiteX3" fmla="*/ 829775 w 830052"/>
                    <a:gd name="connsiteY3" fmla="*/ 128 h 948405"/>
                    <a:gd name="connsiteX4" fmla="*/ 496752 w 830052"/>
                    <a:gd name="connsiteY4" fmla="*/ 496839 h 948405"/>
                    <a:gd name="connsiteX5" fmla="*/ 780530 w 830052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780530 w 830209"/>
                    <a:gd name="connsiteY0" fmla="*/ 814484 h 948405"/>
                    <a:gd name="connsiteX1" fmla="*/ 228641 w 830209"/>
                    <a:gd name="connsiteY1" fmla="*/ 887142 h 948405"/>
                    <a:gd name="connsiteX2" fmla="*/ 15620 w 830209"/>
                    <a:gd name="connsiteY2" fmla="*/ 372863 h 948405"/>
                    <a:gd name="connsiteX3" fmla="*/ 829775 w 830209"/>
                    <a:gd name="connsiteY3" fmla="*/ 128 h 948405"/>
                    <a:gd name="connsiteX4" fmla="*/ 666085 w 830209"/>
                    <a:gd name="connsiteY4" fmla="*/ 496839 h 948405"/>
                    <a:gd name="connsiteX5" fmla="*/ 780530 w 830209"/>
                    <a:gd name="connsiteY5" fmla="*/ 814484 h 948405"/>
                    <a:gd name="connsiteX0" fmla="*/ 1005077 w 1005077"/>
                    <a:gd name="connsiteY0" fmla="*/ 825773 h 940792"/>
                    <a:gd name="connsiteX1" fmla="*/ 227410 w 1005077"/>
                    <a:gd name="connsiteY1" fmla="*/ 887142 h 940792"/>
                    <a:gd name="connsiteX2" fmla="*/ 14389 w 1005077"/>
                    <a:gd name="connsiteY2" fmla="*/ 372863 h 940792"/>
                    <a:gd name="connsiteX3" fmla="*/ 828544 w 1005077"/>
                    <a:gd name="connsiteY3" fmla="*/ 128 h 940792"/>
                    <a:gd name="connsiteX4" fmla="*/ 664854 w 1005077"/>
                    <a:gd name="connsiteY4" fmla="*/ 496839 h 940792"/>
                    <a:gd name="connsiteX5" fmla="*/ 1005077 w 1005077"/>
                    <a:gd name="connsiteY5" fmla="*/ 825773 h 940792"/>
                    <a:gd name="connsiteX0" fmla="*/ 991934 w 991934"/>
                    <a:gd name="connsiteY0" fmla="*/ 850090 h 965109"/>
                    <a:gd name="connsiteX1" fmla="*/ 214267 w 991934"/>
                    <a:gd name="connsiteY1" fmla="*/ 911459 h 965109"/>
                    <a:gd name="connsiteX2" fmla="*/ 1246 w 991934"/>
                    <a:gd name="connsiteY2" fmla="*/ 397180 h 965109"/>
                    <a:gd name="connsiteX3" fmla="*/ 200156 w 991934"/>
                    <a:gd name="connsiteY3" fmla="*/ 80891 h 965109"/>
                    <a:gd name="connsiteX4" fmla="*/ 815401 w 991934"/>
                    <a:gd name="connsiteY4" fmla="*/ 24445 h 965109"/>
                    <a:gd name="connsiteX5" fmla="*/ 651711 w 991934"/>
                    <a:gd name="connsiteY5" fmla="*/ 521156 h 965109"/>
                    <a:gd name="connsiteX6" fmla="*/ 991934 w 991934"/>
                    <a:gd name="connsiteY6" fmla="*/ 850090 h 965109"/>
                    <a:gd name="connsiteX0" fmla="*/ 1032041 w 1032041"/>
                    <a:gd name="connsiteY0" fmla="*/ 850090 h 946338"/>
                    <a:gd name="connsiteX1" fmla="*/ 254374 w 1032041"/>
                    <a:gd name="connsiteY1" fmla="*/ 911459 h 946338"/>
                    <a:gd name="connsiteX2" fmla="*/ 14484 w 1032041"/>
                    <a:gd name="connsiteY2" fmla="*/ 679203 h 946338"/>
                    <a:gd name="connsiteX3" fmla="*/ 41353 w 1032041"/>
                    <a:gd name="connsiteY3" fmla="*/ 397180 h 946338"/>
                    <a:gd name="connsiteX4" fmla="*/ 240263 w 1032041"/>
                    <a:gd name="connsiteY4" fmla="*/ 80891 h 946338"/>
                    <a:gd name="connsiteX5" fmla="*/ 855508 w 1032041"/>
                    <a:gd name="connsiteY5" fmla="*/ 24445 h 946338"/>
                    <a:gd name="connsiteX6" fmla="*/ 691818 w 1032041"/>
                    <a:gd name="connsiteY6" fmla="*/ 521156 h 946338"/>
                    <a:gd name="connsiteX7" fmla="*/ 1032041 w 1032041"/>
                    <a:gd name="connsiteY7" fmla="*/ 850090 h 946338"/>
                    <a:gd name="connsiteX0" fmla="*/ 1032041 w 1032041"/>
                    <a:gd name="connsiteY0" fmla="*/ 850090 h 996854"/>
                    <a:gd name="connsiteX1" fmla="*/ 646663 w 1032041"/>
                    <a:gd name="connsiteY1" fmla="*/ 995292 h 996854"/>
                    <a:gd name="connsiteX2" fmla="*/ 254374 w 1032041"/>
                    <a:gd name="connsiteY2" fmla="*/ 911459 h 996854"/>
                    <a:gd name="connsiteX3" fmla="*/ 14484 w 1032041"/>
                    <a:gd name="connsiteY3" fmla="*/ 679203 h 996854"/>
                    <a:gd name="connsiteX4" fmla="*/ 41353 w 1032041"/>
                    <a:gd name="connsiteY4" fmla="*/ 397180 h 996854"/>
                    <a:gd name="connsiteX5" fmla="*/ 240263 w 1032041"/>
                    <a:gd name="connsiteY5" fmla="*/ 80891 h 996854"/>
                    <a:gd name="connsiteX6" fmla="*/ 855508 w 1032041"/>
                    <a:gd name="connsiteY6" fmla="*/ 24445 h 996854"/>
                    <a:gd name="connsiteX7" fmla="*/ 691818 w 1032041"/>
                    <a:gd name="connsiteY7" fmla="*/ 521156 h 996854"/>
                    <a:gd name="connsiteX8" fmla="*/ 1032041 w 1032041"/>
                    <a:gd name="connsiteY8" fmla="*/ 850090 h 996854"/>
                    <a:gd name="connsiteX0" fmla="*/ 1080179 w 1080179"/>
                    <a:gd name="connsiteY0" fmla="*/ 850090 h 996854"/>
                    <a:gd name="connsiteX1" fmla="*/ 694801 w 1080179"/>
                    <a:gd name="connsiteY1" fmla="*/ 995292 h 996854"/>
                    <a:gd name="connsiteX2" fmla="*/ 302512 w 1080179"/>
                    <a:gd name="connsiteY2" fmla="*/ 911459 h 996854"/>
                    <a:gd name="connsiteX3" fmla="*/ 62622 w 1080179"/>
                    <a:gd name="connsiteY3" fmla="*/ 679203 h 996854"/>
                    <a:gd name="connsiteX4" fmla="*/ 7018 w 1080179"/>
                    <a:gd name="connsiteY4" fmla="*/ 367230 h 996854"/>
                    <a:gd name="connsiteX5" fmla="*/ 288401 w 1080179"/>
                    <a:gd name="connsiteY5" fmla="*/ 80891 h 996854"/>
                    <a:gd name="connsiteX6" fmla="*/ 903646 w 1080179"/>
                    <a:gd name="connsiteY6" fmla="*/ 24445 h 996854"/>
                    <a:gd name="connsiteX7" fmla="*/ 739956 w 1080179"/>
                    <a:gd name="connsiteY7" fmla="*/ 521156 h 996854"/>
                    <a:gd name="connsiteX8" fmla="*/ 1080179 w 1080179"/>
                    <a:gd name="connsiteY8" fmla="*/ 850090 h 996854"/>
                    <a:gd name="connsiteX0" fmla="*/ 1086133 w 1086133"/>
                    <a:gd name="connsiteY0" fmla="*/ 850090 h 996818"/>
                    <a:gd name="connsiteX1" fmla="*/ 700755 w 1086133"/>
                    <a:gd name="connsiteY1" fmla="*/ 995292 h 996818"/>
                    <a:gd name="connsiteX2" fmla="*/ 308466 w 1086133"/>
                    <a:gd name="connsiteY2" fmla="*/ 911459 h 996818"/>
                    <a:gd name="connsiteX3" fmla="*/ 35588 w 1086133"/>
                    <a:gd name="connsiteY3" fmla="*/ 686690 h 996818"/>
                    <a:gd name="connsiteX4" fmla="*/ 12972 w 1086133"/>
                    <a:gd name="connsiteY4" fmla="*/ 367230 h 996818"/>
                    <a:gd name="connsiteX5" fmla="*/ 294355 w 1086133"/>
                    <a:gd name="connsiteY5" fmla="*/ 80891 h 996818"/>
                    <a:gd name="connsiteX6" fmla="*/ 909600 w 1086133"/>
                    <a:gd name="connsiteY6" fmla="*/ 24445 h 996818"/>
                    <a:gd name="connsiteX7" fmla="*/ 745910 w 1086133"/>
                    <a:gd name="connsiteY7" fmla="*/ 521156 h 996818"/>
                    <a:gd name="connsiteX8" fmla="*/ 1086133 w 1086133"/>
                    <a:gd name="connsiteY8" fmla="*/ 850090 h 996818"/>
                    <a:gd name="connsiteX0" fmla="*/ 1086133 w 1086133"/>
                    <a:gd name="connsiteY0" fmla="*/ 880078 h 1026806"/>
                    <a:gd name="connsiteX1" fmla="*/ 700755 w 1086133"/>
                    <a:gd name="connsiteY1" fmla="*/ 1025280 h 1026806"/>
                    <a:gd name="connsiteX2" fmla="*/ 308466 w 1086133"/>
                    <a:gd name="connsiteY2" fmla="*/ 941447 h 1026806"/>
                    <a:gd name="connsiteX3" fmla="*/ 35588 w 1086133"/>
                    <a:gd name="connsiteY3" fmla="*/ 716678 h 1026806"/>
                    <a:gd name="connsiteX4" fmla="*/ 12972 w 1086133"/>
                    <a:gd name="connsiteY4" fmla="*/ 397218 h 1026806"/>
                    <a:gd name="connsiteX5" fmla="*/ 294355 w 1086133"/>
                    <a:gd name="connsiteY5" fmla="*/ 110879 h 1026806"/>
                    <a:gd name="connsiteX6" fmla="*/ 598410 w 1086133"/>
                    <a:gd name="connsiteY6" fmla="*/ 15013 h 1026806"/>
                    <a:gd name="connsiteX7" fmla="*/ 909600 w 1086133"/>
                    <a:gd name="connsiteY7" fmla="*/ 54433 h 1026806"/>
                    <a:gd name="connsiteX8" fmla="*/ 745910 w 1086133"/>
                    <a:gd name="connsiteY8" fmla="*/ 551144 h 1026806"/>
                    <a:gd name="connsiteX9" fmla="*/ 1086133 w 1086133"/>
                    <a:gd name="connsiteY9" fmla="*/ 880078 h 1026806"/>
                    <a:gd name="connsiteX0" fmla="*/ 1086133 w 1086133"/>
                    <a:gd name="connsiteY0" fmla="*/ 869968 h 1016696"/>
                    <a:gd name="connsiteX1" fmla="*/ 700755 w 1086133"/>
                    <a:gd name="connsiteY1" fmla="*/ 1015170 h 1016696"/>
                    <a:gd name="connsiteX2" fmla="*/ 308466 w 1086133"/>
                    <a:gd name="connsiteY2" fmla="*/ 931337 h 1016696"/>
                    <a:gd name="connsiteX3" fmla="*/ 35588 w 1086133"/>
                    <a:gd name="connsiteY3" fmla="*/ 706568 h 1016696"/>
                    <a:gd name="connsiteX4" fmla="*/ 12972 w 1086133"/>
                    <a:gd name="connsiteY4" fmla="*/ 387108 h 1016696"/>
                    <a:gd name="connsiteX5" fmla="*/ 294355 w 1086133"/>
                    <a:gd name="connsiteY5" fmla="*/ 100769 h 1016696"/>
                    <a:gd name="connsiteX6" fmla="*/ 598410 w 1086133"/>
                    <a:gd name="connsiteY6" fmla="*/ 4903 h 1016696"/>
                    <a:gd name="connsiteX7" fmla="*/ 818880 w 1086133"/>
                    <a:gd name="connsiteY7" fmla="*/ 74273 h 1016696"/>
                    <a:gd name="connsiteX8" fmla="*/ 745910 w 1086133"/>
                    <a:gd name="connsiteY8" fmla="*/ 541034 h 1016696"/>
                    <a:gd name="connsiteX9" fmla="*/ 1086133 w 1086133"/>
                    <a:gd name="connsiteY9" fmla="*/ 869968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541034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4943 h 1016696"/>
                    <a:gd name="connsiteX1" fmla="*/ 700755 w 945930"/>
                    <a:gd name="connsiteY1" fmla="*/ 1015170 h 1016696"/>
                    <a:gd name="connsiteX2" fmla="*/ 308466 w 945930"/>
                    <a:gd name="connsiteY2" fmla="*/ 931337 h 1016696"/>
                    <a:gd name="connsiteX3" fmla="*/ 35588 w 945930"/>
                    <a:gd name="connsiteY3" fmla="*/ 706568 h 1016696"/>
                    <a:gd name="connsiteX4" fmla="*/ 12972 w 945930"/>
                    <a:gd name="connsiteY4" fmla="*/ 387108 h 1016696"/>
                    <a:gd name="connsiteX5" fmla="*/ 294355 w 945930"/>
                    <a:gd name="connsiteY5" fmla="*/ 100769 h 1016696"/>
                    <a:gd name="connsiteX6" fmla="*/ 598410 w 945930"/>
                    <a:gd name="connsiteY6" fmla="*/ 4903 h 1016696"/>
                    <a:gd name="connsiteX7" fmla="*/ 818880 w 945930"/>
                    <a:gd name="connsiteY7" fmla="*/ 74273 h 1016696"/>
                    <a:gd name="connsiteX8" fmla="*/ 745910 w 945930"/>
                    <a:gd name="connsiteY8" fmla="*/ 630882 h 1016696"/>
                    <a:gd name="connsiteX9" fmla="*/ 945930 w 945930"/>
                    <a:gd name="connsiteY9" fmla="*/ 884943 h 1016696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1919 h 1013672"/>
                    <a:gd name="connsiteX1" fmla="*/ 700755 w 945930"/>
                    <a:gd name="connsiteY1" fmla="*/ 1012146 h 1013672"/>
                    <a:gd name="connsiteX2" fmla="*/ 308466 w 945930"/>
                    <a:gd name="connsiteY2" fmla="*/ 928313 h 1013672"/>
                    <a:gd name="connsiteX3" fmla="*/ 35588 w 945930"/>
                    <a:gd name="connsiteY3" fmla="*/ 703544 h 1013672"/>
                    <a:gd name="connsiteX4" fmla="*/ 12972 w 945930"/>
                    <a:gd name="connsiteY4" fmla="*/ 384084 h 1013672"/>
                    <a:gd name="connsiteX5" fmla="*/ 294355 w 945930"/>
                    <a:gd name="connsiteY5" fmla="*/ 97745 h 1013672"/>
                    <a:gd name="connsiteX6" fmla="*/ 598410 w 945930"/>
                    <a:gd name="connsiteY6" fmla="*/ 1879 h 1013672"/>
                    <a:gd name="connsiteX7" fmla="*/ 818880 w 945930"/>
                    <a:gd name="connsiteY7" fmla="*/ 71249 h 1013672"/>
                    <a:gd name="connsiteX8" fmla="*/ 796343 w 945930"/>
                    <a:gd name="connsiteY8" fmla="*/ 361272 h 1013672"/>
                    <a:gd name="connsiteX9" fmla="*/ 745910 w 945930"/>
                    <a:gd name="connsiteY9" fmla="*/ 627858 h 1013672"/>
                    <a:gd name="connsiteX10" fmla="*/ 945930 w 945930"/>
                    <a:gd name="connsiteY10" fmla="*/ 881919 h 1013672"/>
                    <a:gd name="connsiteX0" fmla="*/ 945930 w 945930"/>
                    <a:gd name="connsiteY0" fmla="*/ 880971 h 1012724"/>
                    <a:gd name="connsiteX1" fmla="*/ 700755 w 945930"/>
                    <a:gd name="connsiteY1" fmla="*/ 1011198 h 1012724"/>
                    <a:gd name="connsiteX2" fmla="*/ 308466 w 945930"/>
                    <a:gd name="connsiteY2" fmla="*/ 927365 h 1012724"/>
                    <a:gd name="connsiteX3" fmla="*/ 35588 w 945930"/>
                    <a:gd name="connsiteY3" fmla="*/ 702596 h 1012724"/>
                    <a:gd name="connsiteX4" fmla="*/ 12972 w 945930"/>
                    <a:gd name="connsiteY4" fmla="*/ 383136 h 1012724"/>
                    <a:gd name="connsiteX5" fmla="*/ 294355 w 945930"/>
                    <a:gd name="connsiteY5" fmla="*/ 96797 h 1012724"/>
                    <a:gd name="connsiteX6" fmla="*/ 598410 w 945930"/>
                    <a:gd name="connsiteY6" fmla="*/ 931 h 1012724"/>
                    <a:gd name="connsiteX7" fmla="*/ 901353 w 945930"/>
                    <a:gd name="connsiteY7" fmla="*/ 107737 h 1012724"/>
                    <a:gd name="connsiteX8" fmla="*/ 796343 w 945930"/>
                    <a:gd name="connsiteY8" fmla="*/ 360324 h 1012724"/>
                    <a:gd name="connsiteX9" fmla="*/ 745910 w 945930"/>
                    <a:gd name="connsiteY9" fmla="*/ 626910 h 1012724"/>
                    <a:gd name="connsiteX10" fmla="*/ 945930 w 945930"/>
                    <a:gd name="connsiteY10" fmla="*/ 880971 h 1012724"/>
                    <a:gd name="connsiteX0" fmla="*/ 945930 w 945930"/>
                    <a:gd name="connsiteY0" fmla="*/ 866236 h 997989"/>
                    <a:gd name="connsiteX1" fmla="*/ 700755 w 945930"/>
                    <a:gd name="connsiteY1" fmla="*/ 996463 h 997989"/>
                    <a:gd name="connsiteX2" fmla="*/ 308466 w 945930"/>
                    <a:gd name="connsiteY2" fmla="*/ 912630 h 997989"/>
                    <a:gd name="connsiteX3" fmla="*/ 35588 w 945930"/>
                    <a:gd name="connsiteY3" fmla="*/ 687861 h 997989"/>
                    <a:gd name="connsiteX4" fmla="*/ 12972 w 945930"/>
                    <a:gd name="connsiteY4" fmla="*/ 368401 h 997989"/>
                    <a:gd name="connsiteX5" fmla="*/ 294355 w 945930"/>
                    <a:gd name="connsiteY5" fmla="*/ 82062 h 997989"/>
                    <a:gd name="connsiteX6" fmla="*/ 631398 w 945930"/>
                    <a:gd name="connsiteY6" fmla="*/ 1171 h 997989"/>
                    <a:gd name="connsiteX7" fmla="*/ 901353 w 945930"/>
                    <a:gd name="connsiteY7" fmla="*/ 93002 h 997989"/>
                    <a:gd name="connsiteX8" fmla="*/ 796343 w 945930"/>
                    <a:gd name="connsiteY8" fmla="*/ 345589 h 997989"/>
                    <a:gd name="connsiteX9" fmla="*/ 745910 w 945930"/>
                    <a:gd name="connsiteY9" fmla="*/ 612175 h 997989"/>
                    <a:gd name="connsiteX10" fmla="*/ 945930 w 945930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24828 w 924828"/>
                    <a:gd name="connsiteY0" fmla="*/ 866236 h 997989"/>
                    <a:gd name="connsiteX1" fmla="*/ 679653 w 924828"/>
                    <a:gd name="connsiteY1" fmla="*/ 996463 h 997989"/>
                    <a:gd name="connsiteX2" fmla="*/ 287364 w 924828"/>
                    <a:gd name="connsiteY2" fmla="*/ 912630 h 997989"/>
                    <a:gd name="connsiteX3" fmla="*/ 14486 w 924828"/>
                    <a:gd name="connsiteY3" fmla="*/ 687861 h 997989"/>
                    <a:gd name="connsiteX4" fmla="*/ 41353 w 924828"/>
                    <a:gd name="connsiteY4" fmla="*/ 345939 h 997989"/>
                    <a:gd name="connsiteX5" fmla="*/ 273253 w 924828"/>
                    <a:gd name="connsiteY5" fmla="*/ 82062 h 997989"/>
                    <a:gd name="connsiteX6" fmla="*/ 610296 w 924828"/>
                    <a:gd name="connsiteY6" fmla="*/ 1171 h 997989"/>
                    <a:gd name="connsiteX7" fmla="*/ 880251 w 924828"/>
                    <a:gd name="connsiteY7" fmla="*/ 93002 h 997989"/>
                    <a:gd name="connsiteX8" fmla="*/ 775241 w 924828"/>
                    <a:gd name="connsiteY8" fmla="*/ 345589 h 997989"/>
                    <a:gd name="connsiteX9" fmla="*/ 724808 w 924828"/>
                    <a:gd name="connsiteY9" fmla="*/ 612175 h 997989"/>
                    <a:gd name="connsiteX10" fmla="*/ 924828 w 924828"/>
                    <a:gd name="connsiteY10" fmla="*/ 866236 h 997989"/>
                    <a:gd name="connsiteX0" fmla="*/ 935892 w 935892"/>
                    <a:gd name="connsiteY0" fmla="*/ 866236 h 997989"/>
                    <a:gd name="connsiteX1" fmla="*/ 690717 w 935892"/>
                    <a:gd name="connsiteY1" fmla="*/ 996463 h 997989"/>
                    <a:gd name="connsiteX2" fmla="*/ 298428 w 935892"/>
                    <a:gd name="connsiteY2" fmla="*/ 912630 h 997989"/>
                    <a:gd name="connsiteX3" fmla="*/ 25550 w 935892"/>
                    <a:gd name="connsiteY3" fmla="*/ 687861 h 997989"/>
                    <a:gd name="connsiteX4" fmla="*/ 19427 w 935892"/>
                    <a:gd name="connsiteY4" fmla="*/ 345939 h 997989"/>
                    <a:gd name="connsiteX5" fmla="*/ 284317 w 935892"/>
                    <a:gd name="connsiteY5" fmla="*/ 82062 h 997989"/>
                    <a:gd name="connsiteX6" fmla="*/ 621360 w 935892"/>
                    <a:gd name="connsiteY6" fmla="*/ 1171 h 997989"/>
                    <a:gd name="connsiteX7" fmla="*/ 891315 w 935892"/>
                    <a:gd name="connsiteY7" fmla="*/ 93002 h 997989"/>
                    <a:gd name="connsiteX8" fmla="*/ 786305 w 935892"/>
                    <a:gd name="connsiteY8" fmla="*/ 345589 h 997989"/>
                    <a:gd name="connsiteX9" fmla="*/ 735872 w 935892"/>
                    <a:gd name="connsiteY9" fmla="*/ 612175 h 997989"/>
                    <a:gd name="connsiteX10" fmla="*/ 935892 w 935892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949384 w 949384"/>
                    <a:gd name="connsiteY0" fmla="*/ 866236 h 997989"/>
                    <a:gd name="connsiteX1" fmla="*/ 704209 w 949384"/>
                    <a:gd name="connsiteY1" fmla="*/ 996463 h 997989"/>
                    <a:gd name="connsiteX2" fmla="*/ 311920 w 949384"/>
                    <a:gd name="connsiteY2" fmla="*/ 912630 h 997989"/>
                    <a:gd name="connsiteX3" fmla="*/ 39042 w 949384"/>
                    <a:gd name="connsiteY3" fmla="*/ 687861 h 997989"/>
                    <a:gd name="connsiteX4" fmla="*/ 32919 w 949384"/>
                    <a:gd name="connsiteY4" fmla="*/ 345939 h 997989"/>
                    <a:gd name="connsiteX5" fmla="*/ 297809 w 949384"/>
                    <a:gd name="connsiteY5" fmla="*/ 82062 h 997989"/>
                    <a:gd name="connsiteX6" fmla="*/ 634852 w 949384"/>
                    <a:gd name="connsiteY6" fmla="*/ 1171 h 997989"/>
                    <a:gd name="connsiteX7" fmla="*/ 904807 w 949384"/>
                    <a:gd name="connsiteY7" fmla="*/ 93002 h 997989"/>
                    <a:gd name="connsiteX8" fmla="*/ 799797 w 949384"/>
                    <a:gd name="connsiteY8" fmla="*/ 345589 h 997989"/>
                    <a:gd name="connsiteX9" fmla="*/ 749364 w 949384"/>
                    <a:gd name="connsiteY9" fmla="*/ 612175 h 997989"/>
                    <a:gd name="connsiteX10" fmla="*/ 949384 w 949384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97989"/>
                    <a:gd name="connsiteX1" fmla="*/ 704209 w 911428"/>
                    <a:gd name="connsiteY1" fmla="*/ 996463 h 997989"/>
                    <a:gd name="connsiteX2" fmla="*/ 311920 w 911428"/>
                    <a:gd name="connsiteY2" fmla="*/ 912630 h 997989"/>
                    <a:gd name="connsiteX3" fmla="*/ 39042 w 911428"/>
                    <a:gd name="connsiteY3" fmla="*/ 687861 h 997989"/>
                    <a:gd name="connsiteX4" fmla="*/ 32919 w 911428"/>
                    <a:gd name="connsiteY4" fmla="*/ 345939 h 997989"/>
                    <a:gd name="connsiteX5" fmla="*/ 297809 w 911428"/>
                    <a:gd name="connsiteY5" fmla="*/ 82062 h 997989"/>
                    <a:gd name="connsiteX6" fmla="*/ 634852 w 911428"/>
                    <a:gd name="connsiteY6" fmla="*/ 1171 h 997989"/>
                    <a:gd name="connsiteX7" fmla="*/ 904807 w 911428"/>
                    <a:gd name="connsiteY7" fmla="*/ 93002 h 997989"/>
                    <a:gd name="connsiteX8" fmla="*/ 799797 w 911428"/>
                    <a:gd name="connsiteY8" fmla="*/ 345589 h 997989"/>
                    <a:gd name="connsiteX9" fmla="*/ 749364 w 911428"/>
                    <a:gd name="connsiteY9" fmla="*/ 612175 h 997989"/>
                    <a:gd name="connsiteX10" fmla="*/ 866912 w 911428"/>
                    <a:gd name="connsiteY10" fmla="*/ 866236 h 997989"/>
                    <a:gd name="connsiteX0" fmla="*/ 866912 w 911428"/>
                    <a:gd name="connsiteY0" fmla="*/ 866236 h 969320"/>
                    <a:gd name="connsiteX1" fmla="*/ 654726 w 911428"/>
                    <a:gd name="connsiteY1" fmla="*/ 966513 h 969320"/>
                    <a:gd name="connsiteX2" fmla="*/ 311920 w 911428"/>
                    <a:gd name="connsiteY2" fmla="*/ 912630 h 969320"/>
                    <a:gd name="connsiteX3" fmla="*/ 39042 w 911428"/>
                    <a:gd name="connsiteY3" fmla="*/ 687861 h 969320"/>
                    <a:gd name="connsiteX4" fmla="*/ 32919 w 911428"/>
                    <a:gd name="connsiteY4" fmla="*/ 345939 h 969320"/>
                    <a:gd name="connsiteX5" fmla="*/ 297809 w 911428"/>
                    <a:gd name="connsiteY5" fmla="*/ 82062 h 969320"/>
                    <a:gd name="connsiteX6" fmla="*/ 634852 w 911428"/>
                    <a:gd name="connsiteY6" fmla="*/ 1171 h 969320"/>
                    <a:gd name="connsiteX7" fmla="*/ 904807 w 911428"/>
                    <a:gd name="connsiteY7" fmla="*/ 93002 h 969320"/>
                    <a:gd name="connsiteX8" fmla="*/ 799797 w 911428"/>
                    <a:gd name="connsiteY8" fmla="*/ 345589 h 969320"/>
                    <a:gd name="connsiteX9" fmla="*/ 749364 w 911428"/>
                    <a:gd name="connsiteY9" fmla="*/ 612175 h 969320"/>
                    <a:gd name="connsiteX10" fmla="*/ 866912 w 911428"/>
                    <a:gd name="connsiteY10" fmla="*/ 866236 h 969320"/>
                    <a:gd name="connsiteX0" fmla="*/ 866912 w 922712"/>
                    <a:gd name="connsiteY0" fmla="*/ 866001 h 969085"/>
                    <a:gd name="connsiteX1" fmla="*/ 654726 w 922712"/>
                    <a:gd name="connsiteY1" fmla="*/ 966278 h 969085"/>
                    <a:gd name="connsiteX2" fmla="*/ 311920 w 922712"/>
                    <a:gd name="connsiteY2" fmla="*/ 912395 h 969085"/>
                    <a:gd name="connsiteX3" fmla="*/ 39042 w 922712"/>
                    <a:gd name="connsiteY3" fmla="*/ 687626 h 969085"/>
                    <a:gd name="connsiteX4" fmla="*/ 32919 w 922712"/>
                    <a:gd name="connsiteY4" fmla="*/ 345704 h 969085"/>
                    <a:gd name="connsiteX5" fmla="*/ 297809 w 922712"/>
                    <a:gd name="connsiteY5" fmla="*/ 81827 h 969085"/>
                    <a:gd name="connsiteX6" fmla="*/ 634852 w 922712"/>
                    <a:gd name="connsiteY6" fmla="*/ 936 h 969085"/>
                    <a:gd name="connsiteX7" fmla="*/ 904807 w 922712"/>
                    <a:gd name="connsiteY7" fmla="*/ 92767 h 969085"/>
                    <a:gd name="connsiteX8" fmla="*/ 890518 w 922712"/>
                    <a:gd name="connsiteY8" fmla="*/ 233044 h 969085"/>
                    <a:gd name="connsiteX9" fmla="*/ 799797 w 922712"/>
                    <a:gd name="connsiteY9" fmla="*/ 345354 h 969085"/>
                    <a:gd name="connsiteX10" fmla="*/ 749364 w 922712"/>
                    <a:gd name="connsiteY10" fmla="*/ 611940 h 969085"/>
                    <a:gd name="connsiteX11" fmla="*/ 866912 w 922712"/>
                    <a:gd name="connsiteY11" fmla="*/ 866001 h 969085"/>
                    <a:gd name="connsiteX0" fmla="*/ 866912 w 922712"/>
                    <a:gd name="connsiteY0" fmla="*/ 843959 h 947043"/>
                    <a:gd name="connsiteX1" fmla="*/ 654726 w 922712"/>
                    <a:gd name="connsiteY1" fmla="*/ 944236 h 947043"/>
                    <a:gd name="connsiteX2" fmla="*/ 311920 w 922712"/>
                    <a:gd name="connsiteY2" fmla="*/ 890353 h 947043"/>
                    <a:gd name="connsiteX3" fmla="*/ 39042 w 922712"/>
                    <a:gd name="connsiteY3" fmla="*/ 665584 h 947043"/>
                    <a:gd name="connsiteX4" fmla="*/ 32919 w 922712"/>
                    <a:gd name="connsiteY4" fmla="*/ 323662 h 947043"/>
                    <a:gd name="connsiteX5" fmla="*/ 297809 w 922712"/>
                    <a:gd name="connsiteY5" fmla="*/ 59785 h 947043"/>
                    <a:gd name="connsiteX6" fmla="*/ 651347 w 922712"/>
                    <a:gd name="connsiteY6" fmla="*/ 1356 h 947043"/>
                    <a:gd name="connsiteX7" fmla="*/ 904807 w 922712"/>
                    <a:gd name="connsiteY7" fmla="*/ 70725 h 947043"/>
                    <a:gd name="connsiteX8" fmla="*/ 890518 w 922712"/>
                    <a:gd name="connsiteY8" fmla="*/ 211002 h 947043"/>
                    <a:gd name="connsiteX9" fmla="*/ 799797 w 922712"/>
                    <a:gd name="connsiteY9" fmla="*/ 323312 h 947043"/>
                    <a:gd name="connsiteX10" fmla="*/ 749364 w 922712"/>
                    <a:gd name="connsiteY10" fmla="*/ 589898 h 947043"/>
                    <a:gd name="connsiteX11" fmla="*/ 866912 w 922712"/>
                    <a:gd name="connsiteY11" fmla="*/ 843959 h 947043"/>
                    <a:gd name="connsiteX0" fmla="*/ 866912 w 922712"/>
                    <a:gd name="connsiteY0" fmla="*/ 858621 h 961705"/>
                    <a:gd name="connsiteX1" fmla="*/ 654726 w 922712"/>
                    <a:gd name="connsiteY1" fmla="*/ 958898 h 961705"/>
                    <a:gd name="connsiteX2" fmla="*/ 311920 w 922712"/>
                    <a:gd name="connsiteY2" fmla="*/ 905015 h 961705"/>
                    <a:gd name="connsiteX3" fmla="*/ 39042 w 922712"/>
                    <a:gd name="connsiteY3" fmla="*/ 680246 h 961705"/>
                    <a:gd name="connsiteX4" fmla="*/ 32919 w 922712"/>
                    <a:gd name="connsiteY4" fmla="*/ 338324 h 961705"/>
                    <a:gd name="connsiteX5" fmla="*/ 297809 w 922712"/>
                    <a:gd name="connsiteY5" fmla="*/ 74447 h 961705"/>
                    <a:gd name="connsiteX6" fmla="*/ 568875 w 922712"/>
                    <a:gd name="connsiteY6" fmla="*/ 1043 h 961705"/>
                    <a:gd name="connsiteX7" fmla="*/ 904807 w 922712"/>
                    <a:gd name="connsiteY7" fmla="*/ 85387 h 961705"/>
                    <a:gd name="connsiteX8" fmla="*/ 890518 w 922712"/>
                    <a:gd name="connsiteY8" fmla="*/ 225664 h 961705"/>
                    <a:gd name="connsiteX9" fmla="*/ 799797 w 922712"/>
                    <a:gd name="connsiteY9" fmla="*/ 337974 h 961705"/>
                    <a:gd name="connsiteX10" fmla="*/ 749364 w 922712"/>
                    <a:gd name="connsiteY10" fmla="*/ 604560 h 961705"/>
                    <a:gd name="connsiteX11" fmla="*/ 866912 w 922712"/>
                    <a:gd name="connsiteY11" fmla="*/ 858621 h 961705"/>
                    <a:gd name="connsiteX0" fmla="*/ 866912 w 912474"/>
                    <a:gd name="connsiteY0" fmla="*/ 859020 h 962104"/>
                    <a:gd name="connsiteX1" fmla="*/ 654726 w 912474"/>
                    <a:gd name="connsiteY1" fmla="*/ 959297 h 962104"/>
                    <a:gd name="connsiteX2" fmla="*/ 311920 w 912474"/>
                    <a:gd name="connsiteY2" fmla="*/ 905414 h 962104"/>
                    <a:gd name="connsiteX3" fmla="*/ 39042 w 912474"/>
                    <a:gd name="connsiteY3" fmla="*/ 680645 h 962104"/>
                    <a:gd name="connsiteX4" fmla="*/ 32919 w 912474"/>
                    <a:gd name="connsiteY4" fmla="*/ 338723 h 962104"/>
                    <a:gd name="connsiteX5" fmla="*/ 297809 w 912474"/>
                    <a:gd name="connsiteY5" fmla="*/ 74846 h 962104"/>
                    <a:gd name="connsiteX6" fmla="*/ 568875 w 912474"/>
                    <a:gd name="connsiteY6" fmla="*/ 1442 h 962104"/>
                    <a:gd name="connsiteX7" fmla="*/ 904807 w 912474"/>
                    <a:gd name="connsiteY7" fmla="*/ 85786 h 962104"/>
                    <a:gd name="connsiteX8" fmla="*/ 799797 w 912474"/>
                    <a:gd name="connsiteY8" fmla="*/ 338373 h 962104"/>
                    <a:gd name="connsiteX9" fmla="*/ 749364 w 912474"/>
                    <a:gd name="connsiteY9" fmla="*/ 604959 h 962104"/>
                    <a:gd name="connsiteX10" fmla="*/ 866912 w 912474"/>
                    <a:gd name="connsiteY10" fmla="*/ 859020 h 962104"/>
                    <a:gd name="connsiteX0" fmla="*/ 866912 w 912474"/>
                    <a:gd name="connsiteY0" fmla="*/ 861538 h 964622"/>
                    <a:gd name="connsiteX1" fmla="*/ 654726 w 912474"/>
                    <a:gd name="connsiteY1" fmla="*/ 961815 h 964622"/>
                    <a:gd name="connsiteX2" fmla="*/ 311920 w 912474"/>
                    <a:gd name="connsiteY2" fmla="*/ 907932 h 964622"/>
                    <a:gd name="connsiteX3" fmla="*/ 39042 w 912474"/>
                    <a:gd name="connsiteY3" fmla="*/ 683163 h 964622"/>
                    <a:gd name="connsiteX4" fmla="*/ 32919 w 912474"/>
                    <a:gd name="connsiteY4" fmla="*/ 341241 h 964622"/>
                    <a:gd name="connsiteX5" fmla="*/ 297809 w 912474"/>
                    <a:gd name="connsiteY5" fmla="*/ 77364 h 964622"/>
                    <a:gd name="connsiteX6" fmla="*/ 568875 w 912474"/>
                    <a:gd name="connsiteY6" fmla="*/ 3960 h 964622"/>
                    <a:gd name="connsiteX7" fmla="*/ 904807 w 912474"/>
                    <a:gd name="connsiteY7" fmla="*/ 88304 h 964622"/>
                    <a:gd name="connsiteX8" fmla="*/ 799797 w 912474"/>
                    <a:gd name="connsiteY8" fmla="*/ 340891 h 964622"/>
                    <a:gd name="connsiteX9" fmla="*/ 749364 w 912474"/>
                    <a:gd name="connsiteY9" fmla="*/ 607477 h 964622"/>
                    <a:gd name="connsiteX10" fmla="*/ 866912 w 912474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607477 h 964622"/>
                    <a:gd name="connsiteX10" fmla="*/ 866912 w 943348"/>
                    <a:gd name="connsiteY10" fmla="*/ 861538 h 964622"/>
                    <a:gd name="connsiteX0" fmla="*/ 866912 w 943348"/>
                    <a:gd name="connsiteY0" fmla="*/ 861538 h 964622"/>
                    <a:gd name="connsiteX1" fmla="*/ 654726 w 943348"/>
                    <a:gd name="connsiteY1" fmla="*/ 961815 h 964622"/>
                    <a:gd name="connsiteX2" fmla="*/ 311920 w 943348"/>
                    <a:gd name="connsiteY2" fmla="*/ 907932 h 964622"/>
                    <a:gd name="connsiteX3" fmla="*/ 39042 w 943348"/>
                    <a:gd name="connsiteY3" fmla="*/ 683163 h 964622"/>
                    <a:gd name="connsiteX4" fmla="*/ 32919 w 943348"/>
                    <a:gd name="connsiteY4" fmla="*/ 341241 h 964622"/>
                    <a:gd name="connsiteX5" fmla="*/ 297809 w 943348"/>
                    <a:gd name="connsiteY5" fmla="*/ 77364 h 964622"/>
                    <a:gd name="connsiteX6" fmla="*/ 568875 w 943348"/>
                    <a:gd name="connsiteY6" fmla="*/ 3960 h 964622"/>
                    <a:gd name="connsiteX7" fmla="*/ 904807 w 943348"/>
                    <a:gd name="connsiteY7" fmla="*/ 88304 h 964622"/>
                    <a:gd name="connsiteX8" fmla="*/ 799797 w 943348"/>
                    <a:gd name="connsiteY8" fmla="*/ 340891 h 964622"/>
                    <a:gd name="connsiteX9" fmla="*/ 749364 w 943348"/>
                    <a:gd name="connsiteY9" fmla="*/ 585015 h 964622"/>
                    <a:gd name="connsiteX10" fmla="*/ 866912 w 943348"/>
                    <a:gd name="connsiteY10" fmla="*/ 861538 h 964622"/>
                    <a:gd name="connsiteX0" fmla="*/ 866912 w 934777"/>
                    <a:gd name="connsiteY0" fmla="*/ 861538 h 964622"/>
                    <a:gd name="connsiteX1" fmla="*/ 654726 w 934777"/>
                    <a:gd name="connsiteY1" fmla="*/ 961815 h 964622"/>
                    <a:gd name="connsiteX2" fmla="*/ 311920 w 934777"/>
                    <a:gd name="connsiteY2" fmla="*/ 907932 h 964622"/>
                    <a:gd name="connsiteX3" fmla="*/ 39042 w 934777"/>
                    <a:gd name="connsiteY3" fmla="*/ 683163 h 964622"/>
                    <a:gd name="connsiteX4" fmla="*/ 32919 w 934777"/>
                    <a:gd name="connsiteY4" fmla="*/ 341241 h 964622"/>
                    <a:gd name="connsiteX5" fmla="*/ 297809 w 934777"/>
                    <a:gd name="connsiteY5" fmla="*/ 77364 h 964622"/>
                    <a:gd name="connsiteX6" fmla="*/ 568875 w 934777"/>
                    <a:gd name="connsiteY6" fmla="*/ 3960 h 964622"/>
                    <a:gd name="connsiteX7" fmla="*/ 904807 w 934777"/>
                    <a:gd name="connsiteY7" fmla="*/ 88304 h 964622"/>
                    <a:gd name="connsiteX8" fmla="*/ 717325 w 934777"/>
                    <a:gd name="connsiteY8" fmla="*/ 423252 h 964622"/>
                    <a:gd name="connsiteX9" fmla="*/ 749364 w 934777"/>
                    <a:gd name="connsiteY9" fmla="*/ 585015 h 964622"/>
                    <a:gd name="connsiteX10" fmla="*/ 866912 w 934777"/>
                    <a:gd name="connsiteY10" fmla="*/ 861538 h 964622"/>
                    <a:gd name="connsiteX0" fmla="*/ 866912 w 908207"/>
                    <a:gd name="connsiteY0" fmla="*/ 861538 h 964622"/>
                    <a:gd name="connsiteX1" fmla="*/ 654726 w 908207"/>
                    <a:gd name="connsiteY1" fmla="*/ 961815 h 964622"/>
                    <a:gd name="connsiteX2" fmla="*/ 311920 w 908207"/>
                    <a:gd name="connsiteY2" fmla="*/ 907932 h 964622"/>
                    <a:gd name="connsiteX3" fmla="*/ 39042 w 908207"/>
                    <a:gd name="connsiteY3" fmla="*/ 683163 h 964622"/>
                    <a:gd name="connsiteX4" fmla="*/ 32919 w 908207"/>
                    <a:gd name="connsiteY4" fmla="*/ 341241 h 964622"/>
                    <a:gd name="connsiteX5" fmla="*/ 297809 w 908207"/>
                    <a:gd name="connsiteY5" fmla="*/ 77364 h 964622"/>
                    <a:gd name="connsiteX6" fmla="*/ 568875 w 908207"/>
                    <a:gd name="connsiteY6" fmla="*/ 3960 h 964622"/>
                    <a:gd name="connsiteX7" fmla="*/ 904807 w 908207"/>
                    <a:gd name="connsiteY7" fmla="*/ 88304 h 964622"/>
                    <a:gd name="connsiteX8" fmla="*/ 749364 w 908207"/>
                    <a:gd name="connsiteY8" fmla="*/ 585015 h 964622"/>
                    <a:gd name="connsiteX9" fmla="*/ 866912 w 908207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7376"/>
                    <a:gd name="connsiteY0" fmla="*/ 861538 h 964622"/>
                    <a:gd name="connsiteX1" fmla="*/ 654726 w 907376"/>
                    <a:gd name="connsiteY1" fmla="*/ 961815 h 964622"/>
                    <a:gd name="connsiteX2" fmla="*/ 311920 w 907376"/>
                    <a:gd name="connsiteY2" fmla="*/ 907932 h 964622"/>
                    <a:gd name="connsiteX3" fmla="*/ 39042 w 907376"/>
                    <a:gd name="connsiteY3" fmla="*/ 683163 h 964622"/>
                    <a:gd name="connsiteX4" fmla="*/ 32919 w 907376"/>
                    <a:gd name="connsiteY4" fmla="*/ 341241 h 964622"/>
                    <a:gd name="connsiteX5" fmla="*/ 297809 w 907376"/>
                    <a:gd name="connsiteY5" fmla="*/ 77364 h 964622"/>
                    <a:gd name="connsiteX6" fmla="*/ 568875 w 907376"/>
                    <a:gd name="connsiteY6" fmla="*/ 3960 h 964622"/>
                    <a:gd name="connsiteX7" fmla="*/ 904807 w 907376"/>
                    <a:gd name="connsiteY7" fmla="*/ 88304 h 964622"/>
                    <a:gd name="connsiteX8" fmla="*/ 749364 w 907376"/>
                    <a:gd name="connsiteY8" fmla="*/ 585015 h 964622"/>
                    <a:gd name="connsiteX9" fmla="*/ 866912 w 907376"/>
                    <a:gd name="connsiteY9" fmla="*/ 861538 h 964622"/>
                    <a:gd name="connsiteX0" fmla="*/ 866912 w 909155"/>
                    <a:gd name="connsiteY0" fmla="*/ 861538 h 964622"/>
                    <a:gd name="connsiteX1" fmla="*/ 654726 w 909155"/>
                    <a:gd name="connsiteY1" fmla="*/ 961815 h 964622"/>
                    <a:gd name="connsiteX2" fmla="*/ 311920 w 909155"/>
                    <a:gd name="connsiteY2" fmla="*/ 907932 h 964622"/>
                    <a:gd name="connsiteX3" fmla="*/ 39042 w 909155"/>
                    <a:gd name="connsiteY3" fmla="*/ 683163 h 964622"/>
                    <a:gd name="connsiteX4" fmla="*/ 32919 w 909155"/>
                    <a:gd name="connsiteY4" fmla="*/ 341241 h 964622"/>
                    <a:gd name="connsiteX5" fmla="*/ 297809 w 909155"/>
                    <a:gd name="connsiteY5" fmla="*/ 77364 h 964622"/>
                    <a:gd name="connsiteX6" fmla="*/ 568875 w 909155"/>
                    <a:gd name="connsiteY6" fmla="*/ 3960 h 964622"/>
                    <a:gd name="connsiteX7" fmla="*/ 904807 w 909155"/>
                    <a:gd name="connsiteY7" fmla="*/ 88304 h 964622"/>
                    <a:gd name="connsiteX8" fmla="*/ 856579 w 909155"/>
                    <a:gd name="connsiteY8" fmla="*/ 629939 h 964622"/>
                    <a:gd name="connsiteX9" fmla="*/ 866912 w 909155"/>
                    <a:gd name="connsiteY9" fmla="*/ 861538 h 964622"/>
                    <a:gd name="connsiteX0" fmla="*/ 866912 w 1039111"/>
                    <a:gd name="connsiteY0" fmla="*/ 857982 h 961066"/>
                    <a:gd name="connsiteX1" fmla="*/ 654726 w 1039111"/>
                    <a:gd name="connsiteY1" fmla="*/ 958259 h 961066"/>
                    <a:gd name="connsiteX2" fmla="*/ 311920 w 1039111"/>
                    <a:gd name="connsiteY2" fmla="*/ 904376 h 961066"/>
                    <a:gd name="connsiteX3" fmla="*/ 39042 w 1039111"/>
                    <a:gd name="connsiteY3" fmla="*/ 679607 h 961066"/>
                    <a:gd name="connsiteX4" fmla="*/ 32919 w 1039111"/>
                    <a:gd name="connsiteY4" fmla="*/ 337685 h 961066"/>
                    <a:gd name="connsiteX5" fmla="*/ 297809 w 1039111"/>
                    <a:gd name="connsiteY5" fmla="*/ 73808 h 961066"/>
                    <a:gd name="connsiteX6" fmla="*/ 568875 w 1039111"/>
                    <a:gd name="connsiteY6" fmla="*/ 404 h 961066"/>
                    <a:gd name="connsiteX7" fmla="*/ 1036763 w 1039111"/>
                    <a:gd name="connsiteY7" fmla="*/ 241983 h 961066"/>
                    <a:gd name="connsiteX8" fmla="*/ 856579 w 1039111"/>
                    <a:gd name="connsiteY8" fmla="*/ 626383 h 961066"/>
                    <a:gd name="connsiteX9" fmla="*/ 866912 w 1039111"/>
                    <a:gd name="connsiteY9" fmla="*/ 857982 h 96106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297809 w 1039111"/>
                    <a:gd name="connsiteY5" fmla="*/ 43948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28122 h 931206"/>
                    <a:gd name="connsiteX1" fmla="*/ 654726 w 1039111"/>
                    <a:gd name="connsiteY1" fmla="*/ 928399 h 931206"/>
                    <a:gd name="connsiteX2" fmla="*/ 311920 w 1039111"/>
                    <a:gd name="connsiteY2" fmla="*/ 874516 h 931206"/>
                    <a:gd name="connsiteX3" fmla="*/ 39042 w 1039111"/>
                    <a:gd name="connsiteY3" fmla="*/ 649747 h 931206"/>
                    <a:gd name="connsiteX4" fmla="*/ 32919 w 1039111"/>
                    <a:gd name="connsiteY4" fmla="*/ 307825 h 931206"/>
                    <a:gd name="connsiteX5" fmla="*/ 314304 w 1039111"/>
                    <a:gd name="connsiteY5" fmla="*/ 66410 h 931206"/>
                    <a:gd name="connsiteX6" fmla="*/ 684336 w 1039111"/>
                    <a:gd name="connsiteY6" fmla="*/ 493 h 931206"/>
                    <a:gd name="connsiteX7" fmla="*/ 1036763 w 1039111"/>
                    <a:gd name="connsiteY7" fmla="*/ 212123 h 931206"/>
                    <a:gd name="connsiteX8" fmla="*/ 856579 w 1039111"/>
                    <a:gd name="connsiteY8" fmla="*/ 596523 h 931206"/>
                    <a:gd name="connsiteX9" fmla="*/ 866912 w 1039111"/>
                    <a:gd name="connsiteY9" fmla="*/ 828122 h 931206"/>
                    <a:gd name="connsiteX0" fmla="*/ 866912 w 1039111"/>
                    <a:gd name="connsiteY0" fmla="*/ 857981 h 961065"/>
                    <a:gd name="connsiteX1" fmla="*/ 654726 w 1039111"/>
                    <a:gd name="connsiteY1" fmla="*/ 958258 h 961065"/>
                    <a:gd name="connsiteX2" fmla="*/ 311920 w 1039111"/>
                    <a:gd name="connsiteY2" fmla="*/ 904375 h 961065"/>
                    <a:gd name="connsiteX3" fmla="*/ 39042 w 1039111"/>
                    <a:gd name="connsiteY3" fmla="*/ 679606 h 961065"/>
                    <a:gd name="connsiteX4" fmla="*/ 32919 w 1039111"/>
                    <a:gd name="connsiteY4" fmla="*/ 337684 h 961065"/>
                    <a:gd name="connsiteX5" fmla="*/ 314304 w 1039111"/>
                    <a:gd name="connsiteY5" fmla="*/ 96269 h 961065"/>
                    <a:gd name="connsiteX6" fmla="*/ 684336 w 1039111"/>
                    <a:gd name="connsiteY6" fmla="*/ 403 h 961065"/>
                    <a:gd name="connsiteX7" fmla="*/ 1036763 w 1039111"/>
                    <a:gd name="connsiteY7" fmla="*/ 241982 h 961065"/>
                    <a:gd name="connsiteX8" fmla="*/ 856579 w 1039111"/>
                    <a:gd name="connsiteY8" fmla="*/ 626382 h 961065"/>
                    <a:gd name="connsiteX9" fmla="*/ 866912 w 1039111"/>
                    <a:gd name="connsiteY9" fmla="*/ 857981 h 961065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1754 h 964838"/>
                    <a:gd name="connsiteX1" fmla="*/ 654726 w 1039111"/>
                    <a:gd name="connsiteY1" fmla="*/ 962031 h 964838"/>
                    <a:gd name="connsiteX2" fmla="*/ 311920 w 1039111"/>
                    <a:gd name="connsiteY2" fmla="*/ 908148 h 964838"/>
                    <a:gd name="connsiteX3" fmla="*/ 39042 w 1039111"/>
                    <a:gd name="connsiteY3" fmla="*/ 683379 h 964838"/>
                    <a:gd name="connsiteX4" fmla="*/ 32919 w 1039111"/>
                    <a:gd name="connsiteY4" fmla="*/ 341457 h 964838"/>
                    <a:gd name="connsiteX5" fmla="*/ 314304 w 1039111"/>
                    <a:gd name="connsiteY5" fmla="*/ 100042 h 964838"/>
                    <a:gd name="connsiteX6" fmla="*/ 684336 w 1039111"/>
                    <a:gd name="connsiteY6" fmla="*/ 4176 h 964838"/>
                    <a:gd name="connsiteX7" fmla="*/ 1036763 w 1039111"/>
                    <a:gd name="connsiteY7" fmla="*/ 245755 h 964838"/>
                    <a:gd name="connsiteX8" fmla="*/ 856579 w 1039111"/>
                    <a:gd name="connsiteY8" fmla="*/ 630155 h 964838"/>
                    <a:gd name="connsiteX9" fmla="*/ 866912 w 1039111"/>
                    <a:gd name="connsiteY9" fmla="*/ 861754 h 964838"/>
                    <a:gd name="connsiteX0" fmla="*/ 866912 w 1039111"/>
                    <a:gd name="connsiteY0" fmla="*/ 864167 h 967251"/>
                    <a:gd name="connsiteX1" fmla="*/ 654726 w 1039111"/>
                    <a:gd name="connsiteY1" fmla="*/ 964444 h 967251"/>
                    <a:gd name="connsiteX2" fmla="*/ 311920 w 1039111"/>
                    <a:gd name="connsiteY2" fmla="*/ 910561 h 967251"/>
                    <a:gd name="connsiteX3" fmla="*/ 39042 w 1039111"/>
                    <a:gd name="connsiteY3" fmla="*/ 685792 h 967251"/>
                    <a:gd name="connsiteX4" fmla="*/ 32919 w 1039111"/>
                    <a:gd name="connsiteY4" fmla="*/ 343870 h 967251"/>
                    <a:gd name="connsiteX5" fmla="*/ 273068 w 1039111"/>
                    <a:gd name="connsiteY5" fmla="*/ 72506 h 967251"/>
                    <a:gd name="connsiteX6" fmla="*/ 684336 w 1039111"/>
                    <a:gd name="connsiteY6" fmla="*/ 6589 h 967251"/>
                    <a:gd name="connsiteX7" fmla="*/ 1036763 w 1039111"/>
                    <a:gd name="connsiteY7" fmla="*/ 248168 h 967251"/>
                    <a:gd name="connsiteX8" fmla="*/ 856579 w 1039111"/>
                    <a:gd name="connsiteY8" fmla="*/ 632568 h 967251"/>
                    <a:gd name="connsiteX9" fmla="*/ 866912 w 1039111"/>
                    <a:gd name="connsiteY9" fmla="*/ 864167 h 967251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866912 w 1039111"/>
                    <a:gd name="connsiteY0" fmla="*/ 882202 h 985286"/>
                    <a:gd name="connsiteX1" fmla="*/ 654726 w 1039111"/>
                    <a:gd name="connsiteY1" fmla="*/ 982479 h 985286"/>
                    <a:gd name="connsiteX2" fmla="*/ 311920 w 1039111"/>
                    <a:gd name="connsiteY2" fmla="*/ 928596 h 985286"/>
                    <a:gd name="connsiteX3" fmla="*/ 39042 w 1039111"/>
                    <a:gd name="connsiteY3" fmla="*/ 703827 h 985286"/>
                    <a:gd name="connsiteX4" fmla="*/ 32919 w 1039111"/>
                    <a:gd name="connsiteY4" fmla="*/ 361905 h 985286"/>
                    <a:gd name="connsiteX5" fmla="*/ 273068 w 1039111"/>
                    <a:gd name="connsiteY5" fmla="*/ 90541 h 985286"/>
                    <a:gd name="connsiteX6" fmla="*/ 684336 w 1039111"/>
                    <a:gd name="connsiteY6" fmla="*/ 24624 h 985286"/>
                    <a:gd name="connsiteX7" fmla="*/ 1036763 w 1039111"/>
                    <a:gd name="connsiteY7" fmla="*/ 266203 h 985286"/>
                    <a:gd name="connsiteX8" fmla="*/ 856579 w 1039111"/>
                    <a:gd name="connsiteY8" fmla="*/ 650603 h 985286"/>
                    <a:gd name="connsiteX9" fmla="*/ 866912 w 1039111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1008 w 1083207"/>
                    <a:gd name="connsiteY0" fmla="*/ 882202 h 985286"/>
                    <a:gd name="connsiteX1" fmla="*/ 698822 w 1083207"/>
                    <a:gd name="connsiteY1" fmla="*/ 982479 h 985286"/>
                    <a:gd name="connsiteX2" fmla="*/ 356016 w 1083207"/>
                    <a:gd name="connsiteY2" fmla="*/ 928596 h 985286"/>
                    <a:gd name="connsiteX3" fmla="*/ 83138 w 1083207"/>
                    <a:gd name="connsiteY3" fmla="*/ 703827 h 985286"/>
                    <a:gd name="connsiteX4" fmla="*/ 19285 w 1083207"/>
                    <a:gd name="connsiteY4" fmla="*/ 406830 h 985286"/>
                    <a:gd name="connsiteX5" fmla="*/ 317164 w 1083207"/>
                    <a:gd name="connsiteY5" fmla="*/ 90541 h 985286"/>
                    <a:gd name="connsiteX6" fmla="*/ 728432 w 1083207"/>
                    <a:gd name="connsiteY6" fmla="*/ 24624 h 985286"/>
                    <a:gd name="connsiteX7" fmla="*/ 1080859 w 1083207"/>
                    <a:gd name="connsiteY7" fmla="*/ 266203 h 985286"/>
                    <a:gd name="connsiteX8" fmla="*/ 900675 w 1083207"/>
                    <a:gd name="connsiteY8" fmla="*/ 650603 h 985286"/>
                    <a:gd name="connsiteX9" fmla="*/ 911008 w 1083207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914455 w 1086654"/>
                    <a:gd name="connsiteY0" fmla="*/ 882202 h 985286"/>
                    <a:gd name="connsiteX1" fmla="*/ 702269 w 1086654"/>
                    <a:gd name="connsiteY1" fmla="*/ 982479 h 985286"/>
                    <a:gd name="connsiteX2" fmla="*/ 359463 w 1086654"/>
                    <a:gd name="connsiteY2" fmla="*/ 928596 h 985286"/>
                    <a:gd name="connsiteX3" fmla="*/ 86585 w 1086654"/>
                    <a:gd name="connsiteY3" fmla="*/ 703827 h 985286"/>
                    <a:gd name="connsiteX4" fmla="*/ 22732 w 1086654"/>
                    <a:gd name="connsiteY4" fmla="*/ 406830 h 985286"/>
                    <a:gd name="connsiteX5" fmla="*/ 320611 w 1086654"/>
                    <a:gd name="connsiteY5" fmla="*/ 90541 h 985286"/>
                    <a:gd name="connsiteX6" fmla="*/ 731879 w 1086654"/>
                    <a:gd name="connsiteY6" fmla="*/ 24624 h 985286"/>
                    <a:gd name="connsiteX7" fmla="*/ 1084306 w 1086654"/>
                    <a:gd name="connsiteY7" fmla="*/ 266203 h 985286"/>
                    <a:gd name="connsiteX8" fmla="*/ 904122 w 1086654"/>
                    <a:gd name="connsiteY8" fmla="*/ 650603 h 985286"/>
                    <a:gd name="connsiteX9" fmla="*/ 914455 w 1086654"/>
                    <a:gd name="connsiteY9" fmla="*/ 882202 h 985286"/>
                    <a:gd name="connsiteX0" fmla="*/ 891723 w 1063922"/>
                    <a:gd name="connsiteY0" fmla="*/ 882202 h 995803"/>
                    <a:gd name="connsiteX1" fmla="*/ 679537 w 1063922"/>
                    <a:gd name="connsiteY1" fmla="*/ 982479 h 995803"/>
                    <a:gd name="connsiteX2" fmla="*/ 336731 w 1063922"/>
                    <a:gd name="connsiteY2" fmla="*/ 928596 h 995803"/>
                    <a:gd name="connsiteX3" fmla="*/ 0 w 1063922"/>
                    <a:gd name="connsiteY3" fmla="*/ 406830 h 995803"/>
                    <a:gd name="connsiteX4" fmla="*/ 297879 w 1063922"/>
                    <a:gd name="connsiteY4" fmla="*/ 90541 h 995803"/>
                    <a:gd name="connsiteX5" fmla="*/ 709147 w 1063922"/>
                    <a:gd name="connsiteY5" fmla="*/ 24624 h 995803"/>
                    <a:gd name="connsiteX6" fmla="*/ 1061574 w 1063922"/>
                    <a:gd name="connsiteY6" fmla="*/ 266203 h 995803"/>
                    <a:gd name="connsiteX7" fmla="*/ 881390 w 1063922"/>
                    <a:gd name="connsiteY7" fmla="*/ 650603 h 995803"/>
                    <a:gd name="connsiteX8" fmla="*/ 891723 w 1063922"/>
                    <a:gd name="connsiteY8" fmla="*/ 882202 h 995803"/>
                    <a:gd name="connsiteX0" fmla="*/ 891723 w 1063922"/>
                    <a:gd name="connsiteY0" fmla="*/ 882202 h 983779"/>
                    <a:gd name="connsiteX1" fmla="*/ 679537 w 1063922"/>
                    <a:gd name="connsiteY1" fmla="*/ 982479 h 983779"/>
                    <a:gd name="connsiteX2" fmla="*/ 204776 w 1063922"/>
                    <a:gd name="connsiteY2" fmla="*/ 846236 h 983779"/>
                    <a:gd name="connsiteX3" fmla="*/ 0 w 1063922"/>
                    <a:gd name="connsiteY3" fmla="*/ 406830 h 983779"/>
                    <a:gd name="connsiteX4" fmla="*/ 297879 w 1063922"/>
                    <a:gd name="connsiteY4" fmla="*/ 90541 h 983779"/>
                    <a:gd name="connsiteX5" fmla="*/ 709147 w 1063922"/>
                    <a:gd name="connsiteY5" fmla="*/ 24624 h 983779"/>
                    <a:gd name="connsiteX6" fmla="*/ 1061574 w 1063922"/>
                    <a:gd name="connsiteY6" fmla="*/ 266203 h 983779"/>
                    <a:gd name="connsiteX7" fmla="*/ 881390 w 1063922"/>
                    <a:gd name="connsiteY7" fmla="*/ 650603 h 983779"/>
                    <a:gd name="connsiteX8" fmla="*/ 891723 w 1063922"/>
                    <a:gd name="connsiteY8" fmla="*/ 882202 h 983779"/>
                    <a:gd name="connsiteX0" fmla="*/ 891723 w 1063922"/>
                    <a:gd name="connsiteY0" fmla="*/ 882202 h 985388"/>
                    <a:gd name="connsiteX1" fmla="*/ 679537 w 1063922"/>
                    <a:gd name="connsiteY1" fmla="*/ 982479 h 985388"/>
                    <a:gd name="connsiteX2" fmla="*/ 130551 w 1063922"/>
                    <a:gd name="connsiteY2" fmla="*/ 883672 h 985388"/>
                    <a:gd name="connsiteX3" fmla="*/ 0 w 1063922"/>
                    <a:gd name="connsiteY3" fmla="*/ 406830 h 985388"/>
                    <a:gd name="connsiteX4" fmla="*/ 297879 w 1063922"/>
                    <a:gd name="connsiteY4" fmla="*/ 90541 h 985388"/>
                    <a:gd name="connsiteX5" fmla="*/ 709147 w 1063922"/>
                    <a:gd name="connsiteY5" fmla="*/ 24624 h 985388"/>
                    <a:gd name="connsiteX6" fmla="*/ 1061574 w 1063922"/>
                    <a:gd name="connsiteY6" fmla="*/ 266203 h 985388"/>
                    <a:gd name="connsiteX7" fmla="*/ 881390 w 1063922"/>
                    <a:gd name="connsiteY7" fmla="*/ 650603 h 985388"/>
                    <a:gd name="connsiteX8" fmla="*/ 891723 w 1063922"/>
                    <a:gd name="connsiteY8" fmla="*/ 882202 h 985388"/>
                    <a:gd name="connsiteX0" fmla="*/ 924712 w 1096911"/>
                    <a:gd name="connsiteY0" fmla="*/ 882202 h 985388"/>
                    <a:gd name="connsiteX1" fmla="*/ 712526 w 1096911"/>
                    <a:gd name="connsiteY1" fmla="*/ 982479 h 985388"/>
                    <a:gd name="connsiteX2" fmla="*/ 163540 w 1096911"/>
                    <a:gd name="connsiteY2" fmla="*/ 883672 h 985388"/>
                    <a:gd name="connsiteX3" fmla="*/ 0 w 1096911"/>
                    <a:gd name="connsiteY3" fmla="*/ 406830 h 985388"/>
                    <a:gd name="connsiteX4" fmla="*/ 330868 w 1096911"/>
                    <a:gd name="connsiteY4" fmla="*/ 90541 h 985388"/>
                    <a:gd name="connsiteX5" fmla="*/ 742136 w 1096911"/>
                    <a:gd name="connsiteY5" fmla="*/ 24624 h 985388"/>
                    <a:gd name="connsiteX6" fmla="*/ 1094563 w 1096911"/>
                    <a:gd name="connsiteY6" fmla="*/ 266203 h 985388"/>
                    <a:gd name="connsiteX7" fmla="*/ 914379 w 1096911"/>
                    <a:gd name="connsiteY7" fmla="*/ 650603 h 985388"/>
                    <a:gd name="connsiteX8" fmla="*/ 924712 w 1096911"/>
                    <a:gd name="connsiteY8" fmla="*/ 882202 h 985388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911"/>
                    <a:gd name="connsiteY0" fmla="*/ 893543 h 996729"/>
                    <a:gd name="connsiteX1" fmla="*/ 712526 w 1096911"/>
                    <a:gd name="connsiteY1" fmla="*/ 993820 h 996729"/>
                    <a:gd name="connsiteX2" fmla="*/ 163540 w 1096911"/>
                    <a:gd name="connsiteY2" fmla="*/ 895013 h 996729"/>
                    <a:gd name="connsiteX3" fmla="*/ 0 w 1096911"/>
                    <a:gd name="connsiteY3" fmla="*/ 418171 h 996729"/>
                    <a:gd name="connsiteX4" fmla="*/ 297879 w 1096911"/>
                    <a:gd name="connsiteY4" fmla="*/ 79420 h 996729"/>
                    <a:gd name="connsiteX5" fmla="*/ 742136 w 1096911"/>
                    <a:gd name="connsiteY5" fmla="*/ 35965 h 996729"/>
                    <a:gd name="connsiteX6" fmla="*/ 1094563 w 1096911"/>
                    <a:gd name="connsiteY6" fmla="*/ 277544 h 996729"/>
                    <a:gd name="connsiteX7" fmla="*/ 914379 w 1096911"/>
                    <a:gd name="connsiteY7" fmla="*/ 661944 h 996729"/>
                    <a:gd name="connsiteX8" fmla="*/ 924712 w 1096911"/>
                    <a:gd name="connsiteY8" fmla="*/ 893543 h 996729"/>
                    <a:gd name="connsiteX0" fmla="*/ 924712 w 1096143"/>
                    <a:gd name="connsiteY0" fmla="*/ 893543 h 996729"/>
                    <a:gd name="connsiteX1" fmla="*/ 712526 w 1096143"/>
                    <a:gd name="connsiteY1" fmla="*/ 993820 h 996729"/>
                    <a:gd name="connsiteX2" fmla="*/ 163540 w 1096143"/>
                    <a:gd name="connsiteY2" fmla="*/ 895013 h 996729"/>
                    <a:gd name="connsiteX3" fmla="*/ 0 w 1096143"/>
                    <a:gd name="connsiteY3" fmla="*/ 418171 h 996729"/>
                    <a:gd name="connsiteX4" fmla="*/ 297879 w 1096143"/>
                    <a:gd name="connsiteY4" fmla="*/ 79420 h 996729"/>
                    <a:gd name="connsiteX5" fmla="*/ 742136 w 1096143"/>
                    <a:gd name="connsiteY5" fmla="*/ 35965 h 996729"/>
                    <a:gd name="connsiteX6" fmla="*/ 1094563 w 1096143"/>
                    <a:gd name="connsiteY6" fmla="*/ 277544 h 996729"/>
                    <a:gd name="connsiteX7" fmla="*/ 774176 w 1096143"/>
                    <a:gd name="connsiteY7" fmla="*/ 639483 h 996729"/>
                    <a:gd name="connsiteX8" fmla="*/ 924712 w 1096143"/>
                    <a:gd name="connsiteY8" fmla="*/ 893543 h 996729"/>
                    <a:gd name="connsiteX0" fmla="*/ 924712 w 1096143"/>
                    <a:gd name="connsiteY0" fmla="*/ 896981 h 1000167"/>
                    <a:gd name="connsiteX1" fmla="*/ 712526 w 1096143"/>
                    <a:gd name="connsiteY1" fmla="*/ 997258 h 1000167"/>
                    <a:gd name="connsiteX2" fmla="*/ 163540 w 1096143"/>
                    <a:gd name="connsiteY2" fmla="*/ 898451 h 1000167"/>
                    <a:gd name="connsiteX3" fmla="*/ 0 w 1096143"/>
                    <a:gd name="connsiteY3" fmla="*/ 421609 h 1000167"/>
                    <a:gd name="connsiteX4" fmla="*/ 297879 w 1096143"/>
                    <a:gd name="connsiteY4" fmla="*/ 82858 h 1000167"/>
                    <a:gd name="connsiteX5" fmla="*/ 758631 w 1096143"/>
                    <a:gd name="connsiteY5" fmla="*/ 31916 h 1000167"/>
                    <a:gd name="connsiteX6" fmla="*/ 1094563 w 1096143"/>
                    <a:gd name="connsiteY6" fmla="*/ 280982 h 1000167"/>
                    <a:gd name="connsiteX7" fmla="*/ 774176 w 1096143"/>
                    <a:gd name="connsiteY7" fmla="*/ 642921 h 1000167"/>
                    <a:gd name="connsiteX8" fmla="*/ 924712 w 1096143"/>
                    <a:gd name="connsiteY8" fmla="*/ 896981 h 1000167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1340 h 1014526"/>
                    <a:gd name="connsiteX1" fmla="*/ 712526 w 1096143"/>
                    <a:gd name="connsiteY1" fmla="*/ 1011617 h 1014526"/>
                    <a:gd name="connsiteX2" fmla="*/ 163540 w 1096143"/>
                    <a:gd name="connsiteY2" fmla="*/ 912810 h 1014526"/>
                    <a:gd name="connsiteX3" fmla="*/ 0 w 1096143"/>
                    <a:gd name="connsiteY3" fmla="*/ 435968 h 1014526"/>
                    <a:gd name="connsiteX4" fmla="*/ 297879 w 1096143"/>
                    <a:gd name="connsiteY4" fmla="*/ 97217 h 1014526"/>
                    <a:gd name="connsiteX5" fmla="*/ 758631 w 1096143"/>
                    <a:gd name="connsiteY5" fmla="*/ 46275 h 1014526"/>
                    <a:gd name="connsiteX6" fmla="*/ 1094563 w 1096143"/>
                    <a:gd name="connsiteY6" fmla="*/ 295341 h 1014526"/>
                    <a:gd name="connsiteX7" fmla="*/ 774176 w 1096143"/>
                    <a:gd name="connsiteY7" fmla="*/ 657280 h 1014526"/>
                    <a:gd name="connsiteX8" fmla="*/ 924712 w 1096143"/>
                    <a:gd name="connsiteY8" fmla="*/ 911340 h 1014526"/>
                    <a:gd name="connsiteX0" fmla="*/ 924712 w 1096143"/>
                    <a:gd name="connsiteY0" fmla="*/ 914358 h 1017544"/>
                    <a:gd name="connsiteX1" fmla="*/ 712526 w 1096143"/>
                    <a:gd name="connsiteY1" fmla="*/ 1014635 h 1017544"/>
                    <a:gd name="connsiteX2" fmla="*/ 163540 w 1096143"/>
                    <a:gd name="connsiteY2" fmla="*/ 915828 h 1017544"/>
                    <a:gd name="connsiteX3" fmla="*/ 0 w 1096143"/>
                    <a:gd name="connsiteY3" fmla="*/ 438986 h 1017544"/>
                    <a:gd name="connsiteX4" fmla="*/ 297879 w 1096143"/>
                    <a:gd name="connsiteY4" fmla="*/ 100235 h 1017544"/>
                    <a:gd name="connsiteX5" fmla="*/ 758631 w 1096143"/>
                    <a:gd name="connsiteY5" fmla="*/ 49293 h 1017544"/>
                    <a:gd name="connsiteX6" fmla="*/ 1094563 w 1096143"/>
                    <a:gd name="connsiteY6" fmla="*/ 298359 h 1017544"/>
                    <a:gd name="connsiteX7" fmla="*/ 774176 w 1096143"/>
                    <a:gd name="connsiteY7" fmla="*/ 660298 h 1017544"/>
                    <a:gd name="connsiteX8" fmla="*/ 924712 w 1096143"/>
                    <a:gd name="connsiteY8" fmla="*/ 914358 h 1017544"/>
                    <a:gd name="connsiteX0" fmla="*/ 924712 w 1096143"/>
                    <a:gd name="connsiteY0" fmla="*/ 905625 h 1008811"/>
                    <a:gd name="connsiteX1" fmla="*/ 712526 w 1096143"/>
                    <a:gd name="connsiteY1" fmla="*/ 1005902 h 1008811"/>
                    <a:gd name="connsiteX2" fmla="*/ 163540 w 1096143"/>
                    <a:gd name="connsiteY2" fmla="*/ 907095 h 1008811"/>
                    <a:gd name="connsiteX3" fmla="*/ 0 w 1096143"/>
                    <a:gd name="connsiteY3" fmla="*/ 430253 h 1008811"/>
                    <a:gd name="connsiteX4" fmla="*/ 264890 w 1096143"/>
                    <a:gd name="connsiteY4" fmla="*/ 113964 h 1008811"/>
                    <a:gd name="connsiteX5" fmla="*/ 758631 w 1096143"/>
                    <a:gd name="connsiteY5" fmla="*/ 40560 h 1008811"/>
                    <a:gd name="connsiteX6" fmla="*/ 1094563 w 1096143"/>
                    <a:gd name="connsiteY6" fmla="*/ 289626 h 1008811"/>
                    <a:gd name="connsiteX7" fmla="*/ 774176 w 1096143"/>
                    <a:gd name="connsiteY7" fmla="*/ 651565 h 1008811"/>
                    <a:gd name="connsiteX8" fmla="*/ 924712 w 1096143"/>
                    <a:gd name="connsiteY8" fmla="*/ 905625 h 1008811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6261 h 989447"/>
                    <a:gd name="connsiteX1" fmla="*/ 712526 w 1096143"/>
                    <a:gd name="connsiteY1" fmla="*/ 986538 h 989447"/>
                    <a:gd name="connsiteX2" fmla="*/ 163540 w 1096143"/>
                    <a:gd name="connsiteY2" fmla="*/ 887731 h 989447"/>
                    <a:gd name="connsiteX3" fmla="*/ 0 w 1096143"/>
                    <a:gd name="connsiteY3" fmla="*/ 410889 h 989447"/>
                    <a:gd name="connsiteX4" fmla="*/ 264890 w 1096143"/>
                    <a:gd name="connsiteY4" fmla="*/ 94600 h 989447"/>
                    <a:gd name="connsiteX5" fmla="*/ 758631 w 1096143"/>
                    <a:gd name="connsiteY5" fmla="*/ 21196 h 989447"/>
                    <a:gd name="connsiteX6" fmla="*/ 1094563 w 1096143"/>
                    <a:gd name="connsiteY6" fmla="*/ 270262 h 989447"/>
                    <a:gd name="connsiteX7" fmla="*/ 774176 w 1096143"/>
                    <a:gd name="connsiteY7" fmla="*/ 632201 h 989447"/>
                    <a:gd name="connsiteX8" fmla="*/ 924712 w 1096143"/>
                    <a:gd name="connsiteY8" fmla="*/ 886261 h 989447"/>
                    <a:gd name="connsiteX0" fmla="*/ 924712 w 1096143"/>
                    <a:gd name="connsiteY0" fmla="*/ 888487 h 991673"/>
                    <a:gd name="connsiteX1" fmla="*/ 712526 w 1096143"/>
                    <a:gd name="connsiteY1" fmla="*/ 988764 h 991673"/>
                    <a:gd name="connsiteX2" fmla="*/ 163540 w 1096143"/>
                    <a:gd name="connsiteY2" fmla="*/ 889957 h 991673"/>
                    <a:gd name="connsiteX3" fmla="*/ 0 w 1096143"/>
                    <a:gd name="connsiteY3" fmla="*/ 413115 h 991673"/>
                    <a:gd name="connsiteX4" fmla="*/ 240148 w 1096143"/>
                    <a:gd name="connsiteY4" fmla="*/ 81851 h 991673"/>
                    <a:gd name="connsiteX5" fmla="*/ 758631 w 1096143"/>
                    <a:gd name="connsiteY5" fmla="*/ 23422 h 991673"/>
                    <a:gd name="connsiteX6" fmla="*/ 1094563 w 1096143"/>
                    <a:gd name="connsiteY6" fmla="*/ 272488 h 991673"/>
                    <a:gd name="connsiteX7" fmla="*/ 774176 w 1096143"/>
                    <a:gd name="connsiteY7" fmla="*/ 634427 h 991673"/>
                    <a:gd name="connsiteX8" fmla="*/ 924712 w 1096143"/>
                    <a:gd name="connsiteY8" fmla="*/ 888487 h 991673"/>
                    <a:gd name="connsiteX0" fmla="*/ 930234 w 1101665"/>
                    <a:gd name="connsiteY0" fmla="*/ 888487 h 991673"/>
                    <a:gd name="connsiteX1" fmla="*/ 718048 w 1101665"/>
                    <a:gd name="connsiteY1" fmla="*/ 988764 h 991673"/>
                    <a:gd name="connsiteX2" fmla="*/ 169062 w 1101665"/>
                    <a:gd name="connsiteY2" fmla="*/ 889957 h 991673"/>
                    <a:gd name="connsiteX3" fmla="*/ 5522 w 1101665"/>
                    <a:gd name="connsiteY3" fmla="*/ 413115 h 991673"/>
                    <a:gd name="connsiteX4" fmla="*/ 245670 w 1101665"/>
                    <a:gd name="connsiteY4" fmla="*/ 81851 h 991673"/>
                    <a:gd name="connsiteX5" fmla="*/ 764153 w 1101665"/>
                    <a:gd name="connsiteY5" fmla="*/ 23422 h 991673"/>
                    <a:gd name="connsiteX6" fmla="*/ 1100085 w 1101665"/>
                    <a:gd name="connsiteY6" fmla="*/ 272488 h 991673"/>
                    <a:gd name="connsiteX7" fmla="*/ 779698 w 1101665"/>
                    <a:gd name="connsiteY7" fmla="*/ 634427 h 991673"/>
                    <a:gd name="connsiteX8" fmla="*/ 930234 w 1101665"/>
                    <a:gd name="connsiteY8" fmla="*/ 888487 h 991673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45670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88487 h 991022"/>
                    <a:gd name="connsiteX1" fmla="*/ 718048 w 1101665"/>
                    <a:gd name="connsiteY1" fmla="*/ 988764 h 991022"/>
                    <a:gd name="connsiteX2" fmla="*/ 169062 w 1101665"/>
                    <a:gd name="connsiteY2" fmla="*/ 889957 h 991022"/>
                    <a:gd name="connsiteX3" fmla="*/ 5522 w 1101665"/>
                    <a:gd name="connsiteY3" fmla="*/ 473013 h 991022"/>
                    <a:gd name="connsiteX4" fmla="*/ 278659 w 1101665"/>
                    <a:gd name="connsiteY4" fmla="*/ 81851 h 991022"/>
                    <a:gd name="connsiteX5" fmla="*/ 764153 w 1101665"/>
                    <a:gd name="connsiteY5" fmla="*/ 23422 h 991022"/>
                    <a:gd name="connsiteX6" fmla="*/ 1100085 w 1101665"/>
                    <a:gd name="connsiteY6" fmla="*/ 272488 h 991022"/>
                    <a:gd name="connsiteX7" fmla="*/ 779698 w 1101665"/>
                    <a:gd name="connsiteY7" fmla="*/ 634427 h 991022"/>
                    <a:gd name="connsiteX8" fmla="*/ 930234 w 1101665"/>
                    <a:gd name="connsiteY8" fmla="*/ 888487 h 991022"/>
                    <a:gd name="connsiteX0" fmla="*/ 930234 w 1101665"/>
                    <a:gd name="connsiteY0" fmla="*/ 892182 h 994717"/>
                    <a:gd name="connsiteX1" fmla="*/ 718048 w 1101665"/>
                    <a:gd name="connsiteY1" fmla="*/ 992459 h 994717"/>
                    <a:gd name="connsiteX2" fmla="*/ 169062 w 1101665"/>
                    <a:gd name="connsiteY2" fmla="*/ 893652 h 994717"/>
                    <a:gd name="connsiteX3" fmla="*/ 5522 w 1101665"/>
                    <a:gd name="connsiteY3" fmla="*/ 476708 h 994717"/>
                    <a:gd name="connsiteX4" fmla="*/ 278659 w 1101665"/>
                    <a:gd name="connsiteY4" fmla="*/ 85546 h 994717"/>
                    <a:gd name="connsiteX5" fmla="*/ 764153 w 1101665"/>
                    <a:gd name="connsiteY5" fmla="*/ 27117 h 994717"/>
                    <a:gd name="connsiteX6" fmla="*/ 1100085 w 1101665"/>
                    <a:gd name="connsiteY6" fmla="*/ 276183 h 994717"/>
                    <a:gd name="connsiteX7" fmla="*/ 779698 w 1101665"/>
                    <a:gd name="connsiteY7" fmla="*/ 638122 h 994717"/>
                    <a:gd name="connsiteX8" fmla="*/ 930234 w 1101665"/>
                    <a:gd name="connsiteY8" fmla="*/ 892182 h 99471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97972 h 1000507"/>
                    <a:gd name="connsiteX1" fmla="*/ 718048 w 1101665"/>
                    <a:gd name="connsiteY1" fmla="*/ 998249 h 1000507"/>
                    <a:gd name="connsiteX2" fmla="*/ 169062 w 1101665"/>
                    <a:gd name="connsiteY2" fmla="*/ 899442 h 1000507"/>
                    <a:gd name="connsiteX3" fmla="*/ 5522 w 1101665"/>
                    <a:gd name="connsiteY3" fmla="*/ 482498 h 1000507"/>
                    <a:gd name="connsiteX4" fmla="*/ 278659 w 1101665"/>
                    <a:gd name="connsiteY4" fmla="*/ 91336 h 1000507"/>
                    <a:gd name="connsiteX5" fmla="*/ 764153 w 1101665"/>
                    <a:gd name="connsiteY5" fmla="*/ 32907 h 1000507"/>
                    <a:gd name="connsiteX6" fmla="*/ 1100085 w 1101665"/>
                    <a:gd name="connsiteY6" fmla="*/ 281973 h 1000507"/>
                    <a:gd name="connsiteX7" fmla="*/ 779698 w 1101665"/>
                    <a:gd name="connsiteY7" fmla="*/ 643912 h 1000507"/>
                    <a:gd name="connsiteX8" fmla="*/ 930234 w 1101665"/>
                    <a:gd name="connsiteY8" fmla="*/ 897972 h 1000507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101665"/>
                    <a:gd name="connsiteY0" fmla="*/ 880821 h 983356"/>
                    <a:gd name="connsiteX1" fmla="*/ 718048 w 1101665"/>
                    <a:gd name="connsiteY1" fmla="*/ 981098 h 983356"/>
                    <a:gd name="connsiteX2" fmla="*/ 169062 w 1101665"/>
                    <a:gd name="connsiteY2" fmla="*/ 882291 h 983356"/>
                    <a:gd name="connsiteX3" fmla="*/ 5522 w 1101665"/>
                    <a:gd name="connsiteY3" fmla="*/ 465347 h 983356"/>
                    <a:gd name="connsiteX4" fmla="*/ 278659 w 1101665"/>
                    <a:gd name="connsiteY4" fmla="*/ 74185 h 983356"/>
                    <a:gd name="connsiteX5" fmla="*/ 764153 w 1101665"/>
                    <a:gd name="connsiteY5" fmla="*/ 15756 h 983356"/>
                    <a:gd name="connsiteX6" fmla="*/ 1100085 w 1101665"/>
                    <a:gd name="connsiteY6" fmla="*/ 264822 h 983356"/>
                    <a:gd name="connsiteX7" fmla="*/ 779698 w 1101665"/>
                    <a:gd name="connsiteY7" fmla="*/ 626761 h 983356"/>
                    <a:gd name="connsiteX8" fmla="*/ 930234 w 1101665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76817"/>
                    <a:gd name="connsiteY0" fmla="*/ 880821 h 983356"/>
                    <a:gd name="connsiteX1" fmla="*/ 718048 w 1076817"/>
                    <a:gd name="connsiteY1" fmla="*/ 981098 h 983356"/>
                    <a:gd name="connsiteX2" fmla="*/ 169062 w 1076817"/>
                    <a:gd name="connsiteY2" fmla="*/ 882291 h 983356"/>
                    <a:gd name="connsiteX3" fmla="*/ 5522 w 1076817"/>
                    <a:gd name="connsiteY3" fmla="*/ 465347 h 983356"/>
                    <a:gd name="connsiteX4" fmla="*/ 278659 w 1076817"/>
                    <a:gd name="connsiteY4" fmla="*/ 74185 h 983356"/>
                    <a:gd name="connsiteX5" fmla="*/ 764153 w 1076817"/>
                    <a:gd name="connsiteY5" fmla="*/ 15756 h 983356"/>
                    <a:gd name="connsiteX6" fmla="*/ 1075140 w 1076817"/>
                    <a:gd name="connsiteY6" fmla="*/ 231665 h 983356"/>
                    <a:gd name="connsiteX7" fmla="*/ 779698 w 1076817"/>
                    <a:gd name="connsiteY7" fmla="*/ 626761 h 983356"/>
                    <a:gd name="connsiteX8" fmla="*/ 930234 w 1076817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26139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571"/>
                    <a:gd name="connsiteY0" fmla="*/ 880821 h 983356"/>
                    <a:gd name="connsiteX1" fmla="*/ 718048 w 1039571"/>
                    <a:gd name="connsiteY1" fmla="*/ 981098 h 983356"/>
                    <a:gd name="connsiteX2" fmla="*/ 169062 w 1039571"/>
                    <a:gd name="connsiteY2" fmla="*/ 882291 h 983356"/>
                    <a:gd name="connsiteX3" fmla="*/ 5522 w 1039571"/>
                    <a:gd name="connsiteY3" fmla="*/ 465347 h 983356"/>
                    <a:gd name="connsiteX4" fmla="*/ 278659 w 1039571"/>
                    <a:gd name="connsiteY4" fmla="*/ 74185 h 983356"/>
                    <a:gd name="connsiteX5" fmla="*/ 764153 w 1039571"/>
                    <a:gd name="connsiteY5" fmla="*/ 15756 h 983356"/>
                    <a:gd name="connsiteX6" fmla="*/ 1037722 w 1039571"/>
                    <a:gd name="connsiteY6" fmla="*/ 275875 h 983356"/>
                    <a:gd name="connsiteX7" fmla="*/ 779698 w 1039571"/>
                    <a:gd name="connsiteY7" fmla="*/ 626761 h 983356"/>
                    <a:gd name="connsiteX8" fmla="*/ 930234 w 1039571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04656 h 983356"/>
                    <a:gd name="connsiteX8" fmla="*/ 930234 w 1039603"/>
                    <a:gd name="connsiteY8" fmla="*/ 880821 h 983356"/>
                    <a:gd name="connsiteX0" fmla="*/ 930234 w 1039603"/>
                    <a:gd name="connsiteY0" fmla="*/ 880821 h 983356"/>
                    <a:gd name="connsiteX1" fmla="*/ 718048 w 1039603"/>
                    <a:gd name="connsiteY1" fmla="*/ 981098 h 983356"/>
                    <a:gd name="connsiteX2" fmla="*/ 169062 w 1039603"/>
                    <a:gd name="connsiteY2" fmla="*/ 882291 h 983356"/>
                    <a:gd name="connsiteX3" fmla="*/ 5522 w 1039603"/>
                    <a:gd name="connsiteY3" fmla="*/ 465347 h 983356"/>
                    <a:gd name="connsiteX4" fmla="*/ 278659 w 1039603"/>
                    <a:gd name="connsiteY4" fmla="*/ 74185 h 983356"/>
                    <a:gd name="connsiteX5" fmla="*/ 764153 w 1039603"/>
                    <a:gd name="connsiteY5" fmla="*/ 15756 h 983356"/>
                    <a:gd name="connsiteX6" fmla="*/ 1037722 w 1039603"/>
                    <a:gd name="connsiteY6" fmla="*/ 275875 h 983356"/>
                    <a:gd name="connsiteX7" fmla="*/ 785934 w 1039603"/>
                    <a:gd name="connsiteY7" fmla="*/ 621235 h 983356"/>
                    <a:gd name="connsiteX8" fmla="*/ 930234 w 1039603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80821 h 983356"/>
                    <a:gd name="connsiteX1" fmla="*/ 718048 w 1039376"/>
                    <a:gd name="connsiteY1" fmla="*/ 981098 h 983356"/>
                    <a:gd name="connsiteX2" fmla="*/ 169062 w 1039376"/>
                    <a:gd name="connsiteY2" fmla="*/ 882291 h 983356"/>
                    <a:gd name="connsiteX3" fmla="*/ 5522 w 1039376"/>
                    <a:gd name="connsiteY3" fmla="*/ 465347 h 983356"/>
                    <a:gd name="connsiteX4" fmla="*/ 278659 w 1039376"/>
                    <a:gd name="connsiteY4" fmla="*/ 74185 h 983356"/>
                    <a:gd name="connsiteX5" fmla="*/ 764153 w 1039376"/>
                    <a:gd name="connsiteY5" fmla="*/ 15756 h 983356"/>
                    <a:gd name="connsiteX6" fmla="*/ 1037722 w 1039376"/>
                    <a:gd name="connsiteY6" fmla="*/ 275875 h 983356"/>
                    <a:gd name="connsiteX7" fmla="*/ 785934 w 1039376"/>
                    <a:gd name="connsiteY7" fmla="*/ 621235 h 983356"/>
                    <a:gd name="connsiteX8" fmla="*/ 930234 w 1039376"/>
                    <a:gd name="connsiteY8" fmla="*/ 880821 h 983356"/>
                    <a:gd name="connsiteX0" fmla="*/ 930234 w 1039376"/>
                    <a:gd name="connsiteY0" fmla="*/ 877205 h 979740"/>
                    <a:gd name="connsiteX1" fmla="*/ 718048 w 1039376"/>
                    <a:gd name="connsiteY1" fmla="*/ 977482 h 979740"/>
                    <a:gd name="connsiteX2" fmla="*/ 169062 w 1039376"/>
                    <a:gd name="connsiteY2" fmla="*/ 878675 h 979740"/>
                    <a:gd name="connsiteX3" fmla="*/ 5522 w 1039376"/>
                    <a:gd name="connsiteY3" fmla="*/ 461731 h 979740"/>
                    <a:gd name="connsiteX4" fmla="*/ 278659 w 1039376"/>
                    <a:gd name="connsiteY4" fmla="*/ 70569 h 979740"/>
                    <a:gd name="connsiteX5" fmla="*/ 764153 w 1039376"/>
                    <a:gd name="connsiteY5" fmla="*/ 12140 h 979740"/>
                    <a:gd name="connsiteX6" fmla="*/ 1037722 w 1039376"/>
                    <a:gd name="connsiteY6" fmla="*/ 272259 h 979740"/>
                    <a:gd name="connsiteX7" fmla="*/ 785934 w 1039376"/>
                    <a:gd name="connsiteY7" fmla="*/ 617619 h 979740"/>
                    <a:gd name="connsiteX8" fmla="*/ 930234 w 1039376"/>
                    <a:gd name="connsiteY8" fmla="*/ 877205 h 979740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80820 h 983355"/>
                    <a:gd name="connsiteX1" fmla="*/ 718048 w 1039376"/>
                    <a:gd name="connsiteY1" fmla="*/ 981097 h 983355"/>
                    <a:gd name="connsiteX2" fmla="*/ 169062 w 1039376"/>
                    <a:gd name="connsiteY2" fmla="*/ 882290 h 983355"/>
                    <a:gd name="connsiteX3" fmla="*/ 5522 w 1039376"/>
                    <a:gd name="connsiteY3" fmla="*/ 465346 h 983355"/>
                    <a:gd name="connsiteX4" fmla="*/ 278659 w 1039376"/>
                    <a:gd name="connsiteY4" fmla="*/ 74184 h 983355"/>
                    <a:gd name="connsiteX5" fmla="*/ 764153 w 1039376"/>
                    <a:gd name="connsiteY5" fmla="*/ 15755 h 983355"/>
                    <a:gd name="connsiteX6" fmla="*/ 1037722 w 1039376"/>
                    <a:gd name="connsiteY6" fmla="*/ 275874 h 983355"/>
                    <a:gd name="connsiteX7" fmla="*/ 785934 w 1039376"/>
                    <a:gd name="connsiteY7" fmla="*/ 621234 h 983355"/>
                    <a:gd name="connsiteX8" fmla="*/ 930234 w 1039376"/>
                    <a:gd name="connsiteY8" fmla="*/ 880820 h 983355"/>
                    <a:gd name="connsiteX0" fmla="*/ 930234 w 1039376"/>
                    <a:gd name="connsiteY0" fmla="*/ 879296 h 981831"/>
                    <a:gd name="connsiteX1" fmla="*/ 718048 w 1039376"/>
                    <a:gd name="connsiteY1" fmla="*/ 979573 h 981831"/>
                    <a:gd name="connsiteX2" fmla="*/ 169062 w 1039376"/>
                    <a:gd name="connsiteY2" fmla="*/ 880766 h 981831"/>
                    <a:gd name="connsiteX3" fmla="*/ 5522 w 1039376"/>
                    <a:gd name="connsiteY3" fmla="*/ 463822 h 981831"/>
                    <a:gd name="connsiteX4" fmla="*/ 316076 w 1039376"/>
                    <a:gd name="connsiteY4" fmla="*/ 78187 h 981831"/>
                    <a:gd name="connsiteX5" fmla="*/ 764153 w 1039376"/>
                    <a:gd name="connsiteY5" fmla="*/ 14231 h 981831"/>
                    <a:gd name="connsiteX6" fmla="*/ 1037722 w 1039376"/>
                    <a:gd name="connsiteY6" fmla="*/ 274350 h 981831"/>
                    <a:gd name="connsiteX7" fmla="*/ 785934 w 1039376"/>
                    <a:gd name="connsiteY7" fmla="*/ 619710 h 981831"/>
                    <a:gd name="connsiteX8" fmla="*/ 930234 w 1039376"/>
                    <a:gd name="connsiteY8" fmla="*/ 879296 h 981831"/>
                    <a:gd name="connsiteX0" fmla="*/ 930234 w 1039376"/>
                    <a:gd name="connsiteY0" fmla="*/ 871496 h 974031"/>
                    <a:gd name="connsiteX1" fmla="*/ 718048 w 1039376"/>
                    <a:gd name="connsiteY1" fmla="*/ 971773 h 974031"/>
                    <a:gd name="connsiteX2" fmla="*/ 169062 w 1039376"/>
                    <a:gd name="connsiteY2" fmla="*/ 872966 h 974031"/>
                    <a:gd name="connsiteX3" fmla="*/ 5522 w 1039376"/>
                    <a:gd name="connsiteY3" fmla="*/ 456022 h 974031"/>
                    <a:gd name="connsiteX4" fmla="*/ 316076 w 1039376"/>
                    <a:gd name="connsiteY4" fmla="*/ 70387 h 974031"/>
                    <a:gd name="connsiteX5" fmla="*/ 695554 w 1039376"/>
                    <a:gd name="connsiteY5" fmla="*/ 17483 h 974031"/>
                    <a:gd name="connsiteX6" fmla="*/ 1037722 w 1039376"/>
                    <a:gd name="connsiteY6" fmla="*/ 266550 h 974031"/>
                    <a:gd name="connsiteX7" fmla="*/ 785934 w 1039376"/>
                    <a:gd name="connsiteY7" fmla="*/ 611910 h 974031"/>
                    <a:gd name="connsiteX8" fmla="*/ 930234 w 1039376"/>
                    <a:gd name="connsiteY8" fmla="*/ 871496 h 974031"/>
                    <a:gd name="connsiteX0" fmla="*/ 930234 w 940132"/>
                    <a:gd name="connsiteY0" fmla="*/ 871496 h 974031"/>
                    <a:gd name="connsiteX1" fmla="*/ 718048 w 940132"/>
                    <a:gd name="connsiteY1" fmla="*/ 971773 h 974031"/>
                    <a:gd name="connsiteX2" fmla="*/ 169062 w 940132"/>
                    <a:gd name="connsiteY2" fmla="*/ 872966 h 974031"/>
                    <a:gd name="connsiteX3" fmla="*/ 5522 w 940132"/>
                    <a:gd name="connsiteY3" fmla="*/ 456022 h 974031"/>
                    <a:gd name="connsiteX4" fmla="*/ 316076 w 940132"/>
                    <a:gd name="connsiteY4" fmla="*/ 70387 h 974031"/>
                    <a:gd name="connsiteX5" fmla="*/ 695554 w 940132"/>
                    <a:gd name="connsiteY5" fmla="*/ 17483 h 974031"/>
                    <a:gd name="connsiteX6" fmla="*/ 937943 w 940132"/>
                    <a:gd name="connsiteY6" fmla="*/ 261024 h 974031"/>
                    <a:gd name="connsiteX7" fmla="*/ 785934 w 940132"/>
                    <a:gd name="connsiteY7" fmla="*/ 611910 h 974031"/>
                    <a:gd name="connsiteX8" fmla="*/ 930234 w 940132"/>
                    <a:gd name="connsiteY8" fmla="*/ 871496 h 974031"/>
                    <a:gd name="connsiteX0" fmla="*/ 930234 w 964913"/>
                    <a:gd name="connsiteY0" fmla="*/ 871496 h 974031"/>
                    <a:gd name="connsiteX1" fmla="*/ 718048 w 964913"/>
                    <a:gd name="connsiteY1" fmla="*/ 971773 h 974031"/>
                    <a:gd name="connsiteX2" fmla="*/ 169062 w 964913"/>
                    <a:gd name="connsiteY2" fmla="*/ 872966 h 974031"/>
                    <a:gd name="connsiteX3" fmla="*/ 5522 w 964913"/>
                    <a:gd name="connsiteY3" fmla="*/ 456022 h 974031"/>
                    <a:gd name="connsiteX4" fmla="*/ 316076 w 964913"/>
                    <a:gd name="connsiteY4" fmla="*/ 70387 h 974031"/>
                    <a:gd name="connsiteX5" fmla="*/ 695554 w 964913"/>
                    <a:gd name="connsiteY5" fmla="*/ 17483 h 974031"/>
                    <a:gd name="connsiteX6" fmla="*/ 962888 w 964913"/>
                    <a:gd name="connsiteY6" fmla="*/ 255498 h 974031"/>
                    <a:gd name="connsiteX7" fmla="*/ 785934 w 964913"/>
                    <a:gd name="connsiteY7" fmla="*/ 611910 h 974031"/>
                    <a:gd name="connsiteX8" fmla="*/ 930234 w 964913"/>
                    <a:gd name="connsiteY8" fmla="*/ 871496 h 974031"/>
                    <a:gd name="connsiteX0" fmla="*/ 930234 w 962888"/>
                    <a:gd name="connsiteY0" fmla="*/ 871496 h 974031"/>
                    <a:gd name="connsiteX1" fmla="*/ 718048 w 962888"/>
                    <a:gd name="connsiteY1" fmla="*/ 971773 h 974031"/>
                    <a:gd name="connsiteX2" fmla="*/ 169062 w 962888"/>
                    <a:gd name="connsiteY2" fmla="*/ 872966 h 974031"/>
                    <a:gd name="connsiteX3" fmla="*/ 5522 w 962888"/>
                    <a:gd name="connsiteY3" fmla="*/ 456022 h 974031"/>
                    <a:gd name="connsiteX4" fmla="*/ 316076 w 962888"/>
                    <a:gd name="connsiteY4" fmla="*/ 70387 h 974031"/>
                    <a:gd name="connsiteX5" fmla="*/ 695554 w 962888"/>
                    <a:gd name="connsiteY5" fmla="*/ 17483 h 974031"/>
                    <a:gd name="connsiteX6" fmla="*/ 962888 w 962888"/>
                    <a:gd name="connsiteY6" fmla="*/ 255498 h 974031"/>
                    <a:gd name="connsiteX7" fmla="*/ 785934 w 962888"/>
                    <a:gd name="connsiteY7" fmla="*/ 611910 h 974031"/>
                    <a:gd name="connsiteX8" fmla="*/ 930234 w 962888"/>
                    <a:gd name="connsiteY8" fmla="*/ 871496 h 974031"/>
                    <a:gd name="connsiteX0" fmla="*/ 930234 w 962888"/>
                    <a:gd name="connsiteY0" fmla="*/ 861400 h 963935"/>
                    <a:gd name="connsiteX1" fmla="*/ 718048 w 962888"/>
                    <a:gd name="connsiteY1" fmla="*/ 961677 h 963935"/>
                    <a:gd name="connsiteX2" fmla="*/ 169062 w 962888"/>
                    <a:gd name="connsiteY2" fmla="*/ 862870 h 963935"/>
                    <a:gd name="connsiteX3" fmla="*/ 5522 w 962888"/>
                    <a:gd name="connsiteY3" fmla="*/ 445926 h 963935"/>
                    <a:gd name="connsiteX4" fmla="*/ 316076 w 962888"/>
                    <a:gd name="connsiteY4" fmla="*/ 60291 h 963935"/>
                    <a:gd name="connsiteX5" fmla="*/ 782862 w 962888"/>
                    <a:gd name="connsiteY5" fmla="*/ 23965 h 963935"/>
                    <a:gd name="connsiteX6" fmla="*/ 962888 w 962888"/>
                    <a:gd name="connsiteY6" fmla="*/ 245402 h 963935"/>
                    <a:gd name="connsiteX7" fmla="*/ 785934 w 962888"/>
                    <a:gd name="connsiteY7" fmla="*/ 601814 h 963935"/>
                    <a:gd name="connsiteX8" fmla="*/ 930234 w 962888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85934 w 963766"/>
                    <a:gd name="connsiteY7" fmla="*/ 601814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60989 w 963766"/>
                    <a:gd name="connsiteY7" fmla="*/ 723390 h 963935"/>
                    <a:gd name="connsiteX8" fmla="*/ 930234 w 963766"/>
                    <a:gd name="connsiteY8" fmla="*/ 861400 h 963935"/>
                    <a:gd name="connsiteX0" fmla="*/ 930234 w 963766"/>
                    <a:gd name="connsiteY0" fmla="*/ 861400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930234 w 963766"/>
                    <a:gd name="connsiteY8" fmla="*/ 861400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245402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34971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886581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86581 w 963766"/>
                    <a:gd name="connsiteY8" fmla="*/ 828243 h 963935"/>
                    <a:gd name="connsiteX0" fmla="*/ 911526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911526 w 963766"/>
                    <a:gd name="connsiteY8" fmla="*/ 828243 h 963935"/>
                    <a:gd name="connsiteX0" fmla="*/ 824219 w 963766"/>
                    <a:gd name="connsiteY0" fmla="*/ 828243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24219 w 963766"/>
                    <a:gd name="connsiteY8" fmla="*/ 828243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766"/>
                    <a:gd name="connsiteY0" fmla="*/ 839295 h 963935"/>
                    <a:gd name="connsiteX1" fmla="*/ 718048 w 963766"/>
                    <a:gd name="connsiteY1" fmla="*/ 961677 h 963935"/>
                    <a:gd name="connsiteX2" fmla="*/ 169062 w 963766"/>
                    <a:gd name="connsiteY2" fmla="*/ 862870 h 963935"/>
                    <a:gd name="connsiteX3" fmla="*/ 5522 w 963766"/>
                    <a:gd name="connsiteY3" fmla="*/ 445926 h 963935"/>
                    <a:gd name="connsiteX4" fmla="*/ 316076 w 963766"/>
                    <a:gd name="connsiteY4" fmla="*/ 60291 h 963935"/>
                    <a:gd name="connsiteX5" fmla="*/ 782862 w 963766"/>
                    <a:gd name="connsiteY5" fmla="*/ 23965 h 963935"/>
                    <a:gd name="connsiteX6" fmla="*/ 962888 w 963766"/>
                    <a:gd name="connsiteY6" fmla="*/ 317243 h 963935"/>
                    <a:gd name="connsiteX7" fmla="*/ 704863 w 963766"/>
                    <a:gd name="connsiteY7" fmla="*/ 623919 h 963935"/>
                    <a:gd name="connsiteX8" fmla="*/ 892817 w 963766"/>
                    <a:gd name="connsiteY8" fmla="*/ 839295 h 963935"/>
                    <a:gd name="connsiteX0" fmla="*/ 892817 w 963877"/>
                    <a:gd name="connsiteY0" fmla="*/ 839295 h 963935"/>
                    <a:gd name="connsiteX1" fmla="*/ 718048 w 963877"/>
                    <a:gd name="connsiteY1" fmla="*/ 961677 h 963935"/>
                    <a:gd name="connsiteX2" fmla="*/ 169062 w 963877"/>
                    <a:gd name="connsiteY2" fmla="*/ 862870 h 963935"/>
                    <a:gd name="connsiteX3" fmla="*/ 5522 w 963877"/>
                    <a:gd name="connsiteY3" fmla="*/ 445926 h 963935"/>
                    <a:gd name="connsiteX4" fmla="*/ 316076 w 963877"/>
                    <a:gd name="connsiteY4" fmla="*/ 60291 h 963935"/>
                    <a:gd name="connsiteX5" fmla="*/ 782862 w 963877"/>
                    <a:gd name="connsiteY5" fmla="*/ 23965 h 963935"/>
                    <a:gd name="connsiteX6" fmla="*/ 962888 w 963877"/>
                    <a:gd name="connsiteY6" fmla="*/ 317243 h 963935"/>
                    <a:gd name="connsiteX7" fmla="*/ 704863 w 963877"/>
                    <a:gd name="connsiteY7" fmla="*/ 623919 h 963935"/>
                    <a:gd name="connsiteX8" fmla="*/ 892817 w 963877"/>
                    <a:gd name="connsiteY8" fmla="*/ 839295 h 963935"/>
                    <a:gd name="connsiteX0" fmla="*/ 892817 w 963877"/>
                    <a:gd name="connsiteY0" fmla="*/ 848349 h 972989"/>
                    <a:gd name="connsiteX1" fmla="*/ 718048 w 963877"/>
                    <a:gd name="connsiteY1" fmla="*/ 970731 h 972989"/>
                    <a:gd name="connsiteX2" fmla="*/ 169062 w 963877"/>
                    <a:gd name="connsiteY2" fmla="*/ 871924 h 972989"/>
                    <a:gd name="connsiteX3" fmla="*/ 5522 w 963877"/>
                    <a:gd name="connsiteY3" fmla="*/ 454980 h 972989"/>
                    <a:gd name="connsiteX4" fmla="*/ 316076 w 963877"/>
                    <a:gd name="connsiteY4" fmla="*/ 69345 h 972989"/>
                    <a:gd name="connsiteX5" fmla="*/ 782862 w 963877"/>
                    <a:gd name="connsiteY5" fmla="*/ 33019 h 972989"/>
                    <a:gd name="connsiteX6" fmla="*/ 962888 w 963877"/>
                    <a:gd name="connsiteY6" fmla="*/ 326297 h 972989"/>
                    <a:gd name="connsiteX7" fmla="*/ 704863 w 963877"/>
                    <a:gd name="connsiteY7" fmla="*/ 632973 h 972989"/>
                    <a:gd name="connsiteX8" fmla="*/ 892817 w 963877"/>
                    <a:gd name="connsiteY8" fmla="*/ 848349 h 972989"/>
                    <a:gd name="connsiteX0" fmla="*/ 892726 w 963786"/>
                    <a:gd name="connsiteY0" fmla="*/ 848349 h 1000915"/>
                    <a:gd name="connsiteX1" fmla="*/ 717957 w 963786"/>
                    <a:gd name="connsiteY1" fmla="*/ 970731 h 1000915"/>
                    <a:gd name="connsiteX2" fmla="*/ 170718 w 963786"/>
                    <a:gd name="connsiteY2" fmla="*/ 955459 h 1000915"/>
                    <a:gd name="connsiteX3" fmla="*/ 5431 w 963786"/>
                    <a:gd name="connsiteY3" fmla="*/ 454980 h 1000915"/>
                    <a:gd name="connsiteX4" fmla="*/ 315985 w 963786"/>
                    <a:gd name="connsiteY4" fmla="*/ 69345 h 1000915"/>
                    <a:gd name="connsiteX5" fmla="*/ 782771 w 963786"/>
                    <a:gd name="connsiteY5" fmla="*/ 33019 h 1000915"/>
                    <a:gd name="connsiteX6" fmla="*/ 962797 w 963786"/>
                    <a:gd name="connsiteY6" fmla="*/ 326297 h 1000915"/>
                    <a:gd name="connsiteX7" fmla="*/ 704772 w 963786"/>
                    <a:gd name="connsiteY7" fmla="*/ 632973 h 1000915"/>
                    <a:gd name="connsiteX8" fmla="*/ 892726 w 963786"/>
                    <a:gd name="connsiteY8" fmla="*/ 848349 h 1000915"/>
                    <a:gd name="connsiteX0" fmla="*/ 891259 w 962319"/>
                    <a:gd name="connsiteY0" fmla="*/ 848349 h 1000295"/>
                    <a:gd name="connsiteX1" fmla="*/ 716490 w 962319"/>
                    <a:gd name="connsiteY1" fmla="*/ 970731 h 1000295"/>
                    <a:gd name="connsiteX2" fmla="*/ 207065 w 962319"/>
                    <a:gd name="connsiteY2" fmla="*/ 954494 h 1000295"/>
                    <a:gd name="connsiteX3" fmla="*/ 3964 w 962319"/>
                    <a:gd name="connsiteY3" fmla="*/ 454980 h 1000295"/>
                    <a:gd name="connsiteX4" fmla="*/ 314518 w 962319"/>
                    <a:gd name="connsiteY4" fmla="*/ 69345 h 1000295"/>
                    <a:gd name="connsiteX5" fmla="*/ 781304 w 962319"/>
                    <a:gd name="connsiteY5" fmla="*/ 33019 h 1000295"/>
                    <a:gd name="connsiteX6" fmla="*/ 961330 w 962319"/>
                    <a:gd name="connsiteY6" fmla="*/ 326297 h 1000295"/>
                    <a:gd name="connsiteX7" fmla="*/ 703305 w 962319"/>
                    <a:gd name="connsiteY7" fmla="*/ 632973 h 1000295"/>
                    <a:gd name="connsiteX8" fmla="*/ 891259 w 962319"/>
                    <a:gd name="connsiteY8" fmla="*/ 848349 h 1000295"/>
                    <a:gd name="connsiteX0" fmla="*/ 890960 w 962020"/>
                    <a:gd name="connsiteY0" fmla="*/ 848349 h 1012098"/>
                    <a:gd name="connsiteX1" fmla="*/ 646732 w 962020"/>
                    <a:gd name="connsiteY1" fmla="*/ 994582 h 1012098"/>
                    <a:gd name="connsiteX2" fmla="*/ 206766 w 962020"/>
                    <a:gd name="connsiteY2" fmla="*/ 954494 h 1012098"/>
                    <a:gd name="connsiteX3" fmla="*/ 3665 w 962020"/>
                    <a:gd name="connsiteY3" fmla="*/ 454980 h 1012098"/>
                    <a:gd name="connsiteX4" fmla="*/ 314219 w 962020"/>
                    <a:gd name="connsiteY4" fmla="*/ 69345 h 1012098"/>
                    <a:gd name="connsiteX5" fmla="*/ 781005 w 962020"/>
                    <a:gd name="connsiteY5" fmla="*/ 33019 h 1012098"/>
                    <a:gd name="connsiteX6" fmla="*/ 961031 w 962020"/>
                    <a:gd name="connsiteY6" fmla="*/ 326297 h 1012098"/>
                    <a:gd name="connsiteX7" fmla="*/ 703006 w 962020"/>
                    <a:gd name="connsiteY7" fmla="*/ 632973 h 1012098"/>
                    <a:gd name="connsiteX8" fmla="*/ 890960 w 962020"/>
                    <a:gd name="connsiteY8" fmla="*/ 848349 h 1012098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90960 w 962020"/>
                    <a:gd name="connsiteY0" fmla="*/ 848349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90960 w 962020"/>
                    <a:gd name="connsiteY8" fmla="*/ 848349 h 1023661"/>
                    <a:gd name="connsiteX0" fmla="*/ 833301 w 962020"/>
                    <a:gd name="connsiteY0" fmla="*/ 856128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33301 w 962020"/>
                    <a:gd name="connsiteY8" fmla="*/ 856128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3006 w 962020"/>
                    <a:gd name="connsiteY7" fmla="*/ 632973 h 1023661"/>
                    <a:gd name="connsiteX8" fmla="*/ 820294 w 962020"/>
                    <a:gd name="connsiteY8" fmla="*/ 848574 h 1023661"/>
                    <a:gd name="connsiteX0" fmla="*/ 820294 w 962020"/>
                    <a:gd name="connsiteY0" fmla="*/ 848574 h 1023661"/>
                    <a:gd name="connsiteX1" fmla="*/ 646732 w 962020"/>
                    <a:gd name="connsiteY1" fmla="*/ 994582 h 1023661"/>
                    <a:gd name="connsiteX2" fmla="*/ 206766 w 962020"/>
                    <a:gd name="connsiteY2" fmla="*/ 954494 h 1023661"/>
                    <a:gd name="connsiteX3" fmla="*/ 3665 w 962020"/>
                    <a:gd name="connsiteY3" fmla="*/ 454980 h 1023661"/>
                    <a:gd name="connsiteX4" fmla="*/ 314219 w 962020"/>
                    <a:gd name="connsiteY4" fmla="*/ 69345 h 1023661"/>
                    <a:gd name="connsiteX5" fmla="*/ 781005 w 962020"/>
                    <a:gd name="connsiteY5" fmla="*/ 33019 h 1023661"/>
                    <a:gd name="connsiteX6" fmla="*/ 961031 w 962020"/>
                    <a:gd name="connsiteY6" fmla="*/ 326297 h 1023661"/>
                    <a:gd name="connsiteX7" fmla="*/ 704549 w 962020"/>
                    <a:gd name="connsiteY7" fmla="*/ 638453 h 1023661"/>
                    <a:gd name="connsiteX8" fmla="*/ 820294 w 962020"/>
                    <a:gd name="connsiteY8" fmla="*/ 848574 h 1023661"/>
                    <a:gd name="connsiteX0" fmla="*/ 820294 w 879922"/>
                    <a:gd name="connsiteY0" fmla="*/ 848574 h 1023661"/>
                    <a:gd name="connsiteX1" fmla="*/ 646732 w 879922"/>
                    <a:gd name="connsiteY1" fmla="*/ 994582 h 1023661"/>
                    <a:gd name="connsiteX2" fmla="*/ 206766 w 879922"/>
                    <a:gd name="connsiteY2" fmla="*/ 954494 h 1023661"/>
                    <a:gd name="connsiteX3" fmla="*/ 3665 w 879922"/>
                    <a:gd name="connsiteY3" fmla="*/ 454980 h 1023661"/>
                    <a:gd name="connsiteX4" fmla="*/ 314219 w 879922"/>
                    <a:gd name="connsiteY4" fmla="*/ 69345 h 1023661"/>
                    <a:gd name="connsiteX5" fmla="*/ 781005 w 879922"/>
                    <a:gd name="connsiteY5" fmla="*/ 33019 h 1023661"/>
                    <a:gd name="connsiteX6" fmla="*/ 857717 w 879922"/>
                    <a:gd name="connsiteY6" fmla="*/ 403840 h 1023661"/>
                    <a:gd name="connsiteX7" fmla="*/ 704549 w 879922"/>
                    <a:gd name="connsiteY7" fmla="*/ 638453 h 1023661"/>
                    <a:gd name="connsiteX8" fmla="*/ 820294 w 879922"/>
                    <a:gd name="connsiteY8" fmla="*/ 848574 h 1023661"/>
                    <a:gd name="connsiteX0" fmla="*/ 820294 w 859397"/>
                    <a:gd name="connsiteY0" fmla="*/ 817587 h 992674"/>
                    <a:gd name="connsiteX1" fmla="*/ 646732 w 859397"/>
                    <a:gd name="connsiteY1" fmla="*/ 963595 h 992674"/>
                    <a:gd name="connsiteX2" fmla="*/ 206766 w 859397"/>
                    <a:gd name="connsiteY2" fmla="*/ 923507 h 992674"/>
                    <a:gd name="connsiteX3" fmla="*/ 3665 w 859397"/>
                    <a:gd name="connsiteY3" fmla="*/ 423993 h 992674"/>
                    <a:gd name="connsiteX4" fmla="*/ 314219 w 859397"/>
                    <a:gd name="connsiteY4" fmla="*/ 38358 h 992674"/>
                    <a:gd name="connsiteX5" fmla="*/ 699079 w 859397"/>
                    <a:gd name="connsiteY5" fmla="*/ 78241 h 992674"/>
                    <a:gd name="connsiteX6" fmla="*/ 857717 w 859397"/>
                    <a:gd name="connsiteY6" fmla="*/ 372853 h 992674"/>
                    <a:gd name="connsiteX7" fmla="*/ 704549 w 859397"/>
                    <a:gd name="connsiteY7" fmla="*/ 607466 h 992674"/>
                    <a:gd name="connsiteX8" fmla="*/ 820294 w 859397"/>
                    <a:gd name="connsiteY8" fmla="*/ 817587 h 99267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704549 w 864475"/>
                    <a:gd name="connsiteY7" fmla="*/ 611156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64475"/>
                    <a:gd name="connsiteY0" fmla="*/ 821277 h 996364"/>
                    <a:gd name="connsiteX1" fmla="*/ 646732 w 864475"/>
                    <a:gd name="connsiteY1" fmla="*/ 967285 h 996364"/>
                    <a:gd name="connsiteX2" fmla="*/ 206766 w 864475"/>
                    <a:gd name="connsiteY2" fmla="*/ 927197 h 996364"/>
                    <a:gd name="connsiteX3" fmla="*/ 3665 w 864475"/>
                    <a:gd name="connsiteY3" fmla="*/ 427683 h 996364"/>
                    <a:gd name="connsiteX4" fmla="*/ 314219 w 864475"/>
                    <a:gd name="connsiteY4" fmla="*/ 42048 h 996364"/>
                    <a:gd name="connsiteX5" fmla="*/ 738769 w 864475"/>
                    <a:gd name="connsiteY5" fmla="*/ 68302 h 996364"/>
                    <a:gd name="connsiteX6" fmla="*/ 857717 w 864475"/>
                    <a:gd name="connsiteY6" fmla="*/ 376543 h 996364"/>
                    <a:gd name="connsiteX7" fmla="*/ 689331 w 864475"/>
                    <a:gd name="connsiteY7" fmla="*/ 634410 h 996364"/>
                    <a:gd name="connsiteX8" fmla="*/ 820294 w 864475"/>
                    <a:gd name="connsiteY8" fmla="*/ 821277 h 996364"/>
                    <a:gd name="connsiteX0" fmla="*/ 820294 w 854717"/>
                    <a:gd name="connsiteY0" fmla="*/ 821277 h 996364"/>
                    <a:gd name="connsiteX1" fmla="*/ 646732 w 854717"/>
                    <a:gd name="connsiteY1" fmla="*/ 967285 h 996364"/>
                    <a:gd name="connsiteX2" fmla="*/ 206766 w 854717"/>
                    <a:gd name="connsiteY2" fmla="*/ 927197 h 996364"/>
                    <a:gd name="connsiteX3" fmla="*/ 3665 w 854717"/>
                    <a:gd name="connsiteY3" fmla="*/ 427683 h 996364"/>
                    <a:gd name="connsiteX4" fmla="*/ 314219 w 854717"/>
                    <a:gd name="connsiteY4" fmla="*/ 42048 h 996364"/>
                    <a:gd name="connsiteX5" fmla="*/ 738769 w 854717"/>
                    <a:gd name="connsiteY5" fmla="*/ 68302 h 996364"/>
                    <a:gd name="connsiteX6" fmla="*/ 844170 w 854717"/>
                    <a:gd name="connsiteY6" fmla="*/ 309078 h 996364"/>
                    <a:gd name="connsiteX7" fmla="*/ 689331 w 854717"/>
                    <a:gd name="connsiteY7" fmla="*/ 634410 h 996364"/>
                    <a:gd name="connsiteX8" fmla="*/ 820294 w 854717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9223"/>
                    <a:gd name="connsiteY0" fmla="*/ 821277 h 996364"/>
                    <a:gd name="connsiteX1" fmla="*/ 646732 w 859223"/>
                    <a:gd name="connsiteY1" fmla="*/ 967285 h 996364"/>
                    <a:gd name="connsiteX2" fmla="*/ 206766 w 859223"/>
                    <a:gd name="connsiteY2" fmla="*/ 927197 h 996364"/>
                    <a:gd name="connsiteX3" fmla="*/ 3665 w 859223"/>
                    <a:gd name="connsiteY3" fmla="*/ 427683 h 996364"/>
                    <a:gd name="connsiteX4" fmla="*/ 314219 w 859223"/>
                    <a:gd name="connsiteY4" fmla="*/ 42048 h 996364"/>
                    <a:gd name="connsiteX5" fmla="*/ 738769 w 859223"/>
                    <a:gd name="connsiteY5" fmla="*/ 68302 h 996364"/>
                    <a:gd name="connsiteX6" fmla="*/ 844170 w 859223"/>
                    <a:gd name="connsiteY6" fmla="*/ 309078 h 996364"/>
                    <a:gd name="connsiteX7" fmla="*/ 689331 w 859223"/>
                    <a:gd name="connsiteY7" fmla="*/ 634410 h 996364"/>
                    <a:gd name="connsiteX8" fmla="*/ 820294 w 859223"/>
                    <a:gd name="connsiteY8" fmla="*/ 821277 h 996364"/>
                    <a:gd name="connsiteX0" fmla="*/ 820294 w 854278"/>
                    <a:gd name="connsiteY0" fmla="*/ 821277 h 996364"/>
                    <a:gd name="connsiteX1" fmla="*/ 646732 w 854278"/>
                    <a:gd name="connsiteY1" fmla="*/ 967285 h 996364"/>
                    <a:gd name="connsiteX2" fmla="*/ 206766 w 854278"/>
                    <a:gd name="connsiteY2" fmla="*/ 927197 h 996364"/>
                    <a:gd name="connsiteX3" fmla="*/ 3665 w 854278"/>
                    <a:gd name="connsiteY3" fmla="*/ 427683 h 996364"/>
                    <a:gd name="connsiteX4" fmla="*/ 314219 w 854278"/>
                    <a:gd name="connsiteY4" fmla="*/ 42048 h 996364"/>
                    <a:gd name="connsiteX5" fmla="*/ 738769 w 854278"/>
                    <a:gd name="connsiteY5" fmla="*/ 68302 h 996364"/>
                    <a:gd name="connsiteX6" fmla="*/ 844170 w 854278"/>
                    <a:gd name="connsiteY6" fmla="*/ 309078 h 996364"/>
                    <a:gd name="connsiteX7" fmla="*/ 689331 w 854278"/>
                    <a:gd name="connsiteY7" fmla="*/ 634410 h 996364"/>
                    <a:gd name="connsiteX8" fmla="*/ 820294 w 854278"/>
                    <a:gd name="connsiteY8" fmla="*/ 821277 h 996364"/>
                    <a:gd name="connsiteX0" fmla="*/ 805221 w 839205"/>
                    <a:gd name="connsiteY0" fmla="*/ 821277 h 993483"/>
                    <a:gd name="connsiteX1" fmla="*/ 631659 w 839205"/>
                    <a:gd name="connsiteY1" fmla="*/ 967285 h 993483"/>
                    <a:gd name="connsiteX2" fmla="*/ 191693 w 839205"/>
                    <a:gd name="connsiteY2" fmla="*/ 927197 h 993483"/>
                    <a:gd name="connsiteX3" fmla="*/ 4016 w 839205"/>
                    <a:gd name="connsiteY3" fmla="*/ 482484 h 993483"/>
                    <a:gd name="connsiteX4" fmla="*/ 299146 w 839205"/>
                    <a:gd name="connsiteY4" fmla="*/ 42048 h 993483"/>
                    <a:gd name="connsiteX5" fmla="*/ 723696 w 839205"/>
                    <a:gd name="connsiteY5" fmla="*/ 68302 h 993483"/>
                    <a:gd name="connsiteX6" fmla="*/ 829097 w 839205"/>
                    <a:gd name="connsiteY6" fmla="*/ 309078 h 993483"/>
                    <a:gd name="connsiteX7" fmla="*/ 674258 w 839205"/>
                    <a:gd name="connsiteY7" fmla="*/ 634410 h 993483"/>
                    <a:gd name="connsiteX8" fmla="*/ 805221 w 839205"/>
                    <a:gd name="connsiteY8" fmla="*/ 821277 h 993483"/>
                    <a:gd name="connsiteX0" fmla="*/ 810061 w 844045"/>
                    <a:gd name="connsiteY0" fmla="*/ 821277 h 993397"/>
                    <a:gd name="connsiteX1" fmla="*/ 636499 w 844045"/>
                    <a:gd name="connsiteY1" fmla="*/ 967285 h 993397"/>
                    <a:gd name="connsiteX2" fmla="*/ 196533 w 844045"/>
                    <a:gd name="connsiteY2" fmla="*/ 927197 h 993397"/>
                    <a:gd name="connsiteX3" fmla="*/ 3895 w 844045"/>
                    <a:gd name="connsiteY3" fmla="*/ 484188 h 993397"/>
                    <a:gd name="connsiteX4" fmla="*/ 303986 w 844045"/>
                    <a:gd name="connsiteY4" fmla="*/ 42048 h 993397"/>
                    <a:gd name="connsiteX5" fmla="*/ 728536 w 844045"/>
                    <a:gd name="connsiteY5" fmla="*/ 68302 h 993397"/>
                    <a:gd name="connsiteX6" fmla="*/ 833937 w 844045"/>
                    <a:gd name="connsiteY6" fmla="*/ 309078 h 993397"/>
                    <a:gd name="connsiteX7" fmla="*/ 679098 w 844045"/>
                    <a:gd name="connsiteY7" fmla="*/ 634410 h 993397"/>
                    <a:gd name="connsiteX8" fmla="*/ 810061 w 844045"/>
                    <a:gd name="connsiteY8" fmla="*/ 821277 h 993397"/>
                    <a:gd name="connsiteX0" fmla="*/ 810061 w 844045"/>
                    <a:gd name="connsiteY0" fmla="*/ 825239 h 997359"/>
                    <a:gd name="connsiteX1" fmla="*/ 636499 w 844045"/>
                    <a:gd name="connsiteY1" fmla="*/ 971247 h 997359"/>
                    <a:gd name="connsiteX2" fmla="*/ 196533 w 844045"/>
                    <a:gd name="connsiteY2" fmla="*/ 931159 h 997359"/>
                    <a:gd name="connsiteX3" fmla="*/ 3895 w 844045"/>
                    <a:gd name="connsiteY3" fmla="*/ 488150 h 997359"/>
                    <a:gd name="connsiteX4" fmla="*/ 303986 w 844045"/>
                    <a:gd name="connsiteY4" fmla="*/ 46010 h 997359"/>
                    <a:gd name="connsiteX5" fmla="*/ 728536 w 844045"/>
                    <a:gd name="connsiteY5" fmla="*/ 72264 h 997359"/>
                    <a:gd name="connsiteX6" fmla="*/ 833937 w 844045"/>
                    <a:gd name="connsiteY6" fmla="*/ 313040 h 997359"/>
                    <a:gd name="connsiteX7" fmla="*/ 679098 w 844045"/>
                    <a:gd name="connsiteY7" fmla="*/ 638372 h 997359"/>
                    <a:gd name="connsiteX8" fmla="*/ 810061 w 844045"/>
                    <a:gd name="connsiteY8" fmla="*/ 825239 h 997359"/>
                    <a:gd name="connsiteX0" fmla="*/ 810061 w 837826"/>
                    <a:gd name="connsiteY0" fmla="*/ 825239 h 997359"/>
                    <a:gd name="connsiteX1" fmla="*/ 636499 w 837826"/>
                    <a:gd name="connsiteY1" fmla="*/ 971247 h 997359"/>
                    <a:gd name="connsiteX2" fmla="*/ 196533 w 837826"/>
                    <a:gd name="connsiteY2" fmla="*/ 931159 h 997359"/>
                    <a:gd name="connsiteX3" fmla="*/ 3895 w 837826"/>
                    <a:gd name="connsiteY3" fmla="*/ 488150 h 997359"/>
                    <a:gd name="connsiteX4" fmla="*/ 303986 w 837826"/>
                    <a:gd name="connsiteY4" fmla="*/ 46010 h 997359"/>
                    <a:gd name="connsiteX5" fmla="*/ 728536 w 837826"/>
                    <a:gd name="connsiteY5" fmla="*/ 72264 h 997359"/>
                    <a:gd name="connsiteX6" fmla="*/ 833937 w 837826"/>
                    <a:gd name="connsiteY6" fmla="*/ 313040 h 997359"/>
                    <a:gd name="connsiteX7" fmla="*/ 679098 w 837826"/>
                    <a:gd name="connsiteY7" fmla="*/ 638372 h 997359"/>
                    <a:gd name="connsiteX8" fmla="*/ 810061 w 837826"/>
                    <a:gd name="connsiteY8" fmla="*/ 825239 h 997359"/>
                    <a:gd name="connsiteX0" fmla="*/ 810061 w 839752"/>
                    <a:gd name="connsiteY0" fmla="*/ 825239 h 997359"/>
                    <a:gd name="connsiteX1" fmla="*/ 636499 w 839752"/>
                    <a:gd name="connsiteY1" fmla="*/ 971247 h 997359"/>
                    <a:gd name="connsiteX2" fmla="*/ 196533 w 839752"/>
                    <a:gd name="connsiteY2" fmla="*/ 931159 h 997359"/>
                    <a:gd name="connsiteX3" fmla="*/ 3895 w 839752"/>
                    <a:gd name="connsiteY3" fmla="*/ 488150 h 997359"/>
                    <a:gd name="connsiteX4" fmla="*/ 303986 w 839752"/>
                    <a:gd name="connsiteY4" fmla="*/ 46010 h 997359"/>
                    <a:gd name="connsiteX5" fmla="*/ 728536 w 839752"/>
                    <a:gd name="connsiteY5" fmla="*/ 72264 h 997359"/>
                    <a:gd name="connsiteX6" fmla="*/ 833937 w 839752"/>
                    <a:gd name="connsiteY6" fmla="*/ 313040 h 997359"/>
                    <a:gd name="connsiteX7" fmla="*/ 679098 w 839752"/>
                    <a:gd name="connsiteY7" fmla="*/ 638372 h 997359"/>
                    <a:gd name="connsiteX8" fmla="*/ 810061 w 839752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  <a:gd name="connsiteX0" fmla="*/ 810061 w 835020"/>
                    <a:gd name="connsiteY0" fmla="*/ 825239 h 997359"/>
                    <a:gd name="connsiteX1" fmla="*/ 636499 w 835020"/>
                    <a:gd name="connsiteY1" fmla="*/ 971247 h 997359"/>
                    <a:gd name="connsiteX2" fmla="*/ 196533 w 835020"/>
                    <a:gd name="connsiteY2" fmla="*/ 931159 h 997359"/>
                    <a:gd name="connsiteX3" fmla="*/ 3895 w 835020"/>
                    <a:gd name="connsiteY3" fmla="*/ 488150 h 997359"/>
                    <a:gd name="connsiteX4" fmla="*/ 303986 w 835020"/>
                    <a:gd name="connsiteY4" fmla="*/ 46010 h 997359"/>
                    <a:gd name="connsiteX5" fmla="*/ 728536 w 835020"/>
                    <a:gd name="connsiteY5" fmla="*/ 72264 h 997359"/>
                    <a:gd name="connsiteX6" fmla="*/ 833937 w 835020"/>
                    <a:gd name="connsiteY6" fmla="*/ 313040 h 997359"/>
                    <a:gd name="connsiteX7" fmla="*/ 679098 w 835020"/>
                    <a:gd name="connsiteY7" fmla="*/ 638372 h 997359"/>
                    <a:gd name="connsiteX8" fmla="*/ 810061 w 835020"/>
                    <a:gd name="connsiteY8" fmla="*/ 825239 h 997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5020" h="997359">
                      <a:moveTo>
                        <a:pt x="810061" y="825239"/>
                      </a:moveTo>
                      <a:cubicBezTo>
                        <a:pt x="802535" y="892973"/>
                        <a:pt x="793128" y="921694"/>
                        <a:pt x="636499" y="971247"/>
                      </a:cubicBezTo>
                      <a:cubicBezTo>
                        <a:pt x="509639" y="1010579"/>
                        <a:pt x="301967" y="1011675"/>
                        <a:pt x="196533" y="931159"/>
                      </a:cubicBezTo>
                      <a:cubicBezTo>
                        <a:pt x="91099" y="850643"/>
                        <a:pt x="-22619" y="627826"/>
                        <a:pt x="3895" y="488150"/>
                      </a:cubicBezTo>
                      <a:cubicBezTo>
                        <a:pt x="44850" y="274277"/>
                        <a:pt x="141406" y="135380"/>
                        <a:pt x="303986" y="46010"/>
                      </a:cubicBezTo>
                      <a:cubicBezTo>
                        <a:pt x="508213" y="-39080"/>
                        <a:pt x="629281" y="8213"/>
                        <a:pt x="728536" y="72264"/>
                      </a:cubicBezTo>
                      <a:cubicBezTo>
                        <a:pt x="818540" y="136504"/>
                        <a:pt x="840518" y="268354"/>
                        <a:pt x="833937" y="313040"/>
                      </a:cubicBezTo>
                      <a:cubicBezTo>
                        <a:pt x="812993" y="400119"/>
                        <a:pt x="646859" y="471045"/>
                        <a:pt x="679098" y="638372"/>
                      </a:cubicBezTo>
                      <a:cubicBezTo>
                        <a:pt x="729838" y="779093"/>
                        <a:pt x="812351" y="709408"/>
                        <a:pt x="810061" y="825239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51FC54D-47B6-4C49-8273-A6ADC442ED28}"/>
                    </a:ext>
                  </a:extLst>
                </p:cNvPr>
                <p:cNvSpPr txBox="1"/>
                <p:nvPr/>
              </p:nvSpPr>
              <p:spPr>
                <a:xfrm>
                  <a:off x="3172715" y="2523735"/>
                  <a:ext cx="1784734" cy="40005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350" dirty="0">
                      <a:latin typeface="Times" panose="02020603060405020304" pitchFamily="18" charset="0"/>
                      <a:ea typeface="楷体" panose="02010609060101010101" pitchFamily="49" charset="-122"/>
                    </a:rPr>
                    <a:t>(b)  </a:t>
                  </a:r>
                  <a:r>
                    <a:rPr lang="zh-CN" altLang="en-US" sz="1350" dirty="0">
                      <a:latin typeface="Times" panose="02020603060405020304" pitchFamily="18" charset="0"/>
                      <a:ea typeface="楷体" panose="02010609060101010101" pitchFamily="49" charset="-122"/>
                    </a:rPr>
                    <a:t>计算的原因</a:t>
                  </a: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A30BCE6-2315-4DA9-93FF-B2D4DC9E4547}"/>
                  </a:ext>
                </a:extLst>
              </p:cNvPr>
              <p:cNvSpPr txBox="1"/>
              <p:nvPr/>
            </p:nvSpPr>
            <p:spPr>
              <a:xfrm>
                <a:off x="4381500" y="2232025"/>
                <a:ext cx="876300" cy="30003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假设空间</a:t>
                </a: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AEB0BD13-5A0F-44A4-AFC3-280707542601}"/>
                  </a:ext>
                </a:extLst>
              </p:cNvPr>
              <p:cNvCxnSpPr/>
              <p:nvPr/>
            </p:nvCxnSpPr>
            <p:spPr>
              <a:xfrm flipH="1">
                <a:off x="4141788" y="2406650"/>
                <a:ext cx="233362" cy="2079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组合 36">
                <a:extLst>
                  <a:ext uri="{FF2B5EF4-FFF2-40B4-BE49-F238E27FC236}">
                    <a16:creationId xmlns:a16="http://schemas.microsoft.com/office/drawing/2014/main" id="{70269400-586A-49E7-BC67-EFD94CD40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3000" y="2967038"/>
                <a:ext cx="698500" cy="790575"/>
                <a:chOff x="4721652" y="2057177"/>
                <a:chExt cx="930275" cy="1054670"/>
              </a:xfrm>
            </p:grpSpPr>
            <p:graphicFrame>
              <p:nvGraphicFramePr>
                <p:cNvPr id="49" name="Object 2539">
                  <a:extLst>
                    <a:ext uri="{FF2B5EF4-FFF2-40B4-BE49-F238E27FC236}">
                      <a16:creationId xmlns:a16="http://schemas.microsoft.com/office/drawing/2014/main" id="{97DF327A-C5C9-494A-A954-6C61BEA40D6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90863" y="2824510"/>
                <a:ext cx="384175" cy="287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0" imgW="227520" imgH="169200" progId="">
                        <p:embed/>
                      </p:oleObj>
                    </mc:Choice>
                    <mc:Fallback>
                      <p:oleObj name="Formula" r:id="rId10" imgW="227520" imgH="169200" progId="">
                        <p:embed/>
                        <p:pic>
                          <p:nvPicPr>
                            <p:cNvPr id="1030" name="Object 2539">
                              <a:extLst>
                                <a:ext uri="{FF2B5EF4-FFF2-40B4-BE49-F238E27FC236}">
                                  <a16:creationId xmlns:a16="http://schemas.microsoft.com/office/drawing/2014/main" id="{1C3322BD-9B0D-4B0C-A5BA-6BCB29E4E8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0863" y="2824510"/>
                              <a:ext cx="384175" cy="287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2540">
                  <a:extLst>
                    <a:ext uri="{FF2B5EF4-FFF2-40B4-BE49-F238E27FC236}">
                      <a16:creationId xmlns:a16="http://schemas.microsoft.com/office/drawing/2014/main" id="{DF6A2A81-1C63-4BA7-A510-CB22A99FFE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08550" y="2443947"/>
                <a:ext cx="323850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1" imgW="191880" imgH="170280" progId="">
                        <p:embed/>
                      </p:oleObj>
                    </mc:Choice>
                    <mc:Fallback>
                      <p:oleObj name="Formula" r:id="rId11" imgW="191880" imgH="170280" progId="">
                        <p:embed/>
                        <p:pic>
                          <p:nvPicPr>
                            <p:cNvPr id="1031" name="Object 2540">
                              <a:extLst>
                                <a:ext uri="{FF2B5EF4-FFF2-40B4-BE49-F238E27FC236}">
                                  <a16:creationId xmlns:a16="http://schemas.microsoft.com/office/drawing/2014/main" id="{47E7646C-64B9-4089-A7E1-CFCD5D2AFBC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8550" y="2443947"/>
                              <a:ext cx="323850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2541">
                  <a:extLst>
                    <a:ext uri="{FF2B5EF4-FFF2-40B4-BE49-F238E27FC236}">
                      <a16:creationId xmlns:a16="http://schemas.microsoft.com/office/drawing/2014/main" id="{8D4F2589-8A83-41B6-BE26-C5A6149036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21652" y="2057177"/>
                <a:ext cx="392112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2" imgW="231480" imgH="169200" progId="">
                        <p:embed/>
                      </p:oleObj>
                    </mc:Choice>
                    <mc:Fallback>
                      <p:oleObj name="Formula" r:id="rId12" imgW="231480" imgH="169200" progId="">
                        <p:embed/>
                        <p:pic>
                          <p:nvPicPr>
                            <p:cNvPr id="1032" name="Object 2541">
                              <a:extLst>
                                <a:ext uri="{FF2B5EF4-FFF2-40B4-BE49-F238E27FC236}">
                                  <a16:creationId xmlns:a16="http://schemas.microsoft.com/office/drawing/2014/main" id="{C6FE81A5-F08E-4CBF-926C-F94450DBFEE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1652" y="2057177"/>
                              <a:ext cx="392112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2542">
                  <a:extLst>
                    <a:ext uri="{FF2B5EF4-FFF2-40B4-BE49-F238E27FC236}">
                      <a16:creationId xmlns:a16="http://schemas.microsoft.com/office/drawing/2014/main" id="{10F3582B-11B9-4F00-8D32-FE821FB3F13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62989" y="2117502"/>
                <a:ext cx="388938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Formula" r:id="rId13" imgW="230040" imgH="169200" progId="">
                        <p:embed/>
                      </p:oleObj>
                    </mc:Choice>
                    <mc:Fallback>
                      <p:oleObj name="Formula" r:id="rId13" imgW="230040" imgH="169200" progId="">
                        <p:embed/>
                        <p:pic>
                          <p:nvPicPr>
                            <p:cNvPr id="1033" name="Object 2542">
                              <a:extLst>
                                <a:ext uri="{FF2B5EF4-FFF2-40B4-BE49-F238E27FC236}">
                                  <a16:creationId xmlns:a16="http://schemas.microsoft.com/office/drawing/2014/main" id="{C1FEB8D5-7EE3-4C72-B81D-D73E7A6269F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2989" y="2117502"/>
                              <a:ext cx="388938" cy="2889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8" name="任意多边形 44">
                <a:extLst>
                  <a:ext uri="{FF2B5EF4-FFF2-40B4-BE49-F238E27FC236}">
                    <a16:creationId xmlns:a16="http://schemas.microsoft.com/office/drawing/2014/main" id="{E2696E50-CD59-40CC-A286-71711BE3F682}"/>
                  </a:ext>
                </a:extLst>
              </p:cNvPr>
              <p:cNvSpPr/>
              <p:nvPr/>
            </p:nvSpPr>
            <p:spPr>
              <a:xfrm>
                <a:off x="3370263" y="3690938"/>
                <a:ext cx="368300" cy="165100"/>
              </a:xfrm>
              <a:custGeom>
                <a:avLst/>
                <a:gdLst>
                  <a:gd name="connsiteX0" fmla="*/ 0 w 490538"/>
                  <a:gd name="connsiteY0" fmla="*/ 219318 h 219318"/>
                  <a:gd name="connsiteX1" fmla="*/ 9525 w 490538"/>
                  <a:gd name="connsiteY1" fmla="*/ 207411 h 219318"/>
                  <a:gd name="connsiteX2" fmla="*/ 21431 w 490538"/>
                  <a:gd name="connsiteY2" fmla="*/ 193124 h 219318"/>
                  <a:gd name="connsiteX3" fmla="*/ 35719 w 490538"/>
                  <a:gd name="connsiteY3" fmla="*/ 188361 h 219318"/>
                  <a:gd name="connsiteX4" fmla="*/ 42863 w 490538"/>
                  <a:gd name="connsiteY4" fmla="*/ 195505 h 219318"/>
                  <a:gd name="connsiteX5" fmla="*/ 66675 w 490538"/>
                  <a:gd name="connsiteY5" fmla="*/ 200268 h 219318"/>
                  <a:gd name="connsiteX6" fmla="*/ 76200 w 490538"/>
                  <a:gd name="connsiteY6" fmla="*/ 202649 h 219318"/>
                  <a:gd name="connsiteX7" fmla="*/ 104775 w 490538"/>
                  <a:gd name="connsiteY7" fmla="*/ 207411 h 219318"/>
                  <a:gd name="connsiteX8" fmla="*/ 126206 w 490538"/>
                  <a:gd name="connsiteY8" fmla="*/ 205030 h 219318"/>
                  <a:gd name="connsiteX9" fmla="*/ 135731 w 490538"/>
                  <a:gd name="connsiteY9" fmla="*/ 197886 h 219318"/>
                  <a:gd name="connsiteX10" fmla="*/ 145256 w 490538"/>
                  <a:gd name="connsiteY10" fmla="*/ 193124 h 219318"/>
                  <a:gd name="connsiteX11" fmla="*/ 147638 w 490538"/>
                  <a:gd name="connsiteY11" fmla="*/ 185980 h 219318"/>
                  <a:gd name="connsiteX12" fmla="*/ 152400 w 490538"/>
                  <a:gd name="connsiteY12" fmla="*/ 178836 h 219318"/>
                  <a:gd name="connsiteX13" fmla="*/ 161925 w 490538"/>
                  <a:gd name="connsiteY13" fmla="*/ 112161 h 219318"/>
                  <a:gd name="connsiteX14" fmla="*/ 169069 w 490538"/>
                  <a:gd name="connsiteY14" fmla="*/ 107399 h 219318"/>
                  <a:gd name="connsiteX15" fmla="*/ 176213 w 490538"/>
                  <a:gd name="connsiteY15" fmla="*/ 105018 h 219318"/>
                  <a:gd name="connsiteX16" fmla="*/ 200025 w 490538"/>
                  <a:gd name="connsiteY16" fmla="*/ 109780 h 219318"/>
                  <a:gd name="connsiteX17" fmla="*/ 207169 w 490538"/>
                  <a:gd name="connsiteY17" fmla="*/ 114543 h 219318"/>
                  <a:gd name="connsiteX18" fmla="*/ 221456 w 490538"/>
                  <a:gd name="connsiteY18" fmla="*/ 119305 h 219318"/>
                  <a:gd name="connsiteX19" fmla="*/ 252413 w 490538"/>
                  <a:gd name="connsiteY19" fmla="*/ 116924 h 219318"/>
                  <a:gd name="connsiteX20" fmla="*/ 266700 w 490538"/>
                  <a:gd name="connsiteY20" fmla="*/ 112161 h 219318"/>
                  <a:gd name="connsiteX21" fmla="*/ 283369 w 490538"/>
                  <a:gd name="connsiteY21" fmla="*/ 90730 h 219318"/>
                  <a:gd name="connsiteX22" fmla="*/ 288131 w 490538"/>
                  <a:gd name="connsiteY22" fmla="*/ 83586 h 219318"/>
                  <a:gd name="connsiteX23" fmla="*/ 295275 w 490538"/>
                  <a:gd name="connsiteY23" fmla="*/ 81205 h 219318"/>
                  <a:gd name="connsiteX24" fmla="*/ 302419 w 490538"/>
                  <a:gd name="connsiteY24" fmla="*/ 83586 h 219318"/>
                  <a:gd name="connsiteX25" fmla="*/ 309563 w 490538"/>
                  <a:gd name="connsiteY25" fmla="*/ 78824 h 219318"/>
                  <a:gd name="connsiteX26" fmla="*/ 321469 w 490538"/>
                  <a:gd name="connsiteY26" fmla="*/ 74061 h 219318"/>
                  <a:gd name="connsiteX27" fmla="*/ 338138 w 490538"/>
                  <a:gd name="connsiteY27" fmla="*/ 64536 h 219318"/>
                  <a:gd name="connsiteX28" fmla="*/ 361950 w 490538"/>
                  <a:gd name="connsiteY28" fmla="*/ 47868 h 219318"/>
                  <a:gd name="connsiteX29" fmla="*/ 378619 w 490538"/>
                  <a:gd name="connsiteY29" fmla="*/ 33580 h 219318"/>
                  <a:gd name="connsiteX30" fmla="*/ 381000 w 490538"/>
                  <a:gd name="connsiteY30" fmla="*/ 26436 h 219318"/>
                  <a:gd name="connsiteX31" fmla="*/ 395288 w 490538"/>
                  <a:gd name="connsiteY31" fmla="*/ 26436 h 219318"/>
                  <a:gd name="connsiteX32" fmla="*/ 402431 w 490538"/>
                  <a:gd name="connsiteY32" fmla="*/ 28818 h 219318"/>
                  <a:gd name="connsiteX33" fmla="*/ 423863 w 490538"/>
                  <a:gd name="connsiteY33" fmla="*/ 21674 h 219318"/>
                  <a:gd name="connsiteX34" fmla="*/ 431006 w 490538"/>
                  <a:gd name="connsiteY34" fmla="*/ 19293 h 219318"/>
                  <a:gd name="connsiteX35" fmla="*/ 445294 w 490538"/>
                  <a:gd name="connsiteY35" fmla="*/ 12149 h 219318"/>
                  <a:gd name="connsiteX36" fmla="*/ 469106 w 490538"/>
                  <a:gd name="connsiteY36" fmla="*/ 243 h 219318"/>
                  <a:gd name="connsiteX37" fmla="*/ 490538 w 490538"/>
                  <a:gd name="connsiteY37" fmla="*/ 243 h 2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90538" h="219318">
                    <a:moveTo>
                      <a:pt x="0" y="219318"/>
                    </a:moveTo>
                    <a:cubicBezTo>
                      <a:pt x="3175" y="215349"/>
                      <a:pt x="6475" y="211477"/>
                      <a:pt x="9525" y="207411"/>
                    </a:cubicBezTo>
                    <a:cubicBezTo>
                      <a:pt x="13122" y="202615"/>
                      <a:pt x="15835" y="196233"/>
                      <a:pt x="21431" y="193124"/>
                    </a:cubicBezTo>
                    <a:cubicBezTo>
                      <a:pt x="25819" y="190686"/>
                      <a:pt x="35719" y="188361"/>
                      <a:pt x="35719" y="188361"/>
                    </a:cubicBezTo>
                    <a:cubicBezTo>
                      <a:pt x="38100" y="190742"/>
                      <a:pt x="40061" y="193637"/>
                      <a:pt x="42863" y="195505"/>
                    </a:cubicBezTo>
                    <a:cubicBezTo>
                      <a:pt x="47446" y="198561"/>
                      <a:pt x="65153" y="199991"/>
                      <a:pt x="66675" y="200268"/>
                    </a:cubicBezTo>
                    <a:cubicBezTo>
                      <a:pt x="69895" y="200853"/>
                      <a:pt x="72983" y="202046"/>
                      <a:pt x="76200" y="202649"/>
                    </a:cubicBezTo>
                    <a:cubicBezTo>
                      <a:pt x="85691" y="204428"/>
                      <a:pt x="104775" y="207411"/>
                      <a:pt x="104775" y="207411"/>
                    </a:cubicBezTo>
                    <a:cubicBezTo>
                      <a:pt x="111919" y="206617"/>
                      <a:pt x="119336" y="207144"/>
                      <a:pt x="126206" y="205030"/>
                    </a:cubicBezTo>
                    <a:cubicBezTo>
                      <a:pt x="129999" y="203863"/>
                      <a:pt x="132365" y="199989"/>
                      <a:pt x="135731" y="197886"/>
                    </a:cubicBezTo>
                    <a:cubicBezTo>
                      <a:pt x="138741" y="196005"/>
                      <a:pt x="142081" y="194711"/>
                      <a:pt x="145256" y="193124"/>
                    </a:cubicBezTo>
                    <a:cubicBezTo>
                      <a:pt x="146050" y="190743"/>
                      <a:pt x="146515" y="188225"/>
                      <a:pt x="147638" y="185980"/>
                    </a:cubicBezTo>
                    <a:cubicBezTo>
                      <a:pt x="148918" y="183420"/>
                      <a:pt x="152084" y="181680"/>
                      <a:pt x="152400" y="178836"/>
                    </a:cubicBezTo>
                    <a:cubicBezTo>
                      <a:pt x="156000" y="146429"/>
                      <a:pt x="143121" y="130963"/>
                      <a:pt x="161925" y="112161"/>
                    </a:cubicBezTo>
                    <a:cubicBezTo>
                      <a:pt x="163949" y="110137"/>
                      <a:pt x="166509" y="108679"/>
                      <a:pt x="169069" y="107399"/>
                    </a:cubicBezTo>
                    <a:cubicBezTo>
                      <a:pt x="171314" y="106277"/>
                      <a:pt x="173832" y="105812"/>
                      <a:pt x="176213" y="105018"/>
                    </a:cubicBezTo>
                    <a:cubicBezTo>
                      <a:pt x="182353" y="105895"/>
                      <a:pt x="193377" y="106456"/>
                      <a:pt x="200025" y="109780"/>
                    </a:cubicBezTo>
                    <a:cubicBezTo>
                      <a:pt x="202585" y="111060"/>
                      <a:pt x="204554" y="113381"/>
                      <a:pt x="207169" y="114543"/>
                    </a:cubicBezTo>
                    <a:cubicBezTo>
                      <a:pt x="211756" y="116582"/>
                      <a:pt x="221456" y="119305"/>
                      <a:pt x="221456" y="119305"/>
                    </a:cubicBezTo>
                    <a:cubicBezTo>
                      <a:pt x="231775" y="118511"/>
                      <a:pt x="242190" y="118538"/>
                      <a:pt x="252413" y="116924"/>
                    </a:cubicBezTo>
                    <a:cubicBezTo>
                      <a:pt x="257372" y="116141"/>
                      <a:pt x="266700" y="112161"/>
                      <a:pt x="266700" y="112161"/>
                    </a:cubicBezTo>
                    <a:cubicBezTo>
                      <a:pt x="277891" y="100972"/>
                      <a:pt x="271977" y="107819"/>
                      <a:pt x="283369" y="90730"/>
                    </a:cubicBezTo>
                    <a:cubicBezTo>
                      <a:pt x="284956" y="88349"/>
                      <a:pt x="285416" y="84491"/>
                      <a:pt x="288131" y="83586"/>
                    </a:cubicBezTo>
                    <a:lnTo>
                      <a:pt x="295275" y="81205"/>
                    </a:lnTo>
                    <a:cubicBezTo>
                      <a:pt x="297656" y="81999"/>
                      <a:pt x="299943" y="83999"/>
                      <a:pt x="302419" y="83586"/>
                    </a:cubicBezTo>
                    <a:cubicBezTo>
                      <a:pt x="305242" y="83116"/>
                      <a:pt x="307003" y="80104"/>
                      <a:pt x="309563" y="78824"/>
                    </a:cubicBezTo>
                    <a:cubicBezTo>
                      <a:pt x="313386" y="76912"/>
                      <a:pt x="317500" y="75649"/>
                      <a:pt x="321469" y="74061"/>
                    </a:cubicBezTo>
                    <a:cubicBezTo>
                      <a:pt x="340800" y="54733"/>
                      <a:pt x="315751" y="77329"/>
                      <a:pt x="338138" y="64536"/>
                    </a:cubicBezTo>
                    <a:cubicBezTo>
                      <a:pt x="346550" y="59729"/>
                      <a:pt x="355099" y="54719"/>
                      <a:pt x="361950" y="47868"/>
                    </a:cubicBezTo>
                    <a:cubicBezTo>
                      <a:pt x="371900" y="37918"/>
                      <a:pt x="366400" y="42745"/>
                      <a:pt x="378619" y="33580"/>
                    </a:cubicBezTo>
                    <a:cubicBezTo>
                      <a:pt x="379413" y="31199"/>
                      <a:pt x="379432" y="28396"/>
                      <a:pt x="381000" y="26436"/>
                    </a:cubicBezTo>
                    <a:cubicBezTo>
                      <a:pt x="388256" y="17366"/>
                      <a:pt x="388032" y="22808"/>
                      <a:pt x="395288" y="26436"/>
                    </a:cubicBezTo>
                    <a:cubicBezTo>
                      <a:pt x="397533" y="27559"/>
                      <a:pt x="400050" y="28024"/>
                      <a:pt x="402431" y="28818"/>
                    </a:cubicBezTo>
                    <a:lnTo>
                      <a:pt x="423863" y="21674"/>
                    </a:lnTo>
                    <a:lnTo>
                      <a:pt x="431006" y="19293"/>
                    </a:lnTo>
                    <a:cubicBezTo>
                      <a:pt x="462716" y="-1848"/>
                      <a:pt x="415722" y="28578"/>
                      <a:pt x="445294" y="12149"/>
                    </a:cubicBezTo>
                    <a:cubicBezTo>
                      <a:pt x="456719" y="5802"/>
                      <a:pt x="457221" y="1157"/>
                      <a:pt x="469106" y="243"/>
                    </a:cubicBezTo>
                    <a:cubicBezTo>
                      <a:pt x="476229" y="-305"/>
                      <a:pt x="483394" y="243"/>
                      <a:pt x="490538" y="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tail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任意多边形 45">
              <a:extLst>
                <a:ext uri="{FF2B5EF4-FFF2-40B4-BE49-F238E27FC236}">
                  <a16:creationId xmlns:a16="http://schemas.microsoft.com/office/drawing/2014/main" id="{23B43695-0A50-4426-9DA2-8298E8C98482}"/>
                </a:ext>
              </a:extLst>
            </p:cNvPr>
            <p:cNvSpPr/>
            <p:nvPr/>
          </p:nvSpPr>
          <p:spPr>
            <a:xfrm>
              <a:off x="4125913" y="3176588"/>
              <a:ext cx="233362" cy="349250"/>
            </a:xfrm>
            <a:custGeom>
              <a:avLst/>
              <a:gdLst>
                <a:gd name="connsiteX0" fmla="*/ 312420 w 312420"/>
                <a:gd name="connsiteY0" fmla="*/ 464820 h 464820"/>
                <a:gd name="connsiteX1" fmla="*/ 274320 w 312420"/>
                <a:gd name="connsiteY1" fmla="*/ 457200 h 464820"/>
                <a:gd name="connsiteX2" fmla="*/ 228600 w 312420"/>
                <a:gd name="connsiteY2" fmla="*/ 441960 h 464820"/>
                <a:gd name="connsiteX3" fmla="*/ 220980 w 312420"/>
                <a:gd name="connsiteY3" fmla="*/ 342900 h 464820"/>
                <a:gd name="connsiteX4" fmla="*/ 160020 w 312420"/>
                <a:gd name="connsiteY4" fmla="*/ 304800 h 464820"/>
                <a:gd name="connsiteX5" fmla="*/ 137160 w 312420"/>
                <a:gd name="connsiteY5" fmla="*/ 297180 h 464820"/>
                <a:gd name="connsiteX6" fmla="*/ 129540 w 312420"/>
                <a:gd name="connsiteY6" fmla="*/ 205740 h 464820"/>
                <a:gd name="connsiteX7" fmla="*/ 83820 w 312420"/>
                <a:gd name="connsiteY7" fmla="*/ 190500 h 464820"/>
                <a:gd name="connsiteX8" fmla="*/ 60960 w 312420"/>
                <a:gd name="connsiteY8" fmla="*/ 182880 h 464820"/>
                <a:gd name="connsiteX9" fmla="*/ 53340 w 312420"/>
                <a:gd name="connsiteY9" fmla="*/ 160020 h 464820"/>
                <a:gd name="connsiteX10" fmla="*/ 45720 w 312420"/>
                <a:gd name="connsiteY10" fmla="*/ 68580 h 464820"/>
                <a:gd name="connsiteX11" fmla="*/ 22860 w 312420"/>
                <a:gd name="connsiteY11" fmla="*/ 53340 h 464820"/>
                <a:gd name="connsiteX12" fmla="*/ 0 w 312420"/>
                <a:gd name="connsiteY12" fmla="*/ 0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2420" h="464820">
                  <a:moveTo>
                    <a:pt x="312420" y="464820"/>
                  </a:moveTo>
                  <a:cubicBezTo>
                    <a:pt x="299720" y="462280"/>
                    <a:pt x="286815" y="460608"/>
                    <a:pt x="274320" y="457200"/>
                  </a:cubicBezTo>
                  <a:cubicBezTo>
                    <a:pt x="258822" y="452973"/>
                    <a:pt x="228600" y="441960"/>
                    <a:pt x="228600" y="441960"/>
                  </a:cubicBezTo>
                  <a:cubicBezTo>
                    <a:pt x="193079" y="388678"/>
                    <a:pt x="229511" y="453806"/>
                    <a:pt x="220980" y="342900"/>
                  </a:cubicBezTo>
                  <a:cubicBezTo>
                    <a:pt x="218756" y="313982"/>
                    <a:pt x="175967" y="310116"/>
                    <a:pt x="160020" y="304800"/>
                  </a:cubicBezTo>
                  <a:lnTo>
                    <a:pt x="137160" y="297180"/>
                  </a:lnTo>
                  <a:cubicBezTo>
                    <a:pt x="134620" y="266700"/>
                    <a:pt x="143218" y="233097"/>
                    <a:pt x="129540" y="205740"/>
                  </a:cubicBezTo>
                  <a:cubicBezTo>
                    <a:pt x="122356" y="191372"/>
                    <a:pt x="99060" y="195580"/>
                    <a:pt x="83820" y="190500"/>
                  </a:cubicBezTo>
                  <a:lnTo>
                    <a:pt x="60960" y="182880"/>
                  </a:lnTo>
                  <a:cubicBezTo>
                    <a:pt x="58420" y="175260"/>
                    <a:pt x="54402" y="167982"/>
                    <a:pt x="53340" y="160020"/>
                  </a:cubicBezTo>
                  <a:cubicBezTo>
                    <a:pt x="49298" y="129703"/>
                    <a:pt x="54123" y="97989"/>
                    <a:pt x="45720" y="68580"/>
                  </a:cubicBezTo>
                  <a:cubicBezTo>
                    <a:pt x="43204" y="59774"/>
                    <a:pt x="30480" y="58420"/>
                    <a:pt x="22860" y="53340"/>
                  </a:cubicBezTo>
                  <a:cubicBezTo>
                    <a:pt x="6484" y="4212"/>
                    <a:pt x="18979" y="18979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9E9D032-5A6B-4E2F-B939-385F65165BA9}"/>
              </a:ext>
            </a:extLst>
          </p:cNvPr>
          <p:cNvGrpSpPr/>
          <p:nvPr/>
        </p:nvGrpSpPr>
        <p:grpSpPr>
          <a:xfrm>
            <a:off x="6032768" y="2748088"/>
            <a:ext cx="2141537" cy="2003425"/>
            <a:chOff x="5180013" y="2593975"/>
            <a:chExt cx="2141537" cy="2003425"/>
          </a:xfrm>
        </p:grpSpPr>
        <p:grpSp>
          <p:nvGrpSpPr>
            <p:cNvPr id="56" name="组合 18">
              <a:extLst>
                <a:ext uri="{FF2B5EF4-FFF2-40B4-BE49-F238E27FC236}">
                  <a16:creationId xmlns:a16="http://schemas.microsoft.com/office/drawing/2014/main" id="{0734CB2C-F0F9-495F-A3D6-C520D0A09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2593975"/>
              <a:ext cx="1412875" cy="2003425"/>
              <a:chOff x="5701452" y="252542"/>
              <a:chExt cx="1884120" cy="2671143"/>
            </a:xfrm>
          </p:grpSpPr>
          <p:sp>
            <p:nvSpPr>
              <p:cNvPr id="67" name="弦形 6">
                <a:extLst>
                  <a:ext uri="{FF2B5EF4-FFF2-40B4-BE49-F238E27FC236}">
                    <a16:creationId xmlns:a16="http://schemas.microsoft.com/office/drawing/2014/main" id="{D93E85BF-C0F4-45C5-84FB-2A5E939071D1}"/>
                  </a:ext>
                </a:extLst>
              </p:cNvPr>
              <p:cNvSpPr/>
              <p:nvPr/>
            </p:nvSpPr>
            <p:spPr>
              <a:xfrm rot="1036148">
                <a:off x="5701452" y="252542"/>
                <a:ext cx="1884120" cy="2038282"/>
              </a:xfrm>
              <a:custGeom>
                <a:avLst/>
                <a:gdLst>
                  <a:gd name="connsiteX0" fmla="*/ 780489 w 914400"/>
                  <a:gd name="connsiteY0" fmla="*/ 780489 h 914400"/>
                  <a:gd name="connsiteX1" fmla="*/ 228600 w 914400"/>
                  <a:gd name="connsiteY1" fmla="*/ 853147 h 914400"/>
                  <a:gd name="connsiteX2" fmla="*/ 15579 w 914400"/>
                  <a:gd name="connsiteY2" fmla="*/ 338868 h 914400"/>
                  <a:gd name="connsiteX3" fmla="*/ 457200 w 914400"/>
                  <a:gd name="connsiteY3" fmla="*/ 0 h 914400"/>
                  <a:gd name="connsiteX4" fmla="*/ 780489 w 914400"/>
                  <a:gd name="connsiteY4" fmla="*/ 780489 h 914400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587063 w 780530"/>
                  <a:gd name="connsiteY4" fmla="*/ 372690 h 914567"/>
                  <a:gd name="connsiteX5" fmla="*/ 780530 w 780530"/>
                  <a:gd name="connsiteY5" fmla="*/ 780646 h 914567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496752 w 780530"/>
                  <a:gd name="connsiteY4" fmla="*/ 463001 h 914567"/>
                  <a:gd name="connsiteX5" fmla="*/ 780530 w 780530"/>
                  <a:gd name="connsiteY5" fmla="*/ 780646 h 914567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496752 w 780530"/>
                  <a:gd name="connsiteY4" fmla="*/ 463001 h 914567"/>
                  <a:gd name="connsiteX5" fmla="*/ 780530 w 780530"/>
                  <a:gd name="connsiteY5" fmla="*/ 780646 h 914567"/>
                  <a:gd name="connsiteX0" fmla="*/ 780530 w 780530"/>
                  <a:gd name="connsiteY0" fmla="*/ 780646 h 914567"/>
                  <a:gd name="connsiteX1" fmla="*/ 228641 w 780530"/>
                  <a:gd name="connsiteY1" fmla="*/ 853304 h 914567"/>
                  <a:gd name="connsiteX2" fmla="*/ 15620 w 780530"/>
                  <a:gd name="connsiteY2" fmla="*/ 339025 h 914567"/>
                  <a:gd name="connsiteX3" fmla="*/ 457241 w 780530"/>
                  <a:gd name="connsiteY3" fmla="*/ 157 h 914567"/>
                  <a:gd name="connsiteX4" fmla="*/ 496752 w 780530"/>
                  <a:gd name="connsiteY4" fmla="*/ 463001 h 914567"/>
                  <a:gd name="connsiteX5" fmla="*/ 780530 w 780530"/>
                  <a:gd name="connsiteY5" fmla="*/ 780646 h 914567"/>
                  <a:gd name="connsiteX0" fmla="*/ 780530 w 830052"/>
                  <a:gd name="connsiteY0" fmla="*/ 814484 h 948405"/>
                  <a:gd name="connsiteX1" fmla="*/ 228641 w 830052"/>
                  <a:gd name="connsiteY1" fmla="*/ 887142 h 948405"/>
                  <a:gd name="connsiteX2" fmla="*/ 15620 w 830052"/>
                  <a:gd name="connsiteY2" fmla="*/ 372863 h 948405"/>
                  <a:gd name="connsiteX3" fmla="*/ 829775 w 830052"/>
                  <a:gd name="connsiteY3" fmla="*/ 128 h 948405"/>
                  <a:gd name="connsiteX4" fmla="*/ 496752 w 830052"/>
                  <a:gd name="connsiteY4" fmla="*/ 496839 h 948405"/>
                  <a:gd name="connsiteX5" fmla="*/ 780530 w 830052"/>
                  <a:gd name="connsiteY5" fmla="*/ 814484 h 948405"/>
                  <a:gd name="connsiteX0" fmla="*/ 780530 w 830209"/>
                  <a:gd name="connsiteY0" fmla="*/ 814484 h 948405"/>
                  <a:gd name="connsiteX1" fmla="*/ 228641 w 830209"/>
                  <a:gd name="connsiteY1" fmla="*/ 887142 h 948405"/>
                  <a:gd name="connsiteX2" fmla="*/ 15620 w 830209"/>
                  <a:gd name="connsiteY2" fmla="*/ 372863 h 948405"/>
                  <a:gd name="connsiteX3" fmla="*/ 829775 w 830209"/>
                  <a:gd name="connsiteY3" fmla="*/ 128 h 948405"/>
                  <a:gd name="connsiteX4" fmla="*/ 666085 w 830209"/>
                  <a:gd name="connsiteY4" fmla="*/ 496839 h 948405"/>
                  <a:gd name="connsiteX5" fmla="*/ 780530 w 830209"/>
                  <a:gd name="connsiteY5" fmla="*/ 814484 h 948405"/>
                  <a:gd name="connsiteX0" fmla="*/ 780530 w 830209"/>
                  <a:gd name="connsiteY0" fmla="*/ 814484 h 948405"/>
                  <a:gd name="connsiteX1" fmla="*/ 228641 w 830209"/>
                  <a:gd name="connsiteY1" fmla="*/ 887142 h 948405"/>
                  <a:gd name="connsiteX2" fmla="*/ 15620 w 830209"/>
                  <a:gd name="connsiteY2" fmla="*/ 372863 h 948405"/>
                  <a:gd name="connsiteX3" fmla="*/ 829775 w 830209"/>
                  <a:gd name="connsiteY3" fmla="*/ 128 h 948405"/>
                  <a:gd name="connsiteX4" fmla="*/ 666085 w 830209"/>
                  <a:gd name="connsiteY4" fmla="*/ 496839 h 948405"/>
                  <a:gd name="connsiteX5" fmla="*/ 780530 w 830209"/>
                  <a:gd name="connsiteY5" fmla="*/ 814484 h 948405"/>
                  <a:gd name="connsiteX0" fmla="*/ 1005077 w 1005077"/>
                  <a:gd name="connsiteY0" fmla="*/ 825773 h 940792"/>
                  <a:gd name="connsiteX1" fmla="*/ 227410 w 1005077"/>
                  <a:gd name="connsiteY1" fmla="*/ 887142 h 940792"/>
                  <a:gd name="connsiteX2" fmla="*/ 14389 w 1005077"/>
                  <a:gd name="connsiteY2" fmla="*/ 372863 h 940792"/>
                  <a:gd name="connsiteX3" fmla="*/ 828544 w 1005077"/>
                  <a:gd name="connsiteY3" fmla="*/ 128 h 940792"/>
                  <a:gd name="connsiteX4" fmla="*/ 664854 w 1005077"/>
                  <a:gd name="connsiteY4" fmla="*/ 496839 h 940792"/>
                  <a:gd name="connsiteX5" fmla="*/ 1005077 w 1005077"/>
                  <a:gd name="connsiteY5" fmla="*/ 825773 h 940792"/>
                  <a:gd name="connsiteX0" fmla="*/ 991934 w 991934"/>
                  <a:gd name="connsiteY0" fmla="*/ 850090 h 965109"/>
                  <a:gd name="connsiteX1" fmla="*/ 214267 w 991934"/>
                  <a:gd name="connsiteY1" fmla="*/ 911459 h 965109"/>
                  <a:gd name="connsiteX2" fmla="*/ 1246 w 991934"/>
                  <a:gd name="connsiteY2" fmla="*/ 397180 h 965109"/>
                  <a:gd name="connsiteX3" fmla="*/ 200156 w 991934"/>
                  <a:gd name="connsiteY3" fmla="*/ 80891 h 965109"/>
                  <a:gd name="connsiteX4" fmla="*/ 815401 w 991934"/>
                  <a:gd name="connsiteY4" fmla="*/ 24445 h 965109"/>
                  <a:gd name="connsiteX5" fmla="*/ 651711 w 991934"/>
                  <a:gd name="connsiteY5" fmla="*/ 521156 h 965109"/>
                  <a:gd name="connsiteX6" fmla="*/ 991934 w 991934"/>
                  <a:gd name="connsiteY6" fmla="*/ 850090 h 965109"/>
                  <a:gd name="connsiteX0" fmla="*/ 1032041 w 1032041"/>
                  <a:gd name="connsiteY0" fmla="*/ 850090 h 946338"/>
                  <a:gd name="connsiteX1" fmla="*/ 254374 w 1032041"/>
                  <a:gd name="connsiteY1" fmla="*/ 911459 h 946338"/>
                  <a:gd name="connsiteX2" fmla="*/ 14484 w 1032041"/>
                  <a:gd name="connsiteY2" fmla="*/ 679203 h 946338"/>
                  <a:gd name="connsiteX3" fmla="*/ 41353 w 1032041"/>
                  <a:gd name="connsiteY3" fmla="*/ 397180 h 946338"/>
                  <a:gd name="connsiteX4" fmla="*/ 240263 w 1032041"/>
                  <a:gd name="connsiteY4" fmla="*/ 80891 h 946338"/>
                  <a:gd name="connsiteX5" fmla="*/ 855508 w 1032041"/>
                  <a:gd name="connsiteY5" fmla="*/ 24445 h 946338"/>
                  <a:gd name="connsiteX6" fmla="*/ 691818 w 1032041"/>
                  <a:gd name="connsiteY6" fmla="*/ 521156 h 946338"/>
                  <a:gd name="connsiteX7" fmla="*/ 1032041 w 1032041"/>
                  <a:gd name="connsiteY7" fmla="*/ 850090 h 946338"/>
                  <a:gd name="connsiteX0" fmla="*/ 1032041 w 1032041"/>
                  <a:gd name="connsiteY0" fmla="*/ 850090 h 996854"/>
                  <a:gd name="connsiteX1" fmla="*/ 646663 w 1032041"/>
                  <a:gd name="connsiteY1" fmla="*/ 995292 h 996854"/>
                  <a:gd name="connsiteX2" fmla="*/ 254374 w 1032041"/>
                  <a:gd name="connsiteY2" fmla="*/ 911459 h 996854"/>
                  <a:gd name="connsiteX3" fmla="*/ 14484 w 1032041"/>
                  <a:gd name="connsiteY3" fmla="*/ 679203 h 996854"/>
                  <a:gd name="connsiteX4" fmla="*/ 41353 w 1032041"/>
                  <a:gd name="connsiteY4" fmla="*/ 397180 h 996854"/>
                  <a:gd name="connsiteX5" fmla="*/ 240263 w 1032041"/>
                  <a:gd name="connsiteY5" fmla="*/ 80891 h 996854"/>
                  <a:gd name="connsiteX6" fmla="*/ 855508 w 1032041"/>
                  <a:gd name="connsiteY6" fmla="*/ 24445 h 996854"/>
                  <a:gd name="connsiteX7" fmla="*/ 691818 w 1032041"/>
                  <a:gd name="connsiteY7" fmla="*/ 521156 h 996854"/>
                  <a:gd name="connsiteX8" fmla="*/ 1032041 w 1032041"/>
                  <a:gd name="connsiteY8" fmla="*/ 850090 h 996854"/>
                  <a:gd name="connsiteX0" fmla="*/ 1080179 w 1080179"/>
                  <a:gd name="connsiteY0" fmla="*/ 850090 h 996854"/>
                  <a:gd name="connsiteX1" fmla="*/ 694801 w 1080179"/>
                  <a:gd name="connsiteY1" fmla="*/ 995292 h 996854"/>
                  <a:gd name="connsiteX2" fmla="*/ 302512 w 1080179"/>
                  <a:gd name="connsiteY2" fmla="*/ 911459 h 996854"/>
                  <a:gd name="connsiteX3" fmla="*/ 62622 w 1080179"/>
                  <a:gd name="connsiteY3" fmla="*/ 679203 h 996854"/>
                  <a:gd name="connsiteX4" fmla="*/ 7018 w 1080179"/>
                  <a:gd name="connsiteY4" fmla="*/ 367230 h 996854"/>
                  <a:gd name="connsiteX5" fmla="*/ 288401 w 1080179"/>
                  <a:gd name="connsiteY5" fmla="*/ 80891 h 996854"/>
                  <a:gd name="connsiteX6" fmla="*/ 903646 w 1080179"/>
                  <a:gd name="connsiteY6" fmla="*/ 24445 h 996854"/>
                  <a:gd name="connsiteX7" fmla="*/ 739956 w 1080179"/>
                  <a:gd name="connsiteY7" fmla="*/ 521156 h 996854"/>
                  <a:gd name="connsiteX8" fmla="*/ 1080179 w 1080179"/>
                  <a:gd name="connsiteY8" fmla="*/ 850090 h 996854"/>
                  <a:gd name="connsiteX0" fmla="*/ 1086133 w 1086133"/>
                  <a:gd name="connsiteY0" fmla="*/ 850090 h 996818"/>
                  <a:gd name="connsiteX1" fmla="*/ 700755 w 1086133"/>
                  <a:gd name="connsiteY1" fmla="*/ 995292 h 996818"/>
                  <a:gd name="connsiteX2" fmla="*/ 308466 w 1086133"/>
                  <a:gd name="connsiteY2" fmla="*/ 911459 h 996818"/>
                  <a:gd name="connsiteX3" fmla="*/ 35588 w 1086133"/>
                  <a:gd name="connsiteY3" fmla="*/ 686690 h 996818"/>
                  <a:gd name="connsiteX4" fmla="*/ 12972 w 1086133"/>
                  <a:gd name="connsiteY4" fmla="*/ 367230 h 996818"/>
                  <a:gd name="connsiteX5" fmla="*/ 294355 w 1086133"/>
                  <a:gd name="connsiteY5" fmla="*/ 80891 h 996818"/>
                  <a:gd name="connsiteX6" fmla="*/ 909600 w 1086133"/>
                  <a:gd name="connsiteY6" fmla="*/ 24445 h 996818"/>
                  <a:gd name="connsiteX7" fmla="*/ 745910 w 1086133"/>
                  <a:gd name="connsiteY7" fmla="*/ 521156 h 996818"/>
                  <a:gd name="connsiteX8" fmla="*/ 1086133 w 1086133"/>
                  <a:gd name="connsiteY8" fmla="*/ 850090 h 996818"/>
                  <a:gd name="connsiteX0" fmla="*/ 1086133 w 1086133"/>
                  <a:gd name="connsiteY0" fmla="*/ 880078 h 1026806"/>
                  <a:gd name="connsiteX1" fmla="*/ 700755 w 1086133"/>
                  <a:gd name="connsiteY1" fmla="*/ 1025280 h 1026806"/>
                  <a:gd name="connsiteX2" fmla="*/ 308466 w 1086133"/>
                  <a:gd name="connsiteY2" fmla="*/ 941447 h 1026806"/>
                  <a:gd name="connsiteX3" fmla="*/ 35588 w 1086133"/>
                  <a:gd name="connsiteY3" fmla="*/ 716678 h 1026806"/>
                  <a:gd name="connsiteX4" fmla="*/ 12972 w 1086133"/>
                  <a:gd name="connsiteY4" fmla="*/ 397218 h 1026806"/>
                  <a:gd name="connsiteX5" fmla="*/ 294355 w 1086133"/>
                  <a:gd name="connsiteY5" fmla="*/ 110879 h 1026806"/>
                  <a:gd name="connsiteX6" fmla="*/ 598410 w 1086133"/>
                  <a:gd name="connsiteY6" fmla="*/ 15013 h 1026806"/>
                  <a:gd name="connsiteX7" fmla="*/ 909600 w 1086133"/>
                  <a:gd name="connsiteY7" fmla="*/ 54433 h 1026806"/>
                  <a:gd name="connsiteX8" fmla="*/ 745910 w 1086133"/>
                  <a:gd name="connsiteY8" fmla="*/ 551144 h 1026806"/>
                  <a:gd name="connsiteX9" fmla="*/ 1086133 w 1086133"/>
                  <a:gd name="connsiteY9" fmla="*/ 880078 h 1026806"/>
                  <a:gd name="connsiteX0" fmla="*/ 1086133 w 1086133"/>
                  <a:gd name="connsiteY0" fmla="*/ 869968 h 1016696"/>
                  <a:gd name="connsiteX1" fmla="*/ 700755 w 1086133"/>
                  <a:gd name="connsiteY1" fmla="*/ 1015170 h 1016696"/>
                  <a:gd name="connsiteX2" fmla="*/ 308466 w 1086133"/>
                  <a:gd name="connsiteY2" fmla="*/ 931337 h 1016696"/>
                  <a:gd name="connsiteX3" fmla="*/ 35588 w 1086133"/>
                  <a:gd name="connsiteY3" fmla="*/ 706568 h 1016696"/>
                  <a:gd name="connsiteX4" fmla="*/ 12972 w 1086133"/>
                  <a:gd name="connsiteY4" fmla="*/ 387108 h 1016696"/>
                  <a:gd name="connsiteX5" fmla="*/ 294355 w 1086133"/>
                  <a:gd name="connsiteY5" fmla="*/ 100769 h 1016696"/>
                  <a:gd name="connsiteX6" fmla="*/ 598410 w 1086133"/>
                  <a:gd name="connsiteY6" fmla="*/ 4903 h 1016696"/>
                  <a:gd name="connsiteX7" fmla="*/ 818880 w 1086133"/>
                  <a:gd name="connsiteY7" fmla="*/ 74273 h 1016696"/>
                  <a:gd name="connsiteX8" fmla="*/ 745910 w 1086133"/>
                  <a:gd name="connsiteY8" fmla="*/ 541034 h 1016696"/>
                  <a:gd name="connsiteX9" fmla="*/ 1086133 w 1086133"/>
                  <a:gd name="connsiteY9" fmla="*/ 869968 h 1016696"/>
                  <a:gd name="connsiteX0" fmla="*/ 945930 w 945930"/>
                  <a:gd name="connsiteY0" fmla="*/ 884943 h 1016696"/>
                  <a:gd name="connsiteX1" fmla="*/ 700755 w 945930"/>
                  <a:gd name="connsiteY1" fmla="*/ 1015170 h 1016696"/>
                  <a:gd name="connsiteX2" fmla="*/ 308466 w 945930"/>
                  <a:gd name="connsiteY2" fmla="*/ 931337 h 1016696"/>
                  <a:gd name="connsiteX3" fmla="*/ 35588 w 945930"/>
                  <a:gd name="connsiteY3" fmla="*/ 706568 h 1016696"/>
                  <a:gd name="connsiteX4" fmla="*/ 12972 w 945930"/>
                  <a:gd name="connsiteY4" fmla="*/ 387108 h 1016696"/>
                  <a:gd name="connsiteX5" fmla="*/ 294355 w 945930"/>
                  <a:gd name="connsiteY5" fmla="*/ 100769 h 1016696"/>
                  <a:gd name="connsiteX6" fmla="*/ 598410 w 945930"/>
                  <a:gd name="connsiteY6" fmla="*/ 4903 h 1016696"/>
                  <a:gd name="connsiteX7" fmla="*/ 818880 w 945930"/>
                  <a:gd name="connsiteY7" fmla="*/ 74273 h 1016696"/>
                  <a:gd name="connsiteX8" fmla="*/ 745910 w 945930"/>
                  <a:gd name="connsiteY8" fmla="*/ 541034 h 1016696"/>
                  <a:gd name="connsiteX9" fmla="*/ 945930 w 945930"/>
                  <a:gd name="connsiteY9" fmla="*/ 884943 h 1016696"/>
                  <a:gd name="connsiteX0" fmla="*/ 945930 w 945930"/>
                  <a:gd name="connsiteY0" fmla="*/ 884943 h 1016696"/>
                  <a:gd name="connsiteX1" fmla="*/ 700755 w 945930"/>
                  <a:gd name="connsiteY1" fmla="*/ 1015170 h 1016696"/>
                  <a:gd name="connsiteX2" fmla="*/ 308466 w 945930"/>
                  <a:gd name="connsiteY2" fmla="*/ 931337 h 1016696"/>
                  <a:gd name="connsiteX3" fmla="*/ 35588 w 945930"/>
                  <a:gd name="connsiteY3" fmla="*/ 706568 h 1016696"/>
                  <a:gd name="connsiteX4" fmla="*/ 12972 w 945930"/>
                  <a:gd name="connsiteY4" fmla="*/ 387108 h 1016696"/>
                  <a:gd name="connsiteX5" fmla="*/ 294355 w 945930"/>
                  <a:gd name="connsiteY5" fmla="*/ 100769 h 1016696"/>
                  <a:gd name="connsiteX6" fmla="*/ 598410 w 945930"/>
                  <a:gd name="connsiteY6" fmla="*/ 4903 h 1016696"/>
                  <a:gd name="connsiteX7" fmla="*/ 818880 w 945930"/>
                  <a:gd name="connsiteY7" fmla="*/ 74273 h 1016696"/>
                  <a:gd name="connsiteX8" fmla="*/ 745910 w 945930"/>
                  <a:gd name="connsiteY8" fmla="*/ 630882 h 1016696"/>
                  <a:gd name="connsiteX9" fmla="*/ 945930 w 945930"/>
                  <a:gd name="connsiteY9" fmla="*/ 884943 h 1016696"/>
                  <a:gd name="connsiteX0" fmla="*/ 945930 w 945930"/>
                  <a:gd name="connsiteY0" fmla="*/ 884943 h 1016696"/>
                  <a:gd name="connsiteX1" fmla="*/ 700755 w 945930"/>
                  <a:gd name="connsiteY1" fmla="*/ 1015170 h 1016696"/>
                  <a:gd name="connsiteX2" fmla="*/ 308466 w 945930"/>
                  <a:gd name="connsiteY2" fmla="*/ 931337 h 1016696"/>
                  <a:gd name="connsiteX3" fmla="*/ 35588 w 945930"/>
                  <a:gd name="connsiteY3" fmla="*/ 706568 h 1016696"/>
                  <a:gd name="connsiteX4" fmla="*/ 12972 w 945930"/>
                  <a:gd name="connsiteY4" fmla="*/ 387108 h 1016696"/>
                  <a:gd name="connsiteX5" fmla="*/ 294355 w 945930"/>
                  <a:gd name="connsiteY5" fmla="*/ 100769 h 1016696"/>
                  <a:gd name="connsiteX6" fmla="*/ 598410 w 945930"/>
                  <a:gd name="connsiteY6" fmla="*/ 4903 h 1016696"/>
                  <a:gd name="connsiteX7" fmla="*/ 818880 w 945930"/>
                  <a:gd name="connsiteY7" fmla="*/ 74273 h 1016696"/>
                  <a:gd name="connsiteX8" fmla="*/ 745910 w 945930"/>
                  <a:gd name="connsiteY8" fmla="*/ 630882 h 1016696"/>
                  <a:gd name="connsiteX9" fmla="*/ 945930 w 945930"/>
                  <a:gd name="connsiteY9" fmla="*/ 884943 h 1016696"/>
                  <a:gd name="connsiteX0" fmla="*/ 945930 w 945930"/>
                  <a:gd name="connsiteY0" fmla="*/ 881919 h 1013672"/>
                  <a:gd name="connsiteX1" fmla="*/ 700755 w 945930"/>
                  <a:gd name="connsiteY1" fmla="*/ 1012146 h 1013672"/>
                  <a:gd name="connsiteX2" fmla="*/ 308466 w 945930"/>
                  <a:gd name="connsiteY2" fmla="*/ 928313 h 1013672"/>
                  <a:gd name="connsiteX3" fmla="*/ 35588 w 945930"/>
                  <a:gd name="connsiteY3" fmla="*/ 703544 h 1013672"/>
                  <a:gd name="connsiteX4" fmla="*/ 12972 w 945930"/>
                  <a:gd name="connsiteY4" fmla="*/ 384084 h 1013672"/>
                  <a:gd name="connsiteX5" fmla="*/ 294355 w 945930"/>
                  <a:gd name="connsiteY5" fmla="*/ 97745 h 1013672"/>
                  <a:gd name="connsiteX6" fmla="*/ 598410 w 945930"/>
                  <a:gd name="connsiteY6" fmla="*/ 1879 h 1013672"/>
                  <a:gd name="connsiteX7" fmla="*/ 818880 w 945930"/>
                  <a:gd name="connsiteY7" fmla="*/ 71249 h 1013672"/>
                  <a:gd name="connsiteX8" fmla="*/ 796343 w 945930"/>
                  <a:gd name="connsiteY8" fmla="*/ 361272 h 1013672"/>
                  <a:gd name="connsiteX9" fmla="*/ 745910 w 945930"/>
                  <a:gd name="connsiteY9" fmla="*/ 627858 h 1013672"/>
                  <a:gd name="connsiteX10" fmla="*/ 945930 w 945930"/>
                  <a:gd name="connsiteY10" fmla="*/ 881919 h 1013672"/>
                  <a:gd name="connsiteX0" fmla="*/ 945930 w 945930"/>
                  <a:gd name="connsiteY0" fmla="*/ 881919 h 1013672"/>
                  <a:gd name="connsiteX1" fmla="*/ 700755 w 945930"/>
                  <a:gd name="connsiteY1" fmla="*/ 1012146 h 1013672"/>
                  <a:gd name="connsiteX2" fmla="*/ 308466 w 945930"/>
                  <a:gd name="connsiteY2" fmla="*/ 928313 h 1013672"/>
                  <a:gd name="connsiteX3" fmla="*/ 35588 w 945930"/>
                  <a:gd name="connsiteY3" fmla="*/ 703544 h 1013672"/>
                  <a:gd name="connsiteX4" fmla="*/ 12972 w 945930"/>
                  <a:gd name="connsiteY4" fmla="*/ 384084 h 1013672"/>
                  <a:gd name="connsiteX5" fmla="*/ 294355 w 945930"/>
                  <a:gd name="connsiteY5" fmla="*/ 97745 h 1013672"/>
                  <a:gd name="connsiteX6" fmla="*/ 598410 w 945930"/>
                  <a:gd name="connsiteY6" fmla="*/ 1879 h 1013672"/>
                  <a:gd name="connsiteX7" fmla="*/ 818880 w 945930"/>
                  <a:gd name="connsiteY7" fmla="*/ 71249 h 1013672"/>
                  <a:gd name="connsiteX8" fmla="*/ 796343 w 945930"/>
                  <a:gd name="connsiteY8" fmla="*/ 361272 h 1013672"/>
                  <a:gd name="connsiteX9" fmla="*/ 745910 w 945930"/>
                  <a:gd name="connsiteY9" fmla="*/ 627858 h 1013672"/>
                  <a:gd name="connsiteX10" fmla="*/ 945930 w 945930"/>
                  <a:gd name="connsiteY10" fmla="*/ 881919 h 1013672"/>
                  <a:gd name="connsiteX0" fmla="*/ 945930 w 945930"/>
                  <a:gd name="connsiteY0" fmla="*/ 881919 h 1013672"/>
                  <a:gd name="connsiteX1" fmla="*/ 700755 w 945930"/>
                  <a:gd name="connsiteY1" fmla="*/ 1012146 h 1013672"/>
                  <a:gd name="connsiteX2" fmla="*/ 308466 w 945930"/>
                  <a:gd name="connsiteY2" fmla="*/ 928313 h 1013672"/>
                  <a:gd name="connsiteX3" fmla="*/ 35588 w 945930"/>
                  <a:gd name="connsiteY3" fmla="*/ 703544 h 1013672"/>
                  <a:gd name="connsiteX4" fmla="*/ 12972 w 945930"/>
                  <a:gd name="connsiteY4" fmla="*/ 384084 h 1013672"/>
                  <a:gd name="connsiteX5" fmla="*/ 294355 w 945930"/>
                  <a:gd name="connsiteY5" fmla="*/ 97745 h 1013672"/>
                  <a:gd name="connsiteX6" fmla="*/ 598410 w 945930"/>
                  <a:gd name="connsiteY6" fmla="*/ 1879 h 1013672"/>
                  <a:gd name="connsiteX7" fmla="*/ 818880 w 945930"/>
                  <a:gd name="connsiteY7" fmla="*/ 71249 h 1013672"/>
                  <a:gd name="connsiteX8" fmla="*/ 796343 w 945930"/>
                  <a:gd name="connsiteY8" fmla="*/ 361272 h 1013672"/>
                  <a:gd name="connsiteX9" fmla="*/ 745910 w 945930"/>
                  <a:gd name="connsiteY9" fmla="*/ 627858 h 1013672"/>
                  <a:gd name="connsiteX10" fmla="*/ 945930 w 945930"/>
                  <a:gd name="connsiteY10" fmla="*/ 881919 h 1013672"/>
                  <a:gd name="connsiteX0" fmla="*/ 945930 w 945930"/>
                  <a:gd name="connsiteY0" fmla="*/ 880971 h 1012724"/>
                  <a:gd name="connsiteX1" fmla="*/ 700755 w 945930"/>
                  <a:gd name="connsiteY1" fmla="*/ 1011198 h 1012724"/>
                  <a:gd name="connsiteX2" fmla="*/ 308466 w 945930"/>
                  <a:gd name="connsiteY2" fmla="*/ 927365 h 1012724"/>
                  <a:gd name="connsiteX3" fmla="*/ 35588 w 945930"/>
                  <a:gd name="connsiteY3" fmla="*/ 702596 h 1012724"/>
                  <a:gd name="connsiteX4" fmla="*/ 12972 w 945930"/>
                  <a:gd name="connsiteY4" fmla="*/ 383136 h 1012724"/>
                  <a:gd name="connsiteX5" fmla="*/ 294355 w 945930"/>
                  <a:gd name="connsiteY5" fmla="*/ 96797 h 1012724"/>
                  <a:gd name="connsiteX6" fmla="*/ 598410 w 945930"/>
                  <a:gd name="connsiteY6" fmla="*/ 931 h 1012724"/>
                  <a:gd name="connsiteX7" fmla="*/ 901353 w 945930"/>
                  <a:gd name="connsiteY7" fmla="*/ 107737 h 1012724"/>
                  <a:gd name="connsiteX8" fmla="*/ 796343 w 945930"/>
                  <a:gd name="connsiteY8" fmla="*/ 360324 h 1012724"/>
                  <a:gd name="connsiteX9" fmla="*/ 745910 w 945930"/>
                  <a:gd name="connsiteY9" fmla="*/ 626910 h 1012724"/>
                  <a:gd name="connsiteX10" fmla="*/ 945930 w 945930"/>
                  <a:gd name="connsiteY10" fmla="*/ 880971 h 1012724"/>
                  <a:gd name="connsiteX0" fmla="*/ 945930 w 945930"/>
                  <a:gd name="connsiteY0" fmla="*/ 866236 h 997989"/>
                  <a:gd name="connsiteX1" fmla="*/ 700755 w 945930"/>
                  <a:gd name="connsiteY1" fmla="*/ 996463 h 997989"/>
                  <a:gd name="connsiteX2" fmla="*/ 308466 w 945930"/>
                  <a:gd name="connsiteY2" fmla="*/ 912630 h 997989"/>
                  <a:gd name="connsiteX3" fmla="*/ 35588 w 945930"/>
                  <a:gd name="connsiteY3" fmla="*/ 687861 h 997989"/>
                  <a:gd name="connsiteX4" fmla="*/ 12972 w 945930"/>
                  <a:gd name="connsiteY4" fmla="*/ 368401 h 997989"/>
                  <a:gd name="connsiteX5" fmla="*/ 294355 w 945930"/>
                  <a:gd name="connsiteY5" fmla="*/ 82062 h 997989"/>
                  <a:gd name="connsiteX6" fmla="*/ 631398 w 945930"/>
                  <a:gd name="connsiteY6" fmla="*/ 1171 h 997989"/>
                  <a:gd name="connsiteX7" fmla="*/ 901353 w 945930"/>
                  <a:gd name="connsiteY7" fmla="*/ 93002 h 997989"/>
                  <a:gd name="connsiteX8" fmla="*/ 796343 w 945930"/>
                  <a:gd name="connsiteY8" fmla="*/ 345589 h 997989"/>
                  <a:gd name="connsiteX9" fmla="*/ 745910 w 945930"/>
                  <a:gd name="connsiteY9" fmla="*/ 612175 h 997989"/>
                  <a:gd name="connsiteX10" fmla="*/ 945930 w 945930"/>
                  <a:gd name="connsiteY10" fmla="*/ 866236 h 997989"/>
                  <a:gd name="connsiteX0" fmla="*/ 924828 w 924828"/>
                  <a:gd name="connsiteY0" fmla="*/ 866236 h 997989"/>
                  <a:gd name="connsiteX1" fmla="*/ 679653 w 924828"/>
                  <a:gd name="connsiteY1" fmla="*/ 996463 h 997989"/>
                  <a:gd name="connsiteX2" fmla="*/ 287364 w 924828"/>
                  <a:gd name="connsiteY2" fmla="*/ 912630 h 997989"/>
                  <a:gd name="connsiteX3" fmla="*/ 14486 w 924828"/>
                  <a:gd name="connsiteY3" fmla="*/ 687861 h 997989"/>
                  <a:gd name="connsiteX4" fmla="*/ 41353 w 924828"/>
                  <a:gd name="connsiteY4" fmla="*/ 345939 h 997989"/>
                  <a:gd name="connsiteX5" fmla="*/ 273253 w 924828"/>
                  <a:gd name="connsiteY5" fmla="*/ 82062 h 997989"/>
                  <a:gd name="connsiteX6" fmla="*/ 610296 w 924828"/>
                  <a:gd name="connsiteY6" fmla="*/ 1171 h 997989"/>
                  <a:gd name="connsiteX7" fmla="*/ 880251 w 924828"/>
                  <a:gd name="connsiteY7" fmla="*/ 93002 h 997989"/>
                  <a:gd name="connsiteX8" fmla="*/ 775241 w 924828"/>
                  <a:gd name="connsiteY8" fmla="*/ 345589 h 997989"/>
                  <a:gd name="connsiteX9" fmla="*/ 724808 w 924828"/>
                  <a:gd name="connsiteY9" fmla="*/ 612175 h 997989"/>
                  <a:gd name="connsiteX10" fmla="*/ 924828 w 924828"/>
                  <a:gd name="connsiteY10" fmla="*/ 866236 h 997989"/>
                  <a:gd name="connsiteX0" fmla="*/ 924828 w 924828"/>
                  <a:gd name="connsiteY0" fmla="*/ 866236 h 997989"/>
                  <a:gd name="connsiteX1" fmla="*/ 679653 w 924828"/>
                  <a:gd name="connsiteY1" fmla="*/ 996463 h 997989"/>
                  <a:gd name="connsiteX2" fmla="*/ 287364 w 924828"/>
                  <a:gd name="connsiteY2" fmla="*/ 912630 h 997989"/>
                  <a:gd name="connsiteX3" fmla="*/ 14486 w 924828"/>
                  <a:gd name="connsiteY3" fmla="*/ 687861 h 997989"/>
                  <a:gd name="connsiteX4" fmla="*/ 41353 w 924828"/>
                  <a:gd name="connsiteY4" fmla="*/ 345939 h 997989"/>
                  <a:gd name="connsiteX5" fmla="*/ 273253 w 924828"/>
                  <a:gd name="connsiteY5" fmla="*/ 82062 h 997989"/>
                  <a:gd name="connsiteX6" fmla="*/ 610296 w 924828"/>
                  <a:gd name="connsiteY6" fmla="*/ 1171 h 997989"/>
                  <a:gd name="connsiteX7" fmla="*/ 880251 w 924828"/>
                  <a:gd name="connsiteY7" fmla="*/ 93002 h 997989"/>
                  <a:gd name="connsiteX8" fmla="*/ 775241 w 924828"/>
                  <a:gd name="connsiteY8" fmla="*/ 345589 h 997989"/>
                  <a:gd name="connsiteX9" fmla="*/ 724808 w 924828"/>
                  <a:gd name="connsiteY9" fmla="*/ 612175 h 997989"/>
                  <a:gd name="connsiteX10" fmla="*/ 924828 w 924828"/>
                  <a:gd name="connsiteY10" fmla="*/ 866236 h 997989"/>
                  <a:gd name="connsiteX0" fmla="*/ 935892 w 935892"/>
                  <a:gd name="connsiteY0" fmla="*/ 866236 h 997989"/>
                  <a:gd name="connsiteX1" fmla="*/ 690717 w 935892"/>
                  <a:gd name="connsiteY1" fmla="*/ 996463 h 997989"/>
                  <a:gd name="connsiteX2" fmla="*/ 298428 w 935892"/>
                  <a:gd name="connsiteY2" fmla="*/ 912630 h 997989"/>
                  <a:gd name="connsiteX3" fmla="*/ 25550 w 935892"/>
                  <a:gd name="connsiteY3" fmla="*/ 687861 h 997989"/>
                  <a:gd name="connsiteX4" fmla="*/ 19427 w 935892"/>
                  <a:gd name="connsiteY4" fmla="*/ 345939 h 997989"/>
                  <a:gd name="connsiteX5" fmla="*/ 284317 w 935892"/>
                  <a:gd name="connsiteY5" fmla="*/ 82062 h 997989"/>
                  <a:gd name="connsiteX6" fmla="*/ 621360 w 935892"/>
                  <a:gd name="connsiteY6" fmla="*/ 1171 h 997989"/>
                  <a:gd name="connsiteX7" fmla="*/ 891315 w 935892"/>
                  <a:gd name="connsiteY7" fmla="*/ 93002 h 997989"/>
                  <a:gd name="connsiteX8" fmla="*/ 786305 w 935892"/>
                  <a:gd name="connsiteY8" fmla="*/ 345589 h 997989"/>
                  <a:gd name="connsiteX9" fmla="*/ 735872 w 935892"/>
                  <a:gd name="connsiteY9" fmla="*/ 612175 h 997989"/>
                  <a:gd name="connsiteX10" fmla="*/ 935892 w 935892"/>
                  <a:gd name="connsiteY10" fmla="*/ 866236 h 997989"/>
                  <a:gd name="connsiteX0" fmla="*/ 949384 w 949384"/>
                  <a:gd name="connsiteY0" fmla="*/ 866236 h 997989"/>
                  <a:gd name="connsiteX1" fmla="*/ 704209 w 949384"/>
                  <a:gd name="connsiteY1" fmla="*/ 996463 h 997989"/>
                  <a:gd name="connsiteX2" fmla="*/ 311920 w 949384"/>
                  <a:gd name="connsiteY2" fmla="*/ 912630 h 997989"/>
                  <a:gd name="connsiteX3" fmla="*/ 39042 w 949384"/>
                  <a:gd name="connsiteY3" fmla="*/ 687861 h 997989"/>
                  <a:gd name="connsiteX4" fmla="*/ 32919 w 949384"/>
                  <a:gd name="connsiteY4" fmla="*/ 345939 h 997989"/>
                  <a:gd name="connsiteX5" fmla="*/ 297809 w 949384"/>
                  <a:gd name="connsiteY5" fmla="*/ 82062 h 997989"/>
                  <a:gd name="connsiteX6" fmla="*/ 634852 w 949384"/>
                  <a:gd name="connsiteY6" fmla="*/ 1171 h 997989"/>
                  <a:gd name="connsiteX7" fmla="*/ 904807 w 949384"/>
                  <a:gd name="connsiteY7" fmla="*/ 93002 h 997989"/>
                  <a:gd name="connsiteX8" fmla="*/ 799797 w 949384"/>
                  <a:gd name="connsiteY8" fmla="*/ 345589 h 997989"/>
                  <a:gd name="connsiteX9" fmla="*/ 749364 w 949384"/>
                  <a:gd name="connsiteY9" fmla="*/ 612175 h 997989"/>
                  <a:gd name="connsiteX10" fmla="*/ 949384 w 949384"/>
                  <a:gd name="connsiteY10" fmla="*/ 866236 h 997989"/>
                  <a:gd name="connsiteX0" fmla="*/ 949384 w 949384"/>
                  <a:gd name="connsiteY0" fmla="*/ 866236 h 997989"/>
                  <a:gd name="connsiteX1" fmla="*/ 704209 w 949384"/>
                  <a:gd name="connsiteY1" fmla="*/ 996463 h 997989"/>
                  <a:gd name="connsiteX2" fmla="*/ 311920 w 949384"/>
                  <a:gd name="connsiteY2" fmla="*/ 912630 h 997989"/>
                  <a:gd name="connsiteX3" fmla="*/ 39042 w 949384"/>
                  <a:gd name="connsiteY3" fmla="*/ 687861 h 997989"/>
                  <a:gd name="connsiteX4" fmla="*/ 32919 w 949384"/>
                  <a:gd name="connsiteY4" fmla="*/ 345939 h 997989"/>
                  <a:gd name="connsiteX5" fmla="*/ 297809 w 949384"/>
                  <a:gd name="connsiteY5" fmla="*/ 82062 h 997989"/>
                  <a:gd name="connsiteX6" fmla="*/ 634852 w 949384"/>
                  <a:gd name="connsiteY6" fmla="*/ 1171 h 997989"/>
                  <a:gd name="connsiteX7" fmla="*/ 904807 w 949384"/>
                  <a:gd name="connsiteY7" fmla="*/ 93002 h 997989"/>
                  <a:gd name="connsiteX8" fmla="*/ 799797 w 949384"/>
                  <a:gd name="connsiteY8" fmla="*/ 345589 h 997989"/>
                  <a:gd name="connsiteX9" fmla="*/ 749364 w 949384"/>
                  <a:gd name="connsiteY9" fmla="*/ 612175 h 997989"/>
                  <a:gd name="connsiteX10" fmla="*/ 949384 w 949384"/>
                  <a:gd name="connsiteY10" fmla="*/ 866236 h 997989"/>
                  <a:gd name="connsiteX0" fmla="*/ 866912 w 911428"/>
                  <a:gd name="connsiteY0" fmla="*/ 866236 h 997989"/>
                  <a:gd name="connsiteX1" fmla="*/ 704209 w 911428"/>
                  <a:gd name="connsiteY1" fmla="*/ 996463 h 997989"/>
                  <a:gd name="connsiteX2" fmla="*/ 311920 w 911428"/>
                  <a:gd name="connsiteY2" fmla="*/ 912630 h 997989"/>
                  <a:gd name="connsiteX3" fmla="*/ 39042 w 911428"/>
                  <a:gd name="connsiteY3" fmla="*/ 687861 h 997989"/>
                  <a:gd name="connsiteX4" fmla="*/ 32919 w 911428"/>
                  <a:gd name="connsiteY4" fmla="*/ 345939 h 997989"/>
                  <a:gd name="connsiteX5" fmla="*/ 297809 w 911428"/>
                  <a:gd name="connsiteY5" fmla="*/ 82062 h 997989"/>
                  <a:gd name="connsiteX6" fmla="*/ 634852 w 911428"/>
                  <a:gd name="connsiteY6" fmla="*/ 1171 h 997989"/>
                  <a:gd name="connsiteX7" fmla="*/ 904807 w 911428"/>
                  <a:gd name="connsiteY7" fmla="*/ 93002 h 997989"/>
                  <a:gd name="connsiteX8" fmla="*/ 799797 w 911428"/>
                  <a:gd name="connsiteY8" fmla="*/ 345589 h 997989"/>
                  <a:gd name="connsiteX9" fmla="*/ 749364 w 911428"/>
                  <a:gd name="connsiteY9" fmla="*/ 612175 h 997989"/>
                  <a:gd name="connsiteX10" fmla="*/ 866912 w 911428"/>
                  <a:gd name="connsiteY10" fmla="*/ 866236 h 997989"/>
                  <a:gd name="connsiteX0" fmla="*/ 866912 w 911428"/>
                  <a:gd name="connsiteY0" fmla="*/ 866236 h 997989"/>
                  <a:gd name="connsiteX1" fmla="*/ 704209 w 911428"/>
                  <a:gd name="connsiteY1" fmla="*/ 996463 h 997989"/>
                  <a:gd name="connsiteX2" fmla="*/ 311920 w 911428"/>
                  <a:gd name="connsiteY2" fmla="*/ 912630 h 997989"/>
                  <a:gd name="connsiteX3" fmla="*/ 39042 w 911428"/>
                  <a:gd name="connsiteY3" fmla="*/ 687861 h 997989"/>
                  <a:gd name="connsiteX4" fmla="*/ 32919 w 911428"/>
                  <a:gd name="connsiteY4" fmla="*/ 345939 h 997989"/>
                  <a:gd name="connsiteX5" fmla="*/ 297809 w 911428"/>
                  <a:gd name="connsiteY5" fmla="*/ 82062 h 997989"/>
                  <a:gd name="connsiteX6" fmla="*/ 634852 w 911428"/>
                  <a:gd name="connsiteY6" fmla="*/ 1171 h 997989"/>
                  <a:gd name="connsiteX7" fmla="*/ 904807 w 911428"/>
                  <a:gd name="connsiteY7" fmla="*/ 93002 h 997989"/>
                  <a:gd name="connsiteX8" fmla="*/ 799797 w 911428"/>
                  <a:gd name="connsiteY8" fmla="*/ 345589 h 997989"/>
                  <a:gd name="connsiteX9" fmla="*/ 749364 w 911428"/>
                  <a:gd name="connsiteY9" fmla="*/ 612175 h 997989"/>
                  <a:gd name="connsiteX10" fmla="*/ 866912 w 911428"/>
                  <a:gd name="connsiteY10" fmla="*/ 866236 h 997989"/>
                  <a:gd name="connsiteX0" fmla="*/ 866912 w 911428"/>
                  <a:gd name="connsiteY0" fmla="*/ 866236 h 969320"/>
                  <a:gd name="connsiteX1" fmla="*/ 654726 w 911428"/>
                  <a:gd name="connsiteY1" fmla="*/ 966513 h 969320"/>
                  <a:gd name="connsiteX2" fmla="*/ 311920 w 911428"/>
                  <a:gd name="connsiteY2" fmla="*/ 912630 h 969320"/>
                  <a:gd name="connsiteX3" fmla="*/ 39042 w 911428"/>
                  <a:gd name="connsiteY3" fmla="*/ 687861 h 969320"/>
                  <a:gd name="connsiteX4" fmla="*/ 32919 w 911428"/>
                  <a:gd name="connsiteY4" fmla="*/ 345939 h 969320"/>
                  <a:gd name="connsiteX5" fmla="*/ 297809 w 911428"/>
                  <a:gd name="connsiteY5" fmla="*/ 82062 h 969320"/>
                  <a:gd name="connsiteX6" fmla="*/ 634852 w 911428"/>
                  <a:gd name="connsiteY6" fmla="*/ 1171 h 969320"/>
                  <a:gd name="connsiteX7" fmla="*/ 904807 w 911428"/>
                  <a:gd name="connsiteY7" fmla="*/ 93002 h 969320"/>
                  <a:gd name="connsiteX8" fmla="*/ 799797 w 911428"/>
                  <a:gd name="connsiteY8" fmla="*/ 345589 h 969320"/>
                  <a:gd name="connsiteX9" fmla="*/ 749364 w 911428"/>
                  <a:gd name="connsiteY9" fmla="*/ 612175 h 969320"/>
                  <a:gd name="connsiteX10" fmla="*/ 866912 w 911428"/>
                  <a:gd name="connsiteY10" fmla="*/ 866236 h 969320"/>
                  <a:gd name="connsiteX0" fmla="*/ 866912 w 922712"/>
                  <a:gd name="connsiteY0" fmla="*/ 866001 h 969085"/>
                  <a:gd name="connsiteX1" fmla="*/ 654726 w 922712"/>
                  <a:gd name="connsiteY1" fmla="*/ 966278 h 969085"/>
                  <a:gd name="connsiteX2" fmla="*/ 311920 w 922712"/>
                  <a:gd name="connsiteY2" fmla="*/ 912395 h 969085"/>
                  <a:gd name="connsiteX3" fmla="*/ 39042 w 922712"/>
                  <a:gd name="connsiteY3" fmla="*/ 687626 h 969085"/>
                  <a:gd name="connsiteX4" fmla="*/ 32919 w 922712"/>
                  <a:gd name="connsiteY4" fmla="*/ 345704 h 969085"/>
                  <a:gd name="connsiteX5" fmla="*/ 297809 w 922712"/>
                  <a:gd name="connsiteY5" fmla="*/ 81827 h 969085"/>
                  <a:gd name="connsiteX6" fmla="*/ 634852 w 922712"/>
                  <a:gd name="connsiteY6" fmla="*/ 936 h 969085"/>
                  <a:gd name="connsiteX7" fmla="*/ 904807 w 922712"/>
                  <a:gd name="connsiteY7" fmla="*/ 92767 h 969085"/>
                  <a:gd name="connsiteX8" fmla="*/ 890518 w 922712"/>
                  <a:gd name="connsiteY8" fmla="*/ 233044 h 969085"/>
                  <a:gd name="connsiteX9" fmla="*/ 799797 w 922712"/>
                  <a:gd name="connsiteY9" fmla="*/ 345354 h 969085"/>
                  <a:gd name="connsiteX10" fmla="*/ 749364 w 922712"/>
                  <a:gd name="connsiteY10" fmla="*/ 611940 h 969085"/>
                  <a:gd name="connsiteX11" fmla="*/ 866912 w 922712"/>
                  <a:gd name="connsiteY11" fmla="*/ 866001 h 969085"/>
                  <a:gd name="connsiteX0" fmla="*/ 866912 w 922712"/>
                  <a:gd name="connsiteY0" fmla="*/ 843959 h 947043"/>
                  <a:gd name="connsiteX1" fmla="*/ 654726 w 922712"/>
                  <a:gd name="connsiteY1" fmla="*/ 944236 h 947043"/>
                  <a:gd name="connsiteX2" fmla="*/ 311920 w 922712"/>
                  <a:gd name="connsiteY2" fmla="*/ 890353 h 947043"/>
                  <a:gd name="connsiteX3" fmla="*/ 39042 w 922712"/>
                  <a:gd name="connsiteY3" fmla="*/ 665584 h 947043"/>
                  <a:gd name="connsiteX4" fmla="*/ 32919 w 922712"/>
                  <a:gd name="connsiteY4" fmla="*/ 323662 h 947043"/>
                  <a:gd name="connsiteX5" fmla="*/ 297809 w 922712"/>
                  <a:gd name="connsiteY5" fmla="*/ 59785 h 947043"/>
                  <a:gd name="connsiteX6" fmla="*/ 651347 w 922712"/>
                  <a:gd name="connsiteY6" fmla="*/ 1356 h 947043"/>
                  <a:gd name="connsiteX7" fmla="*/ 904807 w 922712"/>
                  <a:gd name="connsiteY7" fmla="*/ 70725 h 947043"/>
                  <a:gd name="connsiteX8" fmla="*/ 890518 w 922712"/>
                  <a:gd name="connsiteY8" fmla="*/ 211002 h 947043"/>
                  <a:gd name="connsiteX9" fmla="*/ 799797 w 922712"/>
                  <a:gd name="connsiteY9" fmla="*/ 323312 h 947043"/>
                  <a:gd name="connsiteX10" fmla="*/ 749364 w 922712"/>
                  <a:gd name="connsiteY10" fmla="*/ 589898 h 947043"/>
                  <a:gd name="connsiteX11" fmla="*/ 866912 w 922712"/>
                  <a:gd name="connsiteY11" fmla="*/ 843959 h 947043"/>
                  <a:gd name="connsiteX0" fmla="*/ 866912 w 922712"/>
                  <a:gd name="connsiteY0" fmla="*/ 858621 h 961705"/>
                  <a:gd name="connsiteX1" fmla="*/ 654726 w 922712"/>
                  <a:gd name="connsiteY1" fmla="*/ 958898 h 961705"/>
                  <a:gd name="connsiteX2" fmla="*/ 311920 w 922712"/>
                  <a:gd name="connsiteY2" fmla="*/ 905015 h 961705"/>
                  <a:gd name="connsiteX3" fmla="*/ 39042 w 922712"/>
                  <a:gd name="connsiteY3" fmla="*/ 680246 h 961705"/>
                  <a:gd name="connsiteX4" fmla="*/ 32919 w 922712"/>
                  <a:gd name="connsiteY4" fmla="*/ 338324 h 961705"/>
                  <a:gd name="connsiteX5" fmla="*/ 297809 w 922712"/>
                  <a:gd name="connsiteY5" fmla="*/ 74447 h 961705"/>
                  <a:gd name="connsiteX6" fmla="*/ 568875 w 922712"/>
                  <a:gd name="connsiteY6" fmla="*/ 1043 h 961705"/>
                  <a:gd name="connsiteX7" fmla="*/ 904807 w 922712"/>
                  <a:gd name="connsiteY7" fmla="*/ 85387 h 961705"/>
                  <a:gd name="connsiteX8" fmla="*/ 890518 w 922712"/>
                  <a:gd name="connsiteY8" fmla="*/ 225664 h 961705"/>
                  <a:gd name="connsiteX9" fmla="*/ 799797 w 922712"/>
                  <a:gd name="connsiteY9" fmla="*/ 337974 h 961705"/>
                  <a:gd name="connsiteX10" fmla="*/ 749364 w 922712"/>
                  <a:gd name="connsiteY10" fmla="*/ 604560 h 961705"/>
                  <a:gd name="connsiteX11" fmla="*/ 866912 w 922712"/>
                  <a:gd name="connsiteY11" fmla="*/ 858621 h 961705"/>
                  <a:gd name="connsiteX0" fmla="*/ 866912 w 912474"/>
                  <a:gd name="connsiteY0" fmla="*/ 859020 h 962104"/>
                  <a:gd name="connsiteX1" fmla="*/ 654726 w 912474"/>
                  <a:gd name="connsiteY1" fmla="*/ 959297 h 962104"/>
                  <a:gd name="connsiteX2" fmla="*/ 311920 w 912474"/>
                  <a:gd name="connsiteY2" fmla="*/ 905414 h 962104"/>
                  <a:gd name="connsiteX3" fmla="*/ 39042 w 912474"/>
                  <a:gd name="connsiteY3" fmla="*/ 680645 h 962104"/>
                  <a:gd name="connsiteX4" fmla="*/ 32919 w 912474"/>
                  <a:gd name="connsiteY4" fmla="*/ 338723 h 962104"/>
                  <a:gd name="connsiteX5" fmla="*/ 297809 w 912474"/>
                  <a:gd name="connsiteY5" fmla="*/ 74846 h 962104"/>
                  <a:gd name="connsiteX6" fmla="*/ 568875 w 912474"/>
                  <a:gd name="connsiteY6" fmla="*/ 1442 h 962104"/>
                  <a:gd name="connsiteX7" fmla="*/ 904807 w 912474"/>
                  <a:gd name="connsiteY7" fmla="*/ 85786 h 962104"/>
                  <a:gd name="connsiteX8" fmla="*/ 799797 w 912474"/>
                  <a:gd name="connsiteY8" fmla="*/ 338373 h 962104"/>
                  <a:gd name="connsiteX9" fmla="*/ 749364 w 912474"/>
                  <a:gd name="connsiteY9" fmla="*/ 604959 h 962104"/>
                  <a:gd name="connsiteX10" fmla="*/ 866912 w 912474"/>
                  <a:gd name="connsiteY10" fmla="*/ 859020 h 962104"/>
                  <a:gd name="connsiteX0" fmla="*/ 866912 w 912474"/>
                  <a:gd name="connsiteY0" fmla="*/ 861538 h 964622"/>
                  <a:gd name="connsiteX1" fmla="*/ 654726 w 912474"/>
                  <a:gd name="connsiteY1" fmla="*/ 961815 h 964622"/>
                  <a:gd name="connsiteX2" fmla="*/ 311920 w 912474"/>
                  <a:gd name="connsiteY2" fmla="*/ 907932 h 964622"/>
                  <a:gd name="connsiteX3" fmla="*/ 39042 w 912474"/>
                  <a:gd name="connsiteY3" fmla="*/ 683163 h 964622"/>
                  <a:gd name="connsiteX4" fmla="*/ 32919 w 912474"/>
                  <a:gd name="connsiteY4" fmla="*/ 341241 h 964622"/>
                  <a:gd name="connsiteX5" fmla="*/ 297809 w 912474"/>
                  <a:gd name="connsiteY5" fmla="*/ 77364 h 964622"/>
                  <a:gd name="connsiteX6" fmla="*/ 568875 w 912474"/>
                  <a:gd name="connsiteY6" fmla="*/ 3960 h 964622"/>
                  <a:gd name="connsiteX7" fmla="*/ 904807 w 912474"/>
                  <a:gd name="connsiteY7" fmla="*/ 88304 h 964622"/>
                  <a:gd name="connsiteX8" fmla="*/ 799797 w 912474"/>
                  <a:gd name="connsiteY8" fmla="*/ 340891 h 964622"/>
                  <a:gd name="connsiteX9" fmla="*/ 749364 w 912474"/>
                  <a:gd name="connsiteY9" fmla="*/ 607477 h 964622"/>
                  <a:gd name="connsiteX10" fmla="*/ 866912 w 912474"/>
                  <a:gd name="connsiteY10" fmla="*/ 861538 h 964622"/>
                  <a:gd name="connsiteX0" fmla="*/ 866912 w 943348"/>
                  <a:gd name="connsiteY0" fmla="*/ 861538 h 964622"/>
                  <a:gd name="connsiteX1" fmla="*/ 654726 w 943348"/>
                  <a:gd name="connsiteY1" fmla="*/ 961815 h 964622"/>
                  <a:gd name="connsiteX2" fmla="*/ 311920 w 943348"/>
                  <a:gd name="connsiteY2" fmla="*/ 907932 h 964622"/>
                  <a:gd name="connsiteX3" fmla="*/ 39042 w 943348"/>
                  <a:gd name="connsiteY3" fmla="*/ 683163 h 964622"/>
                  <a:gd name="connsiteX4" fmla="*/ 32919 w 943348"/>
                  <a:gd name="connsiteY4" fmla="*/ 341241 h 964622"/>
                  <a:gd name="connsiteX5" fmla="*/ 297809 w 943348"/>
                  <a:gd name="connsiteY5" fmla="*/ 77364 h 964622"/>
                  <a:gd name="connsiteX6" fmla="*/ 568875 w 943348"/>
                  <a:gd name="connsiteY6" fmla="*/ 3960 h 964622"/>
                  <a:gd name="connsiteX7" fmla="*/ 904807 w 943348"/>
                  <a:gd name="connsiteY7" fmla="*/ 88304 h 964622"/>
                  <a:gd name="connsiteX8" fmla="*/ 799797 w 943348"/>
                  <a:gd name="connsiteY8" fmla="*/ 340891 h 964622"/>
                  <a:gd name="connsiteX9" fmla="*/ 749364 w 943348"/>
                  <a:gd name="connsiteY9" fmla="*/ 607477 h 964622"/>
                  <a:gd name="connsiteX10" fmla="*/ 866912 w 943348"/>
                  <a:gd name="connsiteY10" fmla="*/ 861538 h 964622"/>
                  <a:gd name="connsiteX0" fmla="*/ 866912 w 943348"/>
                  <a:gd name="connsiteY0" fmla="*/ 861538 h 964622"/>
                  <a:gd name="connsiteX1" fmla="*/ 654726 w 943348"/>
                  <a:gd name="connsiteY1" fmla="*/ 961815 h 964622"/>
                  <a:gd name="connsiteX2" fmla="*/ 311920 w 943348"/>
                  <a:gd name="connsiteY2" fmla="*/ 907932 h 964622"/>
                  <a:gd name="connsiteX3" fmla="*/ 39042 w 943348"/>
                  <a:gd name="connsiteY3" fmla="*/ 683163 h 964622"/>
                  <a:gd name="connsiteX4" fmla="*/ 32919 w 943348"/>
                  <a:gd name="connsiteY4" fmla="*/ 341241 h 964622"/>
                  <a:gd name="connsiteX5" fmla="*/ 297809 w 943348"/>
                  <a:gd name="connsiteY5" fmla="*/ 77364 h 964622"/>
                  <a:gd name="connsiteX6" fmla="*/ 568875 w 943348"/>
                  <a:gd name="connsiteY6" fmla="*/ 3960 h 964622"/>
                  <a:gd name="connsiteX7" fmla="*/ 904807 w 943348"/>
                  <a:gd name="connsiteY7" fmla="*/ 88304 h 964622"/>
                  <a:gd name="connsiteX8" fmla="*/ 799797 w 943348"/>
                  <a:gd name="connsiteY8" fmla="*/ 340891 h 964622"/>
                  <a:gd name="connsiteX9" fmla="*/ 749364 w 943348"/>
                  <a:gd name="connsiteY9" fmla="*/ 585015 h 964622"/>
                  <a:gd name="connsiteX10" fmla="*/ 866912 w 943348"/>
                  <a:gd name="connsiteY10" fmla="*/ 861538 h 964622"/>
                  <a:gd name="connsiteX0" fmla="*/ 866912 w 934777"/>
                  <a:gd name="connsiteY0" fmla="*/ 861538 h 964622"/>
                  <a:gd name="connsiteX1" fmla="*/ 654726 w 934777"/>
                  <a:gd name="connsiteY1" fmla="*/ 961815 h 964622"/>
                  <a:gd name="connsiteX2" fmla="*/ 311920 w 934777"/>
                  <a:gd name="connsiteY2" fmla="*/ 907932 h 964622"/>
                  <a:gd name="connsiteX3" fmla="*/ 39042 w 934777"/>
                  <a:gd name="connsiteY3" fmla="*/ 683163 h 964622"/>
                  <a:gd name="connsiteX4" fmla="*/ 32919 w 934777"/>
                  <a:gd name="connsiteY4" fmla="*/ 341241 h 964622"/>
                  <a:gd name="connsiteX5" fmla="*/ 297809 w 934777"/>
                  <a:gd name="connsiteY5" fmla="*/ 77364 h 964622"/>
                  <a:gd name="connsiteX6" fmla="*/ 568875 w 934777"/>
                  <a:gd name="connsiteY6" fmla="*/ 3960 h 964622"/>
                  <a:gd name="connsiteX7" fmla="*/ 904807 w 934777"/>
                  <a:gd name="connsiteY7" fmla="*/ 88304 h 964622"/>
                  <a:gd name="connsiteX8" fmla="*/ 717325 w 934777"/>
                  <a:gd name="connsiteY8" fmla="*/ 423252 h 964622"/>
                  <a:gd name="connsiteX9" fmla="*/ 749364 w 934777"/>
                  <a:gd name="connsiteY9" fmla="*/ 585015 h 964622"/>
                  <a:gd name="connsiteX10" fmla="*/ 866912 w 934777"/>
                  <a:gd name="connsiteY10" fmla="*/ 861538 h 964622"/>
                  <a:gd name="connsiteX0" fmla="*/ 866912 w 908207"/>
                  <a:gd name="connsiteY0" fmla="*/ 861538 h 964622"/>
                  <a:gd name="connsiteX1" fmla="*/ 654726 w 908207"/>
                  <a:gd name="connsiteY1" fmla="*/ 961815 h 964622"/>
                  <a:gd name="connsiteX2" fmla="*/ 311920 w 908207"/>
                  <a:gd name="connsiteY2" fmla="*/ 907932 h 964622"/>
                  <a:gd name="connsiteX3" fmla="*/ 39042 w 908207"/>
                  <a:gd name="connsiteY3" fmla="*/ 683163 h 964622"/>
                  <a:gd name="connsiteX4" fmla="*/ 32919 w 908207"/>
                  <a:gd name="connsiteY4" fmla="*/ 341241 h 964622"/>
                  <a:gd name="connsiteX5" fmla="*/ 297809 w 908207"/>
                  <a:gd name="connsiteY5" fmla="*/ 77364 h 964622"/>
                  <a:gd name="connsiteX6" fmla="*/ 568875 w 908207"/>
                  <a:gd name="connsiteY6" fmla="*/ 3960 h 964622"/>
                  <a:gd name="connsiteX7" fmla="*/ 904807 w 908207"/>
                  <a:gd name="connsiteY7" fmla="*/ 88304 h 964622"/>
                  <a:gd name="connsiteX8" fmla="*/ 749364 w 908207"/>
                  <a:gd name="connsiteY8" fmla="*/ 585015 h 964622"/>
                  <a:gd name="connsiteX9" fmla="*/ 866912 w 908207"/>
                  <a:gd name="connsiteY9" fmla="*/ 861538 h 964622"/>
                  <a:gd name="connsiteX0" fmla="*/ 866912 w 907376"/>
                  <a:gd name="connsiteY0" fmla="*/ 861538 h 964622"/>
                  <a:gd name="connsiteX1" fmla="*/ 654726 w 907376"/>
                  <a:gd name="connsiteY1" fmla="*/ 961815 h 964622"/>
                  <a:gd name="connsiteX2" fmla="*/ 311920 w 907376"/>
                  <a:gd name="connsiteY2" fmla="*/ 907932 h 964622"/>
                  <a:gd name="connsiteX3" fmla="*/ 39042 w 907376"/>
                  <a:gd name="connsiteY3" fmla="*/ 683163 h 964622"/>
                  <a:gd name="connsiteX4" fmla="*/ 32919 w 907376"/>
                  <a:gd name="connsiteY4" fmla="*/ 341241 h 964622"/>
                  <a:gd name="connsiteX5" fmla="*/ 297809 w 907376"/>
                  <a:gd name="connsiteY5" fmla="*/ 77364 h 964622"/>
                  <a:gd name="connsiteX6" fmla="*/ 568875 w 907376"/>
                  <a:gd name="connsiteY6" fmla="*/ 3960 h 964622"/>
                  <a:gd name="connsiteX7" fmla="*/ 904807 w 907376"/>
                  <a:gd name="connsiteY7" fmla="*/ 88304 h 964622"/>
                  <a:gd name="connsiteX8" fmla="*/ 749364 w 907376"/>
                  <a:gd name="connsiteY8" fmla="*/ 585015 h 964622"/>
                  <a:gd name="connsiteX9" fmla="*/ 866912 w 907376"/>
                  <a:gd name="connsiteY9" fmla="*/ 861538 h 964622"/>
                  <a:gd name="connsiteX0" fmla="*/ 866912 w 907376"/>
                  <a:gd name="connsiteY0" fmla="*/ 861538 h 964622"/>
                  <a:gd name="connsiteX1" fmla="*/ 654726 w 907376"/>
                  <a:gd name="connsiteY1" fmla="*/ 961815 h 964622"/>
                  <a:gd name="connsiteX2" fmla="*/ 311920 w 907376"/>
                  <a:gd name="connsiteY2" fmla="*/ 907932 h 964622"/>
                  <a:gd name="connsiteX3" fmla="*/ 39042 w 907376"/>
                  <a:gd name="connsiteY3" fmla="*/ 683163 h 964622"/>
                  <a:gd name="connsiteX4" fmla="*/ 32919 w 907376"/>
                  <a:gd name="connsiteY4" fmla="*/ 341241 h 964622"/>
                  <a:gd name="connsiteX5" fmla="*/ 297809 w 907376"/>
                  <a:gd name="connsiteY5" fmla="*/ 77364 h 964622"/>
                  <a:gd name="connsiteX6" fmla="*/ 568875 w 907376"/>
                  <a:gd name="connsiteY6" fmla="*/ 3960 h 964622"/>
                  <a:gd name="connsiteX7" fmla="*/ 904807 w 907376"/>
                  <a:gd name="connsiteY7" fmla="*/ 88304 h 964622"/>
                  <a:gd name="connsiteX8" fmla="*/ 749364 w 907376"/>
                  <a:gd name="connsiteY8" fmla="*/ 585015 h 964622"/>
                  <a:gd name="connsiteX9" fmla="*/ 866912 w 907376"/>
                  <a:gd name="connsiteY9" fmla="*/ 861538 h 964622"/>
                  <a:gd name="connsiteX0" fmla="*/ 866912 w 909155"/>
                  <a:gd name="connsiteY0" fmla="*/ 861538 h 964622"/>
                  <a:gd name="connsiteX1" fmla="*/ 654726 w 909155"/>
                  <a:gd name="connsiteY1" fmla="*/ 961815 h 964622"/>
                  <a:gd name="connsiteX2" fmla="*/ 311920 w 909155"/>
                  <a:gd name="connsiteY2" fmla="*/ 907932 h 964622"/>
                  <a:gd name="connsiteX3" fmla="*/ 39042 w 909155"/>
                  <a:gd name="connsiteY3" fmla="*/ 683163 h 964622"/>
                  <a:gd name="connsiteX4" fmla="*/ 32919 w 909155"/>
                  <a:gd name="connsiteY4" fmla="*/ 341241 h 964622"/>
                  <a:gd name="connsiteX5" fmla="*/ 297809 w 909155"/>
                  <a:gd name="connsiteY5" fmla="*/ 77364 h 964622"/>
                  <a:gd name="connsiteX6" fmla="*/ 568875 w 909155"/>
                  <a:gd name="connsiteY6" fmla="*/ 3960 h 964622"/>
                  <a:gd name="connsiteX7" fmla="*/ 904807 w 909155"/>
                  <a:gd name="connsiteY7" fmla="*/ 88304 h 964622"/>
                  <a:gd name="connsiteX8" fmla="*/ 856579 w 909155"/>
                  <a:gd name="connsiteY8" fmla="*/ 629939 h 964622"/>
                  <a:gd name="connsiteX9" fmla="*/ 866912 w 909155"/>
                  <a:gd name="connsiteY9" fmla="*/ 861538 h 964622"/>
                  <a:gd name="connsiteX0" fmla="*/ 866912 w 1039111"/>
                  <a:gd name="connsiteY0" fmla="*/ 857982 h 961066"/>
                  <a:gd name="connsiteX1" fmla="*/ 654726 w 1039111"/>
                  <a:gd name="connsiteY1" fmla="*/ 958259 h 961066"/>
                  <a:gd name="connsiteX2" fmla="*/ 311920 w 1039111"/>
                  <a:gd name="connsiteY2" fmla="*/ 904376 h 961066"/>
                  <a:gd name="connsiteX3" fmla="*/ 39042 w 1039111"/>
                  <a:gd name="connsiteY3" fmla="*/ 679607 h 961066"/>
                  <a:gd name="connsiteX4" fmla="*/ 32919 w 1039111"/>
                  <a:gd name="connsiteY4" fmla="*/ 337685 h 961066"/>
                  <a:gd name="connsiteX5" fmla="*/ 297809 w 1039111"/>
                  <a:gd name="connsiteY5" fmla="*/ 73808 h 961066"/>
                  <a:gd name="connsiteX6" fmla="*/ 568875 w 1039111"/>
                  <a:gd name="connsiteY6" fmla="*/ 404 h 961066"/>
                  <a:gd name="connsiteX7" fmla="*/ 1036763 w 1039111"/>
                  <a:gd name="connsiteY7" fmla="*/ 241983 h 961066"/>
                  <a:gd name="connsiteX8" fmla="*/ 856579 w 1039111"/>
                  <a:gd name="connsiteY8" fmla="*/ 626383 h 961066"/>
                  <a:gd name="connsiteX9" fmla="*/ 866912 w 1039111"/>
                  <a:gd name="connsiteY9" fmla="*/ 857982 h 961066"/>
                  <a:gd name="connsiteX0" fmla="*/ 866912 w 1039111"/>
                  <a:gd name="connsiteY0" fmla="*/ 828122 h 931206"/>
                  <a:gd name="connsiteX1" fmla="*/ 654726 w 1039111"/>
                  <a:gd name="connsiteY1" fmla="*/ 928399 h 931206"/>
                  <a:gd name="connsiteX2" fmla="*/ 311920 w 1039111"/>
                  <a:gd name="connsiteY2" fmla="*/ 874516 h 931206"/>
                  <a:gd name="connsiteX3" fmla="*/ 39042 w 1039111"/>
                  <a:gd name="connsiteY3" fmla="*/ 649747 h 931206"/>
                  <a:gd name="connsiteX4" fmla="*/ 32919 w 1039111"/>
                  <a:gd name="connsiteY4" fmla="*/ 307825 h 931206"/>
                  <a:gd name="connsiteX5" fmla="*/ 297809 w 1039111"/>
                  <a:gd name="connsiteY5" fmla="*/ 43948 h 931206"/>
                  <a:gd name="connsiteX6" fmla="*/ 684336 w 1039111"/>
                  <a:gd name="connsiteY6" fmla="*/ 493 h 931206"/>
                  <a:gd name="connsiteX7" fmla="*/ 1036763 w 1039111"/>
                  <a:gd name="connsiteY7" fmla="*/ 212123 h 931206"/>
                  <a:gd name="connsiteX8" fmla="*/ 856579 w 1039111"/>
                  <a:gd name="connsiteY8" fmla="*/ 596523 h 931206"/>
                  <a:gd name="connsiteX9" fmla="*/ 866912 w 1039111"/>
                  <a:gd name="connsiteY9" fmla="*/ 828122 h 931206"/>
                  <a:gd name="connsiteX0" fmla="*/ 866912 w 1039111"/>
                  <a:gd name="connsiteY0" fmla="*/ 828122 h 931206"/>
                  <a:gd name="connsiteX1" fmla="*/ 654726 w 1039111"/>
                  <a:gd name="connsiteY1" fmla="*/ 928399 h 931206"/>
                  <a:gd name="connsiteX2" fmla="*/ 311920 w 1039111"/>
                  <a:gd name="connsiteY2" fmla="*/ 874516 h 931206"/>
                  <a:gd name="connsiteX3" fmla="*/ 39042 w 1039111"/>
                  <a:gd name="connsiteY3" fmla="*/ 649747 h 931206"/>
                  <a:gd name="connsiteX4" fmla="*/ 32919 w 1039111"/>
                  <a:gd name="connsiteY4" fmla="*/ 307825 h 931206"/>
                  <a:gd name="connsiteX5" fmla="*/ 314304 w 1039111"/>
                  <a:gd name="connsiteY5" fmla="*/ 66410 h 931206"/>
                  <a:gd name="connsiteX6" fmla="*/ 684336 w 1039111"/>
                  <a:gd name="connsiteY6" fmla="*/ 493 h 931206"/>
                  <a:gd name="connsiteX7" fmla="*/ 1036763 w 1039111"/>
                  <a:gd name="connsiteY7" fmla="*/ 212123 h 931206"/>
                  <a:gd name="connsiteX8" fmla="*/ 856579 w 1039111"/>
                  <a:gd name="connsiteY8" fmla="*/ 596523 h 931206"/>
                  <a:gd name="connsiteX9" fmla="*/ 866912 w 1039111"/>
                  <a:gd name="connsiteY9" fmla="*/ 828122 h 931206"/>
                  <a:gd name="connsiteX0" fmla="*/ 866912 w 1039111"/>
                  <a:gd name="connsiteY0" fmla="*/ 857981 h 961065"/>
                  <a:gd name="connsiteX1" fmla="*/ 654726 w 1039111"/>
                  <a:gd name="connsiteY1" fmla="*/ 958258 h 961065"/>
                  <a:gd name="connsiteX2" fmla="*/ 311920 w 1039111"/>
                  <a:gd name="connsiteY2" fmla="*/ 904375 h 961065"/>
                  <a:gd name="connsiteX3" fmla="*/ 39042 w 1039111"/>
                  <a:gd name="connsiteY3" fmla="*/ 679606 h 961065"/>
                  <a:gd name="connsiteX4" fmla="*/ 32919 w 1039111"/>
                  <a:gd name="connsiteY4" fmla="*/ 337684 h 961065"/>
                  <a:gd name="connsiteX5" fmla="*/ 314304 w 1039111"/>
                  <a:gd name="connsiteY5" fmla="*/ 96269 h 961065"/>
                  <a:gd name="connsiteX6" fmla="*/ 684336 w 1039111"/>
                  <a:gd name="connsiteY6" fmla="*/ 403 h 961065"/>
                  <a:gd name="connsiteX7" fmla="*/ 1036763 w 1039111"/>
                  <a:gd name="connsiteY7" fmla="*/ 241982 h 961065"/>
                  <a:gd name="connsiteX8" fmla="*/ 856579 w 1039111"/>
                  <a:gd name="connsiteY8" fmla="*/ 626382 h 961065"/>
                  <a:gd name="connsiteX9" fmla="*/ 866912 w 1039111"/>
                  <a:gd name="connsiteY9" fmla="*/ 857981 h 961065"/>
                  <a:gd name="connsiteX0" fmla="*/ 866912 w 1039111"/>
                  <a:gd name="connsiteY0" fmla="*/ 861754 h 964838"/>
                  <a:gd name="connsiteX1" fmla="*/ 654726 w 1039111"/>
                  <a:gd name="connsiteY1" fmla="*/ 962031 h 964838"/>
                  <a:gd name="connsiteX2" fmla="*/ 311920 w 1039111"/>
                  <a:gd name="connsiteY2" fmla="*/ 908148 h 964838"/>
                  <a:gd name="connsiteX3" fmla="*/ 39042 w 1039111"/>
                  <a:gd name="connsiteY3" fmla="*/ 683379 h 964838"/>
                  <a:gd name="connsiteX4" fmla="*/ 32919 w 1039111"/>
                  <a:gd name="connsiteY4" fmla="*/ 341457 h 964838"/>
                  <a:gd name="connsiteX5" fmla="*/ 314304 w 1039111"/>
                  <a:gd name="connsiteY5" fmla="*/ 100042 h 964838"/>
                  <a:gd name="connsiteX6" fmla="*/ 684336 w 1039111"/>
                  <a:gd name="connsiteY6" fmla="*/ 4176 h 964838"/>
                  <a:gd name="connsiteX7" fmla="*/ 1036763 w 1039111"/>
                  <a:gd name="connsiteY7" fmla="*/ 245755 h 964838"/>
                  <a:gd name="connsiteX8" fmla="*/ 856579 w 1039111"/>
                  <a:gd name="connsiteY8" fmla="*/ 630155 h 964838"/>
                  <a:gd name="connsiteX9" fmla="*/ 866912 w 1039111"/>
                  <a:gd name="connsiteY9" fmla="*/ 861754 h 964838"/>
                  <a:gd name="connsiteX0" fmla="*/ 866912 w 1039111"/>
                  <a:gd name="connsiteY0" fmla="*/ 861754 h 964838"/>
                  <a:gd name="connsiteX1" fmla="*/ 654726 w 1039111"/>
                  <a:gd name="connsiteY1" fmla="*/ 962031 h 964838"/>
                  <a:gd name="connsiteX2" fmla="*/ 311920 w 1039111"/>
                  <a:gd name="connsiteY2" fmla="*/ 908148 h 964838"/>
                  <a:gd name="connsiteX3" fmla="*/ 39042 w 1039111"/>
                  <a:gd name="connsiteY3" fmla="*/ 683379 h 964838"/>
                  <a:gd name="connsiteX4" fmla="*/ 32919 w 1039111"/>
                  <a:gd name="connsiteY4" fmla="*/ 341457 h 964838"/>
                  <a:gd name="connsiteX5" fmla="*/ 314304 w 1039111"/>
                  <a:gd name="connsiteY5" fmla="*/ 100042 h 964838"/>
                  <a:gd name="connsiteX6" fmla="*/ 684336 w 1039111"/>
                  <a:gd name="connsiteY6" fmla="*/ 4176 h 964838"/>
                  <a:gd name="connsiteX7" fmla="*/ 1036763 w 1039111"/>
                  <a:gd name="connsiteY7" fmla="*/ 245755 h 964838"/>
                  <a:gd name="connsiteX8" fmla="*/ 856579 w 1039111"/>
                  <a:gd name="connsiteY8" fmla="*/ 630155 h 964838"/>
                  <a:gd name="connsiteX9" fmla="*/ 866912 w 1039111"/>
                  <a:gd name="connsiteY9" fmla="*/ 861754 h 964838"/>
                  <a:gd name="connsiteX0" fmla="*/ 866912 w 1039111"/>
                  <a:gd name="connsiteY0" fmla="*/ 864167 h 967251"/>
                  <a:gd name="connsiteX1" fmla="*/ 654726 w 1039111"/>
                  <a:gd name="connsiteY1" fmla="*/ 964444 h 967251"/>
                  <a:gd name="connsiteX2" fmla="*/ 311920 w 1039111"/>
                  <a:gd name="connsiteY2" fmla="*/ 910561 h 967251"/>
                  <a:gd name="connsiteX3" fmla="*/ 39042 w 1039111"/>
                  <a:gd name="connsiteY3" fmla="*/ 685792 h 967251"/>
                  <a:gd name="connsiteX4" fmla="*/ 32919 w 1039111"/>
                  <a:gd name="connsiteY4" fmla="*/ 343870 h 967251"/>
                  <a:gd name="connsiteX5" fmla="*/ 273068 w 1039111"/>
                  <a:gd name="connsiteY5" fmla="*/ 72506 h 967251"/>
                  <a:gd name="connsiteX6" fmla="*/ 684336 w 1039111"/>
                  <a:gd name="connsiteY6" fmla="*/ 6589 h 967251"/>
                  <a:gd name="connsiteX7" fmla="*/ 1036763 w 1039111"/>
                  <a:gd name="connsiteY7" fmla="*/ 248168 h 967251"/>
                  <a:gd name="connsiteX8" fmla="*/ 856579 w 1039111"/>
                  <a:gd name="connsiteY8" fmla="*/ 632568 h 967251"/>
                  <a:gd name="connsiteX9" fmla="*/ 866912 w 1039111"/>
                  <a:gd name="connsiteY9" fmla="*/ 864167 h 967251"/>
                  <a:gd name="connsiteX0" fmla="*/ 866912 w 1039111"/>
                  <a:gd name="connsiteY0" fmla="*/ 882202 h 985286"/>
                  <a:gd name="connsiteX1" fmla="*/ 654726 w 1039111"/>
                  <a:gd name="connsiteY1" fmla="*/ 982479 h 985286"/>
                  <a:gd name="connsiteX2" fmla="*/ 311920 w 1039111"/>
                  <a:gd name="connsiteY2" fmla="*/ 928596 h 985286"/>
                  <a:gd name="connsiteX3" fmla="*/ 39042 w 1039111"/>
                  <a:gd name="connsiteY3" fmla="*/ 703827 h 985286"/>
                  <a:gd name="connsiteX4" fmla="*/ 32919 w 1039111"/>
                  <a:gd name="connsiteY4" fmla="*/ 361905 h 985286"/>
                  <a:gd name="connsiteX5" fmla="*/ 273068 w 1039111"/>
                  <a:gd name="connsiteY5" fmla="*/ 90541 h 985286"/>
                  <a:gd name="connsiteX6" fmla="*/ 684336 w 1039111"/>
                  <a:gd name="connsiteY6" fmla="*/ 24624 h 985286"/>
                  <a:gd name="connsiteX7" fmla="*/ 1036763 w 1039111"/>
                  <a:gd name="connsiteY7" fmla="*/ 266203 h 985286"/>
                  <a:gd name="connsiteX8" fmla="*/ 856579 w 1039111"/>
                  <a:gd name="connsiteY8" fmla="*/ 650603 h 985286"/>
                  <a:gd name="connsiteX9" fmla="*/ 866912 w 1039111"/>
                  <a:gd name="connsiteY9" fmla="*/ 882202 h 985286"/>
                  <a:gd name="connsiteX0" fmla="*/ 866912 w 1039111"/>
                  <a:gd name="connsiteY0" fmla="*/ 882202 h 985286"/>
                  <a:gd name="connsiteX1" fmla="*/ 654726 w 1039111"/>
                  <a:gd name="connsiteY1" fmla="*/ 982479 h 985286"/>
                  <a:gd name="connsiteX2" fmla="*/ 311920 w 1039111"/>
                  <a:gd name="connsiteY2" fmla="*/ 928596 h 985286"/>
                  <a:gd name="connsiteX3" fmla="*/ 39042 w 1039111"/>
                  <a:gd name="connsiteY3" fmla="*/ 703827 h 985286"/>
                  <a:gd name="connsiteX4" fmla="*/ 32919 w 1039111"/>
                  <a:gd name="connsiteY4" fmla="*/ 361905 h 985286"/>
                  <a:gd name="connsiteX5" fmla="*/ 273068 w 1039111"/>
                  <a:gd name="connsiteY5" fmla="*/ 90541 h 985286"/>
                  <a:gd name="connsiteX6" fmla="*/ 684336 w 1039111"/>
                  <a:gd name="connsiteY6" fmla="*/ 24624 h 985286"/>
                  <a:gd name="connsiteX7" fmla="*/ 1036763 w 1039111"/>
                  <a:gd name="connsiteY7" fmla="*/ 266203 h 985286"/>
                  <a:gd name="connsiteX8" fmla="*/ 856579 w 1039111"/>
                  <a:gd name="connsiteY8" fmla="*/ 650603 h 985286"/>
                  <a:gd name="connsiteX9" fmla="*/ 866912 w 1039111"/>
                  <a:gd name="connsiteY9" fmla="*/ 882202 h 985286"/>
                  <a:gd name="connsiteX0" fmla="*/ 911008 w 1083207"/>
                  <a:gd name="connsiteY0" fmla="*/ 882202 h 985286"/>
                  <a:gd name="connsiteX1" fmla="*/ 698822 w 1083207"/>
                  <a:gd name="connsiteY1" fmla="*/ 982479 h 985286"/>
                  <a:gd name="connsiteX2" fmla="*/ 356016 w 1083207"/>
                  <a:gd name="connsiteY2" fmla="*/ 928596 h 985286"/>
                  <a:gd name="connsiteX3" fmla="*/ 83138 w 1083207"/>
                  <a:gd name="connsiteY3" fmla="*/ 703827 h 985286"/>
                  <a:gd name="connsiteX4" fmla="*/ 19285 w 1083207"/>
                  <a:gd name="connsiteY4" fmla="*/ 406830 h 985286"/>
                  <a:gd name="connsiteX5" fmla="*/ 317164 w 1083207"/>
                  <a:gd name="connsiteY5" fmla="*/ 90541 h 985286"/>
                  <a:gd name="connsiteX6" fmla="*/ 728432 w 1083207"/>
                  <a:gd name="connsiteY6" fmla="*/ 24624 h 985286"/>
                  <a:gd name="connsiteX7" fmla="*/ 1080859 w 1083207"/>
                  <a:gd name="connsiteY7" fmla="*/ 266203 h 985286"/>
                  <a:gd name="connsiteX8" fmla="*/ 900675 w 1083207"/>
                  <a:gd name="connsiteY8" fmla="*/ 650603 h 985286"/>
                  <a:gd name="connsiteX9" fmla="*/ 911008 w 1083207"/>
                  <a:gd name="connsiteY9" fmla="*/ 882202 h 985286"/>
                  <a:gd name="connsiteX0" fmla="*/ 911008 w 1083207"/>
                  <a:gd name="connsiteY0" fmla="*/ 882202 h 985286"/>
                  <a:gd name="connsiteX1" fmla="*/ 698822 w 1083207"/>
                  <a:gd name="connsiteY1" fmla="*/ 982479 h 985286"/>
                  <a:gd name="connsiteX2" fmla="*/ 356016 w 1083207"/>
                  <a:gd name="connsiteY2" fmla="*/ 928596 h 985286"/>
                  <a:gd name="connsiteX3" fmla="*/ 83138 w 1083207"/>
                  <a:gd name="connsiteY3" fmla="*/ 703827 h 985286"/>
                  <a:gd name="connsiteX4" fmla="*/ 19285 w 1083207"/>
                  <a:gd name="connsiteY4" fmla="*/ 406830 h 985286"/>
                  <a:gd name="connsiteX5" fmla="*/ 317164 w 1083207"/>
                  <a:gd name="connsiteY5" fmla="*/ 90541 h 985286"/>
                  <a:gd name="connsiteX6" fmla="*/ 728432 w 1083207"/>
                  <a:gd name="connsiteY6" fmla="*/ 24624 h 985286"/>
                  <a:gd name="connsiteX7" fmla="*/ 1080859 w 1083207"/>
                  <a:gd name="connsiteY7" fmla="*/ 266203 h 985286"/>
                  <a:gd name="connsiteX8" fmla="*/ 900675 w 1083207"/>
                  <a:gd name="connsiteY8" fmla="*/ 650603 h 985286"/>
                  <a:gd name="connsiteX9" fmla="*/ 911008 w 1083207"/>
                  <a:gd name="connsiteY9" fmla="*/ 882202 h 985286"/>
                  <a:gd name="connsiteX0" fmla="*/ 914455 w 1086654"/>
                  <a:gd name="connsiteY0" fmla="*/ 882202 h 985286"/>
                  <a:gd name="connsiteX1" fmla="*/ 702269 w 1086654"/>
                  <a:gd name="connsiteY1" fmla="*/ 982479 h 985286"/>
                  <a:gd name="connsiteX2" fmla="*/ 359463 w 1086654"/>
                  <a:gd name="connsiteY2" fmla="*/ 928596 h 985286"/>
                  <a:gd name="connsiteX3" fmla="*/ 86585 w 1086654"/>
                  <a:gd name="connsiteY3" fmla="*/ 703827 h 985286"/>
                  <a:gd name="connsiteX4" fmla="*/ 22732 w 1086654"/>
                  <a:gd name="connsiteY4" fmla="*/ 406830 h 985286"/>
                  <a:gd name="connsiteX5" fmla="*/ 320611 w 1086654"/>
                  <a:gd name="connsiteY5" fmla="*/ 90541 h 985286"/>
                  <a:gd name="connsiteX6" fmla="*/ 731879 w 1086654"/>
                  <a:gd name="connsiteY6" fmla="*/ 24624 h 985286"/>
                  <a:gd name="connsiteX7" fmla="*/ 1084306 w 1086654"/>
                  <a:gd name="connsiteY7" fmla="*/ 266203 h 985286"/>
                  <a:gd name="connsiteX8" fmla="*/ 904122 w 1086654"/>
                  <a:gd name="connsiteY8" fmla="*/ 650603 h 985286"/>
                  <a:gd name="connsiteX9" fmla="*/ 914455 w 1086654"/>
                  <a:gd name="connsiteY9" fmla="*/ 882202 h 985286"/>
                  <a:gd name="connsiteX0" fmla="*/ 914455 w 1086654"/>
                  <a:gd name="connsiteY0" fmla="*/ 882202 h 985286"/>
                  <a:gd name="connsiteX1" fmla="*/ 702269 w 1086654"/>
                  <a:gd name="connsiteY1" fmla="*/ 982479 h 985286"/>
                  <a:gd name="connsiteX2" fmla="*/ 359463 w 1086654"/>
                  <a:gd name="connsiteY2" fmla="*/ 928596 h 985286"/>
                  <a:gd name="connsiteX3" fmla="*/ 86585 w 1086654"/>
                  <a:gd name="connsiteY3" fmla="*/ 703827 h 985286"/>
                  <a:gd name="connsiteX4" fmla="*/ 22732 w 1086654"/>
                  <a:gd name="connsiteY4" fmla="*/ 406830 h 985286"/>
                  <a:gd name="connsiteX5" fmla="*/ 320611 w 1086654"/>
                  <a:gd name="connsiteY5" fmla="*/ 90541 h 985286"/>
                  <a:gd name="connsiteX6" fmla="*/ 731879 w 1086654"/>
                  <a:gd name="connsiteY6" fmla="*/ 24624 h 985286"/>
                  <a:gd name="connsiteX7" fmla="*/ 1084306 w 1086654"/>
                  <a:gd name="connsiteY7" fmla="*/ 266203 h 985286"/>
                  <a:gd name="connsiteX8" fmla="*/ 904122 w 1086654"/>
                  <a:gd name="connsiteY8" fmla="*/ 650603 h 985286"/>
                  <a:gd name="connsiteX9" fmla="*/ 914455 w 1086654"/>
                  <a:gd name="connsiteY9" fmla="*/ 882202 h 985286"/>
                  <a:gd name="connsiteX0" fmla="*/ 891723 w 1063922"/>
                  <a:gd name="connsiteY0" fmla="*/ 882202 h 995803"/>
                  <a:gd name="connsiteX1" fmla="*/ 679537 w 1063922"/>
                  <a:gd name="connsiteY1" fmla="*/ 982479 h 995803"/>
                  <a:gd name="connsiteX2" fmla="*/ 336731 w 1063922"/>
                  <a:gd name="connsiteY2" fmla="*/ 928596 h 995803"/>
                  <a:gd name="connsiteX3" fmla="*/ 0 w 1063922"/>
                  <a:gd name="connsiteY3" fmla="*/ 406830 h 995803"/>
                  <a:gd name="connsiteX4" fmla="*/ 297879 w 1063922"/>
                  <a:gd name="connsiteY4" fmla="*/ 90541 h 995803"/>
                  <a:gd name="connsiteX5" fmla="*/ 709147 w 1063922"/>
                  <a:gd name="connsiteY5" fmla="*/ 24624 h 995803"/>
                  <a:gd name="connsiteX6" fmla="*/ 1061574 w 1063922"/>
                  <a:gd name="connsiteY6" fmla="*/ 266203 h 995803"/>
                  <a:gd name="connsiteX7" fmla="*/ 881390 w 1063922"/>
                  <a:gd name="connsiteY7" fmla="*/ 650603 h 995803"/>
                  <a:gd name="connsiteX8" fmla="*/ 891723 w 1063922"/>
                  <a:gd name="connsiteY8" fmla="*/ 882202 h 995803"/>
                  <a:gd name="connsiteX0" fmla="*/ 891723 w 1063922"/>
                  <a:gd name="connsiteY0" fmla="*/ 882202 h 983779"/>
                  <a:gd name="connsiteX1" fmla="*/ 679537 w 1063922"/>
                  <a:gd name="connsiteY1" fmla="*/ 982479 h 983779"/>
                  <a:gd name="connsiteX2" fmla="*/ 204776 w 1063922"/>
                  <a:gd name="connsiteY2" fmla="*/ 846236 h 983779"/>
                  <a:gd name="connsiteX3" fmla="*/ 0 w 1063922"/>
                  <a:gd name="connsiteY3" fmla="*/ 406830 h 983779"/>
                  <a:gd name="connsiteX4" fmla="*/ 297879 w 1063922"/>
                  <a:gd name="connsiteY4" fmla="*/ 90541 h 983779"/>
                  <a:gd name="connsiteX5" fmla="*/ 709147 w 1063922"/>
                  <a:gd name="connsiteY5" fmla="*/ 24624 h 983779"/>
                  <a:gd name="connsiteX6" fmla="*/ 1061574 w 1063922"/>
                  <a:gd name="connsiteY6" fmla="*/ 266203 h 983779"/>
                  <a:gd name="connsiteX7" fmla="*/ 881390 w 1063922"/>
                  <a:gd name="connsiteY7" fmla="*/ 650603 h 983779"/>
                  <a:gd name="connsiteX8" fmla="*/ 891723 w 1063922"/>
                  <a:gd name="connsiteY8" fmla="*/ 882202 h 983779"/>
                  <a:gd name="connsiteX0" fmla="*/ 891723 w 1063922"/>
                  <a:gd name="connsiteY0" fmla="*/ 882202 h 985388"/>
                  <a:gd name="connsiteX1" fmla="*/ 679537 w 1063922"/>
                  <a:gd name="connsiteY1" fmla="*/ 982479 h 985388"/>
                  <a:gd name="connsiteX2" fmla="*/ 130551 w 1063922"/>
                  <a:gd name="connsiteY2" fmla="*/ 883672 h 985388"/>
                  <a:gd name="connsiteX3" fmla="*/ 0 w 1063922"/>
                  <a:gd name="connsiteY3" fmla="*/ 406830 h 985388"/>
                  <a:gd name="connsiteX4" fmla="*/ 297879 w 1063922"/>
                  <a:gd name="connsiteY4" fmla="*/ 90541 h 985388"/>
                  <a:gd name="connsiteX5" fmla="*/ 709147 w 1063922"/>
                  <a:gd name="connsiteY5" fmla="*/ 24624 h 985388"/>
                  <a:gd name="connsiteX6" fmla="*/ 1061574 w 1063922"/>
                  <a:gd name="connsiteY6" fmla="*/ 266203 h 985388"/>
                  <a:gd name="connsiteX7" fmla="*/ 881390 w 1063922"/>
                  <a:gd name="connsiteY7" fmla="*/ 650603 h 985388"/>
                  <a:gd name="connsiteX8" fmla="*/ 891723 w 1063922"/>
                  <a:gd name="connsiteY8" fmla="*/ 882202 h 985388"/>
                  <a:gd name="connsiteX0" fmla="*/ 924712 w 1096911"/>
                  <a:gd name="connsiteY0" fmla="*/ 882202 h 985388"/>
                  <a:gd name="connsiteX1" fmla="*/ 712526 w 1096911"/>
                  <a:gd name="connsiteY1" fmla="*/ 982479 h 985388"/>
                  <a:gd name="connsiteX2" fmla="*/ 163540 w 1096911"/>
                  <a:gd name="connsiteY2" fmla="*/ 883672 h 985388"/>
                  <a:gd name="connsiteX3" fmla="*/ 0 w 1096911"/>
                  <a:gd name="connsiteY3" fmla="*/ 406830 h 985388"/>
                  <a:gd name="connsiteX4" fmla="*/ 330868 w 1096911"/>
                  <a:gd name="connsiteY4" fmla="*/ 90541 h 985388"/>
                  <a:gd name="connsiteX5" fmla="*/ 742136 w 1096911"/>
                  <a:gd name="connsiteY5" fmla="*/ 24624 h 985388"/>
                  <a:gd name="connsiteX6" fmla="*/ 1094563 w 1096911"/>
                  <a:gd name="connsiteY6" fmla="*/ 266203 h 985388"/>
                  <a:gd name="connsiteX7" fmla="*/ 914379 w 1096911"/>
                  <a:gd name="connsiteY7" fmla="*/ 650603 h 985388"/>
                  <a:gd name="connsiteX8" fmla="*/ 924712 w 1096911"/>
                  <a:gd name="connsiteY8" fmla="*/ 882202 h 985388"/>
                  <a:gd name="connsiteX0" fmla="*/ 924712 w 1096911"/>
                  <a:gd name="connsiteY0" fmla="*/ 893543 h 996729"/>
                  <a:gd name="connsiteX1" fmla="*/ 712526 w 1096911"/>
                  <a:gd name="connsiteY1" fmla="*/ 993820 h 996729"/>
                  <a:gd name="connsiteX2" fmla="*/ 163540 w 1096911"/>
                  <a:gd name="connsiteY2" fmla="*/ 895013 h 996729"/>
                  <a:gd name="connsiteX3" fmla="*/ 0 w 1096911"/>
                  <a:gd name="connsiteY3" fmla="*/ 418171 h 996729"/>
                  <a:gd name="connsiteX4" fmla="*/ 297879 w 1096911"/>
                  <a:gd name="connsiteY4" fmla="*/ 79420 h 996729"/>
                  <a:gd name="connsiteX5" fmla="*/ 742136 w 1096911"/>
                  <a:gd name="connsiteY5" fmla="*/ 35965 h 996729"/>
                  <a:gd name="connsiteX6" fmla="*/ 1094563 w 1096911"/>
                  <a:gd name="connsiteY6" fmla="*/ 277544 h 996729"/>
                  <a:gd name="connsiteX7" fmla="*/ 914379 w 1096911"/>
                  <a:gd name="connsiteY7" fmla="*/ 661944 h 996729"/>
                  <a:gd name="connsiteX8" fmla="*/ 924712 w 1096911"/>
                  <a:gd name="connsiteY8" fmla="*/ 893543 h 996729"/>
                  <a:gd name="connsiteX0" fmla="*/ 924712 w 1096911"/>
                  <a:gd name="connsiteY0" fmla="*/ 893543 h 996729"/>
                  <a:gd name="connsiteX1" fmla="*/ 712526 w 1096911"/>
                  <a:gd name="connsiteY1" fmla="*/ 993820 h 996729"/>
                  <a:gd name="connsiteX2" fmla="*/ 163540 w 1096911"/>
                  <a:gd name="connsiteY2" fmla="*/ 895013 h 996729"/>
                  <a:gd name="connsiteX3" fmla="*/ 0 w 1096911"/>
                  <a:gd name="connsiteY3" fmla="*/ 418171 h 996729"/>
                  <a:gd name="connsiteX4" fmla="*/ 297879 w 1096911"/>
                  <a:gd name="connsiteY4" fmla="*/ 79420 h 996729"/>
                  <a:gd name="connsiteX5" fmla="*/ 742136 w 1096911"/>
                  <a:gd name="connsiteY5" fmla="*/ 35965 h 996729"/>
                  <a:gd name="connsiteX6" fmla="*/ 1094563 w 1096911"/>
                  <a:gd name="connsiteY6" fmla="*/ 277544 h 996729"/>
                  <a:gd name="connsiteX7" fmla="*/ 914379 w 1096911"/>
                  <a:gd name="connsiteY7" fmla="*/ 661944 h 996729"/>
                  <a:gd name="connsiteX8" fmla="*/ 924712 w 1096911"/>
                  <a:gd name="connsiteY8" fmla="*/ 893543 h 996729"/>
                  <a:gd name="connsiteX0" fmla="*/ 924712 w 1096143"/>
                  <a:gd name="connsiteY0" fmla="*/ 893543 h 996729"/>
                  <a:gd name="connsiteX1" fmla="*/ 712526 w 1096143"/>
                  <a:gd name="connsiteY1" fmla="*/ 993820 h 996729"/>
                  <a:gd name="connsiteX2" fmla="*/ 163540 w 1096143"/>
                  <a:gd name="connsiteY2" fmla="*/ 895013 h 996729"/>
                  <a:gd name="connsiteX3" fmla="*/ 0 w 1096143"/>
                  <a:gd name="connsiteY3" fmla="*/ 418171 h 996729"/>
                  <a:gd name="connsiteX4" fmla="*/ 297879 w 1096143"/>
                  <a:gd name="connsiteY4" fmla="*/ 79420 h 996729"/>
                  <a:gd name="connsiteX5" fmla="*/ 742136 w 1096143"/>
                  <a:gd name="connsiteY5" fmla="*/ 35965 h 996729"/>
                  <a:gd name="connsiteX6" fmla="*/ 1094563 w 1096143"/>
                  <a:gd name="connsiteY6" fmla="*/ 277544 h 996729"/>
                  <a:gd name="connsiteX7" fmla="*/ 774176 w 1096143"/>
                  <a:gd name="connsiteY7" fmla="*/ 639483 h 996729"/>
                  <a:gd name="connsiteX8" fmla="*/ 924712 w 1096143"/>
                  <a:gd name="connsiteY8" fmla="*/ 893543 h 996729"/>
                  <a:gd name="connsiteX0" fmla="*/ 924712 w 1096143"/>
                  <a:gd name="connsiteY0" fmla="*/ 896981 h 1000167"/>
                  <a:gd name="connsiteX1" fmla="*/ 712526 w 1096143"/>
                  <a:gd name="connsiteY1" fmla="*/ 997258 h 1000167"/>
                  <a:gd name="connsiteX2" fmla="*/ 163540 w 1096143"/>
                  <a:gd name="connsiteY2" fmla="*/ 898451 h 1000167"/>
                  <a:gd name="connsiteX3" fmla="*/ 0 w 1096143"/>
                  <a:gd name="connsiteY3" fmla="*/ 421609 h 1000167"/>
                  <a:gd name="connsiteX4" fmla="*/ 297879 w 1096143"/>
                  <a:gd name="connsiteY4" fmla="*/ 82858 h 1000167"/>
                  <a:gd name="connsiteX5" fmla="*/ 758631 w 1096143"/>
                  <a:gd name="connsiteY5" fmla="*/ 31916 h 1000167"/>
                  <a:gd name="connsiteX6" fmla="*/ 1094563 w 1096143"/>
                  <a:gd name="connsiteY6" fmla="*/ 280982 h 1000167"/>
                  <a:gd name="connsiteX7" fmla="*/ 774176 w 1096143"/>
                  <a:gd name="connsiteY7" fmla="*/ 642921 h 1000167"/>
                  <a:gd name="connsiteX8" fmla="*/ 924712 w 1096143"/>
                  <a:gd name="connsiteY8" fmla="*/ 896981 h 1000167"/>
                  <a:gd name="connsiteX0" fmla="*/ 924712 w 1096143"/>
                  <a:gd name="connsiteY0" fmla="*/ 911340 h 1014526"/>
                  <a:gd name="connsiteX1" fmla="*/ 712526 w 1096143"/>
                  <a:gd name="connsiteY1" fmla="*/ 1011617 h 1014526"/>
                  <a:gd name="connsiteX2" fmla="*/ 163540 w 1096143"/>
                  <a:gd name="connsiteY2" fmla="*/ 912810 h 1014526"/>
                  <a:gd name="connsiteX3" fmla="*/ 0 w 1096143"/>
                  <a:gd name="connsiteY3" fmla="*/ 435968 h 1014526"/>
                  <a:gd name="connsiteX4" fmla="*/ 297879 w 1096143"/>
                  <a:gd name="connsiteY4" fmla="*/ 97217 h 1014526"/>
                  <a:gd name="connsiteX5" fmla="*/ 758631 w 1096143"/>
                  <a:gd name="connsiteY5" fmla="*/ 46275 h 1014526"/>
                  <a:gd name="connsiteX6" fmla="*/ 1094563 w 1096143"/>
                  <a:gd name="connsiteY6" fmla="*/ 295341 h 1014526"/>
                  <a:gd name="connsiteX7" fmla="*/ 774176 w 1096143"/>
                  <a:gd name="connsiteY7" fmla="*/ 657280 h 1014526"/>
                  <a:gd name="connsiteX8" fmla="*/ 924712 w 1096143"/>
                  <a:gd name="connsiteY8" fmla="*/ 911340 h 1014526"/>
                  <a:gd name="connsiteX0" fmla="*/ 924712 w 1096143"/>
                  <a:gd name="connsiteY0" fmla="*/ 911340 h 1014526"/>
                  <a:gd name="connsiteX1" fmla="*/ 712526 w 1096143"/>
                  <a:gd name="connsiteY1" fmla="*/ 1011617 h 1014526"/>
                  <a:gd name="connsiteX2" fmla="*/ 163540 w 1096143"/>
                  <a:gd name="connsiteY2" fmla="*/ 912810 h 1014526"/>
                  <a:gd name="connsiteX3" fmla="*/ 0 w 1096143"/>
                  <a:gd name="connsiteY3" fmla="*/ 435968 h 1014526"/>
                  <a:gd name="connsiteX4" fmla="*/ 297879 w 1096143"/>
                  <a:gd name="connsiteY4" fmla="*/ 97217 h 1014526"/>
                  <a:gd name="connsiteX5" fmla="*/ 758631 w 1096143"/>
                  <a:gd name="connsiteY5" fmla="*/ 46275 h 1014526"/>
                  <a:gd name="connsiteX6" fmla="*/ 1094563 w 1096143"/>
                  <a:gd name="connsiteY6" fmla="*/ 295341 h 1014526"/>
                  <a:gd name="connsiteX7" fmla="*/ 774176 w 1096143"/>
                  <a:gd name="connsiteY7" fmla="*/ 657280 h 1014526"/>
                  <a:gd name="connsiteX8" fmla="*/ 924712 w 1096143"/>
                  <a:gd name="connsiteY8" fmla="*/ 911340 h 1014526"/>
                  <a:gd name="connsiteX0" fmla="*/ 924712 w 1096143"/>
                  <a:gd name="connsiteY0" fmla="*/ 914358 h 1017544"/>
                  <a:gd name="connsiteX1" fmla="*/ 712526 w 1096143"/>
                  <a:gd name="connsiteY1" fmla="*/ 1014635 h 1017544"/>
                  <a:gd name="connsiteX2" fmla="*/ 163540 w 1096143"/>
                  <a:gd name="connsiteY2" fmla="*/ 915828 h 1017544"/>
                  <a:gd name="connsiteX3" fmla="*/ 0 w 1096143"/>
                  <a:gd name="connsiteY3" fmla="*/ 438986 h 1017544"/>
                  <a:gd name="connsiteX4" fmla="*/ 297879 w 1096143"/>
                  <a:gd name="connsiteY4" fmla="*/ 100235 h 1017544"/>
                  <a:gd name="connsiteX5" fmla="*/ 758631 w 1096143"/>
                  <a:gd name="connsiteY5" fmla="*/ 49293 h 1017544"/>
                  <a:gd name="connsiteX6" fmla="*/ 1094563 w 1096143"/>
                  <a:gd name="connsiteY6" fmla="*/ 298359 h 1017544"/>
                  <a:gd name="connsiteX7" fmla="*/ 774176 w 1096143"/>
                  <a:gd name="connsiteY7" fmla="*/ 660298 h 1017544"/>
                  <a:gd name="connsiteX8" fmla="*/ 924712 w 1096143"/>
                  <a:gd name="connsiteY8" fmla="*/ 914358 h 1017544"/>
                  <a:gd name="connsiteX0" fmla="*/ 924712 w 1096143"/>
                  <a:gd name="connsiteY0" fmla="*/ 905625 h 1008811"/>
                  <a:gd name="connsiteX1" fmla="*/ 712526 w 1096143"/>
                  <a:gd name="connsiteY1" fmla="*/ 1005902 h 1008811"/>
                  <a:gd name="connsiteX2" fmla="*/ 163540 w 1096143"/>
                  <a:gd name="connsiteY2" fmla="*/ 907095 h 1008811"/>
                  <a:gd name="connsiteX3" fmla="*/ 0 w 1096143"/>
                  <a:gd name="connsiteY3" fmla="*/ 430253 h 1008811"/>
                  <a:gd name="connsiteX4" fmla="*/ 264890 w 1096143"/>
                  <a:gd name="connsiteY4" fmla="*/ 113964 h 1008811"/>
                  <a:gd name="connsiteX5" fmla="*/ 758631 w 1096143"/>
                  <a:gd name="connsiteY5" fmla="*/ 40560 h 1008811"/>
                  <a:gd name="connsiteX6" fmla="*/ 1094563 w 1096143"/>
                  <a:gd name="connsiteY6" fmla="*/ 289626 h 1008811"/>
                  <a:gd name="connsiteX7" fmla="*/ 774176 w 1096143"/>
                  <a:gd name="connsiteY7" fmla="*/ 651565 h 1008811"/>
                  <a:gd name="connsiteX8" fmla="*/ 924712 w 1096143"/>
                  <a:gd name="connsiteY8" fmla="*/ 905625 h 1008811"/>
                  <a:gd name="connsiteX0" fmla="*/ 924712 w 1096143"/>
                  <a:gd name="connsiteY0" fmla="*/ 886261 h 989447"/>
                  <a:gd name="connsiteX1" fmla="*/ 712526 w 1096143"/>
                  <a:gd name="connsiteY1" fmla="*/ 986538 h 989447"/>
                  <a:gd name="connsiteX2" fmla="*/ 163540 w 1096143"/>
                  <a:gd name="connsiteY2" fmla="*/ 887731 h 989447"/>
                  <a:gd name="connsiteX3" fmla="*/ 0 w 1096143"/>
                  <a:gd name="connsiteY3" fmla="*/ 410889 h 989447"/>
                  <a:gd name="connsiteX4" fmla="*/ 264890 w 1096143"/>
                  <a:gd name="connsiteY4" fmla="*/ 94600 h 989447"/>
                  <a:gd name="connsiteX5" fmla="*/ 758631 w 1096143"/>
                  <a:gd name="connsiteY5" fmla="*/ 21196 h 989447"/>
                  <a:gd name="connsiteX6" fmla="*/ 1094563 w 1096143"/>
                  <a:gd name="connsiteY6" fmla="*/ 270262 h 989447"/>
                  <a:gd name="connsiteX7" fmla="*/ 774176 w 1096143"/>
                  <a:gd name="connsiteY7" fmla="*/ 632201 h 989447"/>
                  <a:gd name="connsiteX8" fmla="*/ 924712 w 1096143"/>
                  <a:gd name="connsiteY8" fmla="*/ 886261 h 989447"/>
                  <a:gd name="connsiteX0" fmla="*/ 924712 w 1096143"/>
                  <a:gd name="connsiteY0" fmla="*/ 886261 h 989447"/>
                  <a:gd name="connsiteX1" fmla="*/ 712526 w 1096143"/>
                  <a:gd name="connsiteY1" fmla="*/ 986538 h 989447"/>
                  <a:gd name="connsiteX2" fmla="*/ 163540 w 1096143"/>
                  <a:gd name="connsiteY2" fmla="*/ 887731 h 989447"/>
                  <a:gd name="connsiteX3" fmla="*/ 0 w 1096143"/>
                  <a:gd name="connsiteY3" fmla="*/ 410889 h 989447"/>
                  <a:gd name="connsiteX4" fmla="*/ 264890 w 1096143"/>
                  <a:gd name="connsiteY4" fmla="*/ 94600 h 989447"/>
                  <a:gd name="connsiteX5" fmla="*/ 758631 w 1096143"/>
                  <a:gd name="connsiteY5" fmla="*/ 21196 h 989447"/>
                  <a:gd name="connsiteX6" fmla="*/ 1094563 w 1096143"/>
                  <a:gd name="connsiteY6" fmla="*/ 270262 h 989447"/>
                  <a:gd name="connsiteX7" fmla="*/ 774176 w 1096143"/>
                  <a:gd name="connsiteY7" fmla="*/ 632201 h 989447"/>
                  <a:gd name="connsiteX8" fmla="*/ 924712 w 1096143"/>
                  <a:gd name="connsiteY8" fmla="*/ 886261 h 989447"/>
                  <a:gd name="connsiteX0" fmla="*/ 924712 w 1096143"/>
                  <a:gd name="connsiteY0" fmla="*/ 888487 h 991673"/>
                  <a:gd name="connsiteX1" fmla="*/ 712526 w 1096143"/>
                  <a:gd name="connsiteY1" fmla="*/ 988764 h 991673"/>
                  <a:gd name="connsiteX2" fmla="*/ 163540 w 1096143"/>
                  <a:gd name="connsiteY2" fmla="*/ 889957 h 991673"/>
                  <a:gd name="connsiteX3" fmla="*/ 0 w 1096143"/>
                  <a:gd name="connsiteY3" fmla="*/ 413115 h 991673"/>
                  <a:gd name="connsiteX4" fmla="*/ 240148 w 1096143"/>
                  <a:gd name="connsiteY4" fmla="*/ 81851 h 991673"/>
                  <a:gd name="connsiteX5" fmla="*/ 758631 w 1096143"/>
                  <a:gd name="connsiteY5" fmla="*/ 23422 h 991673"/>
                  <a:gd name="connsiteX6" fmla="*/ 1094563 w 1096143"/>
                  <a:gd name="connsiteY6" fmla="*/ 272488 h 991673"/>
                  <a:gd name="connsiteX7" fmla="*/ 774176 w 1096143"/>
                  <a:gd name="connsiteY7" fmla="*/ 634427 h 991673"/>
                  <a:gd name="connsiteX8" fmla="*/ 924712 w 1096143"/>
                  <a:gd name="connsiteY8" fmla="*/ 888487 h 991673"/>
                  <a:gd name="connsiteX0" fmla="*/ 930234 w 1101665"/>
                  <a:gd name="connsiteY0" fmla="*/ 888487 h 991673"/>
                  <a:gd name="connsiteX1" fmla="*/ 718048 w 1101665"/>
                  <a:gd name="connsiteY1" fmla="*/ 988764 h 991673"/>
                  <a:gd name="connsiteX2" fmla="*/ 169062 w 1101665"/>
                  <a:gd name="connsiteY2" fmla="*/ 889957 h 991673"/>
                  <a:gd name="connsiteX3" fmla="*/ 5522 w 1101665"/>
                  <a:gd name="connsiteY3" fmla="*/ 413115 h 991673"/>
                  <a:gd name="connsiteX4" fmla="*/ 245670 w 1101665"/>
                  <a:gd name="connsiteY4" fmla="*/ 81851 h 991673"/>
                  <a:gd name="connsiteX5" fmla="*/ 764153 w 1101665"/>
                  <a:gd name="connsiteY5" fmla="*/ 23422 h 991673"/>
                  <a:gd name="connsiteX6" fmla="*/ 1100085 w 1101665"/>
                  <a:gd name="connsiteY6" fmla="*/ 272488 h 991673"/>
                  <a:gd name="connsiteX7" fmla="*/ 779698 w 1101665"/>
                  <a:gd name="connsiteY7" fmla="*/ 634427 h 991673"/>
                  <a:gd name="connsiteX8" fmla="*/ 930234 w 1101665"/>
                  <a:gd name="connsiteY8" fmla="*/ 888487 h 991673"/>
                  <a:gd name="connsiteX0" fmla="*/ 930234 w 1101665"/>
                  <a:gd name="connsiteY0" fmla="*/ 888487 h 991022"/>
                  <a:gd name="connsiteX1" fmla="*/ 718048 w 1101665"/>
                  <a:gd name="connsiteY1" fmla="*/ 988764 h 991022"/>
                  <a:gd name="connsiteX2" fmla="*/ 169062 w 1101665"/>
                  <a:gd name="connsiteY2" fmla="*/ 889957 h 991022"/>
                  <a:gd name="connsiteX3" fmla="*/ 5522 w 1101665"/>
                  <a:gd name="connsiteY3" fmla="*/ 473013 h 991022"/>
                  <a:gd name="connsiteX4" fmla="*/ 245670 w 1101665"/>
                  <a:gd name="connsiteY4" fmla="*/ 81851 h 991022"/>
                  <a:gd name="connsiteX5" fmla="*/ 764153 w 1101665"/>
                  <a:gd name="connsiteY5" fmla="*/ 23422 h 991022"/>
                  <a:gd name="connsiteX6" fmla="*/ 1100085 w 1101665"/>
                  <a:gd name="connsiteY6" fmla="*/ 272488 h 991022"/>
                  <a:gd name="connsiteX7" fmla="*/ 779698 w 1101665"/>
                  <a:gd name="connsiteY7" fmla="*/ 634427 h 991022"/>
                  <a:gd name="connsiteX8" fmla="*/ 930234 w 1101665"/>
                  <a:gd name="connsiteY8" fmla="*/ 888487 h 991022"/>
                  <a:gd name="connsiteX0" fmla="*/ 930234 w 1101665"/>
                  <a:gd name="connsiteY0" fmla="*/ 888487 h 991022"/>
                  <a:gd name="connsiteX1" fmla="*/ 718048 w 1101665"/>
                  <a:gd name="connsiteY1" fmla="*/ 988764 h 991022"/>
                  <a:gd name="connsiteX2" fmla="*/ 169062 w 1101665"/>
                  <a:gd name="connsiteY2" fmla="*/ 889957 h 991022"/>
                  <a:gd name="connsiteX3" fmla="*/ 5522 w 1101665"/>
                  <a:gd name="connsiteY3" fmla="*/ 473013 h 991022"/>
                  <a:gd name="connsiteX4" fmla="*/ 245670 w 1101665"/>
                  <a:gd name="connsiteY4" fmla="*/ 81851 h 991022"/>
                  <a:gd name="connsiteX5" fmla="*/ 764153 w 1101665"/>
                  <a:gd name="connsiteY5" fmla="*/ 23422 h 991022"/>
                  <a:gd name="connsiteX6" fmla="*/ 1100085 w 1101665"/>
                  <a:gd name="connsiteY6" fmla="*/ 272488 h 991022"/>
                  <a:gd name="connsiteX7" fmla="*/ 779698 w 1101665"/>
                  <a:gd name="connsiteY7" fmla="*/ 634427 h 991022"/>
                  <a:gd name="connsiteX8" fmla="*/ 930234 w 1101665"/>
                  <a:gd name="connsiteY8" fmla="*/ 888487 h 991022"/>
                  <a:gd name="connsiteX0" fmla="*/ 930234 w 1101665"/>
                  <a:gd name="connsiteY0" fmla="*/ 888487 h 991022"/>
                  <a:gd name="connsiteX1" fmla="*/ 718048 w 1101665"/>
                  <a:gd name="connsiteY1" fmla="*/ 988764 h 991022"/>
                  <a:gd name="connsiteX2" fmla="*/ 169062 w 1101665"/>
                  <a:gd name="connsiteY2" fmla="*/ 889957 h 991022"/>
                  <a:gd name="connsiteX3" fmla="*/ 5522 w 1101665"/>
                  <a:gd name="connsiteY3" fmla="*/ 473013 h 991022"/>
                  <a:gd name="connsiteX4" fmla="*/ 278659 w 1101665"/>
                  <a:gd name="connsiteY4" fmla="*/ 81851 h 991022"/>
                  <a:gd name="connsiteX5" fmla="*/ 764153 w 1101665"/>
                  <a:gd name="connsiteY5" fmla="*/ 23422 h 991022"/>
                  <a:gd name="connsiteX6" fmla="*/ 1100085 w 1101665"/>
                  <a:gd name="connsiteY6" fmla="*/ 272488 h 991022"/>
                  <a:gd name="connsiteX7" fmla="*/ 779698 w 1101665"/>
                  <a:gd name="connsiteY7" fmla="*/ 634427 h 991022"/>
                  <a:gd name="connsiteX8" fmla="*/ 930234 w 1101665"/>
                  <a:gd name="connsiteY8" fmla="*/ 888487 h 991022"/>
                  <a:gd name="connsiteX0" fmla="*/ 930234 w 1101665"/>
                  <a:gd name="connsiteY0" fmla="*/ 892182 h 994717"/>
                  <a:gd name="connsiteX1" fmla="*/ 718048 w 1101665"/>
                  <a:gd name="connsiteY1" fmla="*/ 992459 h 994717"/>
                  <a:gd name="connsiteX2" fmla="*/ 169062 w 1101665"/>
                  <a:gd name="connsiteY2" fmla="*/ 893652 h 994717"/>
                  <a:gd name="connsiteX3" fmla="*/ 5522 w 1101665"/>
                  <a:gd name="connsiteY3" fmla="*/ 476708 h 994717"/>
                  <a:gd name="connsiteX4" fmla="*/ 278659 w 1101665"/>
                  <a:gd name="connsiteY4" fmla="*/ 85546 h 994717"/>
                  <a:gd name="connsiteX5" fmla="*/ 764153 w 1101665"/>
                  <a:gd name="connsiteY5" fmla="*/ 27117 h 994717"/>
                  <a:gd name="connsiteX6" fmla="*/ 1100085 w 1101665"/>
                  <a:gd name="connsiteY6" fmla="*/ 276183 h 994717"/>
                  <a:gd name="connsiteX7" fmla="*/ 779698 w 1101665"/>
                  <a:gd name="connsiteY7" fmla="*/ 638122 h 994717"/>
                  <a:gd name="connsiteX8" fmla="*/ 930234 w 1101665"/>
                  <a:gd name="connsiteY8" fmla="*/ 892182 h 994717"/>
                  <a:gd name="connsiteX0" fmla="*/ 930234 w 1101665"/>
                  <a:gd name="connsiteY0" fmla="*/ 897972 h 1000507"/>
                  <a:gd name="connsiteX1" fmla="*/ 718048 w 1101665"/>
                  <a:gd name="connsiteY1" fmla="*/ 998249 h 1000507"/>
                  <a:gd name="connsiteX2" fmla="*/ 169062 w 1101665"/>
                  <a:gd name="connsiteY2" fmla="*/ 899442 h 1000507"/>
                  <a:gd name="connsiteX3" fmla="*/ 5522 w 1101665"/>
                  <a:gd name="connsiteY3" fmla="*/ 482498 h 1000507"/>
                  <a:gd name="connsiteX4" fmla="*/ 278659 w 1101665"/>
                  <a:gd name="connsiteY4" fmla="*/ 91336 h 1000507"/>
                  <a:gd name="connsiteX5" fmla="*/ 764153 w 1101665"/>
                  <a:gd name="connsiteY5" fmla="*/ 32907 h 1000507"/>
                  <a:gd name="connsiteX6" fmla="*/ 1100085 w 1101665"/>
                  <a:gd name="connsiteY6" fmla="*/ 281973 h 1000507"/>
                  <a:gd name="connsiteX7" fmla="*/ 779698 w 1101665"/>
                  <a:gd name="connsiteY7" fmla="*/ 643912 h 1000507"/>
                  <a:gd name="connsiteX8" fmla="*/ 930234 w 1101665"/>
                  <a:gd name="connsiteY8" fmla="*/ 897972 h 1000507"/>
                  <a:gd name="connsiteX0" fmla="*/ 930234 w 1101665"/>
                  <a:gd name="connsiteY0" fmla="*/ 897972 h 1000507"/>
                  <a:gd name="connsiteX1" fmla="*/ 718048 w 1101665"/>
                  <a:gd name="connsiteY1" fmla="*/ 998249 h 1000507"/>
                  <a:gd name="connsiteX2" fmla="*/ 169062 w 1101665"/>
                  <a:gd name="connsiteY2" fmla="*/ 899442 h 1000507"/>
                  <a:gd name="connsiteX3" fmla="*/ 5522 w 1101665"/>
                  <a:gd name="connsiteY3" fmla="*/ 482498 h 1000507"/>
                  <a:gd name="connsiteX4" fmla="*/ 278659 w 1101665"/>
                  <a:gd name="connsiteY4" fmla="*/ 91336 h 1000507"/>
                  <a:gd name="connsiteX5" fmla="*/ 764153 w 1101665"/>
                  <a:gd name="connsiteY5" fmla="*/ 32907 h 1000507"/>
                  <a:gd name="connsiteX6" fmla="*/ 1100085 w 1101665"/>
                  <a:gd name="connsiteY6" fmla="*/ 281973 h 1000507"/>
                  <a:gd name="connsiteX7" fmla="*/ 779698 w 1101665"/>
                  <a:gd name="connsiteY7" fmla="*/ 643912 h 1000507"/>
                  <a:gd name="connsiteX8" fmla="*/ 930234 w 1101665"/>
                  <a:gd name="connsiteY8" fmla="*/ 897972 h 1000507"/>
                  <a:gd name="connsiteX0" fmla="*/ 930234 w 1101665"/>
                  <a:gd name="connsiteY0" fmla="*/ 880821 h 983356"/>
                  <a:gd name="connsiteX1" fmla="*/ 718048 w 1101665"/>
                  <a:gd name="connsiteY1" fmla="*/ 981098 h 983356"/>
                  <a:gd name="connsiteX2" fmla="*/ 169062 w 1101665"/>
                  <a:gd name="connsiteY2" fmla="*/ 882291 h 983356"/>
                  <a:gd name="connsiteX3" fmla="*/ 5522 w 1101665"/>
                  <a:gd name="connsiteY3" fmla="*/ 465347 h 983356"/>
                  <a:gd name="connsiteX4" fmla="*/ 278659 w 1101665"/>
                  <a:gd name="connsiteY4" fmla="*/ 74185 h 983356"/>
                  <a:gd name="connsiteX5" fmla="*/ 764153 w 1101665"/>
                  <a:gd name="connsiteY5" fmla="*/ 15756 h 983356"/>
                  <a:gd name="connsiteX6" fmla="*/ 1100085 w 1101665"/>
                  <a:gd name="connsiteY6" fmla="*/ 264822 h 983356"/>
                  <a:gd name="connsiteX7" fmla="*/ 779698 w 1101665"/>
                  <a:gd name="connsiteY7" fmla="*/ 626761 h 983356"/>
                  <a:gd name="connsiteX8" fmla="*/ 930234 w 1101665"/>
                  <a:gd name="connsiteY8" fmla="*/ 880821 h 983356"/>
                  <a:gd name="connsiteX0" fmla="*/ 930234 w 1101665"/>
                  <a:gd name="connsiteY0" fmla="*/ 880821 h 983356"/>
                  <a:gd name="connsiteX1" fmla="*/ 718048 w 1101665"/>
                  <a:gd name="connsiteY1" fmla="*/ 981098 h 983356"/>
                  <a:gd name="connsiteX2" fmla="*/ 169062 w 1101665"/>
                  <a:gd name="connsiteY2" fmla="*/ 882291 h 983356"/>
                  <a:gd name="connsiteX3" fmla="*/ 5522 w 1101665"/>
                  <a:gd name="connsiteY3" fmla="*/ 465347 h 983356"/>
                  <a:gd name="connsiteX4" fmla="*/ 278659 w 1101665"/>
                  <a:gd name="connsiteY4" fmla="*/ 74185 h 983356"/>
                  <a:gd name="connsiteX5" fmla="*/ 764153 w 1101665"/>
                  <a:gd name="connsiteY5" fmla="*/ 15756 h 983356"/>
                  <a:gd name="connsiteX6" fmla="*/ 1100085 w 1101665"/>
                  <a:gd name="connsiteY6" fmla="*/ 264822 h 983356"/>
                  <a:gd name="connsiteX7" fmla="*/ 779698 w 1101665"/>
                  <a:gd name="connsiteY7" fmla="*/ 626761 h 983356"/>
                  <a:gd name="connsiteX8" fmla="*/ 930234 w 1101665"/>
                  <a:gd name="connsiteY8" fmla="*/ 880821 h 983356"/>
                  <a:gd name="connsiteX0" fmla="*/ 930234 w 1076817"/>
                  <a:gd name="connsiteY0" fmla="*/ 880821 h 983356"/>
                  <a:gd name="connsiteX1" fmla="*/ 718048 w 1076817"/>
                  <a:gd name="connsiteY1" fmla="*/ 981098 h 983356"/>
                  <a:gd name="connsiteX2" fmla="*/ 169062 w 1076817"/>
                  <a:gd name="connsiteY2" fmla="*/ 882291 h 983356"/>
                  <a:gd name="connsiteX3" fmla="*/ 5522 w 1076817"/>
                  <a:gd name="connsiteY3" fmla="*/ 465347 h 983356"/>
                  <a:gd name="connsiteX4" fmla="*/ 278659 w 1076817"/>
                  <a:gd name="connsiteY4" fmla="*/ 74185 h 983356"/>
                  <a:gd name="connsiteX5" fmla="*/ 764153 w 1076817"/>
                  <a:gd name="connsiteY5" fmla="*/ 15756 h 983356"/>
                  <a:gd name="connsiteX6" fmla="*/ 1075140 w 1076817"/>
                  <a:gd name="connsiteY6" fmla="*/ 231665 h 983356"/>
                  <a:gd name="connsiteX7" fmla="*/ 779698 w 1076817"/>
                  <a:gd name="connsiteY7" fmla="*/ 626761 h 983356"/>
                  <a:gd name="connsiteX8" fmla="*/ 930234 w 1076817"/>
                  <a:gd name="connsiteY8" fmla="*/ 880821 h 983356"/>
                  <a:gd name="connsiteX0" fmla="*/ 930234 w 1076817"/>
                  <a:gd name="connsiteY0" fmla="*/ 880821 h 983356"/>
                  <a:gd name="connsiteX1" fmla="*/ 718048 w 1076817"/>
                  <a:gd name="connsiteY1" fmla="*/ 981098 h 983356"/>
                  <a:gd name="connsiteX2" fmla="*/ 169062 w 1076817"/>
                  <a:gd name="connsiteY2" fmla="*/ 882291 h 983356"/>
                  <a:gd name="connsiteX3" fmla="*/ 5522 w 1076817"/>
                  <a:gd name="connsiteY3" fmla="*/ 465347 h 983356"/>
                  <a:gd name="connsiteX4" fmla="*/ 278659 w 1076817"/>
                  <a:gd name="connsiteY4" fmla="*/ 74185 h 983356"/>
                  <a:gd name="connsiteX5" fmla="*/ 764153 w 1076817"/>
                  <a:gd name="connsiteY5" fmla="*/ 15756 h 983356"/>
                  <a:gd name="connsiteX6" fmla="*/ 1075140 w 1076817"/>
                  <a:gd name="connsiteY6" fmla="*/ 231665 h 983356"/>
                  <a:gd name="connsiteX7" fmla="*/ 779698 w 1076817"/>
                  <a:gd name="connsiteY7" fmla="*/ 626761 h 983356"/>
                  <a:gd name="connsiteX8" fmla="*/ 930234 w 1076817"/>
                  <a:gd name="connsiteY8" fmla="*/ 880821 h 983356"/>
                  <a:gd name="connsiteX0" fmla="*/ 930234 w 1039571"/>
                  <a:gd name="connsiteY0" fmla="*/ 880821 h 983356"/>
                  <a:gd name="connsiteX1" fmla="*/ 718048 w 1039571"/>
                  <a:gd name="connsiteY1" fmla="*/ 981098 h 983356"/>
                  <a:gd name="connsiteX2" fmla="*/ 169062 w 1039571"/>
                  <a:gd name="connsiteY2" fmla="*/ 882291 h 983356"/>
                  <a:gd name="connsiteX3" fmla="*/ 5522 w 1039571"/>
                  <a:gd name="connsiteY3" fmla="*/ 465347 h 983356"/>
                  <a:gd name="connsiteX4" fmla="*/ 278659 w 1039571"/>
                  <a:gd name="connsiteY4" fmla="*/ 74185 h 983356"/>
                  <a:gd name="connsiteX5" fmla="*/ 764153 w 1039571"/>
                  <a:gd name="connsiteY5" fmla="*/ 15756 h 983356"/>
                  <a:gd name="connsiteX6" fmla="*/ 1037722 w 1039571"/>
                  <a:gd name="connsiteY6" fmla="*/ 226139 h 983356"/>
                  <a:gd name="connsiteX7" fmla="*/ 779698 w 1039571"/>
                  <a:gd name="connsiteY7" fmla="*/ 626761 h 983356"/>
                  <a:gd name="connsiteX8" fmla="*/ 930234 w 1039571"/>
                  <a:gd name="connsiteY8" fmla="*/ 880821 h 983356"/>
                  <a:gd name="connsiteX0" fmla="*/ 930234 w 1039571"/>
                  <a:gd name="connsiteY0" fmla="*/ 880821 h 983356"/>
                  <a:gd name="connsiteX1" fmla="*/ 718048 w 1039571"/>
                  <a:gd name="connsiteY1" fmla="*/ 981098 h 983356"/>
                  <a:gd name="connsiteX2" fmla="*/ 169062 w 1039571"/>
                  <a:gd name="connsiteY2" fmla="*/ 882291 h 983356"/>
                  <a:gd name="connsiteX3" fmla="*/ 5522 w 1039571"/>
                  <a:gd name="connsiteY3" fmla="*/ 465347 h 983356"/>
                  <a:gd name="connsiteX4" fmla="*/ 278659 w 1039571"/>
                  <a:gd name="connsiteY4" fmla="*/ 74185 h 983356"/>
                  <a:gd name="connsiteX5" fmla="*/ 764153 w 1039571"/>
                  <a:gd name="connsiteY5" fmla="*/ 15756 h 983356"/>
                  <a:gd name="connsiteX6" fmla="*/ 1037722 w 1039571"/>
                  <a:gd name="connsiteY6" fmla="*/ 275875 h 983356"/>
                  <a:gd name="connsiteX7" fmla="*/ 779698 w 1039571"/>
                  <a:gd name="connsiteY7" fmla="*/ 626761 h 983356"/>
                  <a:gd name="connsiteX8" fmla="*/ 930234 w 1039571"/>
                  <a:gd name="connsiteY8" fmla="*/ 880821 h 983356"/>
                  <a:gd name="connsiteX0" fmla="*/ 930234 w 1039603"/>
                  <a:gd name="connsiteY0" fmla="*/ 880821 h 983356"/>
                  <a:gd name="connsiteX1" fmla="*/ 718048 w 1039603"/>
                  <a:gd name="connsiteY1" fmla="*/ 981098 h 983356"/>
                  <a:gd name="connsiteX2" fmla="*/ 169062 w 1039603"/>
                  <a:gd name="connsiteY2" fmla="*/ 882291 h 983356"/>
                  <a:gd name="connsiteX3" fmla="*/ 5522 w 1039603"/>
                  <a:gd name="connsiteY3" fmla="*/ 465347 h 983356"/>
                  <a:gd name="connsiteX4" fmla="*/ 278659 w 1039603"/>
                  <a:gd name="connsiteY4" fmla="*/ 74185 h 983356"/>
                  <a:gd name="connsiteX5" fmla="*/ 764153 w 1039603"/>
                  <a:gd name="connsiteY5" fmla="*/ 15756 h 983356"/>
                  <a:gd name="connsiteX6" fmla="*/ 1037722 w 1039603"/>
                  <a:gd name="connsiteY6" fmla="*/ 275875 h 983356"/>
                  <a:gd name="connsiteX7" fmla="*/ 785934 w 1039603"/>
                  <a:gd name="connsiteY7" fmla="*/ 604656 h 983356"/>
                  <a:gd name="connsiteX8" fmla="*/ 930234 w 1039603"/>
                  <a:gd name="connsiteY8" fmla="*/ 880821 h 983356"/>
                  <a:gd name="connsiteX0" fmla="*/ 930234 w 1039603"/>
                  <a:gd name="connsiteY0" fmla="*/ 880821 h 983356"/>
                  <a:gd name="connsiteX1" fmla="*/ 718048 w 1039603"/>
                  <a:gd name="connsiteY1" fmla="*/ 981098 h 983356"/>
                  <a:gd name="connsiteX2" fmla="*/ 169062 w 1039603"/>
                  <a:gd name="connsiteY2" fmla="*/ 882291 h 983356"/>
                  <a:gd name="connsiteX3" fmla="*/ 5522 w 1039603"/>
                  <a:gd name="connsiteY3" fmla="*/ 465347 h 983356"/>
                  <a:gd name="connsiteX4" fmla="*/ 278659 w 1039603"/>
                  <a:gd name="connsiteY4" fmla="*/ 74185 h 983356"/>
                  <a:gd name="connsiteX5" fmla="*/ 764153 w 1039603"/>
                  <a:gd name="connsiteY5" fmla="*/ 15756 h 983356"/>
                  <a:gd name="connsiteX6" fmla="*/ 1037722 w 1039603"/>
                  <a:gd name="connsiteY6" fmla="*/ 275875 h 983356"/>
                  <a:gd name="connsiteX7" fmla="*/ 785934 w 1039603"/>
                  <a:gd name="connsiteY7" fmla="*/ 621235 h 983356"/>
                  <a:gd name="connsiteX8" fmla="*/ 930234 w 1039603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80821 h 983356"/>
                  <a:gd name="connsiteX1" fmla="*/ 718048 w 1039376"/>
                  <a:gd name="connsiteY1" fmla="*/ 981098 h 983356"/>
                  <a:gd name="connsiteX2" fmla="*/ 169062 w 1039376"/>
                  <a:gd name="connsiteY2" fmla="*/ 882291 h 983356"/>
                  <a:gd name="connsiteX3" fmla="*/ 5522 w 1039376"/>
                  <a:gd name="connsiteY3" fmla="*/ 465347 h 983356"/>
                  <a:gd name="connsiteX4" fmla="*/ 278659 w 1039376"/>
                  <a:gd name="connsiteY4" fmla="*/ 74185 h 983356"/>
                  <a:gd name="connsiteX5" fmla="*/ 764153 w 1039376"/>
                  <a:gd name="connsiteY5" fmla="*/ 15756 h 983356"/>
                  <a:gd name="connsiteX6" fmla="*/ 1037722 w 1039376"/>
                  <a:gd name="connsiteY6" fmla="*/ 275875 h 983356"/>
                  <a:gd name="connsiteX7" fmla="*/ 785934 w 1039376"/>
                  <a:gd name="connsiteY7" fmla="*/ 621235 h 983356"/>
                  <a:gd name="connsiteX8" fmla="*/ 930234 w 1039376"/>
                  <a:gd name="connsiteY8" fmla="*/ 880821 h 983356"/>
                  <a:gd name="connsiteX0" fmla="*/ 930234 w 1039376"/>
                  <a:gd name="connsiteY0" fmla="*/ 877205 h 979740"/>
                  <a:gd name="connsiteX1" fmla="*/ 718048 w 1039376"/>
                  <a:gd name="connsiteY1" fmla="*/ 977482 h 979740"/>
                  <a:gd name="connsiteX2" fmla="*/ 169062 w 1039376"/>
                  <a:gd name="connsiteY2" fmla="*/ 878675 h 979740"/>
                  <a:gd name="connsiteX3" fmla="*/ 5522 w 1039376"/>
                  <a:gd name="connsiteY3" fmla="*/ 461731 h 979740"/>
                  <a:gd name="connsiteX4" fmla="*/ 278659 w 1039376"/>
                  <a:gd name="connsiteY4" fmla="*/ 70569 h 979740"/>
                  <a:gd name="connsiteX5" fmla="*/ 764153 w 1039376"/>
                  <a:gd name="connsiteY5" fmla="*/ 12140 h 979740"/>
                  <a:gd name="connsiteX6" fmla="*/ 1037722 w 1039376"/>
                  <a:gd name="connsiteY6" fmla="*/ 272259 h 979740"/>
                  <a:gd name="connsiteX7" fmla="*/ 785934 w 1039376"/>
                  <a:gd name="connsiteY7" fmla="*/ 617619 h 979740"/>
                  <a:gd name="connsiteX8" fmla="*/ 930234 w 1039376"/>
                  <a:gd name="connsiteY8" fmla="*/ 877205 h 979740"/>
                  <a:gd name="connsiteX0" fmla="*/ 930234 w 1039376"/>
                  <a:gd name="connsiteY0" fmla="*/ 880820 h 983355"/>
                  <a:gd name="connsiteX1" fmla="*/ 718048 w 1039376"/>
                  <a:gd name="connsiteY1" fmla="*/ 981097 h 983355"/>
                  <a:gd name="connsiteX2" fmla="*/ 169062 w 1039376"/>
                  <a:gd name="connsiteY2" fmla="*/ 882290 h 983355"/>
                  <a:gd name="connsiteX3" fmla="*/ 5522 w 1039376"/>
                  <a:gd name="connsiteY3" fmla="*/ 465346 h 983355"/>
                  <a:gd name="connsiteX4" fmla="*/ 278659 w 1039376"/>
                  <a:gd name="connsiteY4" fmla="*/ 74184 h 983355"/>
                  <a:gd name="connsiteX5" fmla="*/ 764153 w 1039376"/>
                  <a:gd name="connsiteY5" fmla="*/ 15755 h 983355"/>
                  <a:gd name="connsiteX6" fmla="*/ 1037722 w 1039376"/>
                  <a:gd name="connsiteY6" fmla="*/ 275874 h 983355"/>
                  <a:gd name="connsiteX7" fmla="*/ 785934 w 1039376"/>
                  <a:gd name="connsiteY7" fmla="*/ 621234 h 983355"/>
                  <a:gd name="connsiteX8" fmla="*/ 930234 w 1039376"/>
                  <a:gd name="connsiteY8" fmla="*/ 880820 h 983355"/>
                  <a:gd name="connsiteX0" fmla="*/ 930234 w 1039376"/>
                  <a:gd name="connsiteY0" fmla="*/ 880820 h 983355"/>
                  <a:gd name="connsiteX1" fmla="*/ 718048 w 1039376"/>
                  <a:gd name="connsiteY1" fmla="*/ 981097 h 983355"/>
                  <a:gd name="connsiteX2" fmla="*/ 169062 w 1039376"/>
                  <a:gd name="connsiteY2" fmla="*/ 882290 h 983355"/>
                  <a:gd name="connsiteX3" fmla="*/ 5522 w 1039376"/>
                  <a:gd name="connsiteY3" fmla="*/ 465346 h 983355"/>
                  <a:gd name="connsiteX4" fmla="*/ 278659 w 1039376"/>
                  <a:gd name="connsiteY4" fmla="*/ 74184 h 983355"/>
                  <a:gd name="connsiteX5" fmla="*/ 764153 w 1039376"/>
                  <a:gd name="connsiteY5" fmla="*/ 15755 h 983355"/>
                  <a:gd name="connsiteX6" fmla="*/ 1037722 w 1039376"/>
                  <a:gd name="connsiteY6" fmla="*/ 275874 h 983355"/>
                  <a:gd name="connsiteX7" fmla="*/ 785934 w 1039376"/>
                  <a:gd name="connsiteY7" fmla="*/ 621234 h 983355"/>
                  <a:gd name="connsiteX8" fmla="*/ 930234 w 1039376"/>
                  <a:gd name="connsiteY8" fmla="*/ 880820 h 983355"/>
                  <a:gd name="connsiteX0" fmla="*/ 930234 w 1039376"/>
                  <a:gd name="connsiteY0" fmla="*/ 879296 h 981831"/>
                  <a:gd name="connsiteX1" fmla="*/ 718048 w 1039376"/>
                  <a:gd name="connsiteY1" fmla="*/ 979573 h 981831"/>
                  <a:gd name="connsiteX2" fmla="*/ 169062 w 1039376"/>
                  <a:gd name="connsiteY2" fmla="*/ 880766 h 981831"/>
                  <a:gd name="connsiteX3" fmla="*/ 5522 w 1039376"/>
                  <a:gd name="connsiteY3" fmla="*/ 463822 h 981831"/>
                  <a:gd name="connsiteX4" fmla="*/ 316076 w 1039376"/>
                  <a:gd name="connsiteY4" fmla="*/ 78187 h 981831"/>
                  <a:gd name="connsiteX5" fmla="*/ 764153 w 1039376"/>
                  <a:gd name="connsiteY5" fmla="*/ 14231 h 981831"/>
                  <a:gd name="connsiteX6" fmla="*/ 1037722 w 1039376"/>
                  <a:gd name="connsiteY6" fmla="*/ 274350 h 981831"/>
                  <a:gd name="connsiteX7" fmla="*/ 785934 w 1039376"/>
                  <a:gd name="connsiteY7" fmla="*/ 619710 h 981831"/>
                  <a:gd name="connsiteX8" fmla="*/ 930234 w 1039376"/>
                  <a:gd name="connsiteY8" fmla="*/ 879296 h 981831"/>
                  <a:gd name="connsiteX0" fmla="*/ 930234 w 1039376"/>
                  <a:gd name="connsiteY0" fmla="*/ 871496 h 974031"/>
                  <a:gd name="connsiteX1" fmla="*/ 718048 w 1039376"/>
                  <a:gd name="connsiteY1" fmla="*/ 971773 h 974031"/>
                  <a:gd name="connsiteX2" fmla="*/ 169062 w 1039376"/>
                  <a:gd name="connsiteY2" fmla="*/ 872966 h 974031"/>
                  <a:gd name="connsiteX3" fmla="*/ 5522 w 1039376"/>
                  <a:gd name="connsiteY3" fmla="*/ 456022 h 974031"/>
                  <a:gd name="connsiteX4" fmla="*/ 316076 w 1039376"/>
                  <a:gd name="connsiteY4" fmla="*/ 70387 h 974031"/>
                  <a:gd name="connsiteX5" fmla="*/ 695554 w 1039376"/>
                  <a:gd name="connsiteY5" fmla="*/ 17483 h 974031"/>
                  <a:gd name="connsiteX6" fmla="*/ 1037722 w 1039376"/>
                  <a:gd name="connsiteY6" fmla="*/ 266550 h 974031"/>
                  <a:gd name="connsiteX7" fmla="*/ 785934 w 1039376"/>
                  <a:gd name="connsiteY7" fmla="*/ 611910 h 974031"/>
                  <a:gd name="connsiteX8" fmla="*/ 930234 w 1039376"/>
                  <a:gd name="connsiteY8" fmla="*/ 871496 h 974031"/>
                  <a:gd name="connsiteX0" fmla="*/ 930234 w 940132"/>
                  <a:gd name="connsiteY0" fmla="*/ 871496 h 974031"/>
                  <a:gd name="connsiteX1" fmla="*/ 718048 w 940132"/>
                  <a:gd name="connsiteY1" fmla="*/ 971773 h 974031"/>
                  <a:gd name="connsiteX2" fmla="*/ 169062 w 940132"/>
                  <a:gd name="connsiteY2" fmla="*/ 872966 h 974031"/>
                  <a:gd name="connsiteX3" fmla="*/ 5522 w 940132"/>
                  <a:gd name="connsiteY3" fmla="*/ 456022 h 974031"/>
                  <a:gd name="connsiteX4" fmla="*/ 316076 w 940132"/>
                  <a:gd name="connsiteY4" fmla="*/ 70387 h 974031"/>
                  <a:gd name="connsiteX5" fmla="*/ 695554 w 940132"/>
                  <a:gd name="connsiteY5" fmla="*/ 17483 h 974031"/>
                  <a:gd name="connsiteX6" fmla="*/ 937943 w 940132"/>
                  <a:gd name="connsiteY6" fmla="*/ 261024 h 974031"/>
                  <a:gd name="connsiteX7" fmla="*/ 785934 w 940132"/>
                  <a:gd name="connsiteY7" fmla="*/ 611910 h 974031"/>
                  <a:gd name="connsiteX8" fmla="*/ 930234 w 940132"/>
                  <a:gd name="connsiteY8" fmla="*/ 871496 h 974031"/>
                  <a:gd name="connsiteX0" fmla="*/ 930234 w 964913"/>
                  <a:gd name="connsiteY0" fmla="*/ 871496 h 974031"/>
                  <a:gd name="connsiteX1" fmla="*/ 718048 w 964913"/>
                  <a:gd name="connsiteY1" fmla="*/ 971773 h 974031"/>
                  <a:gd name="connsiteX2" fmla="*/ 169062 w 964913"/>
                  <a:gd name="connsiteY2" fmla="*/ 872966 h 974031"/>
                  <a:gd name="connsiteX3" fmla="*/ 5522 w 964913"/>
                  <a:gd name="connsiteY3" fmla="*/ 456022 h 974031"/>
                  <a:gd name="connsiteX4" fmla="*/ 316076 w 964913"/>
                  <a:gd name="connsiteY4" fmla="*/ 70387 h 974031"/>
                  <a:gd name="connsiteX5" fmla="*/ 695554 w 964913"/>
                  <a:gd name="connsiteY5" fmla="*/ 17483 h 974031"/>
                  <a:gd name="connsiteX6" fmla="*/ 962888 w 964913"/>
                  <a:gd name="connsiteY6" fmla="*/ 255498 h 974031"/>
                  <a:gd name="connsiteX7" fmla="*/ 785934 w 964913"/>
                  <a:gd name="connsiteY7" fmla="*/ 611910 h 974031"/>
                  <a:gd name="connsiteX8" fmla="*/ 930234 w 964913"/>
                  <a:gd name="connsiteY8" fmla="*/ 871496 h 974031"/>
                  <a:gd name="connsiteX0" fmla="*/ 930234 w 962888"/>
                  <a:gd name="connsiteY0" fmla="*/ 871496 h 974031"/>
                  <a:gd name="connsiteX1" fmla="*/ 718048 w 962888"/>
                  <a:gd name="connsiteY1" fmla="*/ 971773 h 974031"/>
                  <a:gd name="connsiteX2" fmla="*/ 169062 w 962888"/>
                  <a:gd name="connsiteY2" fmla="*/ 872966 h 974031"/>
                  <a:gd name="connsiteX3" fmla="*/ 5522 w 962888"/>
                  <a:gd name="connsiteY3" fmla="*/ 456022 h 974031"/>
                  <a:gd name="connsiteX4" fmla="*/ 316076 w 962888"/>
                  <a:gd name="connsiteY4" fmla="*/ 70387 h 974031"/>
                  <a:gd name="connsiteX5" fmla="*/ 695554 w 962888"/>
                  <a:gd name="connsiteY5" fmla="*/ 17483 h 974031"/>
                  <a:gd name="connsiteX6" fmla="*/ 962888 w 962888"/>
                  <a:gd name="connsiteY6" fmla="*/ 255498 h 974031"/>
                  <a:gd name="connsiteX7" fmla="*/ 785934 w 962888"/>
                  <a:gd name="connsiteY7" fmla="*/ 611910 h 974031"/>
                  <a:gd name="connsiteX8" fmla="*/ 930234 w 962888"/>
                  <a:gd name="connsiteY8" fmla="*/ 871496 h 974031"/>
                  <a:gd name="connsiteX0" fmla="*/ 930234 w 962888"/>
                  <a:gd name="connsiteY0" fmla="*/ 861400 h 963935"/>
                  <a:gd name="connsiteX1" fmla="*/ 718048 w 962888"/>
                  <a:gd name="connsiteY1" fmla="*/ 961677 h 963935"/>
                  <a:gd name="connsiteX2" fmla="*/ 169062 w 962888"/>
                  <a:gd name="connsiteY2" fmla="*/ 862870 h 963935"/>
                  <a:gd name="connsiteX3" fmla="*/ 5522 w 962888"/>
                  <a:gd name="connsiteY3" fmla="*/ 445926 h 963935"/>
                  <a:gd name="connsiteX4" fmla="*/ 316076 w 962888"/>
                  <a:gd name="connsiteY4" fmla="*/ 60291 h 963935"/>
                  <a:gd name="connsiteX5" fmla="*/ 782862 w 962888"/>
                  <a:gd name="connsiteY5" fmla="*/ 23965 h 963935"/>
                  <a:gd name="connsiteX6" fmla="*/ 962888 w 962888"/>
                  <a:gd name="connsiteY6" fmla="*/ 245402 h 963935"/>
                  <a:gd name="connsiteX7" fmla="*/ 785934 w 962888"/>
                  <a:gd name="connsiteY7" fmla="*/ 601814 h 963935"/>
                  <a:gd name="connsiteX8" fmla="*/ 930234 w 962888"/>
                  <a:gd name="connsiteY8" fmla="*/ 861400 h 963935"/>
                  <a:gd name="connsiteX0" fmla="*/ 930234 w 963766"/>
                  <a:gd name="connsiteY0" fmla="*/ 861400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85934 w 963766"/>
                  <a:gd name="connsiteY7" fmla="*/ 601814 h 963935"/>
                  <a:gd name="connsiteX8" fmla="*/ 930234 w 963766"/>
                  <a:gd name="connsiteY8" fmla="*/ 861400 h 963935"/>
                  <a:gd name="connsiteX0" fmla="*/ 930234 w 963766"/>
                  <a:gd name="connsiteY0" fmla="*/ 861400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60989 w 963766"/>
                  <a:gd name="connsiteY7" fmla="*/ 723390 h 963935"/>
                  <a:gd name="connsiteX8" fmla="*/ 930234 w 963766"/>
                  <a:gd name="connsiteY8" fmla="*/ 861400 h 963935"/>
                  <a:gd name="connsiteX0" fmla="*/ 930234 w 963766"/>
                  <a:gd name="connsiteY0" fmla="*/ 861400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04863 w 963766"/>
                  <a:gd name="connsiteY7" fmla="*/ 634971 h 963935"/>
                  <a:gd name="connsiteX8" fmla="*/ 930234 w 963766"/>
                  <a:gd name="connsiteY8" fmla="*/ 861400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245402 h 963935"/>
                  <a:gd name="connsiteX7" fmla="*/ 704863 w 963766"/>
                  <a:gd name="connsiteY7" fmla="*/ 634971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34971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886581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86581 w 963766"/>
                  <a:gd name="connsiteY8" fmla="*/ 828243 h 963935"/>
                  <a:gd name="connsiteX0" fmla="*/ 911526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911526 w 963766"/>
                  <a:gd name="connsiteY8" fmla="*/ 828243 h 963935"/>
                  <a:gd name="connsiteX0" fmla="*/ 824219 w 963766"/>
                  <a:gd name="connsiteY0" fmla="*/ 828243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24219 w 963766"/>
                  <a:gd name="connsiteY8" fmla="*/ 828243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766"/>
                  <a:gd name="connsiteY0" fmla="*/ 839295 h 963935"/>
                  <a:gd name="connsiteX1" fmla="*/ 718048 w 963766"/>
                  <a:gd name="connsiteY1" fmla="*/ 961677 h 963935"/>
                  <a:gd name="connsiteX2" fmla="*/ 169062 w 963766"/>
                  <a:gd name="connsiteY2" fmla="*/ 862870 h 963935"/>
                  <a:gd name="connsiteX3" fmla="*/ 5522 w 963766"/>
                  <a:gd name="connsiteY3" fmla="*/ 445926 h 963935"/>
                  <a:gd name="connsiteX4" fmla="*/ 316076 w 963766"/>
                  <a:gd name="connsiteY4" fmla="*/ 60291 h 963935"/>
                  <a:gd name="connsiteX5" fmla="*/ 782862 w 963766"/>
                  <a:gd name="connsiteY5" fmla="*/ 23965 h 963935"/>
                  <a:gd name="connsiteX6" fmla="*/ 962888 w 963766"/>
                  <a:gd name="connsiteY6" fmla="*/ 317243 h 963935"/>
                  <a:gd name="connsiteX7" fmla="*/ 704863 w 963766"/>
                  <a:gd name="connsiteY7" fmla="*/ 623919 h 963935"/>
                  <a:gd name="connsiteX8" fmla="*/ 892817 w 963766"/>
                  <a:gd name="connsiteY8" fmla="*/ 839295 h 963935"/>
                  <a:gd name="connsiteX0" fmla="*/ 892817 w 963877"/>
                  <a:gd name="connsiteY0" fmla="*/ 839295 h 963935"/>
                  <a:gd name="connsiteX1" fmla="*/ 718048 w 963877"/>
                  <a:gd name="connsiteY1" fmla="*/ 961677 h 963935"/>
                  <a:gd name="connsiteX2" fmla="*/ 169062 w 963877"/>
                  <a:gd name="connsiteY2" fmla="*/ 862870 h 963935"/>
                  <a:gd name="connsiteX3" fmla="*/ 5522 w 963877"/>
                  <a:gd name="connsiteY3" fmla="*/ 445926 h 963935"/>
                  <a:gd name="connsiteX4" fmla="*/ 316076 w 963877"/>
                  <a:gd name="connsiteY4" fmla="*/ 60291 h 963935"/>
                  <a:gd name="connsiteX5" fmla="*/ 782862 w 963877"/>
                  <a:gd name="connsiteY5" fmla="*/ 23965 h 963935"/>
                  <a:gd name="connsiteX6" fmla="*/ 962888 w 963877"/>
                  <a:gd name="connsiteY6" fmla="*/ 317243 h 963935"/>
                  <a:gd name="connsiteX7" fmla="*/ 704863 w 963877"/>
                  <a:gd name="connsiteY7" fmla="*/ 623919 h 963935"/>
                  <a:gd name="connsiteX8" fmla="*/ 892817 w 963877"/>
                  <a:gd name="connsiteY8" fmla="*/ 839295 h 963935"/>
                  <a:gd name="connsiteX0" fmla="*/ 892817 w 963877"/>
                  <a:gd name="connsiteY0" fmla="*/ 848349 h 972989"/>
                  <a:gd name="connsiteX1" fmla="*/ 718048 w 963877"/>
                  <a:gd name="connsiteY1" fmla="*/ 970731 h 972989"/>
                  <a:gd name="connsiteX2" fmla="*/ 169062 w 963877"/>
                  <a:gd name="connsiteY2" fmla="*/ 871924 h 972989"/>
                  <a:gd name="connsiteX3" fmla="*/ 5522 w 963877"/>
                  <a:gd name="connsiteY3" fmla="*/ 454980 h 972989"/>
                  <a:gd name="connsiteX4" fmla="*/ 316076 w 963877"/>
                  <a:gd name="connsiteY4" fmla="*/ 69345 h 972989"/>
                  <a:gd name="connsiteX5" fmla="*/ 782862 w 963877"/>
                  <a:gd name="connsiteY5" fmla="*/ 33019 h 972989"/>
                  <a:gd name="connsiteX6" fmla="*/ 962888 w 963877"/>
                  <a:gd name="connsiteY6" fmla="*/ 326297 h 972989"/>
                  <a:gd name="connsiteX7" fmla="*/ 704863 w 963877"/>
                  <a:gd name="connsiteY7" fmla="*/ 632973 h 972989"/>
                  <a:gd name="connsiteX8" fmla="*/ 892817 w 963877"/>
                  <a:gd name="connsiteY8" fmla="*/ 848349 h 972989"/>
                  <a:gd name="connsiteX0" fmla="*/ 892726 w 963786"/>
                  <a:gd name="connsiteY0" fmla="*/ 848349 h 1000915"/>
                  <a:gd name="connsiteX1" fmla="*/ 717957 w 963786"/>
                  <a:gd name="connsiteY1" fmla="*/ 970731 h 1000915"/>
                  <a:gd name="connsiteX2" fmla="*/ 170718 w 963786"/>
                  <a:gd name="connsiteY2" fmla="*/ 955459 h 1000915"/>
                  <a:gd name="connsiteX3" fmla="*/ 5431 w 963786"/>
                  <a:gd name="connsiteY3" fmla="*/ 454980 h 1000915"/>
                  <a:gd name="connsiteX4" fmla="*/ 315985 w 963786"/>
                  <a:gd name="connsiteY4" fmla="*/ 69345 h 1000915"/>
                  <a:gd name="connsiteX5" fmla="*/ 782771 w 963786"/>
                  <a:gd name="connsiteY5" fmla="*/ 33019 h 1000915"/>
                  <a:gd name="connsiteX6" fmla="*/ 962797 w 963786"/>
                  <a:gd name="connsiteY6" fmla="*/ 326297 h 1000915"/>
                  <a:gd name="connsiteX7" fmla="*/ 704772 w 963786"/>
                  <a:gd name="connsiteY7" fmla="*/ 632973 h 1000915"/>
                  <a:gd name="connsiteX8" fmla="*/ 892726 w 963786"/>
                  <a:gd name="connsiteY8" fmla="*/ 848349 h 1000915"/>
                  <a:gd name="connsiteX0" fmla="*/ 891259 w 962319"/>
                  <a:gd name="connsiteY0" fmla="*/ 848349 h 1000295"/>
                  <a:gd name="connsiteX1" fmla="*/ 716490 w 962319"/>
                  <a:gd name="connsiteY1" fmla="*/ 970731 h 1000295"/>
                  <a:gd name="connsiteX2" fmla="*/ 207065 w 962319"/>
                  <a:gd name="connsiteY2" fmla="*/ 954494 h 1000295"/>
                  <a:gd name="connsiteX3" fmla="*/ 3964 w 962319"/>
                  <a:gd name="connsiteY3" fmla="*/ 454980 h 1000295"/>
                  <a:gd name="connsiteX4" fmla="*/ 314518 w 962319"/>
                  <a:gd name="connsiteY4" fmla="*/ 69345 h 1000295"/>
                  <a:gd name="connsiteX5" fmla="*/ 781304 w 962319"/>
                  <a:gd name="connsiteY5" fmla="*/ 33019 h 1000295"/>
                  <a:gd name="connsiteX6" fmla="*/ 961330 w 962319"/>
                  <a:gd name="connsiteY6" fmla="*/ 326297 h 1000295"/>
                  <a:gd name="connsiteX7" fmla="*/ 703305 w 962319"/>
                  <a:gd name="connsiteY7" fmla="*/ 632973 h 1000295"/>
                  <a:gd name="connsiteX8" fmla="*/ 891259 w 962319"/>
                  <a:gd name="connsiteY8" fmla="*/ 848349 h 1000295"/>
                  <a:gd name="connsiteX0" fmla="*/ 890960 w 962020"/>
                  <a:gd name="connsiteY0" fmla="*/ 848349 h 1012098"/>
                  <a:gd name="connsiteX1" fmla="*/ 646732 w 962020"/>
                  <a:gd name="connsiteY1" fmla="*/ 994582 h 1012098"/>
                  <a:gd name="connsiteX2" fmla="*/ 206766 w 962020"/>
                  <a:gd name="connsiteY2" fmla="*/ 954494 h 1012098"/>
                  <a:gd name="connsiteX3" fmla="*/ 3665 w 962020"/>
                  <a:gd name="connsiteY3" fmla="*/ 454980 h 1012098"/>
                  <a:gd name="connsiteX4" fmla="*/ 314219 w 962020"/>
                  <a:gd name="connsiteY4" fmla="*/ 69345 h 1012098"/>
                  <a:gd name="connsiteX5" fmla="*/ 781005 w 962020"/>
                  <a:gd name="connsiteY5" fmla="*/ 33019 h 1012098"/>
                  <a:gd name="connsiteX6" fmla="*/ 961031 w 962020"/>
                  <a:gd name="connsiteY6" fmla="*/ 326297 h 1012098"/>
                  <a:gd name="connsiteX7" fmla="*/ 703006 w 962020"/>
                  <a:gd name="connsiteY7" fmla="*/ 632973 h 1012098"/>
                  <a:gd name="connsiteX8" fmla="*/ 890960 w 962020"/>
                  <a:gd name="connsiteY8" fmla="*/ 848349 h 1012098"/>
                  <a:gd name="connsiteX0" fmla="*/ 890960 w 962020"/>
                  <a:gd name="connsiteY0" fmla="*/ 848349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90960 w 962020"/>
                  <a:gd name="connsiteY8" fmla="*/ 848349 h 1023661"/>
                  <a:gd name="connsiteX0" fmla="*/ 890960 w 962020"/>
                  <a:gd name="connsiteY0" fmla="*/ 848349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90960 w 962020"/>
                  <a:gd name="connsiteY8" fmla="*/ 848349 h 1023661"/>
                  <a:gd name="connsiteX0" fmla="*/ 833301 w 962020"/>
                  <a:gd name="connsiteY0" fmla="*/ 856128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33301 w 962020"/>
                  <a:gd name="connsiteY8" fmla="*/ 856128 h 1023661"/>
                  <a:gd name="connsiteX0" fmla="*/ 820294 w 962020"/>
                  <a:gd name="connsiteY0" fmla="*/ 848574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3006 w 962020"/>
                  <a:gd name="connsiteY7" fmla="*/ 632973 h 1023661"/>
                  <a:gd name="connsiteX8" fmla="*/ 820294 w 962020"/>
                  <a:gd name="connsiteY8" fmla="*/ 848574 h 1023661"/>
                  <a:gd name="connsiteX0" fmla="*/ 820294 w 962020"/>
                  <a:gd name="connsiteY0" fmla="*/ 848574 h 1023661"/>
                  <a:gd name="connsiteX1" fmla="*/ 646732 w 962020"/>
                  <a:gd name="connsiteY1" fmla="*/ 994582 h 1023661"/>
                  <a:gd name="connsiteX2" fmla="*/ 206766 w 962020"/>
                  <a:gd name="connsiteY2" fmla="*/ 954494 h 1023661"/>
                  <a:gd name="connsiteX3" fmla="*/ 3665 w 962020"/>
                  <a:gd name="connsiteY3" fmla="*/ 454980 h 1023661"/>
                  <a:gd name="connsiteX4" fmla="*/ 314219 w 962020"/>
                  <a:gd name="connsiteY4" fmla="*/ 69345 h 1023661"/>
                  <a:gd name="connsiteX5" fmla="*/ 781005 w 962020"/>
                  <a:gd name="connsiteY5" fmla="*/ 33019 h 1023661"/>
                  <a:gd name="connsiteX6" fmla="*/ 961031 w 962020"/>
                  <a:gd name="connsiteY6" fmla="*/ 326297 h 1023661"/>
                  <a:gd name="connsiteX7" fmla="*/ 704549 w 962020"/>
                  <a:gd name="connsiteY7" fmla="*/ 638453 h 1023661"/>
                  <a:gd name="connsiteX8" fmla="*/ 820294 w 962020"/>
                  <a:gd name="connsiteY8" fmla="*/ 848574 h 1023661"/>
                  <a:gd name="connsiteX0" fmla="*/ 820294 w 879922"/>
                  <a:gd name="connsiteY0" fmla="*/ 848574 h 1023661"/>
                  <a:gd name="connsiteX1" fmla="*/ 646732 w 879922"/>
                  <a:gd name="connsiteY1" fmla="*/ 994582 h 1023661"/>
                  <a:gd name="connsiteX2" fmla="*/ 206766 w 879922"/>
                  <a:gd name="connsiteY2" fmla="*/ 954494 h 1023661"/>
                  <a:gd name="connsiteX3" fmla="*/ 3665 w 879922"/>
                  <a:gd name="connsiteY3" fmla="*/ 454980 h 1023661"/>
                  <a:gd name="connsiteX4" fmla="*/ 314219 w 879922"/>
                  <a:gd name="connsiteY4" fmla="*/ 69345 h 1023661"/>
                  <a:gd name="connsiteX5" fmla="*/ 781005 w 879922"/>
                  <a:gd name="connsiteY5" fmla="*/ 33019 h 1023661"/>
                  <a:gd name="connsiteX6" fmla="*/ 857717 w 879922"/>
                  <a:gd name="connsiteY6" fmla="*/ 403840 h 1023661"/>
                  <a:gd name="connsiteX7" fmla="*/ 704549 w 879922"/>
                  <a:gd name="connsiteY7" fmla="*/ 638453 h 1023661"/>
                  <a:gd name="connsiteX8" fmla="*/ 820294 w 879922"/>
                  <a:gd name="connsiteY8" fmla="*/ 848574 h 1023661"/>
                  <a:gd name="connsiteX0" fmla="*/ 820294 w 859397"/>
                  <a:gd name="connsiteY0" fmla="*/ 817587 h 992674"/>
                  <a:gd name="connsiteX1" fmla="*/ 646732 w 859397"/>
                  <a:gd name="connsiteY1" fmla="*/ 963595 h 992674"/>
                  <a:gd name="connsiteX2" fmla="*/ 206766 w 859397"/>
                  <a:gd name="connsiteY2" fmla="*/ 923507 h 992674"/>
                  <a:gd name="connsiteX3" fmla="*/ 3665 w 859397"/>
                  <a:gd name="connsiteY3" fmla="*/ 423993 h 992674"/>
                  <a:gd name="connsiteX4" fmla="*/ 314219 w 859397"/>
                  <a:gd name="connsiteY4" fmla="*/ 38358 h 992674"/>
                  <a:gd name="connsiteX5" fmla="*/ 699079 w 859397"/>
                  <a:gd name="connsiteY5" fmla="*/ 78241 h 992674"/>
                  <a:gd name="connsiteX6" fmla="*/ 857717 w 859397"/>
                  <a:gd name="connsiteY6" fmla="*/ 372853 h 992674"/>
                  <a:gd name="connsiteX7" fmla="*/ 704549 w 859397"/>
                  <a:gd name="connsiteY7" fmla="*/ 607466 h 992674"/>
                  <a:gd name="connsiteX8" fmla="*/ 820294 w 859397"/>
                  <a:gd name="connsiteY8" fmla="*/ 817587 h 99267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704549 w 864475"/>
                  <a:gd name="connsiteY7" fmla="*/ 611156 h 996364"/>
                  <a:gd name="connsiteX8" fmla="*/ 820294 w 864475"/>
                  <a:gd name="connsiteY8" fmla="*/ 821277 h 99636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704549 w 864475"/>
                  <a:gd name="connsiteY7" fmla="*/ 611156 h 996364"/>
                  <a:gd name="connsiteX8" fmla="*/ 820294 w 864475"/>
                  <a:gd name="connsiteY8" fmla="*/ 821277 h 99636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689331 w 864475"/>
                  <a:gd name="connsiteY7" fmla="*/ 634410 h 996364"/>
                  <a:gd name="connsiteX8" fmla="*/ 820294 w 864475"/>
                  <a:gd name="connsiteY8" fmla="*/ 821277 h 996364"/>
                  <a:gd name="connsiteX0" fmla="*/ 820294 w 864475"/>
                  <a:gd name="connsiteY0" fmla="*/ 821277 h 996364"/>
                  <a:gd name="connsiteX1" fmla="*/ 646732 w 864475"/>
                  <a:gd name="connsiteY1" fmla="*/ 967285 h 996364"/>
                  <a:gd name="connsiteX2" fmla="*/ 206766 w 864475"/>
                  <a:gd name="connsiteY2" fmla="*/ 927197 h 996364"/>
                  <a:gd name="connsiteX3" fmla="*/ 3665 w 864475"/>
                  <a:gd name="connsiteY3" fmla="*/ 427683 h 996364"/>
                  <a:gd name="connsiteX4" fmla="*/ 314219 w 864475"/>
                  <a:gd name="connsiteY4" fmla="*/ 42048 h 996364"/>
                  <a:gd name="connsiteX5" fmla="*/ 738769 w 864475"/>
                  <a:gd name="connsiteY5" fmla="*/ 68302 h 996364"/>
                  <a:gd name="connsiteX6" fmla="*/ 857717 w 864475"/>
                  <a:gd name="connsiteY6" fmla="*/ 376543 h 996364"/>
                  <a:gd name="connsiteX7" fmla="*/ 689331 w 864475"/>
                  <a:gd name="connsiteY7" fmla="*/ 634410 h 996364"/>
                  <a:gd name="connsiteX8" fmla="*/ 820294 w 864475"/>
                  <a:gd name="connsiteY8" fmla="*/ 821277 h 996364"/>
                  <a:gd name="connsiteX0" fmla="*/ 820294 w 854717"/>
                  <a:gd name="connsiteY0" fmla="*/ 821277 h 996364"/>
                  <a:gd name="connsiteX1" fmla="*/ 646732 w 854717"/>
                  <a:gd name="connsiteY1" fmla="*/ 967285 h 996364"/>
                  <a:gd name="connsiteX2" fmla="*/ 206766 w 854717"/>
                  <a:gd name="connsiteY2" fmla="*/ 927197 h 996364"/>
                  <a:gd name="connsiteX3" fmla="*/ 3665 w 854717"/>
                  <a:gd name="connsiteY3" fmla="*/ 427683 h 996364"/>
                  <a:gd name="connsiteX4" fmla="*/ 314219 w 854717"/>
                  <a:gd name="connsiteY4" fmla="*/ 42048 h 996364"/>
                  <a:gd name="connsiteX5" fmla="*/ 738769 w 854717"/>
                  <a:gd name="connsiteY5" fmla="*/ 68302 h 996364"/>
                  <a:gd name="connsiteX6" fmla="*/ 844170 w 854717"/>
                  <a:gd name="connsiteY6" fmla="*/ 309078 h 996364"/>
                  <a:gd name="connsiteX7" fmla="*/ 689331 w 854717"/>
                  <a:gd name="connsiteY7" fmla="*/ 634410 h 996364"/>
                  <a:gd name="connsiteX8" fmla="*/ 820294 w 854717"/>
                  <a:gd name="connsiteY8" fmla="*/ 821277 h 996364"/>
                  <a:gd name="connsiteX0" fmla="*/ 820294 w 859223"/>
                  <a:gd name="connsiteY0" fmla="*/ 821277 h 996364"/>
                  <a:gd name="connsiteX1" fmla="*/ 646732 w 859223"/>
                  <a:gd name="connsiteY1" fmla="*/ 967285 h 996364"/>
                  <a:gd name="connsiteX2" fmla="*/ 206766 w 859223"/>
                  <a:gd name="connsiteY2" fmla="*/ 927197 h 996364"/>
                  <a:gd name="connsiteX3" fmla="*/ 3665 w 859223"/>
                  <a:gd name="connsiteY3" fmla="*/ 427683 h 996364"/>
                  <a:gd name="connsiteX4" fmla="*/ 314219 w 859223"/>
                  <a:gd name="connsiteY4" fmla="*/ 42048 h 996364"/>
                  <a:gd name="connsiteX5" fmla="*/ 738769 w 859223"/>
                  <a:gd name="connsiteY5" fmla="*/ 68302 h 996364"/>
                  <a:gd name="connsiteX6" fmla="*/ 844170 w 859223"/>
                  <a:gd name="connsiteY6" fmla="*/ 309078 h 996364"/>
                  <a:gd name="connsiteX7" fmla="*/ 689331 w 859223"/>
                  <a:gd name="connsiteY7" fmla="*/ 634410 h 996364"/>
                  <a:gd name="connsiteX8" fmla="*/ 820294 w 859223"/>
                  <a:gd name="connsiteY8" fmla="*/ 821277 h 996364"/>
                  <a:gd name="connsiteX0" fmla="*/ 820294 w 859223"/>
                  <a:gd name="connsiteY0" fmla="*/ 821277 h 996364"/>
                  <a:gd name="connsiteX1" fmla="*/ 646732 w 859223"/>
                  <a:gd name="connsiteY1" fmla="*/ 967285 h 996364"/>
                  <a:gd name="connsiteX2" fmla="*/ 206766 w 859223"/>
                  <a:gd name="connsiteY2" fmla="*/ 927197 h 996364"/>
                  <a:gd name="connsiteX3" fmla="*/ 3665 w 859223"/>
                  <a:gd name="connsiteY3" fmla="*/ 427683 h 996364"/>
                  <a:gd name="connsiteX4" fmla="*/ 314219 w 859223"/>
                  <a:gd name="connsiteY4" fmla="*/ 42048 h 996364"/>
                  <a:gd name="connsiteX5" fmla="*/ 738769 w 859223"/>
                  <a:gd name="connsiteY5" fmla="*/ 68302 h 996364"/>
                  <a:gd name="connsiteX6" fmla="*/ 844170 w 859223"/>
                  <a:gd name="connsiteY6" fmla="*/ 309078 h 996364"/>
                  <a:gd name="connsiteX7" fmla="*/ 689331 w 859223"/>
                  <a:gd name="connsiteY7" fmla="*/ 634410 h 996364"/>
                  <a:gd name="connsiteX8" fmla="*/ 820294 w 859223"/>
                  <a:gd name="connsiteY8" fmla="*/ 821277 h 996364"/>
                  <a:gd name="connsiteX0" fmla="*/ 820294 w 854278"/>
                  <a:gd name="connsiteY0" fmla="*/ 821277 h 996364"/>
                  <a:gd name="connsiteX1" fmla="*/ 646732 w 854278"/>
                  <a:gd name="connsiteY1" fmla="*/ 967285 h 996364"/>
                  <a:gd name="connsiteX2" fmla="*/ 206766 w 854278"/>
                  <a:gd name="connsiteY2" fmla="*/ 927197 h 996364"/>
                  <a:gd name="connsiteX3" fmla="*/ 3665 w 854278"/>
                  <a:gd name="connsiteY3" fmla="*/ 427683 h 996364"/>
                  <a:gd name="connsiteX4" fmla="*/ 314219 w 854278"/>
                  <a:gd name="connsiteY4" fmla="*/ 42048 h 996364"/>
                  <a:gd name="connsiteX5" fmla="*/ 738769 w 854278"/>
                  <a:gd name="connsiteY5" fmla="*/ 68302 h 996364"/>
                  <a:gd name="connsiteX6" fmla="*/ 844170 w 854278"/>
                  <a:gd name="connsiteY6" fmla="*/ 309078 h 996364"/>
                  <a:gd name="connsiteX7" fmla="*/ 689331 w 854278"/>
                  <a:gd name="connsiteY7" fmla="*/ 634410 h 996364"/>
                  <a:gd name="connsiteX8" fmla="*/ 820294 w 854278"/>
                  <a:gd name="connsiteY8" fmla="*/ 821277 h 996364"/>
                  <a:gd name="connsiteX0" fmla="*/ 805221 w 839205"/>
                  <a:gd name="connsiteY0" fmla="*/ 821277 h 993483"/>
                  <a:gd name="connsiteX1" fmla="*/ 631659 w 839205"/>
                  <a:gd name="connsiteY1" fmla="*/ 967285 h 993483"/>
                  <a:gd name="connsiteX2" fmla="*/ 191693 w 839205"/>
                  <a:gd name="connsiteY2" fmla="*/ 927197 h 993483"/>
                  <a:gd name="connsiteX3" fmla="*/ 4016 w 839205"/>
                  <a:gd name="connsiteY3" fmla="*/ 482484 h 993483"/>
                  <a:gd name="connsiteX4" fmla="*/ 299146 w 839205"/>
                  <a:gd name="connsiteY4" fmla="*/ 42048 h 993483"/>
                  <a:gd name="connsiteX5" fmla="*/ 723696 w 839205"/>
                  <a:gd name="connsiteY5" fmla="*/ 68302 h 993483"/>
                  <a:gd name="connsiteX6" fmla="*/ 829097 w 839205"/>
                  <a:gd name="connsiteY6" fmla="*/ 309078 h 993483"/>
                  <a:gd name="connsiteX7" fmla="*/ 674258 w 839205"/>
                  <a:gd name="connsiteY7" fmla="*/ 634410 h 993483"/>
                  <a:gd name="connsiteX8" fmla="*/ 805221 w 839205"/>
                  <a:gd name="connsiteY8" fmla="*/ 821277 h 993483"/>
                  <a:gd name="connsiteX0" fmla="*/ 810061 w 844045"/>
                  <a:gd name="connsiteY0" fmla="*/ 821277 h 993397"/>
                  <a:gd name="connsiteX1" fmla="*/ 636499 w 844045"/>
                  <a:gd name="connsiteY1" fmla="*/ 967285 h 993397"/>
                  <a:gd name="connsiteX2" fmla="*/ 196533 w 844045"/>
                  <a:gd name="connsiteY2" fmla="*/ 927197 h 993397"/>
                  <a:gd name="connsiteX3" fmla="*/ 3895 w 844045"/>
                  <a:gd name="connsiteY3" fmla="*/ 484188 h 993397"/>
                  <a:gd name="connsiteX4" fmla="*/ 303986 w 844045"/>
                  <a:gd name="connsiteY4" fmla="*/ 42048 h 993397"/>
                  <a:gd name="connsiteX5" fmla="*/ 728536 w 844045"/>
                  <a:gd name="connsiteY5" fmla="*/ 68302 h 993397"/>
                  <a:gd name="connsiteX6" fmla="*/ 833937 w 844045"/>
                  <a:gd name="connsiteY6" fmla="*/ 309078 h 993397"/>
                  <a:gd name="connsiteX7" fmla="*/ 679098 w 844045"/>
                  <a:gd name="connsiteY7" fmla="*/ 634410 h 993397"/>
                  <a:gd name="connsiteX8" fmla="*/ 810061 w 844045"/>
                  <a:gd name="connsiteY8" fmla="*/ 821277 h 993397"/>
                  <a:gd name="connsiteX0" fmla="*/ 810061 w 844045"/>
                  <a:gd name="connsiteY0" fmla="*/ 825239 h 997359"/>
                  <a:gd name="connsiteX1" fmla="*/ 636499 w 844045"/>
                  <a:gd name="connsiteY1" fmla="*/ 971247 h 997359"/>
                  <a:gd name="connsiteX2" fmla="*/ 196533 w 844045"/>
                  <a:gd name="connsiteY2" fmla="*/ 931159 h 997359"/>
                  <a:gd name="connsiteX3" fmla="*/ 3895 w 844045"/>
                  <a:gd name="connsiteY3" fmla="*/ 488150 h 997359"/>
                  <a:gd name="connsiteX4" fmla="*/ 303986 w 844045"/>
                  <a:gd name="connsiteY4" fmla="*/ 46010 h 997359"/>
                  <a:gd name="connsiteX5" fmla="*/ 728536 w 844045"/>
                  <a:gd name="connsiteY5" fmla="*/ 72264 h 997359"/>
                  <a:gd name="connsiteX6" fmla="*/ 833937 w 844045"/>
                  <a:gd name="connsiteY6" fmla="*/ 313040 h 997359"/>
                  <a:gd name="connsiteX7" fmla="*/ 679098 w 844045"/>
                  <a:gd name="connsiteY7" fmla="*/ 638372 h 997359"/>
                  <a:gd name="connsiteX8" fmla="*/ 810061 w 844045"/>
                  <a:gd name="connsiteY8" fmla="*/ 825239 h 997359"/>
                  <a:gd name="connsiteX0" fmla="*/ 810061 w 837826"/>
                  <a:gd name="connsiteY0" fmla="*/ 825239 h 997359"/>
                  <a:gd name="connsiteX1" fmla="*/ 636499 w 837826"/>
                  <a:gd name="connsiteY1" fmla="*/ 971247 h 997359"/>
                  <a:gd name="connsiteX2" fmla="*/ 196533 w 837826"/>
                  <a:gd name="connsiteY2" fmla="*/ 931159 h 997359"/>
                  <a:gd name="connsiteX3" fmla="*/ 3895 w 837826"/>
                  <a:gd name="connsiteY3" fmla="*/ 488150 h 997359"/>
                  <a:gd name="connsiteX4" fmla="*/ 303986 w 837826"/>
                  <a:gd name="connsiteY4" fmla="*/ 46010 h 997359"/>
                  <a:gd name="connsiteX5" fmla="*/ 728536 w 837826"/>
                  <a:gd name="connsiteY5" fmla="*/ 72264 h 997359"/>
                  <a:gd name="connsiteX6" fmla="*/ 833937 w 837826"/>
                  <a:gd name="connsiteY6" fmla="*/ 313040 h 997359"/>
                  <a:gd name="connsiteX7" fmla="*/ 679098 w 837826"/>
                  <a:gd name="connsiteY7" fmla="*/ 638372 h 997359"/>
                  <a:gd name="connsiteX8" fmla="*/ 810061 w 837826"/>
                  <a:gd name="connsiteY8" fmla="*/ 825239 h 997359"/>
                  <a:gd name="connsiteX0" fmla="*/ 810061 w 839752"/>
                  <a:gd name="connsiteY0" fmla="*/ 825239 h 997359"/>
                  <a:gd name="connsiteX1" fmla="*/ 636499 w 839752"/>
                  <a:gd name="connsiteY1" fmla="*/ 971247 h 997359"/>
                  <a:gd name="connsiteX2" fmla="*/ 196533 w 839752"/>
                  <a:gd name="connsiteY2" fmla="*/ 931159 h 997359"/>
                  <a:gd name="connsiteX3" fmla="*/ 3895 w 839752"/>
                  <a:gd name="connsiteY3" fmla="*/ 488150 h 997359"/>
                  <a:gd name="connsiteX4" fmla="*/ 303986 w 839752"/>
                  <a:gd name="connsiteY4" fmla="*/ 46010 h 997359"/>
                  <a:gd name="connsiteX5" fmla="*/ 728536 w 839752"/>
                  <a:gd name="connsiteY5" fmla="*/ 72264 h 997359"/>
                  <a:gd name="connsiteX6" fmla="*/ 833937 w 839752"/>
                  <a:gd name="connsiteY6" fmla="*/ 313040 h 997359"/>
                  <a:gd name="connsiteX7" fmla="*/ 679098 w 839752"/>
                  <a:gd name="connsiteY7" fmla="*/ 638372 h 997359"/>
                  <a:gd name="connsiteX8" fmla="*/ 810061 w 839752"/>
                  <a:gd name="connsiteY8" fmla="*/ 825239 h 997359"/>
                  <a:gd name="connsiteX0" fmla="*/ 810061 w 835020"/>
                  <a:gd name="connsiteY0" fmla="*/ 825239 h 997359"/>
                  <a:gd name="connsiteX1" fmla="*/ 636499 w 835020"/>
                  <a:gd name="connsiteY1" fmla="*/ 971247 h 997359"/>
                  <a:gd name="connsiteX2" fmla="*/ 196533 w 835020"/>
                  <a:gd name="connsiteY2" fmla="*/ 931159 h 997359"/>
                  <a:gd name="connsiteX3" fmla="*/ 3895 w 835020"/>
                  <a:gd name="connsiteY3" fmla="*/ 488150 h 997359"/>
                  <a:gd name="connsiteX4" fmla="*/ 303986 w 835020"/>
                  <a:gd name="connsiteY4" fmla="*/ 46010 h 997359"/>
                  <a:gd name="connsiteX5" fmla="*/ 728536 w 835020"/>
                  <a:gd name="connsiteY5" fmla="*/ 72264 h 997359"/>
                  <a:gd name="connsiteX6" fmla="*/ 833937 w 835020"/>
                  <a:gd name="connsiteY6" fmla="*/ 313040 h 997359"/>
                  <a:gd name="connsiteX7" fmla="*/ 679098 w 835020"/>
                  <a:gd name="connsiteY7" fmla="*/ 638372 h 997359"/>
                  <a:gd name="connsiteX8" fmla="*/ 810061 w 835020"/>
                  <a:gd name="connsiteY8" fmla="*/ 825239 h 997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5020" h="997359">
                    <a:moveTo>
                      <a:pt x="810061" y="825239"/>
                    </a:moveTo>
                    <a:cubicBezTo>
                      <a:pt x="802535" y="892973"/>
                      <a:pt x="793128" y="921694"/>
                      <a:pt x="636499" y="971247"/>
                    </a:cubicBezTo>
                    <a:cubicBezTo>
                      <a:pt x="509639" y="1010579"/>
                      <a:pt x="301967" y="1011675"/>
                      <a:pt x="196533" y="931159"/>
                    </a:cubicBezTo>
                    <a:cubicBezTo>
                      <a:pt x="91099" y="850643"/>
                      <a:pt x="-22619" y="627826"/>
                      <a:pt x="3895" y="488150"/>
                    </a:cubicBezTo>
                    <a:cubicBezTo>
                      <a:pt x="44850" y="274277"/>
                      <a:pt x="141406" y="135380"/>
                      <a:pt x="303986" y="46010"/>
                    </a:cubicBezTo>
                    <a:cubicBezTo>
                      <a:pt x="508213" y="-39080"/>
                      <a:pt x="629281" y="8213"/>
                      <a:pt x="728536" y="72264"/>
                    </a:cubicBezTo>
                    <a:cubicBezTo>
                      <a:pt x="818540" y="136504"/>
                      <a:pt x="840518" y="268354"/>
                      <a:pt x="833937" y="313040"/>
                    </a:cubicBezTo>
                    <a:cubicBezTo>
                      <a:pt x="812993" y="400119"/>
                      <a:pt x="656854" y="435873"/>
                      <a:pt x="679098" y="638372"/>
                    </a:cubicBezTo>
                    <a:cubicBezTo>
                      <a:pt x="735190" y="778476"/>
                      <a:pt x="812351" y="709408"/>
                      <a:pt x="810061" y="825239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9969E94-E150-4C05-B432-73F1F61C4368}"/>
                  </a:ext>
                </a:extLst>
              </p:cNvPr>
              <p:cNvSpPr txBox="1"/>
              <p:nvPr/>
            </p:nvSpPr>
            <p:spPr>
              <a:xfrm>
                <a:off x="5781898" y="2523649"/>
                <a:ext cx="1771919" cy="400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(c)  </a:t>
                </a:r>
                <a:r>
                  <a:rPr lang="zh-CN" altLang="en-US" sz="1350" dirty="0">
                    <a:latin typeface="Times" panose="02020603060405020304" pitchFamily="18" charset="0"/>
                    <a:ea typeface="楷体" panose="02010609060101010101" pitchFamily="49" charset="-122"/>
                  </a:rPr>
                  <a:t>表示的原因</a:t>
                </a:r>
              </a:p>
            </p:txBody>
          </p:sp>
        </p:grpSp>
        <p:graphicFrame>
          <p:nvGraphicFramePr>
            <p:cNvPr id="57" name="Object 2543">
              <a:extLst>
                <a:ext uri="{FF2B5EF4-FFF2-40B4-BE49-F238E27FC236}">
                  <a16:creationId xmlns:a16="http://schemas.microsoft.com/office/drawing/2014/main" id="{F35A9168-520D-493D-9397-D1358F220C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0453880"/>
                </p:ext>
              </p:extLst>
            </p:nvPr>
          </p:nvGraphicFramePr>
          <p:xfrm>
            <a:off x="5953125" y="3757613"/>
            <a:ext cx="29686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4" imgW="234000" imgH="169200" progId="">
                    <p:embed/>
                  </p:oleObj>
                </mc:Choice>
                <mc:Fallback>
                  <p:oleObj name="Formula" r:id="rId14" imgW="234000" imgH="169200" progId="">
                    <p:embed/>
                    <p:pic>
                      <p:nvPicPr>
                        <p:cNvPr id="1034" name="Object 2543">
                          <a:extLst>
                            <a:ext uri="{FF2B5EF4-FFF2-40B4-BE49-F238E27FC236}">
                              <a16:creationId xmlns:a16="http://schemas.microsoft.com/office/drawing/2014/main" id="{EFB0D6F8-6879-4429-81B6-11DA86265B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125" y="3757613"/>
                          <a:ext cx="296863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544">
              <a:extLst>
                <a:ext uri="{FF2B5EF4-FFF2-40B4-BE49-F238E27FC236}">
                  <a16:creationId xmlns:a16="http://schemas.microsoft.com/office/drawing/2014/main" id="{ACED8C75-7A33-4AE0-A4EA-F343CED8F1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139984"/>
                </p:ext>
              </p:extLst>
            </p:nvPr>
          </p:nvGraphicFramePr>
          <p:xfrm>
            <a:off x="6346825" y="3486150"/>
            <a:ext cx="242888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6" imgW="191880" imgH="170280" progId="">
                    <p:embed/>
                  </p:oleObj>
                </mc:Choice>
                <mc:Fallback>
                  <p:oleObj name="Formula" r:id="rId16" imgW="191880" imgH="170280" progId="">
                    <p:embed/>
                    <p:pic>
                      <p:nvPicPr>
                        <p:cNvPr id="1035" name="Object 2544">
                          <a:extLst>
                            <a:ext uri="{FF2B5EF4-FFF2-40B4-BE49-F238E27FC236}">
                              <a16:creationId xmlns:a16="http://schemas.microsoft.com/office/drawing/2014/main" id="{46ADB150-41CF-4082-A2E4-82B75441BB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6825" y="3486150"/>
                          <a:ext cx="242888" cy="217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545">
              <a:extLst>
                <a:ext uri="{FF2B5EF4-FFF2-40B4-BE49-F238E27FC236}">
                  <a16:creationId xmlns:a16="http://schemas.microsoft.com/office/drawing/2014/main" id="{FA29CCAC-6E02-4B92-A3A5-603EC7669E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5278438"/>
                </p:ext>
              </p:extLst>
            </p:nvPr>
          </p:nvGraphicFramePr>
          <p:xfrm>
            <a:off x="5959475" y="3330575"/>
            <a:ext cx="29527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7" imgW="234000" imgH="169200" progId="">
                    <p:embed/>
                  </p:oleObj>
                </mc:Choice>
                <mc:Fallback>
                  <p:oleObj name="Formula" r:id="rId17" imgW="234000" imgH="169200" progId="">
                    <p:embed/>
                    <p:pic>
                      <p:nvPicPr>
                        <p:cNvPr id="1036" name="Object 2545">
                          <a:extLst>
                            <a:ext uri="{FF2B5EF4-FFF2-40B4-BE49-F238E27FC236}">
                              <a16:creationId xmlns:a16="http://schemas.microsoft.com/office/drawing/2014/main" id="{3E9AEC09-E127-40F4-8377-6936F5A5BD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9475" y="3330575"/>
                          <a:ext cx="295275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546">
              <a:extLst>
                <a:ext uri="{FF2B5EF4-FFF2-40B4-BE49-F238E27FC236}">
                  <a16:creationId xmlns:a16="http://schemas.microsoft.com/office/drawing/2014/main" id="{2809B985-7C3C-41B0-9F4B-DF57E24B27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5827261"/>
                </p:ext>
              </p:extLst>
            </p:nvPr>
          </p:nvGraphicFramePr>
          <p:xfrm>
            <a:off x="6267450" y="3101975"/>
            <a:ext cx="29527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9" imgW="234000" imgH="169200" progId="">
                    <p:embed/>
                  </p:oleObj>
                </mc:Choice>
                <mc:Fallback>
                  <p:oleObj name="Formula" r:id="rId19" imgW="234000" imgH="169200" progId="">
                    <p:embed/>
                    <p:pic>
                      <p:nvPicPr>
                        <p:cNvPr id="1037" name="Object 2546">
                          <a:extLst>
                            <a:ext uri="{FF2B5EF4-FFF2-40B4-BE49-F238E27FC236}">
                              <a16:creationId xmlns:a16="http://schemas.microsoft.com/office/drawing/2014/main" id="{7B957CD9-ED3D-41B8-8D80-149AE66DEB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7450" y="3101975"/>
                          <a:ext cx="295275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83BEF14-E9C7-48BD-B2C7-5671D9BB3471}"/>
                </a:ext>
              </a:extLst>
            </p:cNvPr>
            <p:cNvSpPr txBox="1"/>
            <p:nvPr/>
          </p:nvSpPr>
          <p:spPr>
            <a:xfrm>
              <a:off x="5343525" y="2857500"/>
              <a:ext cx="877888" cy="3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个体假设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4414A72-02AF-4EF5-AD5D-5DBA2E85B155}"/>
                </a:ext>
              </a:extLst>
            </p:cNvPr>
            <p:cNvCxnSpPr>
              <a:stCxn id="61" idx="2"/>
            </p:cNvCxnSpPr>
            <p:nvPr/>
          </p:nvCxnSpPr>
          <p:spPr>
            <a:xfrm>
              <a:off x="5781675" y="3157538"/>
              <a:ext cx="401638" cy="52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E6DC5ED-6439-475A-B92B-4F29D93AC773}"/>
                </a:ext>
              </a:extLst>
            </p:cNvPr>
            <p:cNvCxnSpPr>
              <a:stCxn id="61" idx="2"/>
            </p:cNvCxnSpPr>
            <p:nvPr/>
          </p:nvCxnSpPr>
          <p:spPr>
            <a:xfrm>
              <a:off x="5781675" y="3157538"/>
              <a:ext cx="157163" cy="600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A0BE403-3072-4F56-B60E-6FD488C4E52C}"/>
                </a:ext>
              </a:extLst>
            </p:cNvPr>
            <p:cNvCxnSpPr>
              <a:stCxn id="61" idx="2"/>
            </p:cNvCxnSpPr>
            <p:nvPr/>
          </p:nvCxnSpPr>
          <p:spPr>
            <a:xfrm>
              <a:off x="5781675" y="3157538"/>
              <a:ext cx="169863" cy="160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F52F02B-1D4E-4634-9EF1-C33E06DDD47B}"/>
                </a:ext>
              </a:extLst>
            </p:cNvPr>
            <p:cNvSpPr txBox="1"/>
            <p:nvPr/>
          </p:nvSpPr>
          <p:spPr>
            <a:xfrm>
              <a:off x="6443663" y="3895725"/>
              <a:ext cx="877887" cy="3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真实假设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28A917A-E2D0-4BBA-B125-1B9A73424C43}"/>
                </a:ext>
              </a:extLst>
            </p:cNvPr>
            <p:cNvCxnSpPr/>
            <p:nvPr/>
          </p:nvCxnSpPr>
          <p:spPr>
            <a:xfrm flipH="1" flipV="1">
              <a:off x="6589713" y="3687763"/>
              <a:ext cx="66675" cy="188912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内容占位符 2">
            <a:extLst>
              <a:ext uri="{FF2B5EF4-FFF2-40B4-BE49-F238E27FC236}">
                <a16:creationId xmlns:a16="http://schemas.microsoft.com/office/drawing/2014/main" id="{6ADFBCFB-188A-487E-98EE-7B6EA373FC91}"/>
              </a:ext>
            </a:extLst>
          </p:cNvPr>
          <p:cNvSpPr txBox="1">
            <a:spLocks/>
          </p:cNvSpPr>
          <p:nvPr/>
        </p:nvSpPr>
        <p:spPr>
          <a:xfrm>
            <a:off x="1113105" y="1420938"/>
            <a:ext cx="8559800" cy="584200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学习器的组合可以从三个方面带来好处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3146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F9AD1-CCF1-4D1F-8852-149C6C6B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DA54C3-A477-4618-8CCA-B4E9A5C5C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ED07C48-6903-4A1C-A19A-818219747851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平均法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87355E-9206-47D4-8870-E4CC649BAED4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883650" cy="44719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简单平均法</a:t>
            </a:r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F682B7D0-2748-470C-9440-A206AEE3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035175"/>
            <a:ext cx="21431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>
            <a:extLst>
              <a:ext uri="{FF2B5EF4-FFF2-40B4-BE49-F238E27FC236}">
                <a16:creationId xmlns:a16="http://schemas.microsoft.com/office/drawing/2014/main" id="{5CCF6CE3-6FFE-4802-8670-A4DE4AE0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170363"/>
            <a:ext cx="22002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4E57B72E-5155-4D50-B4BA-A70D501A7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4170363"/>
            <a:ext cx="2771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8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97C7F-46CE-4A4E-9BAA-897B06C3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A9025-615D-4810-8527-B9F28E4DFA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502B824-B60C-4A93-80B8-ECDED3120A41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平均法</a:t>
            </a:r>
            <a:endParaRPr kumimoji="1"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1AEAEEC-C5DA-47E2-8125-846D40ABE493}"/>
              </a:ext>
            </a:extLst>
          </p:cNvPr>
          <p:cNvSpPr txBox="1">
            <a:spLocks/>
          </p:cNvSpPr>
          <p:nvPr/>
        </p:nvSpPr>
        <p:spPr>
          <a:xfrm>
            <a:off x="1061734" y="1051067"/>
            <a:ext cx="8883650" cy="44719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简单平均法是加权平均法的特例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加权平均法在二十世纪五十年代被广泛使用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集成学习中的各种结合方法都可以看成是加权平均法的变种或特例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加权平均法可认为是集成学习研究的基本出发点</a:t>
            </a:r>
          </a:p>
          <a:p>
            <a:pPr indent="-358775"/>
            <a:endParaRPr lang="zh-CN" altLang="en-US" kern="0"/>
          </a:p>
          <a:p>
            <a:pPr indent="-358775"/>
            <a:r>
              <a:rPr lang="zh-CN" altLang="en-US" kern="0"/>
              <a:t>加权平均法未必一定优于简单平均法</a:t>
            </a:r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/>
          </a:p>
          <a:p>
            <a:pPr indent="-358775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6273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CA533-F6DF-42E0-9F16-9419F46B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730C97-CD47-44B1-A530-E00297187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A42FCDD0-BE08-442F-80D0-B9D67B78A87A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投票法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872AA2-C789-4608-824D-7ED1FC39062B}"/>
              </a:ext>
            </a:extLst>
          </p:cNvPr>
          <p:cNvSpPr txBox="1">
            <a:spLocks/>
          </p:cNvSpPr>
          <p:nvPr/>
        </p:nvSpPr>
        <p:spPr>
          <a:xfrm>
            <a:off x="1411056" y="1365250"/>
            <a:ext cx="8616950" cy="493713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绝对多数投票法（</a:t>
            </a:r>
            <a:r>
              <a:rPr lang="en-US" altLang="zh-CN" kern="0"/>
              <a:t>majority voting</a:t>
            </a:r>
            <a:r>
              <a:rPr lang="en-US" kern="0"/>
              <a:t>）</a:t>
            </a:r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C7F2C303-82EC-48EE-A938-D10E7FED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19" y="1958975"/>
            <a:ext cx="53530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5C47FA-0974-4148-88DA-3C7646EA4773}"/>
              </a:ext>
            </a:extLst>
          </p:cNvPr>
          <p:cNvSpPr txBox="1">
            <a:spLocks/>
          </p:cNvSpPr>
          <p:nvPr/>
        </p:nvSpPr>
        <p:spPr bwMode="auto">
          <a:xfrm>
            <a:off x="1411056" y="3206750"/>
            <a:ext cx="8616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相对多数投票法（</a:t>
            </a:r>
            <a:r>
              <a:rPr lang="en-US" altLang="zh-CN" sz="2200"/>
              <a:t>plurality voting</a:t>
            </a:r>
            <a:r>
              <a:rPr lang="en-US" altLang="en-US" sz="2200"/>
              <a:t>）</a:t>
            </a:r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1C162E93-E6C6-40BC-B0C5-76017B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06" y="3786188"/>
            <a:ext cx="251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384895-ACA7-4C27-82AD-393EB52BE643}"/>
              </a:ext>
            </a:extLst>
          </p:cNvPr>
          <p:cNvSpPr txBox="1">
            <a:spLocks/>
          </p:cNvSpPr>
          <p:nvPr/>
        </p:nvSpPr>
        <p:spPr bwMode="auto">
          <a:xfrm>
            <a:off x="1474556" y="4629150"/>
            <a:ext cx="86169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加权投票法（</a:t>
            </a:r>
            <a:r>
              <a:rPr lang="en-US" altLang="zh-CN" sz="2200"/>
              <a:t>weighted voting</a:t>
            </a:r>
            <a:r>
              <a:rPr lang="en-US" altLang="en-US" sz="220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BF1AFF-D80F-4FA0-A12B-1AAD6C102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06" y="5370513"/>
            <a:ext cx="2828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26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5F2E4-3703-4329-BDA6-43D7CD96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A172D8-7789-4E66-AFF8-4F6AF6F3F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6FDE0D4E-2A16-4D57-ADFD-A88FE546599B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结合策略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学习法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5121F1-DEBA-445F-B240-DD807D72FF7E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616950" cy="45243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en-US" altLang="zh-CN" kern="0"/>
              <a:t>Stacking</a:t>
            </a:r>
            <a:r>
              <a:rPr lang="zh-CN" altLang="en-US" kern="0"/>
              <a:t>是学习法的典型代表 </a:t>
            </a:r>
          </a:p>
          <a:p>
            <a:pPr indent="-358775"/>
            <a:endParaRPr lang="zh-CN" altLang="en-US" kern="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EEB578D7-D1EE-4E3C-B6DE-94DC5D8F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67" y="1838325"/>
            <a:ext cx="5957887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3159117-1995-4ECC-868D-FE37A6ECD8CF}"/>
              </a:ext>
            </a:extLst>
          </p:cNvPr>
          <p:cNvSpPr txBox="1">
            <a:spLocks/>
          </p:cNvSpPr>
          <p:nvPr/>
        </p:nvSpPr>
        <p:spPr bwMode="auto">
          <a:xfrm>
            <a:off x="784332" y="5710237"/>
            <a:ext cx="861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325438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多响应线性回归</a:t>
            </a:r>
            <a:r>
              <a:rPr lang="en-US" altLang="zh-CN" sz="2000" dirty="0"/>
              <a:t>(MLR)</a:t>
            </a:r>
            <a:r>
              <a:rPr lang="zh-CN" altLang="en-US" sz="2000" dirty="0"/>
              <a:t>作为次级学习器的学习算法 效果较好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贝叶斯模型平均</a:t>
            </a:r>
            <a:r>
              <a:rPr lang="en-US" altLang="zh-CN" sz="2200" dirty="0"/>
              <a:t>(BMA)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9030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58BFB8-96E3-4371-8446-21DC0C9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4A53CA-FB15-44DA-AACF-56D8955FB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E600D9B-A66C-4CE2-A1FF-D8F77B8FEFA8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38C61B-7512-4DC4-ADFF-708FD80C71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612775"/>
          </a:xfrm>
          <a:prstGeom prst="rect">
            <a:avLst/>
          </a:prstGeom>
          <a:blipFill rotWithShape="0">
            <a:blip r:embed="rId2"/>
            <a:stretch>
              <a:fillRect l="-778" t="-15000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59B49F4-AB52-49D0-A028-779E40568F3D}"/>
              </a:ext>
            </a:extLst>
          </p:cNvPr>
          <p:cNvSpPr txBox="1">
            <a:spLocks/>
          </p:cNvSpPr>
          <p:nvPr/>
        </p:nvSpPr>
        <p:spPr bwMode="auto">
          <a:xfrm>
            <a:off x="260350" y="3095625"/>
            <a:ext cx="86169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集成的分歧：</a:t>
            </a:r>
            <a:endParaRPr lang="en-US" altLang="en-US" sz="2200"/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7A165BBD-DFC0-4E21-A4D7-6C26E9575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949450"/>
            <a:ext cx="384651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AEDCA272-275A-4448-A0EA-153A89902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917950"/>
            <a:ext cx="52768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5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2FB0A-EB7B-4A29-9B68-CBE6DDE6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21FD19-FF54-42E4-A0D6-35779936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804F5215-66F2-4CA9-87A1-2D53CDE477A7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</a:t>
            </a:r>
            <a:endParaRPr lang="zh-CN" altLang="en-US" kern="0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4880E0D-F2BC-4F94-8C35-D1AA017FC00A}"/>
              </a:ext>
            </a:extLst>
          </p:cNvPr>
          <p:cNvSpPr txBox="1">
            <a:spLocks/>
          </p:cNvSpPr>
          <p:nvPr/>
        </p:nvSpPr>
        <p:spPr>
          <a:xfrm>
            <a:off x="1136562" y="1338263"/>
            <a:ext cx="10195834" cy="16160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考虑一个简单的例子，在二分类问题中，假定</a:t>
            </a:r>
            <a:r>
              <a:rPr lang="en-US" altLang="zh-CN" kern="0"/>
              <a:t>3</a:t>
            </a:r>
            <a:r>
              <a:rPr lang="zh-CN" altLang="en-US" kern="0"/>
              <a:t>个分类器在三个样本中的表现如下图所示，其中√ 表示分类正确，</a:t>
            </a:r>
            <a:r>
              <a:rPr lang="en-US" altLang="zh-CN" kern="0"/>
              <a:t>X</a:t>
            </a:r>
            <a:r>
              <a:rPr lang="zh-CN" altLang="en-US" kern="0"/>
              <a:t> 号表示分类错误，集成的结果通过投票产生。</a:t>
            </a:r>
            <a:endParaRPr lang="zh-CN" altLang="en-US" kern="0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0B3CF934-5539-4042-9372-083EF63DDC83}"/>
              </a:ext>
            </a:extLst>
          </p:cNvPr>
          <p:cNvSpPr txBox="1">
            <a:spLocks/>
          </p:cNvSpPr>
          <p:nvPr/>
        </p:nvSpPr>
        <p:spPr bwMode="auto">
          <a:xfrm>
            <a:off x="1136562" y="5381625"/>
            <a:ext cx="10195834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集成个体应：好而不同</a:t>
            </a:r>
            <a:endParaRPr lang="en-US" altLang="zh-CN" sz="2200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CFAA5FAA-1761-453E-B218-FCA946E5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67" y="3093243"/>
            <a:ext cx="8253591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2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ED8E3-104C-4940-A0E4-25B1BF5E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E3B09F-16CA-4DAB-A234-E6A6D72E1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72C7850-CF31-4A15-9488-82778BC0E0D9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7F9002-0512-44B8-B8B9-C00CC828256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2648682"/>
          </a:xfrm>
          <a:prstGeom prst="rect">
            <a:avLst/>
          </a:prstGeom>
          <a:blipFill rotWithShape="0">
            <a:blip r:embed="rId2"/>
            <a:stretch>
              <a:fillRect l="-778" t="-3456" r="-71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A7BE88E6-8DC6-4A03-9899-3C741382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740025"/>
            <a:ext cx="4152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6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8CF5B-8DC3-413C-9966-5BFB362B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39FB2D-51B3-49C6-9941-9B557F415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5E4A2A8-363B-44C0-9476-C1DCD1D71DB7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1C05BD3-6828-4540-99B3-D34426974A2E}"/>
              </a:ext>
            </a:extLst>
          </p:cNvPr>
          <p:cNvSpPr txBox="1">
            <a:spLocks/>
          </p:cNvSpPr>
          <p:nvPr/>
        </p:nvSpPr>
        <p:spPr>
          <a:xfrm>
            <a:off x="804880" y="1297647"/>
            <a:ext cx="11387119" cy="2647950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 dirty="0"/>
              <a:t>令                                             表示个体学习器误差的加权均值，有 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9A03A900-0970-47D5-98D1-6988519D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05" y="1395413"/>
            <a:ext cx="34623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>
            <a:extLst>
              <a:ext uri="{FF2B5EF4-FFF2-40B4-BE49-F238E27FC236}">
                <a16:creationId xmlns:a16="http://schemas.microsoft.com/office/drawing/2014/main" id="{05CC1647-CEA1-4731-B1F0-51DF4C55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31" y="1881847"/>
            <a:ext cx="4802188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342A3EC-EAE0-43B7-827F-2DADEEBE8A0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3802474"/>
            <a:ext cx="8616950" cy="959531"/>
          </a:xfrm>
          <a:prstGeom prst="rect">
            <a:avLst/>
          </a:prstGeom>
          <a:blipFill rotWithShape="0">
            <a:blip r:embed="rId4"/>
            <a:stretch>
              <a:fillRect l="-778" t="-955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F8D475FC-AD65-4ED0-A914-D0FF63281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94" y="4732997"/>
            <a:ext cx="79803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719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354AF-7107-4236-B041-32F2E25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B7DFC9-3FC4-4637-AACB-9AAE7E4EE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695B13B-D61C-4E63-8886-7B647F37B555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9C054E-4BBE-4912-AD54-02FCF8AC5F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1266825"/>
            <a:ext cx="8616950" cy="612775"/>
          </a:xfrm>
          <a:prstGeom prst="rect">
            <a:avLst/>
          </a:prstGeom>
          <a:blipFill rotWithShape="0">
            <a:blip r:embed="rId2"/>
            <a:stretch>
              <a:fillRect l="-778" t="-15000"/>
            </a:stretch>
          </a:blipFill>
        </p:spPr>
        <p:txBody>
          <a:bodyPr rtlCol="0"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noFill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B761C3-2822-4FED-BAFB-30E28A7E79B9}"/>
              </a:ext>
            </a:extLst>
          </p:cNvPr>
          <p:cNvSpPr txBox="1">
            <a:spLocks/>
          </p:cNvSpPr>
          <p:nvPr/>
        </p:nvSpPr>
        <p:spPr bwMode="auto">
          <a:xfrm>
            <a:off x="1133654" y="3429000"/>
            <a:ext cx="86169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集成的泛化误差为：</a:t>
            </a:r>
            <a:endParaRPr lang="en-US" altLang="en-US" sz="220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1DD7711-D34B-4DE3-84C6-E6AA752A3E53}"/>
              </a:ext>
            </a:extLst>
          </p:cNvPr>
          <p:cNvSpPr txBox="1">
            <a:spLocks/>
          </p:cNvSpPr>
          <p:nvPr/>
        </p:nvSpPr>
        <p:spPr>
          <a:xfrm>
            <a:off x="1133654" y="4564062"/>
            <a:ext cx="8616950" cy="887413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t>令                       表示个体学习器泛化误差的加权均值，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t>                         表示个体学习器的加权分歧值，有</a:t>
            </a:r>
            <a:endParaRPr lang="en-US"/>
          </a:p>
        </p:txBody>
      </p:sp>
      <p:pic>
        <p:nvPicPr>
          <p:cNvPr id="8" name="图片 9">
            <a:extLst>
              <a:ext uri="{FF2B5EF4-FFF2-40B4-BE49-F238E27FC236}">
                <a16:creationId xmlns:a16="http://schemas.microsoft.com/office/drawing/2014/main" id="{98489783-DB67-4750-A42E-97EBD469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17" y="3695700"/>
            <a:ext cx="31226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2">
            <a:extLst>
              <a:ext uri="{FF2B5EF4-FFF2-40B4-BE49-F238E27FC236}">
                <a16:creationId xmlns:a16="http://schemas.microsoft.com/office/drawing/2014/main" id="{ECF4787B-3B45-4EBA-B75A-253832E9B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67" y="1822450"/>
            <a:ext cx="29495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3">
            <a:extLst>
              <a:ext uri="{FF2B5EF4-FFF2-40B4-BE49-F238E27FC236}">
                <a16:creationId xmlns:a16="http://schemas.microsoft.com/office/drawing/2014/main" id="{80E929D7-260D-4342-86B8-D827AC4D9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29" y="5551487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5">
            <a:extLst>
              <a:ext uri="{FF2B5EF4-FFF2-40B4-BE49-F238E27FC236}">
                <a16:creationId xmlns:a16="http://schemas.microsoft.com/office/drawing/2014/main" id="{7186B408-30BC-4322-977F-33E3DBEF4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67" y="4475162"/>
            <a:ext cx="216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6">
            <a:extLst>
              <a:ext uri="{FF2B5EF4-FFF2-40B4-BE49-F238E27FC236}">
                <a16:creationId xmlns:a16="http://schemas.microsoft.com/office/drawing/2014/main" id="{C15D4813-3C08-4327-AB6D-037EF260AD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67" y="4937125"/>
            <a:ext cx="2136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69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5F06A5-99FD-4400-A705-ECF98EC4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0FA91D-A56A-4402-BAFF-470819E4F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ACE47ED-E1AA-457B-A539-DD83BDDFDFEC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误差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分歧分解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F996C7-9920-4B0E-A9DD-E1CD03C13C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351" y="1339721"/>
            <a:ext cx="8788143" cy="4479188"/>
          </a:xfrm>
          <a:prstGeom prst="rect">
            <a:avLst/>
          </a:prstGeom>
          <a:blipFill rotWithShape="0">
            <a:blip r:embed="rId2"/>
            <a:stretch>
              <a:fillRect l="-902" t="-2041" r="-69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8609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EA9E3-FE34-4E5B-8244-E8A1E8DE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B15EF0-6C92-4A3B-A233-47B620544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0B503B8-AC97-4098-A24D-41E2BD27AD59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多样性度量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3D36DF-C4E8-4CC2-AADB-14C1C3AFA5C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019" y="2189686"/>
            <a:ext cx="8865981" cy="1909092"/>
          </a:xfrm>
          <a:prstGeom prst="rect">
            <a:avLst/>
          </a:prstGeom>
          <a:blipFill rotWithShape="0">
            <a:blip r:embed="rId2"/>
            <a:stretch>
              <a:fillRect l="-96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527B42F-1E1B-4DE6-8C3B-37A43BF0A3AD}"/>
              </a:ext>
            </a:extLst>
          </p:cNvPr>
          <p:cNvSpPr txBox="1">
            <a:spLocks/>
          </p:cNvSpPr>
          <p:nvPr/>
        </p:nvSpPr>
        <p:spPr>
          <a:xfrm>
            <a:off x="630767" y="1378743"/>
            <a:ext cx="8616950" cy="1538288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多样性度量</a:t>
            </a:r>
            <a:r>
              <a:rPr lang="en-US" altLang="zh-CN" kern="0"/>
              <a:t>(diversity</a:t>
            </a:r>
            <a:r>
              <a:rPr lang="en-US" kern="0"/>
              <a:t> </a:t>
            </a:r>
            <a:r>
              <a:rPr lang="en-US" altLang="zh-CN" kern="0"/>
              <a:t>measure)</a:t>
            </a:r>
            <a:r>
              <a:rPr lang="zh-CN" altLang="en-US" kern="0"/>
              <a:t>用于度量集成中个体学习器的多样性</a:t>
            </a:r>
            <a:endParaRPr lang="zh-CN" altLang="en-US" kern="0" dirty="0"/>
          </a:p>
        </p:txBody>
      </p:sp>
      <p:pic>
        <p:nvPicPr>
          <p:cNvPr id="7" name="图片 8">
            <a:extLst>
              <a:ext uri="{FF2B5EF4-FFF2-40B4-BE49-F238E27FC236}">
                <a16:creationId xmlns:a16="http://schemas.microsoft.com/office/drawing/2014/main" id="{CBC194A3-3480-4E78-AC94-47DDE9C7E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817" y="3634581"/>
            <a:ext cx="4394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9">
            <a:extLst>
              <a:ext uri="{FF2B5EF4-FFF2-40B4-BE49-F238E27FC236}">
                <a16:creationId xmlns:a16="http://schemas.microsoft.com/office/drawing/2014/main" id="{29F14637-E7C6-46D6-90D6-475A4089A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05" y="5631656"/>
            <a:ext cx="2590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6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EC6067-075C-4EA3-ACC3-88A8219B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13020-F43D-49CE-91D0-7C1299873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4946F03-B0E5-4709-A036-52F664E567C5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latin typeface="+mn-ea"/>
              </a:rPr>
              <a:t>多样性 </a:t>
            </a:r>
            <a:r>
              <a:rPr lang="en-US" altLang="zh-CN" kern="0" dirty="0">
                <a:latin typeface="+mn-ea"/>
              </a:rPr>
              <a:t>– </a:t>
            </a:r>
            <a:r>
              <a:rPr lang="zh-CN" altLang="en-US" kern="0" dirty="0">
                <a:latin typeface="+mn-ea"/>
              </a:rPr>
              <a:t>多样性度量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BE5CA09-2AF8-4E43-BA92-A5AEF8BB5BCA}"/>
              </a:ext>
            </a:extLst>
          </p:cNvPr>
          <p:cNvSpPr txBox="1">
            <a:spLocks/>
          </p:cNvSpPr>
          <p:nvPr/>
        </p:nvSpPr>
        <p:spPr>
          <a:xfrm>
            <a:off x="818812" y="1046948"/>
            <a:ext cx="8864600" cy="493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sz="28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常见的多样性度量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>
                <a:latin typeface="+mn-ea"/>
              </a:rPr>
              <a:t>不合度量</a:t>
            </a:r>
            <a:r>
              <a:rPr lang="en-US" altLang="zh-CN" dirty="0">
                <a:latin typeface="+mn-ea"/>
              </a:rPr>
              <a:t>(Disagreement Measure)</a:t>
            </a: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>
                <a:latin typeface="+mn-ea"/>
              </a:rPr>
              <a:t>相关系数</a:t>
            </a:r>
            <a:r>
              <a:rPr lang="en-US" altLang="zh-CN" dirty="0"/>
              <a:t>(Correlation Coefficient)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zh-CN" dirty="0">
              <a:latin typeface="+mn-ea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1CF2A9FD-AEC5-4FA6-96F5-AC42486E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28" y="3040054"/>
            <a:ext cx="1943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5646060A-EB4A-4BB2-B9A4-B5D6250E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04" y="4968238"/>
            <a:ext cx="5245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608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ACD8B-21B9-42FF-BDD1-0F5CF8D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01D02A-5E40-4468-BA42-F3A51176A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086D78-0DD6-449E-A593-4CF4ABDB203E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latin typeface="+mn-ea"/>
              </a:rPr>
              <a:t>多样性 </a:t>
            </a:r>
            <a:r>
              <a:rPr lang="en-US" altLang="zh-CN" kern="0" dirty="0">
                <a:latin typeface="+mn-ea"/>
              </a:rPr>
              <a:t>– </a:t>
            </a:r>
            <a:r>
              <a:rPr lang="zh-CN" altLang="en-US" kern="0" dirty="0">
                <a:latin typeface="+mn-ea"/>
              </a:rPr>
              <a:t>多样性度量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A9E7E6-2AD6-400D-811C-63E5F3E4E6F3}"/>
              </a:ext>
            </a:extLst>
          </p:cNvPr>
          <p:cNvSpPr txBox="1">
            <a:spLocks/>
          </p:cNvSpPr>
          <p:nvPr/>
        </p:nvSpPr>
        <p:spPr>
          <a:xfrm>
            <a:off x="1353067" y="1139415"/>
            <a:ext cx="8864600" cy="4038600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sz="28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常见的多样性度量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dirty="0">
                <a:latin typeface="+mn-ea"/>
              </a:rPr>
              <a:t>Q-</a:t>
            </a:r>
            <a:r>
              <a:rPr lang="zh-CN" altLang="en-US" dirty="0">
                <a:latin typeface="+mn-ea"/>
              </a:rPr>
              <a:t>统计量</a:t>
            </a:r>
            <a:r>
              <a:rPr lang="en-US" altLang="zh-CN" dirty="0">
                <a:latin typeface="+mn-ea"/>
              </a:rPr>
              <a:t>(Q-Statistic)</a:t>
            </a: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dirty="0">
                <a:latin typeface="+mn-ea"/>
              </a:rPr>
              <a:t>K-</a:t>
            </a:r>
            <a:r>
              <a:rPr lang="zh-CN" altLang="en-US" dirty="0">
                <a:latin typeface="+mn-ea"/>
              </a:rPr>
              <a:t>统计量</a:t>
            </a:r>
            <a:r>
              <a:rPr lang="en-US" altLang="zh-CN" dirty="0">
                <a:latin typeface="+mn-ea"/>
              </a:rPr>
              <a:t>(Kappa-Statistic)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latin typeface="+mn-ea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1AE59364-F065-4319-899A-6E532FA9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742" y="2831690"/>
            <a:ext cx="1871662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CCE50C1F-5F3E-472F-BC01-2DB47114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79" y="3158715"/>
            <a:ext cx="1765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E3C6F9C3-020A-4537-8094-AF7E614E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42" y="4577940"/>
            <a:ext cx="17399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830B0180-E285-44E1-8D3A-F80E1DF1A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29" y="4577940"/>
            <a:ext cx="4935538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6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A99DAE-652F-40B5-8015-9ED0CE06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CD2EFC-60F3-45AB-A90E-1ACBF7058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C48EB11-D4F0-4A34-9BCB-FE2989BA83F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0" kern="0">
                <a:latin typeface="+mn-ea"/>
              </a:rPr>
              <a:t>多样性 </a:t>
            </a:r>
            <a:r>
              <a:rPr lang="en-US" altLang="zh-CN" b="0" kern="0">
                <a:latin typeface="+mn-ea"/>
              </a:rPr>
              <a:t>– </a:t>
            </a:r>
            <a:r>
              <a:rPr lang="zh-CN" altLang="en-US" b="0" kern="0">
                <a:latin typeface="+mn-ea"/>
              </a:rPr>
              <a:t>多样性度量</a:t>
            </a:r>
            <a:endParaRPr lang="zh-CN" altLang="en-US" b="0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E6D7812-D234-41BE-B701-7E3F6B76E76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1308" y="861405"/>
            <a:ext cx="8865981" cy="1909092"/>
          </a:xfrm>
          <a:prstGeom prst="rect">
            <a:avLst/>
          </a:prstGeom>
          <a:blipFill rotWithShape="0">
            <a:blip r:embed="rId2"/>
            <a:stretch>
              <a:fillRect l="-89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D5CA5BE5-3FCC-40C8-A3A4-E84E0858B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91" y="2158643"/>
            <a:ext cx="7577137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246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C044A-FB16-413B-89AE-80F9B56A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CC7173-7C74-44D3-B579-96F7BDB5E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5DFCE70-379A-4B8A-A3B3-3CAD17806938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</a:t>
            </a: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39CDFA9-F736-422F-B788-8E1924031AB0}"/>
              </a:ext>
            </a:extLst>
          </p:cNvPr>
          <p:cNvSpPr txBox="1">
            <a:spLocks/>
          </p:cNvSpPr>
          <p:nvPr/>
        </p:nvSpPr>
        <p:spPr>
          <a:xfrm>
            <a:off x="1636184" y="1576387"/>
            <a:ext cx="8864600" cy="4340225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Wingdings" charset="2"/>
              <a:buChar char="p"/>
              <a:defRPr/>
            </a:pPr>
            <a:r>
              <a:rPr sz="2800" dirty="0">
                <a:latin typeface="+mn-ea"/>
                <a:ea typeface="+mn-ea"/>
              </a:rPr>
              <a:t>常见的增强个体学习器的多样性的方法</a:t>
            </a:r>
          </a:p>
          <a:p>
            <a:pPr marL="457200" indent="-457200" fontAlgn="auto">
              <a:spcAft>
                <a:spcPts val="0"/>
              </a:spcAft>
              <a:buFont typeface="Wingdings" charset="2"/>
              <a:buChar char="p"/>
              <a:defRPr/>
            </a:pPr>
            <a:endParaRPr sz="2800" dirty="0">
              <a:latin typeface="+mn-ea"/>
              <a:ea typeface="+mn-ea"/>
            </a:endParaRP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数据样本扰动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输入属性扰动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输出表示扰动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200" dirty="0"/>
              <a:t>算法参数扰动</a:t>
            </a:r>
          </a:p>
          <a:p>
            <a:pPr fontAlgn="auto">
              <a:spcAft>
                <a:spcPts val="0"/>
              </a:spcAft>
              <a:defRPr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9564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A6C6E-ED24-4CA9-A999-29C39E09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CC7CD2-47E6-4965-82F6-29549BCD7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365027-E3BA-471C-B30D-A28ED1E08E7C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-</a:t>
            </a:r>
            <a:r>
              <a:rPr lang="zh-CN" altLang="en-US" kern="0">
                <a:latin typeface="+mn-ea"/>
              </a:rPr>
              <a:t> 数据样本扰动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03AC783-3D64-41EA-8DE6-A26508138346}"/>
              </a:ext>
            </a:extLst>
          </p:cNvPr>
          <p:cNvSpPr txBox="1">
            <a:spLocks/>
          </p:cNvSpPr>
          <p:nvPr/>
        </p:nvSpPr>
        <p:spPr>
          <a:xfrm>
            <a:off x="1451457" y="1771329"/>
            <a:ext cx="8864600" cy="4340225"/>
          </a:xfrm>
          <a:prstGeom prst="rect">
            <a:avLst/>
          </a:prstGeom>
        </p:spPr>
        <p:txBody>
          <a:bodyPr tIns="4680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Wingdings" charset="2"/>
              <a:buChar char="p"/>
              <a:defRPr/>
            </a:pPr>
            <a:r>
              <a:rPr sz="2800" dirty="0">
                <a:latin typeface="+mn-ea"/>
                <a:ea typeface="+mn-ea"/>
              </a:rPr>
              <a:t>数据样本扰动通常是基于采样法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200" dirty="0"/>
              <a:t>Bagging</a:t>
            </a:r>
            <a:r>
              <a:rPr lang="zh-CN" altLang="en-US" sz="2200" dirty="0"/>
              <a:t>中的自助采样法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200" dirty="0" err="1"/>
              <a:t>Adaboost</a:t>
            </a:r>
            <a:r>
              <a:rPr lang="zh-CN" altLang="en-US" sz="2200" dirty="0"/>
              <a:t>中的序列采样</a:t>
            </a:r>
          </a:p>
          <a:p>
            <a:pPr fontAlgn="auto">
              <a:spcAft>
                <a:spcPts val="0"/>
              </a:spcAft>
              <a:defRPr/>
            </a:pPr>
            <a:endParaRPr sz="2400" dirty="0"/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对数据样本的扰动敏感的基学习器</a:t>
            </a:r>
            <a:r>
              <a:rPr lang="en-US" altLang="zh-CN" sz="2400" dirty="0"/>
              <a:t>(</a:t>
            </a:r>
            <a:r>
              <a:rPr sz="2400" dirty="0"/>
              <a:t>不稳定基学习器</a:t>
            </a:r>
            <a:r>
              <a:rPr lang="en-US" altLang="zh-CN" sz="2400" dirty="0"/>
              <a:t>)</a:t>
            </a:r>
            <a:endParaRPr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/>
              <a:t>决策树，神经网络等</a:t>
            </a:r>
          </a:p>
          <a:p>
            <a:pPr lvl="1" fontAlgn="auto">
              <a:spcAft>
                <a:spcPts val="0"/>
              </a:spcAft>
              <a:defRPr/>
            </a:pPr>
            <a:endParaRPr lang="zh-CN" altLang="en-US" dirty="0"/>
          </a:p>
          <a:p>
            <a:pPr fontAlgn="auto">
              <a:spcAft>
                <a:spcPts val="0"/>
              </a:spcAft>
              <a:defRPr/>
            </a:pPr>
            <a:r>
              <a:rPr sz="2400" dirty="0"/>
              <a:t>对数据样本的扰动不敏感的基学习器</a:t>
            </a:r>
            <a:r>
              <a:rPr lang="en-US" altLang="zh-CN" sz="2400" dirty="0"/>
              <a:t>(</a:t>
            </a:r>
            <a:r>
              <a:rPr sz="2400" dirty="0"/>
              <a:t>稳定基学习器</a:t>
            </a:r>
            <a:r>
              <a:rPr lang="en-US" altLang="zh-CN" sz="2400" dirty="0"/>
              <a:t>)</a:t>
            </a:r>
            <a:endParaRPr sz="2400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/>
              <a:t>线性学习器，支持向量机，朴素贝叶斯，</a:t>
            </a:r>
            <a:r>
              <a:rPr lang="en-US" altLang="zh-CN" dirty="0"/>
              <a:t>k</a:t>
            </a:r>
            <a:r>
              <a:rPr lang="zh-CN" altLang="en-US" dirty="0"/>
              <a:t>近邻等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B7D762-8127-4CD0-B9BC-5667584974D9}"/>
              </a:ext>
            </a:extLst>
          </p:cNvPr>
          <p:cNvSpPr/>
          <p:nvPr/>
        </p:nvSpPr>
        <p:spPr>
          <a:xfrm>
            <a:off x="6840537" y="2454792"/>
            <a:ext cx="2613025" cy="7842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数据样本扰动对“不稳定基学习器”很有效</a:t>
            </a:r>
          </a:p>
        </p:txBody>
      </p:sp>
    </p:spTree>
    <p:extLst>
      <p:ext uri="{BB962C8B-B14F-4D97-AF65-F5344CB8AC3E}">
        <p14:creationId xmlns:p14="http://schemas.microsoft.com/office/powerpoint/2010/main" val="184260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6DD1A-6901-4FE2-A995-8BA4A4EA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896FB7-27DE-44E2-A159-128852E58F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D4AE6B-6EA2-49B9-86FE-DF8269E46BF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 </a:t>
            </a:r>
            <a:r>
              <a:rPr lang="en-US" altLang="zh-CN" kern="0"/>
              <a:t>– </a:t>
            </a:r>
            <a:r>
              <a:rPr lang="zh-CN" altLang="en-US" kern="0"/>
              <a:t>简单分析</a:t>
            </a:r>
            <a:endParaRPr lang="zh-CN" altLang="en-US" kern="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9E5E48-7822-402D-86C1-9E8E8D9C27A4}"/>
              </a:ext>
            </a:extLst>
          </p:cNvPr>
          <p:cNvSpPr txBox="1">
            <a:spLocks/>
          </p:cNvSpPr>
          <p:nvPr/>
        </p:nvSpPr>
        <p:spPr>
          <a:xfrm>
            <a:off x="1513797" y="1342231"/>
            <a:ext cx="8616950" cy="5746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考虑二分类问题，假设基分类器的错误率为：</a:t>
            </a:r>
            <a:endParaRPr lang="zh-CN" altLang="en-US" kern="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6974A6DA-64DD-4ED1-954E-F3B2D26DC84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350" y="3117221"/>
            <a:ext cx="8616950" cy="793256"/>
          </a:xfrm>
          <a:prstGeom prst="rect">
            <a:avLst/>
          </a:prstGeom>
          <a:blipFill rotWithShape="0">
            <a:blip r:embed="rId2"/>
            <a:stretch>
              <a:fillRect l="-778" t="-10769" r="-212" b="-230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481AA0F9-4967-49EF-8B6E-7C6A45F01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72" y="1766094"/>
            <a:ext cx="26828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BEBE2476-EDAD-43F3-AA0E-A2F45DED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35" y="4431506"/>
            <a:ext cx="30670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42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0EC27F-AC34-4B50-A2A9-63014AA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13197A-45FF-4604-A274-6C0E067FD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8E91FA-71DB-482D-A3E3-BFEF7E84150B}"/>
              </a:ext>
            </a:extLst>
          </p:cNvPr>
          <p:cNvSpPr txBox="1">
            <a:spLocks/>
          </p:cNvSpPr>
          <p:nvPr/>
        </p:nvSpPr>
        <p:spPr bwMode="auto">
          <a:xfrm>
            <a:off x="317500" y="1116013"/>
            <a:ext cx="858202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随机子空间算法</a:t>
            </a:r>
            <a:r>
              <a:rPr lang="en-US" altLang="zh-CN" sz="2200"/>
              <a:t>(random</a:t>
            </a:r>
            <a:r>
              <a:rPr lang="zh-CN" altLang="en-US" sz="2200"/>
              <a:t> </a:t>
            </a:r>
            <a:r>
              <a:rPr lang="en-US" altLang="zh-CN" sz="2200"/>
              <a:t>subspace)</a:t>
            </a:r>
            <a:r>
              <a:rPr lang="zh-CN" altLang="en-US" sz="2200"/>
              <a:t>  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F3EA1FB-F8AD-4E41-BBE4-768D6F98CA41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输入属性扰动</a:t>
            </a:r>
            <a:endParaRPr lang="zh-CN" altLang="en-US" kern="0" dirty="0"/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99872F50-D04D-4373-B74E-7BD06C60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70" y="1649412"/>
            <a:ext cx="70707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561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902D00-408A-44A0-BBA5-590179F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E453D7-593E-4A1E-B8CB-517AB9C9B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3DBB181-660B-4F28-95D2-C520397C20A5}"/>
              </a:ext>
            </a:extLst>
          </p:cNvPr>
          <p:cNvSpPr txBox="1">
            <a:spLocks/>
          </p:cNvSpPr>
          <p:nvPr/>
        </p:nvSpPr>
        <p:spPr bwMode="auto">
          <a:xfrm>
            <a:off x="1301715" y="1713127"/>
            <a:ext cx="85820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翻转法</a:t>
            </a:r>
            <a:r>
              <a:rPr lang="en-US" altLang="zh-CN" sz="2200"/>
              <a:t>(Flipping</a:t>
            </a:r>
            <a:r>
              <a:rPr lang="zh-CN" altLang="en-US" sz="2200"/>
              <a:t> </a:t>
            </a:r>
            <a:r>
              <a:rPr lang="en-US" altLang="zh-CN" sz="2200"/>
              <a:t>Output)</a:t>
            </a: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/>
              <a:t>输出调剂法</a:t>
            </a:r>
            <a:r>
              <a:rPr lang="en-US" altLang="zh-CN" sz="2200"/>
              <a:t>(Output</a:t>
            </a:r>
            <a:r>
              <a:rPr lang="zh-CN" altLang="en-US" sz="2200"/>
              <a:t> </a:t>
            </a:r>
            <a:r>
              <a:rPr lang="en-US" altLang="zh-CN" sz="2200"/>
              <a:t>Smearing)</a:t>
            </a: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/>
              <a:t>ECOC</a:t>
            </a:r>
            <a:r>
              <a:rPr lang="zh-CN" altLang="en-US" sz="2200"/>
              <a:t>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8C7248E-8BF4-4902-8CAB-2B0DC671C1CB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输出表示扰动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60882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66ED9-4C8F-4611-BA20-7252ABA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D2680C-50C7-4440-8242-F4A52C02C9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42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335A81-E60D-497C-AD06-3ED9675FCB31}"/>
              </a:ext>
            </a:extLst>
          </p:cNvPr>
          <p:cNvSpPr txBox="1">
            <a:spLocks/>
          </p:cNvSpPr>
          <p:nvPr/>
        </p:nvSpPr>
        <p:spPr bwMode="auto">
          <a:xfrm>
            <a:off x="1445552" y="1923256"/>
            <a:ext cx="858202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负相关法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不同的多样性增强机制同时使用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endParaRPr lang="zh-CN" altLang="en-US" sz="2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ACA6275-A7A2-414B-9351-6235FC4BFD85}"/>
              </a:ext>
            </a:extLst>
          </p:cNvPr>
          <p:cNvSpPr txBox="1">
            <a:spLocks/>
          </p:cNvSpPr>
          <p:nvPr/>
        </p:nvSpPr>
        <p:spPr>
          <a:xfrm>
            <a:off x="260350" y="161925"/>
            <a:ext cx="7886700" cy="7778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>
                <a:latin typeface="+mn-ea"/>
              </a:rPr>
              <a:t>多样性 </a:t>
            </a:r>
            <a:r>
              <a:rPr lang="en-US" altLang="zh-CN" kern="0">
                <a:latin typeface="+mn-ea"/>
              </a:rPr>
              <a:t>– </a:t>
            </a:r>
            <a:r>
              <a:rPr lang="zh-CN" altLang="en-US" kern="0">
                <a:latin typeface="+mn-ea"/>
              </a:rPr>
              <a:t>多样性增强 </a:t>
            </a:r>
            <a:r>
              <a:rPr lang="en-US" altLang="zh-CN" kern="0">
                <a:latin typeface="+mn-ea"/>
              </a:rPr>
              <a:t>–</a:t>
            </a:r>
            <a:r>
              <a:rPr lang="zh-CN" altLang="en-US" kern="0">
                <a:latin typeface="+mn-ea"/>
              </a:rPr>
              <a:t> 算法参数扰动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41524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6D7E43-57C1-4821-9AC7-5DCC0B9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4EA48F-6E5F-43F3-903E-978B085EA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1102E999-2391-4B7B-92AA-EC512DB66F2E}"/>
              </a:ext>
            </a:extLst>
          </p:cNvPr>
          <p:cNvSpPr txBox="1">
            <a:spLocks/>
          </p:cNvSpPr>
          <p:nvPr/>
        </p:nvSpPr>
        <p:spPr bwMode="auto">
          <a:xfrm>
            <a:off x="990439" y="1431497"/>
            <a:ext cx="1058853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marL="228600" indent="-358775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/>
              <a:t>假设基分类器的错误率相互独立，则由</a:t>
            </a:r>
            <a:r>
              <a:rPr lang="en-US" altLang="zh-CN" sz="2200" dirty="0" err="1"/>
              <a:t>Hoeffding</a:t>
            </a:r>
            <a:r>
              <a:rPr lang="zh-CN" altLang="en-US" sz="2200" dirty="0"/>
              <a:t>不等式可得集成的错误率为：</a:t>
            </a:r>
            <a:endParaRPr lang="en-US" altLang="en-US" sz="22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B244A82-D135-414F-9026-6DAAFCFC1F9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225" y="4656496"/>
            <a:ext cx="7630012" cy="1108966"/>
          </a:xfrm>
          <a:prstGeom prst="rect">
            <a:avLst/>
          </a:prstGeom>
          <a:blipFill rotWithShape="0">
            <a:blip r:embed="rId2"/>
            <a:stretch>
              <a:fillRect l="-719" b="-494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174DC22D-D9A2-48D3-930D-0C9B8EFA4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52" y="2296685"/>
            <a:ext cx="46482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3">
            <a:extLst>
              <a:ext uri="{FF2B5EF4-FFF2-40B4-BE49-F238E27FC236}">
                <a16:creationId xmlns:a16="http://schemas.microsoft.com/office/drawing/2014/main" id="{13DD32A4-49EC-428B-99E7-10A89193EB2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 </a:t>
            </a:r>
            <a:r>
              <a:rPr lang="en-US" altLang="zh-CN" kern="0"/>
              <a:t>– </a:t>
            </a:r>
            <a:r>
              <a:rPr lang="zh-CN" altLang="en-US" kern="0"/>
              <a:t>简单分析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60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7DDD7-BF87-4EB7-A989-011B512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AD24B9-C59B-4A76-8D7D-780733A24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7D8BF9-DD9B-4B44-A91B-EA1AE419985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/>
              <a:t>个体与集成 </a:t>
            </a:r>
            <a:r>
              <a:rPr lang="en-US" altLang="zh-CN" kern="0"/>
              <a:t>– </a:t>
            </a:r>
            <a:r>
              <a:rPr lang="zh-CN" altLang="en-US" kern="0"/>
              <a:t>简单分析</a:t>
            </a: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AF06969-248A-4DA1-9C14-57B4D95D1AC6}"/>
              </a:ext>
            </a:extLst>
          </p:cNvPr>
          <p:cNvSpPr txBox="1">
            <a:spLocks/>
          </p:cNvSpPr>
          <p:nvPr/>
        </p:nvSpPr>
        <p:spPr>
          <a:xfrm>
            <a:off x="260350" y="1158875"/>
            <a:ext cx="11561234" cy="4930775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kumimoji="1" lang="zh-CN" altLang="en-US" kern="0"/>
              <a:t>上面的分析有一个关键假设：基学习器的误差相互独立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现实任务中，个体学习器是为解决同一个问题训练出来的，显然不可能互相独立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事实上，个体学习器的“准确性”和“多样性”本身就存在冲突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如何产生“好而不同”的个体学习器是集成学习研究的核心</a:t>
            </a:r>
          </a:p>
          <a:p>
            <a:pPr indent="-358775"/>
            <a:endParaRPr kumimoji="1" lang="zh-CN" altLang="en-US" kern="0"/>
          </a:p>
          <a:p>
            <a:pPr indent="-358775"/>
            <a:r>
              <a:rPr kumimoji="1" lang="zh-CN" altLang="en-US" kern="0"/>
              <a:t>集成学习大致可分为两大类</a:t>
            </a:r>
          </a:p>
          <a:p>
            <a:pPr indent="-358775"/>
            <a:endParaRPr kumimoji="1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789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252E6-CC34-4333-961D-1D454140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F43EF2-57FF-4436-A8C9-76C37E4A1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9D2D98E9-216A-49BD-BDAD-5F5A5E6FCCBD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endParaRPr lang="zh-CN" altLang="en-US" kern="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31CDF44-D842-46B3-8378-F9BCF96A02D0}"/>
              </a:ext>
            </a:extLst>
          </p:cNvPr>
          <p:cNvSpPr txBox="1">
            <a:spLocks/>
          </p:cNvSpPr>
          <p:nvPr/>
        </p:nvSpPr>
        <p:spPr>
          <a:xfrm>
            <a:off x="260350" y="1266825"/>
            <a:ext cx="8616950" cy="1625600"/>
          </a:xfrm>
          <a:prstGeom prst="rect">
            <a:avLst/>
          </a:prstGeom>
        </p:spPr>
        <p:txBody>
          <a:bodyPr/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358775"/>
            <a:r>
              <a:rPr lang="zh-CN" altLang="en-US" kern="0"/>
              <a:t>个体学习器存在强依赖关系，</a:t>
            </a:r>
          </a:p>
          <a:p>
            <a:pPr indent="-358775"/>
            <a:r>
              <a:rPr lang="zh-CN" altLang="en-US" kern="0"/>
              <a:t>串行生成</a:t>
            </a:r>
          </a:p>
          <a:p>
            <a:pPr indent="-358775"/>
            <a:r>
              <a:rPr lang="zh-CN" altLang="en-US" kern="0"/>
              <a:t>每次调整训练数据的样本分布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100F7B-904F-43B0-9D4B-8749E32B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951" y="3077746"/>
            <a:ext cx="3730072" cy="269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91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899E1-6B6A-4C2F-B31F-A0506D60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B00FB8-09EB-4877-9CB8-5B1A9A58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B03559-9B6B-44F9-BD6C-D634126E3302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-</a:t>
            </a:r>
            <a:r>
              <a:rPr lang="zh-CN" altLang="en-US" kern="0"/>
              <a:t> </a:t>
            </a:r>
            <a:r>
              <a:rPr lang="en-US" altLang="zh-CN" kern="0"/>
              <a:t>Boosting</a:t>
            </a:r>
            <a:r>
              <a:rPr lang="zh-CN" altLang="en-US" kern="0"/>
              <a:t>算法</a:t>
            </a:r>
            <a:endParaRPr lang="zh-CN" altLang="en-US" kern="0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CC9B7213-263E-4C58-9D4D-F5CB9402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34" y="5263357"/>
            <a:ext cx="58547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200" dirty="0"/>
              <a:t>Boosting</a:t>
            </a:r>
            <a:r>
              <a:rPr lang="zh-CN" altLang="en-US" sz="2200" dirty="0"/>
              <a:t>族算法最著名的代表是</a:t>
            </a:r>
            <a:r>
              <a:rPr lang="en-US" altLang="zh-CN" sz="2200" dirty="0"/>
              <a:t>AdaBoost</a:t>
            </a:r>
            <a:endParaRPr lang="zh-CN" altLang="en-US" sz="2200" dirty="0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0A554750-8413-4DEC-AAA2-DCB63F5D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885950"/>
            <a:ext cx="6900862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20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5C7DC-5328-4F39-B52D-682F518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EA3311-5CB0-4C43-A832-38722DDE2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7AB676D-93D1-444C-A533-497ABB4F621E}"/>
              </a:ext>
            </a:extLst>
          </p:cNvPr>
          <p:cNvSpPr txBox="1">
            <a:spLocks/>
          </p:cNvSpPr>
          <p:nvPr/>
        </p:nvSpPr>
        <p:spPr>
          <a:xfrm>
            <a:off x="260350" y="42863"/>
            <a:ext cx="7886700" cy="777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/>
              <a:t>Boosting</a:t>
            </a:r>
            <a:r>
              <a:rPr lang="zh-CN" altLang="en-US" kern="0"/>
              <a:t> </a:t>
            </a:r>
            <a:r>
              <a:rPr lang="en-US" altLang="zh-CN" kern="0"/>
              <a:t>– AdaBoost</a:t>
            </a:r>
            <a:r>
              <a:rPr lang="zh-CN" altLang="en-US" kern="0"/>
              <a:t>算法</a:t>
            </a:r>
            <a:endParaRPr lang="zh-CN" altLang="en-US" kern="0" dirty="0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48D28388-DF20-4EF9-A598-63E17D27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8" y="1234540"/>
            <a:ext cx="6494463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729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4450</TotalTime>
  <Words>1106</Words>
  <Application>Microsoft Office PowerPoint</Application>
  <PresentationFormat>宽屏</PresentationFormat>
  <Paragraphs>278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华文楷体</vt:lpstr>
      <vt:lpstr>楷体</vt:lpstr>
      <vt:lpstr>Arial</vt:lpstr>
      <vt:lpstr>Calibri</vt:lpstr>
      <vt:lpstr>Corbel</vt:lpstr>
      <vt:lpstr>Times</vt:lpstr>
      <vt:lpstr>Times New Roman</vt:lpstr>
      <vt:lpstr>Verdana</vt:lpstr>
      <vt:lpstr>Wingdings</vt:lpstr>
      <vt:lpstr>Profile</vt:lpstr>
      <vt:lpstr>Formula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钟 巧霞</cp:lastModifiedBy>
  <cp:revision>303</cp:revision>
  <dcterms:created xsi:type="dcterms:W3CDTF">2019-11-13T01:37:00Z</dcterms:created>
  <dcterms:modified xsi:type="dcterms:W3CDTF">2021-08-19T09:31:19Z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