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1752-048E-4763-AE5F-CCD995918C6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7E0B-016B-4A88-9873-766A04D1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Lab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954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table contains a fixed set of </a:t>
            </a:r>
            <a:r>
              <a:rPr lang="en-US" dirty="0" smtClean="0"/>
              <a:t>Regular expression (RE) that you have to Evaluate:</a:t>
            </a:r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3194" y="457200"/>
            <a:ext cx="2403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Problem-1</a:t>
            </a:r>
            <a:endParaRPr lang="en-US" sz="4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05470"/>
              </p:ext>
            </p:extLst>
          </p:nvPr>
        </p:nvGraphicFramePr>
        <p:xfrm>
          <a:off x="1371600" y="2057400"/>
          <a:ext cx="6781800" cy="299999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7400"/>
                <a:gridCol w="1447800"/>
                <a:gridCol w="1905000"/>
                <a:gridCol w="13716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Valid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Invalid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 classes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[a-m]*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blackmail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imbecile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above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below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Negation of character classes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[^aeiou]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Exactly N times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[^</a:t>
                      </a:r>
                      <a:r>
                        <a:rPr lang="en-US" sz="1600" dirty="0" err="1">
                          <a:effectLst/>
                        </a:rPr>
                        <a:t>aeiou</a:t>
                      </a:r>
                      <a:r>
                        <a:rPr lang="en-US" sz="1600" dirty="0">
                          <a:effectLst/>
                        </a:rPr>
                        <a:t>]{6}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rhythm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syzygy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rhythms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allowed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Once or not at all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a(bc)?de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ade</a:t>
                      </a:r>
                      <a:b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abcde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abc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abcbcde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09600" y="5518666"/>
            <a:ext cx="830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N.B. </a:t>
            </a:r>
            <a:r>
              <a:rPr lang="en-US" b="1" dirty="0" smtClean="0">
                <a:solidFill>
                  <a:srgbClr val="FF0000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not use any built-in regular expression method or package.</a:t>
            </a:r>
          </a:p>
        </p:txBody>
      </p:sp>
    </p:spTree>
    <p:extLst>
      <p:ext uri="{BB962C8B-B14F-4D97-AF65-F5344CB8AC3E}">
        <p14:creationId xmlns:p14="http://schemas.microsoft.com/office/powerpoint/2010/main" val="3912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95400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Design a Lexical Analyzer which can list the following tokens: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need to read a file named "</a:t>
            </a:r>
            <a:r>
              <a:rPr lang="en-US" dirty="0" err="1" smtClean="0"/>
              <a:t>input.c</a:t>
            </a:r>
            <a:r>
              <a:rPr lang="en-US" dirty="0" smtClean="0"/>
              <a:t>" </a:t>
            </a:r>
            <a:r>
              <a:rPr lang="en-US" dirty="0"/>
              <a:t>to collect all chars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simplicity, input file will be a C program without headers and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assume that, there will be a space  after each keywords. 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3194" y="457200"/>
            <a:ext cx="2403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Problem-2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7" b="10124"/>
          <a:stretch/>
        </p:blipFill>
        <p:spPr bwMode="auto">
          <a:xfrm>
            <a:off x="1524000" y="1905000"/>
            <a:ext cx="5105400" cy="23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9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135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Compiler 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Lab Tutorial</dc:title>
  <dc:creator>Dell</dc:creator>
  <cp:lastModifiedBy>CSEJU</cp:lastModifiedBy>
  <cp:revision>18</cp:revision>
  <dcterms:created xsi:type="dcterms:W3CDTF">2019-05-19T05:16:50Z</dcterms:created>
  <dcterms:modified xsi:type="dcterms:W3CDTF">2019-10-16T08:35:28Z</dcterms:modified>
</cp:coreProperties>
</file>