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EE04-D695-46BB-8254-71DF4D3DD540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A933-AAA0-42F8-8225-DE37A311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7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EE04-D695-46BB-8254-71DF4D3DD540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A933-AAA0-42F8-8225-DE37A311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4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EE04-D695-46BB-8254-71DF4D3DD540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A933-AAA0-42F8-8225-DE37A311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EE04-D695-46BB-8254-71DF4D3DD540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A933-AAA0-42F8-8225-DE37A311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EE04-D695-46BB-8254-71DF4D3DD540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A933-AAA0-42F8-8225-DE37A311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EE04-D695-46BB-8254-71DF4D3DD540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A933-AAA0-42F8-8225-DE37A311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EE04-D695-46BB-8254-71DF4D3DD540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A933-AAA0-42F8-8225-DE37A311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EE04-D695-46BB-8254-71DF4D3DD540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A933-AAA0-42F8-8225-DE37A311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EE04-D695-46BB-8254-71DF4D3DD540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A933-AAA0-42F8-8225-DE37A311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0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EE04-D695-46BB-8254-71DF4D3DD540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A933-AAA0-42F8-8225-DE37A311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EE04-D695-46BB-8254-71DF4D3DD540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A933-AAA0-42F8-8225-DE37A311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5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EE04-D695-46BB-8254-71DF4D3DD540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A933-AAA0-42F8-8225-DE37A311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clude-graphics-h-codeblock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Lab-1</a:t>
            </a:r>
          </a:p>
          <a:p>
            <a:r>
              <a:rPr lang="en-US" dirty="0" smtClean="0"/>
              <a:t>Introduction </a:t>
            </a:r>
          </a:p>
          <a:p>
            <a:r>
              <a:rPr lang="en-US" dirty="0"/>
              <a:t>&amp;</a:t>
            </a:r>
            <a:endParaRPr lang="en-US" dirty="0" smtClean="0"/>
          </a:p>
          <a:p>
            <a:r>
              <a:rPr lang="en-US" dirty="0" smtClean="0"/>
              <a:t>Geometric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6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Codeblocks</a:t>
            </a:r>
            <a:r>
              <a:rPr lang="en-US" dirty="0" smtClean="0"/>
              <a:t> and include </a:t>
            </a:r>
            <a:r>
              <a:rPr lang="en-US" dirty="0" err="1" smtClean="0"/>
              <a:t>graphics.h</a:t>
            </a:r>
            <a:r>
              <a:rPr lang="en-US" dirty="0" smtClean="0"/>
              <a:t> in </a:t>
            </a:r>
            <a:r>
              <a:rPr lang="en-US" dirty="0" err="1" smtClean="0"/>
              <a:t>Codeblocks</a:t>
            </a:r>
            <a:endParaRPr lang="en-US" dirty="0" smtClean="0"/>
          </a:p>
          <a:p>
            <a:r>
              <a:rPr lang="en-US" dirty="0" smtClean="0"/>
              <a:t>Follow the steps: </a:t>
            </a:r>
            <a:r>
              <a:rPr lang="en-US" dirty="0" smtClean="0">
                <a:hlinkClick r:id="rId2"/>
              </a:rPr>
              <a:t>https://www.geeksforgeeks.org/include-graphics-h-codeblocks/</a:t>
            </a:r>
            <a:endParaRPr lang="en-US" dirty="0" smtClean="0"/>
          </a:p>
          <a:p>
            <a:r>
              <a:rPr lang="en-US" dirty="0" smtClean="0"/>
              <a:t>Introduce with basic functions of computer graphics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7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Graphics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#include&lt;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iostream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#include&lt;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graphics.h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#include&lt;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conio.h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using namespace 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0" indent="0" fontAlgn="base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600" dirty="0" smtClean="0">
                <a:solidFill>
                  <a:srgbClr val="00B050"/>
                </a:solidFill>
              </a:rPr>
              <a:t>// </a:t>
            </a:r>
            <a:r>
              <a:rPr lang="en-US" sz="1600" dirty="0" err="1" smtClean="0">
                <a:solidFill>
                  <a:srgbClr val="00B050"/>
                </a:solidFill>
              </a:rPr>
              <a:t>gm</a:t>
            </a:r>
            <a:r>
              <a:rPr lang="en-US" sz="1600" dirty="0" smtClean="0">
                <a:solidFill>
                  <a:srgbClr val="00B050"/>
                </a:solidFill>
              </a:rPr>
              <a:t> is Graphics mode which is a computer display </a:t>
            </a:r>
          </a:p>
          <a:p>
            <a:pPr marL="0" indent="0" fontAlgn="base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    // mode that generates image using pixels. </a:t>
            </a:r>
          </a:p>
          <a:p>
            <a:pPr marL="0" indent="0" fontAlgn="base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    // DETECT is a macro defined in "</a:t>
            </a:r>
            <a:r>
              <a:rPr lang="en-US" sz="1600" dirty="0" err="1" smtClean="0">
                <a:solidFill>
                  <a:srgbClr val="00B050"/>
                </a:solidFill>
              </a:rPr>
              <a:t>graphics.h</a:t>
            </a:r>
            <a:r>
              <a:rPr lang="en-US" sz="1600" dirty="0" smtClean="0">
                <a:solidFill>
                  <a:srgbClr val="00B050"/>
                </a:solidFill>
              </a:rPr>
              <a:t>" header file </a:t>
            </a:r>
          </a:p>
          <a:p>
            <a:pPr marL="0" indent="0">
              <a:buNone/>
            </a:pPr>
            <a:endParaRPr lang="en-US" sz="16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gd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DETECT,gm</a:t>
            </a: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sz="16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left=100,top=100,right=200,bottom=200,x= 300,y=150,radius=50;</a:t>
            </a:r>
          </a:p>
          <a:p>
            <a:pPr marL="0" indent="0">
              <a:buNone/>
            </a:pPr>
            <a:endParaRPr lang="en-US" sz="16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fontAlgn="base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// </a:t>
            </a:r>
            <a:r>
              <a:rPr lang="en-US" sz="1600" dirty="0" err="1">
                <a:solidFill>
                  <a:srgbClr val="00B050"/>
                </a:solidFill>
              </a:rPr>
              <a:t>initgraph</a:t>
            </a:r>
            <a:r>
              <a:rPr lang="en-US" sz="1600" dirty="0">
                <a:solidFill>
                  <a:srgbClr val="00B050"/>
                </a:solidFill>
              </a:rPr>
              <a:t> initializes the graphics system </a:t>
            </a:r>
          </a:p>
          <a:p>
            <a:pPr marL="0" indent="0" fontAlgn="base">
              <a:buNone/>
            </a:pPr>
            <a:r>
              <a:rPr lang="en-US" sz="1600" dirty="0">
                <a:solidFill>
                  <a:srgbClr val="00B050"/>
                </a:solidFill>
              </a:rPr>
              <a:t>    // by loading a graphics driver from disk </a:t>
            </a:r>
          </a:p>
          <a:p>
            <a:pPr marL="0" indent="0">
              <a:buNone/>
            </a:pPr>
            <a:endParaRPr lang="en-US" sz="16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initgraph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(&amp;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gd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, &amp;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gm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, "C:\\TC\\BGI");</a:t>
            </a:r>
          </a:p>
          <a:p>
            <a:pPr marL="0" indent="0">
              <a:buNone/>
            </a:pPr>
            <a:endParaRPr lang="en-US" sz="1200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4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Graphics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rectangle(left, top, right, bottom);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  circle(x, y, radius);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  bar(left + 300, top, right + 300, bottom);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  line(left - 10, top + 150, left + 410, top + 150);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  ellipse(x, y + 200, 0, 360, 100, 50);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outtextxy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(left + 100, top + 325, "My First C Graphics Program");</a:t>
            </a:r>
          </a:p>
          <a:p>
            <a:pPr marL="0" indent="0">
              <a:buNone/>
            </a:pPr>
            <a:endParaRPr lang="en-US" sz="16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getch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 marL="0" indent="0">
              <a:buNone/>
            </a:pPr>
            <a:endParaRPr lang="en-US" sz="16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fontAlgn="base">
              <a:buNone/>
            </a:pPr>
            <a:r>
              <a:rPr lang="en-US" sz="1600" dirty="0">
                <a:solidFill>
                  <a:srgbClr val="00B050"/>
                </a:solidFill>
              </a:rPr>
              <a:t> // </a:t>
            </a:r>
            <a:r>
              <a:rPr lang="en-US" sz="1600" dirty="0" err="1">
                <a:solidFill>
                  <a:srgbClr val="00B050"/>
                </a:solidFill>
              </a:rPr>
              <a:t>closegraph</a:t>
            </a:r>
            <a:r>
              <a:rPr lang="en-US" sz="1600" dirty="0">
                <a:solidFill>
                  <a:srgbClr val="00B050"/>
                </a:solidFill>
              </a:rPr>
              <a:t> function closes the graphics </a:t>
            </a:r>
          </a:p>
          <a:p>
            <a:pPr marL="0" indent="0" fontAlgn="base">
              <a:buNone/>
            </a:pPr>
            <a:r>
              <a:rPr lang="en-US" sz="1600" dirty="0">
                <a:solidFill>
                  <a:srgbClr val="00B050"/>
                </a:solidFill>
              </a:rPr>
              <a:t>    // mode and </a:t>
            </a:r>
            <a:r>
              <a:rPr lang="en-US" sz="1600" dirty="0" err="1">
                <a:solidFill>
                  <a:srgbClr val="00B050"/>
                </a:solidFill>
              </a:rPr>
              <a:t>deallocates</a:t>
            </a:r>
            <a:r>
              <a:rPr lang="en-US" sz="1600" dirty="0">
                <a:solidFill>
                  <a:srgbClr val="00B050"/>
                </a:solidFill>
              </a:rPr>
              <a:t> all memory allocated </a:t>
            </a:r>
          </a:p>
          <a:p>
            <a:pPr marL="0" indent="0" fontAlgn="base">
              <a:buNone/>
            </a:pPr>
            <a:r>
              <a:rPr lang="en-US" sz="1600" dirty="0">
                <a:solidFill>
                  <a:srgbClr val="00B050"/>
                </a:solidFill>
              </a:rPr>
              <a:t>    // by graphics system . </a:t>
            </a:r>
          </a:p>
          <a:p>
            <a:pPr marL="0" indent="0">
              <a:buNone/>
            </a:pPr>
            <a:endParaRPr lang="en-US" sz="16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closegraph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1600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5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Geometric Transformations: Translation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Point </a:t>
            </a:r>
            <a:r>
              <a:rPr lang="en-US" b="1" dirty="0"/>
              <a:t>Translation </a:t>
            </a:r>
          </a:p>
          <a:p>
            <a:r>
              <a:rPr lang="en-US" b="1" dirty="0"/>
              <a:t>Line </a:t>
            </a:r>
            <a:r>
              <a:rPr lang="en-US" b="1" dirty="0" smtClean="0"/>
              <a:t>Translation</a:t>
            </a:r>
          </a:p>
          <a:p>
            <a:r>
              <a:rPr lang="en-US" b="1" dirty="0"/>
              <a:t>Rectangle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5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Transformations: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Scale a Triangle</a:t>
            </a:r>
            <a:r>
              <a:rPr lang="en-US" b="1" dirty="0" smtClean="0"/>
              <a:t>/Polygon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238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Transformations: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Rotate an Object</a:t>
            </a:r>
          </a:p>
        </p:txBody>
      </p:sp>
    </p:spTree>
    <p:extLst>
      <p:ext uri="{BB962C8B-B14F-4D97-AF65-F5344CB8AC3E}">
        <p14:creationId xmlns:p14="http://schemas.microsoft.com/office/powerpoint/2010/main" val="308799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171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Computer Graphics</vt:lpstr>
      <vt:lpstr>Installation Steps</vt:lpstr>
      <vt:lpstr>First Graphics Program</vt:lpstr>
      <vt:lpstr>First Graphics Program</vt:lpstr>
      <vt:lpstr>Geometric Transformations: Translation</vt:lpstr>
      <vt:lpstr>Geometric Transformations: Scaling</vt:lpstr>
      <vt:lpstr>Geometric Transformations: Rotation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Dell</dc:creator>
  <cp:lastModifiedBy>Dell</cp:lastModifiedBy>
  <cp:revision>10</cp:revision>
  <dcterms:created xsi:type="dcterms:W3CDTF">2019-08-29T04:21:17Z</dcterms:created>
  <dcterms:modified xsi:type="dcterms:W3CDTF">2019-08-29T04:59:37Z</dcterms:modified>
</cp:coreProperties>
</file>