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0a474bc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0a474bc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a4755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20a4755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0a47557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0a47557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20a4755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20a4755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a0feda33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a0feda33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a0feda3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a0feda3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9d1e4c9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9d1e4c9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9d1e4c9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09d1e4c9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20a474bc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20a474bc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20a47557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20a47557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a474bc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20a474bc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20a474bc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20a474bc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0a474bc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20a474bc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15175"/>
            <a:ext cx="8520600" cy="17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202124"/>
                </a:solidFill>
                <a:highlight>
                  <a:srgbClr val="FFFFFF"/>
                </a:highlight>
              </a:rPr>
              <a:t>LIVE Class - 10</a:t>
            </a:r>
            <a:endParaRPr sz="4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Semi-supervised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00950" y="3121475"/>
            <a:ext cx="8071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Semi-supervised Learning :</a:t>
            </a:r>
            <a:r>
              <a:rPr lang="en" sz="1300">
                <a:solidFill>
                  <a:schemeClr val="dk1"/>
                </a:solidFill>
              </a:rPr>
              <a:t> As the name suggests, its working lies between Supervised and Unsupervised techniques. We use these techniques when we are dealing with data that is a little bit labeled and the rest large portion of it is unlabeled. </a:t>
            </a:r>
            <a:endParaRPr sz="13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950" y="1214313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075" y="1097300"/>
            <a:ext cx="6116326" cy="19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Reinforcement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00950" y="2925400"/>
            <a:ext cx="80715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Reinforcement Learning :</a:t>
            </a:r>
            <a:r>
              <a:rPr lang="en" sz="1300">
                <a:solidFill>
                  <a:schemeClr val="dk1"/>
                </a:solidFill>
              </a:rPr>
              <a:t> In this technique, the model keeps on increasing its performance using Reward Feedback to learn the behavior or pattern.</a:t>
            </a: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Algorithms :</a:t>
            </a:r>
            <a:endParaRPr sz="1300" b="1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Q-learning (State–action–reward–state)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SARSA λ  (</a:t>
            </a:r>
            <a:r>
              <a:rPr lang="en" sz="1300"/>
              <a:t>State–action–reward–state–action with eligibility traces)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Deep Q Network</a:t>
            </a:r>
            <a:endParaRPr sz="13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275" y="1134850"/>
            <a:ext cx="3704550" cy="18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Python Libraries for Machine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166175" y="1366024"/>
            <a:ext cx="3162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For ML Algorithms</a:t>
            </a:r>
            <a:endParaRPr b="1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/>
              <a:t>Scikit-learn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TensorFlow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PyTorch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4814935" y="1366024"/>
            <a:ext cx="3162900" cy="18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For Data Preparation</a:t>
            </a:r>
            <a:endParaRPr b="1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dirty="0"/>
              <a:t>Pandas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Numpy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OpenCV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Scipy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pyspark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4"/>
          <p:cNvSpPr txBox="1"/>
          <p:nvPr/>
        </p:nvSpPr>
        <p:spPr>
          <a:xfrm>
            <a:off x="4780085" y="3004752"/>
            <a:ext cx="3162900" cy="1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For Data Crawling</a:t>
            </a:r>
            <a:endParaRPr b="1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/>
              <a:t>Beautiful Soup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Scrapy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1166175" y="2727852"/>
            <a:ext cx="3162900" cy="15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For Data Visualization</a:t>
            </a:r>
            <a:endParaRPr b="1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/>
              <a:t>Matplotlib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Seaborn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Bokeh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Machine Learning use cases</a:t>
            </a:r>
            <a:endParaRPr sz="2800"/>
          </a:p>
        </p:txBody>
      </p:sp>
      <p:sp>
        <p:nvSpPr>
          <p:cNvPr id="169" name="Google Shape;169;p25"/>
          <p:cNvSpPr txBox="1"/>
          <p:nvPr/>
        </p:nvSpPr>
        <p:spPr>
          <a:xfrm>
            <a:off x="564450" y="1535530"/>
            <a:ext cx="5946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Banking</a:t>
            </a:r>
            <a:endParaRPr sz="1000"/>
          </a:p>
        </p:txBody>
      </p:sp>
      <p:sp>
        <p:nvSpPr>
          <p:cNvPr id="170" name="Google Shape;170;p25"/>
          <p:cNvSpPr txBox="1"/>
          <p:nvPr/>
        </p:nvSpPr>
        <p:spPr>
          <a:xfrm>
            <a:off x="564449" y="1835400"/>
            <a:ext cx="16413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L="3556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Fraud handling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Credit Scoring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OCR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Loan Default prediction</a:t>
            </a:r>
            <a:endParaRPr sz="1000"/>
          </a:p>
        </p:txBody>
      </p:sp>
      <p:sp>
        <p:nvSpPr>
          <p:cNvPr id="171" name="Google Shape;171;p25"/>
          <p:cNvSpPr txBox="1"/>
          <p:nvPr/>
        </p:nvSpPr>
        <p:spPr>
          <a:xfrm>
            <a:off x="2912466" y="1535533"/>
            <a:ext cx="9135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e-Commerce</a:t>
            </a:r>
            <a:endParaRPr sz="1000"/>
          </a:p>
        </p:txBody>
      </p:sp>
      <p:sp>
        <p:nvSpPr>
          <p:cNvPr id="172" name="Google Shape;172;p25"/>
          <p:cNvSpPr txBox="1"/>
          <p:nvPr/>
        </p:nvSpPr>
        <p:spPr>
          <a:xfrm>
            <a:off x="2912466" y="1835796"/>
            <a:ext cx="18837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3556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Product Recommendation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Customer segmentation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Cross-Sell Prediction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Fraud detection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Sentiment analysis</a:t>
            </a:r>
            <a:endParaRPr sz="1000"/>
          </a:p>
          <a:p>
            <a:pPr marL="457200" marR="0" lvl="0" indent="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3" name="Google Shape;173;p25"/>
          <p:cNvSpPr txBox="1"/>
          <p:nvPr/>
        </p:nvSpPr>
        <p:spPr>
          <a:xfrm>
            <a:off x="6618756" y="3477718"/>
            <a:ext cx="1056300" cy="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Advertisement</a:t>
            </a:r>
            <a:endParaRPr sz="1000"/>
          </a:p>
        </p:txBody>
      </p:sp>
      <p:sp>
        <p:nvSpPr>
          <p:cNvPr id="174" name="Google Shape;174;p25"/>
          <p:cNvSpPr txBox="1"/>
          <p:nvPr/>
        </p:nvSpPr>
        <p:spPr>
          <a:xfrm>
            <a:off x="6618756" y="3777996"/>
            <a:ext cx="18537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355600" marR="0" lvl="0" indent="-3181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 dirty="0"/>
              <a:t>Customer classification </a:t>
            </a:r>
            <a:endParaRPr sz="1000" dirty="0"/>
          </a:p>
          <a:p>
            <a:pPr marL="355600" marR="0" lvl="0" indent="-318135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 dirty="0"/>
              <a:t>Sentiment analysis</a:t>
            </a:r>
            <a:endParaRPr sz="1000" dirty="0"/>
          </a:p>
          <a:p>
            <a:pPr marL="355600" marR="0" lvl="0" indent="-318135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 dirty="0"/>
              <a:t>Product recommendation</a:t>
            </a:r>
            <a:endParaRPr sz="1000" dirty="0"/>
          </a:p>
        </p:txBody>
      </p:sp>
      <p:sp>
        <p:nvSpPr>
          <p:cNvPr id="175" name="Google Shape;175;p25"/>
          <p:cNvSpPr txBox="1"/>
          <p:nvPr/>
        </p:nvSpPr>
        <p:spPr>
          <a:xfrm>
            <a:off x="5341486" y="2512400"/>
            <a:ext cx="10431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Manufacturing</a:t>
            </a:r>
            <a:endParaRPr sz="1000"/>
          </a:p>
        </p:txBody>
      </p:sp>
      <p:sp>
        <p:nvSpPr>
          <p:cNvPr id="176" name="Google Shape;176;p25"/>
          <p:cNvSpPr txBox="1"/>
          <p:nvPr/>
        </p:nvSpPr>
        <p:spPr>
          <a:xfrm>
            <a:off x="5341495" y="2718826"/>
            <a:ext cx="1883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L="3556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Fault/anomaly  prediction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Demand prediction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Sales prediction</a:t>
            </a:r>
            <a:endParaRPr sz="1000"/>
          </a:p>
        </p:txBody>
      </p:sp>
      <p:sp>
        <p:nvSpPr>
          <p:cNvPr id="177" name="Google Shape;177;p25"/>
          <p:cNvSpPr txBox="1"/>
          <p:nvPr/>
        </p:nvSpPr>
        <p:spPr>
          <a:xfrm>
            <a:off x="3173831" y="3571109"/>
            <a:ext cx="786600" cy="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Healthcare</a:t>
            </a:r>
            <a:endParaRPr sz="1000"/>
          </a:p>
        </p:txBody>
      </p:sp>
      <p:sp>
        <p:nvSpPr>
          <p:cNvPr id="178" name="Google Shape;178;p25"/>
          <p:cNvSpPr txBox="1"/>
          <p:nvPr/>
        </p:nvSpPr>
        <p:spPr>
          <a:xfrm>
            <a:off x="3173831" y="3871373"/>
            <a:ext cx="1834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" sz="1000"/>
              <a:t>–      Preventive Healthcare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Epidemiological research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Drug discovery</a:t>
            </a:r>
            <a:endParaRPr sz="1000"/>
          </a:p>
        </p:txBody>
      </p:sp>
      <p:sp>
        <p:nvSpPr>
          <p:cNvPr id="179" name="Google Shape;179;p25"/>
          <p:cNvSpPr txBox="1"/>
          <p:nvPr/>
        </p:nvSpPr>
        <p:spPr>
          <a:xfrm>
            <a:off x="564453" y="3118085"/>
            <a:ext cx="14022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Telecommunication</a:t>
            </a:r>
            <a:endParaRPr sz="1000"/>
          </a:p>
        </p:txBody>
      </p:sp>
      <p:sp>
        <p:nvSpPr>
          <p:cNvPr id="180" name="Google Shape;180;p25"/>
          <p:cNvSpPr txBox="1"/>
          <p:nvPr/>
        </p:nvSpPr>
        <p:spPr>
          <a:xfrm>
            <a:off x="564453" y="3337748"/>
            <a:ext cx="23823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3556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Personalized internet package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Revenue Prediction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Fraud detection</a:t>
            </a:r>
            <a:endParaRPr sz="1000"/>
          </a:p>
          <a:p>
            <a:pPr marL="355600" marR="0" lvl="0" indent="-3175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Churn analysis</a:t>
            </a:r>
            <a:endParaRPr sz="1000"/>
          </a:p>
        </p:txBody>
      </p:sp>
      <p:sp>
        <p:nvSpPr>
          <p:cNvPr id="181" name="Google Shape;181;p25"/>
          <p:cNvSpPr txBox="1"/>
          <p:nvPr/>
        </p:nvSpPr>
        <p:spPr>
          <a:xfrm>
            <a:off x="6819067" y="1278051"/>
            <a:ext cx="9393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1F5F"/>
                </a:solidFill>
              </a:rPr>
              <a:t>Supply Chain</a:t>
            </a:r>
            <a:endParaRPr sz="1000"/>
          </a:p>
        </p:txBody>
      </p:sp>
      <p:sp>
        <p:nvSpPr>
          <p:cNvPr id="182" name="Google Shape;182;p25"/>
          <p:cNvSpPr txBox="1"/>
          <p:nvPr/>
        </p:nvSpPr>
        <p:spPr>
          <a:xfrm>
            <a:off x="6819067" y="1578522"/>
            <a:ext cx="14529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800" rIns="0" bIns="0" anchor="t" anchorCtr="0">
            <a:spAutoFit/>
          </a:bodyPr>
          <a:lstStyle/>
          <a:p>
            <a:pPr marL="355600" marR="0" lvl="0" indent="-3181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Ride pricing</a:t>
            </a:r>
            <a:endParaRPr sz="1000"/>
          </a:p>
          <a:p>
            <a:pPr marL="355600" marR="0" lvl="0" indent="-318135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Demand </a:t>
            </a:r>
            <a:r>
              <a:rPr lang="en" sz="1000">
                <a:solidFill>
                  <a:srgbClr val="000000"/>
                </a:solidFill>
              </a:rPr>
              <a:t>prediction</a:t>
            </a:r>
            <a:endParaRPr sz="1000"/>
          </a:p>
          <a:p>
            <a:pPr marL="355600" marR="0" lvl="0" indent="-318135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Supply prediction</a:t>
            </a:r>
            <a:endParaRPr sz="1000"/>
          </a:p>
          <a:p>
            <a:pPr marL="355600" marR="0" lvl="0" indent="-318135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Char char="−"/>
            </a:pPr>
            <a:r>
              <a:rPr lang="en" sz="1000"/>
              <a:t>Route optimization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Topics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Introduction to Machine Learning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Basics of Machine Learning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Types of Machine Learning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Python Libraries for Machine Learning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Machine Learning use cases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 Machine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Machine learning </a:t>
            </a:r>
            <a:r>
              <a:rPr lang="en">
                <a:solidFill>
                  <a:schemeClr val="dk1"/>
                </a:solidFill>
              </a:rPr>
              <a:t>is a branch of </a:t>
            </a:r>
            <a:r>
              <a:rPr lang="en" b="1">
                <a:solidFill>
                  <a:schemeClr val="dk1"/>
                </a:solidFill>
              </a:rPr>
              <a:t>artificial intelligence</a:t>
            </a:r>
            <a:r>
              <a:rPr lang="en">
                <a:solidFill>
                  <a:schemeClr val="dk1"/>
                </a:solidFill>
              </a:rPr>
              <a:t> (AI) and </a:t>
            </a:r>
            <a:r>
              <a:rPr lang="en" b="1">
                <a:solidFill>
                  <a:schemeClr val="dk1"/>
                </a:solidFill>
              </a:rPr>
              <a:t>computer science </a:t>
            </a:r>
            <a:r>
              <a:rPr lang="en">
                <a:solidFill>
                  <a:schemeClr val="dk1"/>
                </a:solidFill>
              </a:rPr>
              <a:t>which focuses on the use of data and algorithms to </a:t>
            </a:r>
            <a:r>
              <a:rPr lang="en" b="1">
                <a:solidFill>
                  <a:schemeClr val="dk1"/>
                </a:solidFill>
              </a:rPr>
              <a:t>imitate the way that humans learn</a:t>
            </a:r>
            <a:r>
              <a:rPr lang="en">
                <a:solidFill>
                  <a:schemeClr val="dk1"/>
                </a:solidFill>
              </a:rPr>
              <a:t>, gradually improving its accuracy.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275" y="1868300"/>
            <a:ext cx="4426725" cy="30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Basics of Machine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961" y="1304875"/>
            <a:ext cx="57588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Basics of Machine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65325" y="1770225"/>
            <a:ext cx="43050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Data which we use to design our models (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Training set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Data which we use to refine our models (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Validation set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Data which we use to test our models (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Testing set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906"/>
          <a:stretch/>
        </p:blipFill>
        <p:spPr>
          <a:xfrm>
            <a:off x="4794025" y="1603075"/>
            <a:ext cx="4305000" cy="25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Basics of Machine Learning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49" y="1208550"/>
            <a:ext cx="7613100" cy="35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Types of Machine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846" y="1246325"/>
            <a:ext cx="5471430" cy="13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52775" y="2502650"/>
            <a:ext cx="8071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Supervised Learning :</a:t>
            </a:r>
            <a:r>
              <a:rPr lang="en" sz="1300"/>
              <a:t>  Supervised learning is when the model is getting trained on a labelled dataset. 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Unsupervised Learning :</a:t>
            </a:r>
            <a:r>
              <a:rPr lang="en" sz="1300"/>
              <a:t> It’s a type of learning where we don’t give a target to our model while training/no labelled dataset.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/>
              <a:t>Semi-supervised Learning :</a:t>
            </a:r>
            <a:r>
              <a:rPr lang="en" sz="1300"/>
              <a:t> As the name suggests, its working lies between Supervised and Unsupervised techniques. We use these techniques when we are dealing with data that is a little bit labeled and the rest large portion of it is unlabeled. 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/>
              <a:t>Reinforcement Learning :</a:t>
            </a:r>
            <a:r>
              <a:rPr lang="en" sz="1300"/>
              <a:t> In this technique, the model keeps on increasing its performance using Reward Feedback to learn the behavior or pattern.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Supervised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00950" y="2773000"/>
            <a:ext cx="80715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Supervised Learning :</a:t>
            </a:r>
            <a:r>
              <a:rPr lang="en" sz="1300"/>
              <a:t>  Supervised learning is when the model is getting trained on a labelled dataset. </a:t>
            </a: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Algorithms :</a:t>
            </a:r>
            <a:endParaRPr sz="1300" b="1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Linear Regression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K-Nearest Neighbor (KNN)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Support vector machine (SVM)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Decision Tree 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 Forest etc</a:t>
            </a:r>
            <a:endParaRPr sz="13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950" y="12143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Unsupervised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00950" y="2925400"/>
            <a:ext cx="80715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Unsupervised Learning :</a:t>
            </a:r>
            <a:r>
              <a:rPr lang="en" sz="1300">
                <a:solidFill>
                  <a:schemeClr val="dk1"/>
                </a:solidFill>
              </a:rPr>
              <a:t> It’s a type of learning where we don’t give a target to our model while training/no labelled dataset.</a:t>
            </a:r>
            <a:endParaRPr sz="13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Algorithms :</a:t>
            </a:r>
            <a:endParaRPr sz="1300" b="1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K-means clustering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Hierarchal clustering</a:t>
            </a:r>
            <a:endParaRPr sz="130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Apriori algorithm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t="16345"/>
          <a:stretch/>
        </p:blipFill>
        <p:spPr>
          <a:xfrm>
            <a:off x="2123500" y="1170125"/>
            <a:ext cx="4760224" cy="17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516</Words>
  <Application>Microsoft Office PowerPoint</Application>
  <PresentationFormat>On-screen Show (16:9)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LIVE Class - 10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Class - 14</dc:title>
  <cp:lastModifiedBy>Nurul Akter Towhid</cp:lastModifiedBy>
  <cp:revision>3</cp:revision>
  <dcterms:modified xsi:type="dcterms:W3CDTF">2023-12-10T15:40:24Z</dcterms:modified>
</cp:coreProperties>
</file>