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68" r:id="rId3"/>
    <p:sldId id="257" r:id="rId4"/>
    <p:sldId id="267" r:id="rId5"/>
    <p:sldId id="258" r:id="rId6"/>
    <p:sldId id="260" r:id="rId7"/>
    <p:sldId id="262" r:id="rId8"/>
    <p:sldId id="263" r:id="rId9"/>
    <p:sldId id="261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shad Hussain" initials="AH" lastIdx="1" clrIdx="0">
    <p:extLst>
      <p:ext uri="{19B8F6BF-5375-455C-9EA6-DF929625EA0E}">
        <p15:presenceInfo xmlns:p15="http://schemas.microsoft.com/office/powerpoint/2012/main" userId="97579b33167502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13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9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925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92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3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1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9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6FE0-676B-6CEE-AA8A-82411929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6" y="2394407"/>
            <a:ext cx="8142786" cy="12254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software testing for test scenario and test case design    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 .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Towhid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Hussain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192111049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  : CSE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CSA3724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 : Software testing for debugging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260C-0279-D623-FC7D-833B270A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5" y="263950"/>
            <a:ext cx="9021452" cy="1685925"/>
          </a:xfrm>
        </p:spPr>
      </p:pic>
    </p:spTree>
    <p:extLst>
      <p:ext uri="{BB962C8B-B14F-4D97-AF65-F5344CB8AC3E}">
        <p14:creationId xmlns:p14="http://schemas.microsoft.com/office/powerpoint/2010/main" val="38819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671-8004-B559-A367-06FB6D56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5802"/>
            <a:ext cx="8596668" cy="8745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4A5A-4FDE-73A0-FA9B-80D03157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75175"/>
            <a:ext cx="8596668" cy="316618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navigate  the e-auction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find out the positive and negative test scenarios and test cases . This is to improve the performance of the application in better manner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9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2D64-B9A6-66E1-F2B4-A0076722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E64A21-AF7A-7081-5C34-7C422847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4" y="276013"/>
            <a:ext cx="8136134" cy="5796928"/>
          </a:xfrm>
        </p:spPr>
      </p:pic>
    </p:spTree>
    <p:extLst>
      <p:ext uri="{BB962C8B-B14F-4D97-AF65-F5344CB8AC3E}">
        <p14:creationId xmlns:p14="http://schemas.microsoft.com/office/powerpoint/2010/main" val="30698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696-F996-F3A1-0930-62A3DF0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01FC7-68DA-9DAB-B8AA-DE2300A84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62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CDDD-5D3F-02A1-DB02-717FCB29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25" y="1234912"/>
            <a:ext cx="8491577" cy="695488"/>
          </a:xfrm>
        </p:spPr>
        <p:txBody>
          <a:bodyPr>
            <a:noAutofit/>
          </a:bodyPr>
          <a:lstStyle/>
          <a:p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endParaRPr lang="en-IN" sz="4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F392-0B42-84E6-026F-59E914C1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3138"/>
            <a:ext cx="8596668" cy="2968224"/>
          </a:xfrm>
        </p:spPr>
        <p:txBody>
          <a:bodyPr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identify and analyze the requirements for the    login model of e-auction and find the positive and negative test scenarios and test cases.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959-4CDF-BA94-460D-332CB012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122548"/>
            <a:ext cx="8642406" cy="180785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E8F13-5F1E-DC92-B9A9-EE419BEA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791851"/>
            <a:ext cx="8793235" cy="5835192"/>
          </a:xfrm>
        </p:spPr>
      </p:pic>
    </p:spTree>
    <p:extLst>
      <p:ext uri="{BB962C8B-B14F-4D97-AF65-F5344CB8AC3E}">
        <p14:creationId xmlns:p14="http://schemas.microsoft.com/office/powerpoint/2010/main" val="29536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975E-82C3-302A-5C7F-1AE876DB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 </a:t>
            </a:r>
            <a:endParaRPr lang="en-IN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726D-8C4F-7E74-66AF-5632B3F3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ID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NUMBER</a:t>
            </a:r>
          </a:p>
          <a:p>
            <a:pPr marL="0" indent="0">
              <a:buClr>
                <a:schemeClr val="accent5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649-9433-00DA-3FE0-7F1A770F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 SCENARIO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441F-6BBD-F32B-10C8-E6419B55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will be able to login with a valid username and 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“forgot password” functionalities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messages for invalid login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“ remember me “ functionality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data in password field is either visible as  asterisk or bullet signs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is able to login with a new password  only after he/she has changed the password 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login page allows to login simultaneously with different credentials in a different browser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enter key of the keyboard is working correctly on the login page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time taken to login with a valid username and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time out functionality of login session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B536-9A4F-B118-1EE3-936F0B0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scenario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2662-088B-4BD8-6400-66B0085D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50479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login with a valid username and invalid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login with a invalid username and 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for username is blank  and login button is clicked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for password  is blank  and login button is clicked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enter the character more than the specified range in each field(username  and password)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by pressing  back button of the browser . It should not allow yo9u to enter into the system once you log out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should not be allowed to login with different credentials from the same browser  at the same time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against SQL injection attack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user cannot login with out invalid OTP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user cannot find the account with forgot password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BC40-F3C6-A7E7-5AF8-84932376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FB1-4C55-6088-4C03-E4BD4843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9249"/>
            <a:ext cx="8596668" cy="356211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user login if successfully credentials entered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is not allowed to access when credentials are incorrect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login through phone number and OTP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login through skin and access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create account through phone number and OTP verification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4096-2EDF-5804-43B9-DBE46DAA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F90-B4C0-CA4F-9603-BE17370A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8737"/>
            <a:ext cx="8596668" cy="388262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forgot password is used for recovery of account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both , fields  left blank and click submit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both user id and password are invalid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new registration entered a valid phone number/email id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 new user can register through any existing password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 marL="0" indent="0">
              <a:buClr>
                <a:srgbClr val="C0000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0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software testing  for test case design</Template>
  <TotalTime>45</TotalTime>
  <Words>523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Presentation on software testing for test scenario and test case design       Name : S . Towhid Hussain reg no : 192111049 Dept   : CSE Course code : CSA3724 Course name : Software testing for debugging </vt:lpstr>
      <vt:lpstr> </vt:lpstr>
      <vt:lpstr>Aim: </vt:lpstr>
      <vt:lpstr>Login page :</vt:lpstr>
      <vt:lpstr>Requirements : </vt:lpstr>
      <vt:lpstr>POSITIVE TEST SCENARIO :</vt:lpstr>
      <vt:lpstr>Negative test scenario :</vt:lpstr>
      <vt:lpstr>Test cases :</vt:lpstr>
      <vt:lpstr> </vt:lpstr>
      <vt:lpstr>Conclusion 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software testing for test scenario and test case design       Name : S . Towhid Hussain reg no : 192111049 Dept   : CSE Course code : CSA3724 Course name : Software testing for debugging</dc:title>
  <dc:creator>Arshad Hussain</dc:creator>
  <cp:lastModifiedBy>Arshad Hussain</cp:lastModifiedBy>
  <cp:revision>2</cp:revision>
  <dcterms:created xsi:type="dcterms:W3CDTF">2022-10-01T05:25:38Z</dcterms:created>
  <dcterms:modified xsi:type="dcterms:W3CDTF">2022-10-01T08:15:31Z</dcterms:modified>
</cp:coreProperties>
</file>