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6" r:id="rId2"/>
    <p:sldId id="268" r:id="rId3"/>
    <p:sldId id="257" r:id="rId4"/>
    <p:sldId id="267" r:id="rId5"/>
    <p:sldId id="258" r:id="rId6"/>
    <p:sldId id="260" r:id="rId7"/>
    <p:sldId id="262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shad Hussain" initials="AH" lastIdx="1" clrIdx="0">
    <p:extLst>
      <p:ext uri="{19B8F6BF-5375-455C-9EA6-DF929625EA0E}">
        <p15:presenceInfo xmlns:p15="http://schemas.microsoft.com/office/powerpoint/2012/main" userId="97579b33167502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87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24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3136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492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925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997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892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46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4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60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93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10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19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4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9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01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E671-CE97-4525-8577-4E1EC8E74AD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4705A8-32B2-4ADE-A16B-F482A9F9D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59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6FE0-676B-6CEE-AA8A-82411929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16" y="2394407"/>
            <a:ext cx="8142786" cy="122548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software testing for test scenario and test case design     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S . </a:t>
            </a:r>
            <a:r>
              <a:rPr lang="en-US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Towhid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Hussain</a:t>
            </a:r>
            <a:b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no : 192111049</a:t>
            </a:r>
            <a:b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  : CSE</a:t>
            </a:r>
            <a:b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 : CSA3724</a:t>
            </a:r>
            <a:b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name : Software testing for debugging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06260C-0279-D623-FC7D-833B270A7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5" y="263950"/>
            <a:ext cx="9021452" cy="1685925"/>
          </a:xfrm>
        </p:spPr>
      </p:pic>
    </p:spTree>
    <p:extLst>
      <p:ext uri="{BB962C8B-B14F-4D97-AF65-F5344CB8AC3E}">
        <p14:creationId xmlns:p14="http://schemas.microsoft.com/office/powerpoint/2010/main" val="3881969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2D64-B9A6-66E1-F2B4-A0076722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E64A21-AF7A-7081-5C34-7C4228470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34" y="276013"/>
            <a:ext cx="8136134" cy="5796928"/>
          </a:xfrm>
        </p:spPr>
      </p:pic>
    </p:spTree>
    <p:extLst>
      <p:ext uri="{BB962C8B-B14F-4D97-AF65-F5344CB8AC3E}">
        <p14:creationId xmlns:p14="http://schemas.microsoft.com/office/powerpoint/2010/main" val="306988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7696-F996-F3A1-0930-62A3DF06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701FC7-68DA-9DAB-B8AA-DE2300A84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0627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CDDD-5D3F-02A1-DB02-717FCB29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25" y="1234912"/>
            <a:ext cx="8491577" cy="695488"/>
          </a:xfrm>
        </p:spPr>
        <p:txBody>
          <a:bodyPr>
            <a:noAutofit/>
          </a:bodyPr>
          <a:lstStyle/>
          <a:p>
            <a:r>
              <a:rPr lang="en-US" sz="4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Aim: </a:t>
            </a:r>
            <a:endParaRPr lang="en-IN" sz="40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F392-0B42-84E6-026F-59E914C1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73138"/>
            <a:ext cx="8596668" cy="2968224"/>
          </a:xfrm>
        </p:spPr>
        <p:txBody>
          <a:bodyPr>
            <a:normAutofit/>
          </a:bodyPr>
          <a:lstStyle/>
          <a:p>
            <a:pPr marL="0" indent="0">
              <a:buClr>
                <a:schemeClr val="accent5"/>
              </a:buClr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To identify and analyze the requirements for the    login model of e-auction and find the positive and negative test scenarios and test cases.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69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1959-4CDF-BA94-460D-332CB012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96" y="122548"/>
            <a:ext cx="8642406" cy="1807852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 :</a:t>
            </a:r>
            <a:endParaRPr lang="en-IN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DE8F13-5F1E-DC92-B9A9-EE419BEAF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6" y="791851"/>
            <a:ext cx="8793235" cy="5835192"/>
          </a:xfrm>
        </p:spPr>
      </p:pic>
    </p:spTree>
    <p:extLst>
      <p:ext uri="{BB962C8B-B14F-4D97-AF65-F5344CB8AC3E}">
        <p14:creationId xmlns:p14="http://schemas.microsoft.com/office/powerpoint/2010/main" val="295367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975E-82C3-302A-5C7F-1AE876DB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: </a:t>
            </a:r>
            <a:endParaRPr lang="en-IN" sz="4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2726D-8C4F-7E74-66AF-5632B3F38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NAME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ID 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NUMBER</a:t>
            </a:r>
          </a:p>
          <a:p>
            <a:pPr marL="0" indent="0">
              <a:buClr>
                <a:schemeClr val="accent5"/>
              </a:buCl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6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F649-9433-00DA-3FE0-7F1A770F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TEST SCENARIO :</a:t>
            </a:r>
            <a:endParaRPr lang="en-IN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B441F-6BBD-F32B-10C8-E6419B55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1729"/>
            <a:ext cx="8596668" cy="4589634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if a user will be able to login with a valid username and valid password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“forgot password” functionalities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messages for invalid login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“ remember me “ functionality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if the data in password field is either visible as  asterisk or bullet signs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if a user is able to login with a new password  only after he/she has changed the password 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if the login page allows to login simultaneously with different credentials in a different browser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if enter key of the keyboard is working correctly on the login page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time taken to login with a valid username and password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time out functionality of login session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9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B536-9A4F-B118-1EE3-936F0B0D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test scenario :</a:t>
            </a:r>
            <a:endParaRPr lang="en-IN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2662-088B-4BD8-6400-66B0085DF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6569"/>
            <a:ext cx="8596668" cy="4504793"/>
          </a:xfrm>
        </p:spPr>
        <p:txBody>
          <a:bodyPr>
            <a:normAutofit lnSpcReduction="1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if a user cannot login with a valid username and invalid password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if a user cannot login with a invalid username and valid password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login page for username is blank  and login button is clicked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login page for password  is blank  and login button is clicked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if a user cannot enter the character more than the specified range in each field(username  and password)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login page by pressing  back button of the browser . It should not allow yo9u to enter into the system once you log out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if a user should not be allowed to login with different credentials from the same browser  at the same time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login page against SQL injection attack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if the user cannot login with out invalid OTP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if user cannot find the account with forgot password button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5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BC40-F3C6-A7E7-5AF8-84932376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1137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: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DFB1-4C55-6088-4C03-E4BD48431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79249"/>
            <a:ext cx="8596668" cy="3562113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 user login if successfully credentials entered 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 if user is not allowed to access when credentials are incorrect 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 if user can login through phone number and OTP 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 if user can login through skin and access 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 if user can create account through phone number and OTP verification 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0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4096-2EDF-5804-43B9-DBE46DAA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CF90-B4C0-CA4F-9603-BE17370A2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8737"/>
            <a:ext cx="8596668" cy="3882625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if forgot password is used for recovery of account 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if both , fields  left blank and click submit 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if both user id and password are invalid 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if new registration entered a valid phone number/email id 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if  new user can register through any existing password 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</a:p>
          <a:p>
            <a:pPr marL="0" indent="0">
              <a:buClr>
                <a:srgbClr val="C00000"/>
              </a:buCl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606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software testing  for test case design</Template>
  <TotalTime>3</TotalTime>
  <Words>489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Presentation on software testing for test scenario and test case design       Name : S . Towhid Hussain reg no : 192111049 Dept   : CSE Course code : CSA3724 Course name : Software testing for debugging </vt:lpstr>
      <vt:lpstr> </vt:lpstr>
      <vt:lpstr>Aim: </vt:lpstr>
      <vt:lpstr>Login page :</vt:lpstr>
      <vt:lpstr>Requirements : </vt:lpstr>
      <vt:lpstr>POSITIVE TEST SCENARIO :</vt:lpstr>
      <vt:lpstr>Negative test scenario :</vt:lpstr>
      <vt:lpstr>Test cases :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software testing for test scenario and test case design       Name : S . Towhid Hussain reg no : 192111049 Dept   : CSE Course code : CSA3724 Course name : Software testing for debugging</dc:title>
  <dc:creator>Arshad Hussain</dc:creator>
  <cp:lastModifiedBy>Arshad Hussain</cp:lastModifiedBy>
  <cp:revision>1</cp:revision>
  <dcterms:created xsi:type="dcterms:W3CDTF">2022-10-01T05:25:38Z</dcterms:created>
  <dcterms:modified xsi:type="dcterms:W3CDTF">2022-10-01T05:29:23Z</dcterms:modified>
</cp:coreProperties>
</file>