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B6B8-1113-478C-AEE0-EB285097F10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7706869-9914-4031-8BC0-57BF8368D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9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B6B8-1113-478C-AEE0-EB285097F10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6869-9914-4031-8BC0-57BF8368DDF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1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B6B8-1113-478C-AEE0-EB285097F10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6869-9914-4031-8BC0-57BF8368D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B6B8-1113-478C-AEE0-EB285097F10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6869-9914-4031-8BC0-57BF8368DDF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9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B6B8-1113-478C-AEE0-EB285097F10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6869-9914-4031-8BC0-57BF8368D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1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B6B8-1113-478C-AEE0-EB285097F10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6869-9914-4031-8BC0-57BF8368DDF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B6B8-1113-478C-AEE0-EB285097F10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6869-9914-4031-8BC0-57BF8368DDF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7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B6B8-1113-478C-AEE0-EB285097F10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6869-9914-4031-8BC0-57BF8368DDF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2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B6B8-1113-478C-AEE0-EB285097F10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6869-9914-4031-8BC0-57BF8368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B6B8-1113-478C-AEE0-EB285097F10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6869-9914-4031-8BC0-57BF8368D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9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8FB6B8-1113-478C-AEE0-EB285097F10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6869-9914-4031-8BC0-57BF8368DDF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11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B6B8-1113-478C-AEE0-EB285097F10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7706869-9914-4031-8BC0-57BF8368D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6.sv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4.jp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A3EF92-7290-DAD7-1DCC-5720220950C1}"/>
              </a:ext>
            </a:extLst>
          </p:cNvPr>
          <p:cNvSpPr txBox="1">
            <a:spLocks/>
          </p:cNvSpPr>
          <p:nvPr/>
        </p:nvSpPr>
        <p:spPr>
          <a:xfrm>
            <a:off x="743147" y="6402975"/>
            <a:ext cx="7772400" cy="38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99001F"/>
                </a:highlight>
              </a:rPr>
              <a:t>Date Of Submission :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99001F"/>
              </a:highlight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58FD54F-6CC8-73E1-09AE-F05CD1A6F43B}"/>
              </a:ext>
            </a:extLst>
          </p:cNvPr>
          <p:cNvSpPr txBox="1">
            <a:spLocks/>
          </p:cNvSpPr>
          <p:nvPr/>
        </p:nvSpPr>
        <p:spPr>
          <a:xfrm>
            <a:off x="2209800" y="1243830"/>
            <a:ext cx="7772400" cy="14325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12800" b="1" dirty="0"/>
              <a:t>Bangladesh Open University</a:t>
            </a:r>
          </a:p>
          <a:p>
            <a:pPr marL="0" indent="0" algn="ctr">
              <a:buNone/>
            </a:pPr>
            <a:r>
              <a:rPr lang="en-US" sz="8000" dirty="0"/>
              <a:t>School of Science &amp; Technology</a:t>
            </a:r>
            <a:endParaRPr lang="en-US" dirty="0"/>
          </a:p>
          <a:p>
            <a:pPr marL="0" indent="0" algn="ctr">
              <a:buNone/>
            </a:pPr>
            <a:r>
              <a:rPr lang="en-US" sz="8000" dirty="0" err="1"/>
              <a:t>B.Sc</a:t>
            </a:r>
            <a:r>
              <a:rPr lang="en-US" sz="8000" dirty="0"/>
              <a:t> in Computer Science &amp; Engineering</a:t>
            </a:r>
          </a:p>
          <a:p>
            <a:pPr algn="ctr"/>
            <a:endParaRPr lang="en-US" dirty="0"/>
          </a:p>
        </p:txBody>
      </p:sp>
      <p:pic>
        <p:nvPicPr>
          <p:cNvPr id="6" name="Picture 5" descr="download (1).jpeg">
            <a:extLst>
              <a:ext uri="{FF2B5EF4-FFF2-40B4-BE49-F238E27FC236}">
                <a16:creationId xmlns:a16="http://schemas.microsoft.com/office/drawing/2014/main" id="{3FBF9BD8-7A0E-050A-2434-575E84279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31963"/>
            <a:ext cx="1143000" cy="104572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B1E15-30D8-FD86-6B5D-BB5498304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72166"/>
              </p:ext>
            </p:extLst>
          </p:nvPr>
        </p:nvGraphicFramePr>
        <p:xfrm>
          <a:off x="1630836" y="2676390"/>
          <a:ext cx="8928755" cy="3525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861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Submitted By :</a:t>
                      </a:r>
                      <a:endParaRPr 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9900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Submitted To :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733">
                <a:tc>
                  <a:txBody>
                    <a:bodyPr/>
                    <a:lstStyle/>
                    <a:p>
                      <a:endParaRPr lang="en-US" sz="1800" b="0" dirty="0"/>
                    </a:p>
                    <a:p>
                      <a:endParaRPr lang="en-US" sz="1800" b="0" dirty="0"/>
                    </a:p>
                    <a:p>
                      <a:r>
                        <a:rPr lang="en-US" sz="1800" b="0" dirty="0"/>
                        <a:t>Name        : Towkir </a:t>
                      </a:r>
                      <a:r>
                        <a:rPr lang="en-US" sz="1800" b="0" baseline="0" dirty="0"/>
                        <a:t> Ahammed Ridoy</a:t>
                      </a:r>
                    </a:p>
                    <a:p>
                      <a:r>
                        <a:rPr lang="en-US" sz="1800" b="0" baseline="0" dirty="0"/>
                        <a:t>Student ID : </a:t>
                      </a:r>
                      <a:r>
                        <a:rPr lang="en-US" sz="1600" b="0" baseline="0" dirty="0">
                          <a:latin typeface="Arial Black" pitchFamily="34" charset="0"/>
                        </a:rPr>
                        <a:t>19-052-801-009</a:t>
                      </a:r>
                    </a:p>
                    <a:p>
                      <a:endParaRPr lang="en-US" sz="1200" b="0" baseline="0" dirty="0">
                        <a:latin typeface="Arial Black" pitchFamily="34" charset="0"/>
                      </a:endParaRPr>
                    </a:p>
                    <a:p>
                      <a:endParaRPr lang="en-US" sz="1200" b="0" baseline="0" dirty="0">
                        <a:latin typeface="Arial Black" pitchFamily="34" charset="0"/>
                      </a:endParaRPr>
                    </a:p>
                    <a:p>
                      <a:endParaRPr lang="en-US" sz="1600" b="0" baseline="0" dirty="0">
                        <a:latin typeface="Arial Black" pitchFamily="34" charset="0"/>
                      </a:endParaRPr>
                    </a:p>
                    <a:p>
                      <a:pPr algn="l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Calibri"/>
                        </a:rPr>
                        <a:t>Course Title   : Human Computer Interaction </a:t>
                      </a:r>
                    </a:p>
                    <a:p>
                      <a:pPr algn="l"/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Calibri"/>
                        </a:rPr>
                        <a:t>Course Code : CSE3232</a:t>
                      </a:r>
                    </a:p>
                    <a:p>
                      <a:endParaRPr lang="en-US" sz="1600" b="0" baseline="0" dirty="0">
                        <a:latin typeface="Arial Black" pitchFamily="34" charset="0"/>
                      </a:endParaRPr>
                    </a:p>
                  </a:txBody>
                  <a:tcPr>
                    <a:solidFill>
                      <a:srgbClr val="DBD8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kumimoji="0"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kumimoji="0"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kumimoji="0"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Mr. Samrat Kumar Dey</a:t>
                      </a:r>
                    </a:p>
                    <a:p>
                      <a:pPr algn="l"/>
                      <a:r>
                        <a:rPr kumimoji="0"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 </a:t>
                      </a:r>
                      <a:endParaRPr kumimoji="0"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kumimoji="0" lang="en-US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Lecturer,Dept.CSE</a:t>
                      </a:r>
                      <a:endParaRPr kumimoji="0"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kumimoji="0"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Bangladesh Open University</a:t>
                      </a:r>
                    </a:p>
                    <a:p>
                      <a:pPr algn="l"/>
                      <a:endParaRPr lang="en-US" sz="1400" b="0" dirty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l"/>
                      <a:endParaRPr lang="en-US" sz="1400" b="0" dirty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l"/>
                      <a:endParaRPr lang="en-US" sz="1400" b="0" dirty="0"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114300" marR="114300" marT="0" marB="0">
                    <a:solidFill>
                      <a:srgbClr val="DBD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51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Avatar Male">
                <a:extLst>
                  <a:ext uri="{FF2B5EF4-FFF2-40B4-BE49-F238E27FC236}">
                    <a16:creationId xmlns:a16="http://schemas.microsoft.com/office/drawing/2014/main" id="{2CAFF0F0-A0F1-5B6D-36FF-61F791F690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0720713"/>
                  </p:ext>
                </p:extLst>
              </p:nvPr>
            </p:nvGraphicFramePr>
            <p:xfrm>
              <a:off x="352680" y="1423130"/>
              <a:ext cx="1740070" cy="59304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0070" cy="5930440"/>
                    </a:xfrm>
                    <a:prstGeom prst="rect">
                      <a:avLst/>
                    </a:prstGeom>
                  </am3d:spPr>
                  <am3d:camera>
                    <am3d:pos x="0" y="0" z="5163278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2139" d="1000000"/>
                    <am3d:preTrans dx="-29106" dy="-17984947" dz="51869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3600000" az="5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5933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Avatar Male">
                <a:extLst>
                  <a:ext uri="{FF2B5EF4-FFF2-40B4-BE49-F238E27FC236}">
                    <a16:creationId xmlns:a16="http://schemas.microsoft.com/office/drawing/2014/main" id="{2CAFF0F0-A0F1-5B6D-36FF-61F791F690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680" y="1423130"/>
                <a:ext cx="1740070" cy="593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2B91B89-9389-6726-7BE8-6208F8C0869B}"/>
              </a:ext>
            </a:extLst>
          </p:cNvPr>
          <p:cNvGrpSpPr/>
          <p:nvPr/>
        </p:nvGrpSpPr>
        <p:grpSpPr>
          <a:xfrm>
            <a:off x="3179172" y="782426"/>
            <a:ext cx="5945302" cy="3450057"/>
            <a:chOff x="3179172" y="782426"/>
            <a:chExt cx="5945302" cy="3450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519EA2-A631-B29C-6CC8-0BE0B6D38F2F}"/>
                </a:ext>
              </a:extLst>
            </p:cNvPr>
            <p:cNvSpPr txBox="1"/>
            <p:nvPr/>
          </p:nvSpPr>
          <p:spPr>
            <a:xfrm>
              <a:off x="4760536" y="782426"/>
              <a:ext cx="28534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Products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E39BB7-B35A-3DC9-4786-372A16B91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536" y="2183287"/>
              <a:ext cx="1134423" cy="124571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660245-3EAF-CC01-4782-99EF7628A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321" y="2183287"/>
              <a:ext cx="1245713" cy="124571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D054F18-AA0D-6CAE-6E57-5D2AD5ED6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396" y="2183287"/>
              <a:ext cx="1301078" cy="124571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48AABC3-2645-3440-AFF8-5F1F941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179172" y="2188998"/>
              <a:ext cx="1240002" cy="12400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99D8F9-3A87-4B5C-2939-284EEB4E1345}"/>
                </a:ext>
              </a:extLst>
            </p:cNvPr>
            <p:cNvSpPr txBox="1"/>
            <p:nvPr/>
          </p:nvSpPr>
          <p:spPr>
            <a:xfrm>
              <a:off x="3403076" y="349734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$150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B38919-9B42-18BF-F04F-B7E3D8288E1A}"/>
                </a:ext>
              </a:extLst>
            </p:cNvPr>
            <p:cNvSpPr txBox="1"/>
            <p:nvPr/>
          </p:nvSpPr>
          <p:spPr>
            <a:xfrm>
              <a:off x="4967940" y="349734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$200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F871CC-7BBA-4530-8288-93E6EDAE6E60}"/>
                </a:ext>
              </a:extLst>
            </p:cNvPr>
            <p:cNvSpPr txBox="1"/>
            <p:nvPr/>
          </p:nvSpPr>
          <p:spPr>
            <a:xfrm>
              <a:off x="6532805" y="349734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$400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3950E4-0D38-9A04-3BC8-A47D7BFB57D5}"/>
                </a:ext>
              </a:extLst>
            </p:cNvPr>
            <p:cNvSpPr txBox="1"/>
            <p:nvPr/>
          </p:nvSpPr>
          <p:spPr>
            <a:xfrm>
              <a:off x="8147563" y="349734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$500</a:t>
              </a:r>
            </a:p>
          </p:txBody>
        </p:sp>
        <p:pic>
          <p:nvPicPr>
            <p:cNvPr id="28" name="Graphic 27" descr="Shopping cart">
              <a:extLst>
                <a:ext uri="{FF2B5EF4-FFF2-40B4-BE49-F238E27FC236}">
                  <a16:creationId xmlns:a16="http://schemas.microsoft.com/office/drawing/2014/main" id="{DC2E2D3D-7324-9AF4-34C6-63C818148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44781" y="3861292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Shopping cart">
              <a:extLst>
                <a:ext uri="{FF2B5EF4-FFF2-40B4-BE49-F238E27FC236}">
                  <a16:creationId xmlns:a16="http://schemas.microsoft.com/office/drawing/2014/main" id="{5329FFF0-37CA-2F86-FBED-FB2CAEDE5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09645" y="3861292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Shopping cart">
              <a:extLst>
                <a:ext uri="{FF2B5EF4-FFF2-40B4-BE49-F238E27FC236}">
                  <a16:creationId xmlns:a16="http://schemas.microsoft.com/office/drawing/2014/main" id="{A0864BC1-A8DF-B384-AC2E-7FC452DE7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74510" y="3861292"/>
              <a:ext cx="369332" cy="369332"/>
            </a:xfrm>
            <a:prstGeom prst="rect">
              <a:avLst/>
            </a:prstGeom>
          </p:spPr>
        </p:pic>
        <p:pic>
          <p:nvPicPr>
            <p:cNvPr id="32" name="Graphic 31" descr="Shopping cart">
              <a:extLst>
                <a:ext uri="{FF2B5EF4-FFF2-40B4-BE49-F238E27FC236}">
                  <a16:creationId xmlns:a16="http://schemas.microsoft.com/office/drawing/2014/main" id="{337E1961-F400-AE5B-F903-0DE9C5FED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9268" y="3863151"/>
              <a:ext cx="369332" cy="369332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B552F5D-1098-6BD7-3B19-CCC2067AC2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73666">
            <a:off x="4388595" y="3710790"/>
            <a:ext cx="1096215" cy="1096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BC8B49-9BEC-E90A-4D97-39B530D08EA4}"/>
              </a:ext>
            </a:extLst>
          </p:cNvPr>
          <p:cNvSpPr txBox="1"/>
          <p:nvPr/>
        </p:nvSpPr>
        <p:spPr>
          <a:xfrm>
            <a:off x="4903041" y="4963903"/>
            <a:ext cx="209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Your Products</a:t>
            </a:r>
          </a:p>
        </p:txBody>
      </p:sp>
    </p:spTree>
    <p:extLst>
      <p:ext uri="{BB962C8B-B14F-4D97-AF65-F5344CB8AC3E}">
        <p14:creationId xmlns:p14="http://schemas.microsoft.com/office/powerpoint/2010/main" val="403746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Avatar Male">
                <a:extLst>
                  <a:ext uri="{FF2B5EF4-FFF2-40B4-BE49-F238E27FC236}">
                    <a16:creationId xmlns:a16="http://schemas.microsoft.com/office/drawing/2014/main" id="{4DD64805-C1E9-1E29-DFD7-A89441366F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0562195"/>
                  </p:ext>
                </p:extLst>
              </p:nvPr>
            </p:nvGraphicFramePr>
            <p:xfrm>
              <a:off x="352680" y="1423130"/>
              <a:ext cx="1740070" cy="59304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0070" cy="5930440"/>
                    </a:xfrm>
                    <a:prstGeom prst="rect">
                      <a:avLst/>
                    </a:prstGeom>
                  </am3d:spPr>
                  <am3d:camera>
                    <am3d:pos x="0" y="0" z="5163278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2139" d="1000000"/>
                    <am3d:preTrans dx="-29106" dy="-17984947" dz="51869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3600000" az="5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5933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Avatar Male">
                <a:extLst>
                  <a:ext uri="{FF2B5EF4-FFF2-40B4-BE49-F238E27FC236}">
                    <a16:creationId xmlns:a16="http://schemas.microsoft.com/office/drawing/2014/main" id="{4DD64805-C1E9-1E29-DFD7-A89441366F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680" y="1423130"/>
                <a:ext cx="1740070" cy="593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F0E41B9-37CE-3038-C848-46908DA106AD}"/>
              </a:ext>
            </a:extLst>
          </p:cNvPr>
          <p:cNvGrpSpPr/>
          <p:nvPr/>
        </p:nvGrpSpPr>
        <p:grpSpPr>
          <a:xfrm>
            <a:off x="6096000" y="1206631"/>
            <a:ext cx="3229142" cy="2222369"/>
            <a:chOff x="6096000" y="1206631"/>
            <a:chExt cx="3229142" cy="22223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C608D6-1F1C-4454-0DAA-BE6BC5ACE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109598"/>
              <a:ext cx="1124131" cy="131940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335883-90E7-D693-6EBB-529B8218AA80}"/>
                </a:ext>
              </a:extLst>
            </p:cNvPr>
            <p:cNvGrpSpPr/>
            <p:nvPr/>
          </p:nvGrpSpPr>
          <p:grpSpPr>
            <a:xfrm>
              <a:off x="7579151" y="1206631"/>
              <a:ext cx="1745991" cy="2078127"/>
              <a:chOff x="7579151" y="1206631"/>
              <a:chExt cx="1745991" cy="207812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6112D7-76CC-AF47-19BD-D5A47EFC6048}"/>
                  </a:ext>
                </a:extLst>
              </p:cNvPr>
              <p:cNvSpPr txBox="1"/>
              <p:nvPr/>
            </p:nvSpPr>
            <p:spPr>
              <a:xfrm>
                <a:off x="7579151" y="1206631"/>
                <a:ext cx="1745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Choose Color </a:t>
                </a:r>
              </a:p>
            </p:txBody>
          </p:sp>
          <p:pic>
            <p:nvPicPr>
              <p:cNvPr id="14" name="Graphic 13" descr="Stop">
                <a:extLst>
                  <a:ext uri="{FF2B5EF4-FFF2-40B4-BE49-F238E27FC236}">
                    <a16:creationId xmlns:a16="http://schemas.microsoft.com/office/drawing/2014/main" id="{99C305FF-B003-EAB3-E394-9119D3422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875603" y="1856996"/>
                <a:ext cx="432848" cy="432848"/>
              </a:xfrm>
              <a:prstGeom prst="rect">
                <a:avLst/>
              </a:prstGeom>
            </p:spPr>
          </p:pic>
          <p:pic>
            <p:nvPicPr>
              <p:cNvPr id="15" name="Graphic 14" descr="Stop">
                <a:extLst>
                  <a:ext uri="{FF2B5EF4-FFF2-40B4-BE49-F238E27FC236}">
                    <a16:creationId xmlns:a16="http://schemas.microsoft.com/office/drawing/2014/main" id="{3AF136DE-4E24-A647-631D-180FD0E85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866416" y="2354453"/>
                <a:ext cx="432848" cy="432848"/>
              </a:xfrm>
              <a:prstGeom prst="rect">
                <a:avLst/>
              </a:prstGeom>
            </p:spPr>
          </p:pic>
          <p:pic>
            <p:nvPicPr>
              <p:cNvPr id="16" name="Graphic 15" descr="Stop">
                <a:extLst>
                  <a:ext uri="{FF2B5EF4-FFF2-40B4-BE49-F238E27FC236}">
                    <a16:creationId xmlns:a16="http://schemas.microsoft.com/office/drawing/2014/main" id="{D0D5196E-345E-D1C6-5015-E060B10554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872952" y="2851910"/>
                <a:ext cx="432848" cy="43284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59A3B6-56E4-628F-03DF-3FE632946A8E}"/>
                  </a:ext>
                </a:extLst>
              </p:cNvPr>
              <p:cNvSpPr txBox="1"/>
              <p:nvPr/>
            </p:nvSpPr>
            <p:spPr>
              <a:xfrm>
                <a:off x="8449481" y="1888754"/>
                <a:ext cx="859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Green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150E76-36B6-C16B-85B4-65BE46324DDD}"/>
                  </a:ext>
                </a:extLst>
              </p:cNvPr>
              <p:cNvSpPr txBox="1"/>
              <p:nvPr/>
            </p:nvSpPr>
            <p:spPr>
              <a:xfrm>
                <a:off x="8452146" y="2385490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Blue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7F8B61-06EB-84A0-069D-61B72B8D74D8}"/>
                  </a:ext>
                </a:extLst>
              </p:cNvPr>
              <p:cNvSpPr txBox="1"/>
              <p:nvPr/>
            </p:nvSpPr>
            <p:spPr>
              <a:xfrm>
                <a:off x="8449481" y="2882226"/>
                <a:ext cx="60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</p:txBody>
          </p:sp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484EB3D-1297-CBC8-CDB1-D5A4C34A3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73666">
            <a:off x="7196368" y="2239193"/>
            <a:ext cx="1096215" cy="1096215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0C931671-536D-5613-DCA8-90085C81E5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0335" y="2258086"/>
            <a:ext cx="549146" cy="54914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8C90C-7EB8-85B6-710D-444BDF94E737}"/>
              </a:ext>
            </a:extLst>
          </p:cNvPr>
          <p:cNvGrpSpPr/>
          <p:nvPr/>
        </p:nvGrpSpPr>
        <p:grpSpPr>
          <a:xfrm>
            <a:off x="6933251" y="4338808"/>
            <a:ext cx="1781619" cy="371609"/>
            <a:chOff x="6933251" y="4338808"/>
            <a:chExt cx="1781619" cy="371609"/>
          </a:xfrm>
        </p:grpSpPr>
        <p:pic>
          <p:nvPicPr>
            <p:cNvPr id="24" name="Graphic 23" descr="Shopping cart">
              <a:extLst>
                <a:ext uri="{FF2B5EF4-FFF2-40B4-BE49-F238E27FC236}">
                  <a16:creationId xmlns:a16="http://schemas.microsoft.com/office/drawing/2014/main" id="{B7B14016-7295-78EC-3317-BF849631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33251" y="4338808"/>
              <a:ext cx="371608" cy="3716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34312E-0154-DA0B-7743-E5CA024A497B}"/>
                </a:ext>
              </a:extLst>
            </p:cNvPr>
            <p:cNvSpPr txBox="1"/>
            <p:nvPr/>
          </p:nvSpPr>
          <p:spPr>
            <a:xfrm>
              <a:off x="7304859" y="4341085"/>
              <a:ext cx="1410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6892A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Buy Now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278123B-24E5-A86B-C677-F53F4ADD8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73666">
            <a:off x="6252898" y="4162309"/>
            <a:ext cx="1096215" cy="109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827518F-45EF-E380-3D50-AD43D946144B}"/>
              </a:ext>
            </a:extLst>
          </p:cNvPr>
          <p:cNvGrpSpPr/>
          <p:nvPr/>
        </p:nvGrpSpPr>
        <p:grpSpPr>
          <a:xfrm>
            <a:off x="4226170" y="2397360"/>
            <a:ext cx="3903784" cy="1677953"/>
            <a:chOff x="4226170" y="2397360"/>
            <a:chExt cx="3903784" cy="16779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733F5E-C4E6-8F68-B0D2-FB1AE9350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80" y="2397360"/>
              <a:ext cx="1031640" cy="103164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08D86E-97B4-368C-2ACB-FB96D796C377}"/>
                </a:ext>
              </a:extLst>
            </p:cNvPr>
            <p:cNvSpPr txBox="1"/>
            <p:nvPr/>
          </p:nvSpPr>
          <p:spPr>
            <a:xfrm>
              <a:off x="4226170" y="3552093"/>
              <a:ext cx="3903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Purchases Completed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7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165</TotalTime>
  <Words>80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Towkir Ahammed Ridoy</dc:creator>
  <cp:lastModifiedBy>Towkir Ahammed Ridoy</cp:lastModifiedBy>
  <cp:revision>17</cp:revision>
  <dcterms:created xsi:type="dcterms:W3CDTF">2024-06-11T02:04:53Z</dcterms:created>
  <dcterms:modified xsi:type="dcterms:W3CDTF">2024-07-01T13:23:26Z</dcterms:modified>
</cp:coreProperties>
</file>