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4539" y="546774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🎮 Concept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290" y="1987420"/>
            <a:ext cx="7779053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Brand Name: NEONVORTEX</a:t>
            </a:r>
          </a:p>
          <a:p>
            <a:r>
              <a:rPr dirty="0"/>
              <a:t>Industry: Gaming</a:t>
            </a:r>
          </a:p>
          <a:p>
            <a:r>
              <a:rPr dirty="0"/>
              <a:t>Target Audience: Teenagers</a:t>
            </a:r>
          </a:p>
          <a:p>
            <a:r>
              <a:rPr dirty="0"/>
              <a:t>Brand Values: Innovation, Boldness, Futurism</a:t>
            </a:r>
          </a:p>
          <a:p>
            <a:r>
              <a:rPr dirty="0"/>
              <a:t>Visual Style: Neon, Cyberpunk, Futuristic, Playful</a:t>
            </a:r>
          </a:p>
          <a:p>
            <a:r>
              <a:rPr dirty="0"/>
              <a:t>Project Goal: Design 3 AI-generated posters to introduce, promote, and immerse </a:t>
            </a:r>
            <a:endParaRPr lang="en-US" dirty="0"/>
          </a:p>
          <a:p>
            <a:r>
              <a:rPr lang="en-US" dirty="0"/>
              <a:t>                        </a:t>
            </a:r>
            <a:r>
              <a:rPr dirty="0"/>
              <a:t>audiences into the </a:t>
            </a:r>
            <a:r>
              <a:rPr dirty="0" err="1"/>
              <a:t>NeonVortex</a:t>
            </a:r>
            <a:r>
              <a:rPr dirty="0"/>
              <a:t> universe.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1274" y="276971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🛠️ Design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621" y="1143000"/>
            <a:ext cx="8577220" cy="45243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Tools Used:</a:t>
            </a:r>
          </a:p>
          <a:p>
            <a:r>
              <a:rPr dirty="0"/>
              <a:t>- DALL·E 3 for generating poster visuals</a:t>
            </a:r>
          </a:p>
          <a:p>
            <a:r>
              <a:rPr dirty="0"/>
              <a:t>- Custom AI prompts per poster</a:t>
            </a:r>
          </a:p>
          <a:p>
            <a:r>
              <a:rPr dirty="0"/>
              <a:t>- Manual overlay of logo, tagline, and text</a:t>
            </a:r>
          </a:p>
          <a:p>
            <a:endParaRPr dirty="0"/>
          </a:p>
          <a:p>
            <a:r>
              <a:rPr dirty="0"/>
              <a:t>Poster Prompts Used:</a:t>
            </a:r>
          </a:p>
          <a:p>
            <a:r>
              <a:rPr dirty="0"/>
              <a:t>1. “A promotional digital illustration for an upcoming cyberpunk video game titled</a:t>
            </a:r>
            <a:endParaRPr lang="en-US" dirty="0"/>
          </a:p>
          <a:p>
            <a:r>
              <a:rPr lang="en-US" dirty="0"/>
              <a:t>   </a:t>
            </a:r>
            <a:r>
              <a:rPr dirty="0"/>
              <a:t> NEONVORTEX...”</a:t>
            </a:r>
          </a:p>
          <a:p>
            <a:r>
              <a:rPr dirty="0"/>
              <a:t>2. “A poster titled ‘NEONVORTEX: The Future of Combat’, with a sci-fi battlefield...”</a:t>
            </a:r>
          </a:p>
          <a:p>
            <a:r>
              <a:rPr dirty="0"/>
              <a:t>3. “A poster for a science-fiction-themed video game tournament, featuring neon arenas, </a:t>
            </a:r>
            <a:endParaRPr lang="en-US" dirty="0"/>
          </a:p>
          <a:p>
            <a:r>
              <a:rPr lang="en-US" dirty="0"/>
              <a:t>      </a:t>
            </a:r>
            <a:r>
              <a:rPr dirty="0"/>
              <a:t>vibrant effects...”</a:t>
            </a:r>
          </a:p>
          <a:p>
            <a:endParaRPr dirty="0"/>
          </a:p>
          <a:p>
            <a:r>
              <a:rPr dirty="0"/>
              <a:t>Style Control:</a:t>
            </a:r>
          </a:p>
          <a:p>
            <a:r>
              <a:rPr dirty="0"/>
              <a:t>- Neon pink, blue, purple accents</a:t>
            </a:r>
          </a:p>
          <a:p>
            <a:r>
              <a:rPr dirty="0"/>
              <a:t>- Retro-futuristic elements</a:t>
            </a:r>
          </a:p>
          <a:p>
            <a:r>
              <a:rPr dirty="0"/>
              <a:t>- Consistent use of logo and tagline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0605" y="266855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🖼️ Final Posters Showcase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258" y="1209247"/>
            <a:ext cx="7810151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Poster 1: “Enter the Vortex”</a:t>
            </a:r>
          </a:p>
          <a:p>
            <a:r>
              <a:rPr dirty="0"/>
              <a:t>Poster 2: “Prepare for Battle”</a:t>
            </a:r>
          </a:p>
          <a:p>
            <a:r>
              <a:rPr dirty="0"/>
              <a:t>Poster 3: “Enter the Arena”</a:t>
            </a:r>
          </a:p>
          <a:p>
            <a:endParaRPr dirty="0"/>
          </a:p>
          <a:p>
            <a:r>
              <a:rPr dirty="0"/>
              <a:t>Each poster showcases action, identity, and aesthetic cohesion across the brand, </a:t>
            </a:r>
            <a:endParaRPr lang="en-US" dirty="0"/>
          </a:p>
          <a:p>
            <a:r>
              <a:rPr dirty="0"/>
              <a:t>powered by AI creativity.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A72AE3-BF63-90D4-2B7A-CE311CB77B3E}"/>
              </a:ext>
            </a:extLst>
          </p:cNvPr>
          <p:cNvSpPr txBox="1"/>
          <p:nvPr/>
        </p:nvSpPr>
        <p:spPr>
          <a:xfrm flipH="1">
            <a:off x="-1" y="0"/>
            <a:ext cx="914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🌀 </a:t>
            </a:r>
            <a:r>
              <a:rPr lang="en-US" b="1" dirty="0" err="1"/>
              <a:t>NeonVortex</a:t>
            </a:r>
            <a:r>
              <a:rPr lang="en-US" b="1" dirty="0"/>
              <a:t> — AI Poster Design Project Summary</a:t>
            </a:r>
            <a:endParaRPr lang="en-US" dirty="0"/>
          </a:p>
          <a:p>
            <a:r>
              <a:rPr lang="en-US" b="1" dirty="0"/>
              <a:t>Concept Overview:</a:t>
            </a:r>
            <a:br>
              <a:rPr lang="en-US" dirty="0"/>
            </a:br>
            <a:r>
              <a:rPr lang="en-US" dirty="0" err="1"/>
              <a:t>NeonVortex</a:t>
            </a:r>
            <a:r>
              <a:rPr lang="en-US" dirty="0"/>
              <a:t> is a fictional gaming brand targeting teenagers who love futuristic, action-packed virtual worlds. The brand stands for innovation, bold visuals, and playful yet immersive storytelling.</a:t>
            </a:r>
          </a:p>
          <a:p>
            <a:r>
              <a:rPr lang="en-US" b="1" dirty="0"/>
              <a:t>Goal:</a:t>
            </a:r>
            <a:br>
              <a:rPr lang="en-US" dirty="0"/>
            </a:br>
            <a:r>
              <a:rPr lang="en-US" dirty="0"/>
              <a:t>Design a cohesive set of 3 AI-generated posters that visually establish the identity, excitement, and narrative of the </a:t>
            </a:r>
            <a:r>
              <a:rPr lang="en-US" dirty="0" err="1"/>
              <a:t>NeonVortex</a:t>
            </a:r>
            <a:r>
              <a:rPr lang="en-US" dirty="0"/>
              <a:t> universe.</a:t>
            </a:r>
          </a:p>
          <a:p>
            <a:r>
              <a:rPr lang="en-US" b="1" dirty="0"/>
              <a:t>Design Tools Used: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DALL·E 3</a:t>
            </a:r>
            <a:r>
              <a:rPr lang="en-US" dirty="0"/>
              <a:t> for AI-generated visuals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Manual logo and caption overlays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Text prompt engineering</a:t>
            </a:r>
            <a:r>
              <a:rPr lang="en-US" dirty="0"/>
              <a:t> to control style and output</a:t>
            </a:r>
          </a:p>
          <a:p>
            <a:r>
              <a:rPr lang="en-US" b="1" dirty="0"/>
              <a:t>Poster Themes: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Poster 1 – “Enter the Vortex”</a:t>
            </a:r>
            <a:br>
              <a:rPr lang="en-US" dirty="0"/>
            </a:br>
            <a:r>
              <a:rPr lang="en-US" dirty="0"/>
              <a:t>→ Game launch teaser to introduce the brand's universe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Poster 2 – “Prepare for Battle”</a:t>
            </a:r>
            <a:br>
              <a:rPr lang="en-US" dirty="0"/>
            </a:br>
            <a:r>
              <a:rPr lang="en-US" dirty="0"/>
              <a:t>→ Futuristic battle-themed poster to build hype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Poster 3 – “Enter the Arena”</a:t>
            </a:r>
            <a:br>
              <a:rPr lang="en-US" dirty="0"/>
            </a:br>
            <a:r>
              <a:rPr lang="en-US" dirty="0"/>
              <a:t>→ Competitive gaming/tournament teaser poster</a:t>
            </a:r>
          </a:p>
          <a:p>
            <a:r>
              <a:rPr lang="en-US" b="1" dirty="0"/>
              <a:t>Visual Style: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Neon colors (blue, purple, pink)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Cyberpunk/sci-fi aesthetics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Playful, youthful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Consistent logo + tagline integration</a:t>
            </a:r>
          </a:p>
        </p:txBody>
      </p:sp>
    </p:spTree>
    <p:extLst>
      <p:ext uri="{BB962C8B-B14F-4D97-AF65-F5344CB8AC3E}">
        <p14:creationId xmlns:p14="http://schemas.microsoft.com/office/powerpoint/2010/main" val="161776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383</Words>
  <Application>Microsoft Office PowerPoint</Application>
  <PresentationFormat>On-screen Show (4:3)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Mohammed Towqeer</cp:lastModifiedBy>
  <cp:revision>3</cp:revision>
  <dcterms:created xsi:type="dcterms:W3CDTF">2013-01-27T09:14:16Z</dcterms:created>
  <dcterms:modified xsi:type="dcterms:W3CDTF">2025-07-25T00:23:23Z</dcterms:modified>
  <cp:category/>
</cp:coreProperties>
</file>