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.Piwek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76441" autoAdjust="0"/>
  </p:normalViewPr>
  <p:slideViewPr>
    <p:cSldViewPr snapToGrid="0">
      <p:cViewPr>
        <p:scale>
          <a:sx n="74" d="100"/>
          <a:sy n="74" d="100"/>
        </p:scale>
        <p:origin x="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68D0-259A-49D0-AC81-B26A6FAC34A5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B0D5-07A5-48E6-B1E3-D4CBD1A44C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C0AF3-5D24-48F5-8D88-9A9B7E23B55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1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40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17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14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30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8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3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0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7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5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41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3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4373-3420-45A5-B64C-4E8C2234ADDB}" type="datetimeFigureOut">
              <a:rPr lang="en-GB" smtClean="0"/>
              <a:t>19/04/2018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15789" y="-216568"/>
            <a:ext cx="6521116" cy="7315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18823" y="2240703"/>
            <a:ext cx="375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/>
              <a:t>Introduction to </a:t>
            </a:r>
          </a:p>
          <a:p>
            <a:pPr algn="r"/>
            <a:r>
              <a:rPr lang="en-GB" sz="3600" b="1" dirty="0"/>
              <a:t>Computing &amp; IT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9606" y="794153"/>
            <a:ext cx="3416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TM112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01589" y="867757"/>
            <a:ext cx="5149515" cy="368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 err="1">
                <a:solidFill>
                  <a:schemeClr val="bg1"/>
                </a:solidFill>
              </a:rPr>
              <a:t>Dayschool</a:t>
            </a:r>
            <a:r>
              <a:rPr lang="en-GB" b="1" dirty="0">
                <a:solidFill>
                  <a:schemeClr val="bg1"/>
                </a:solidFill>
              </a:rPr>
              <a:t> 1</a:t>
            </a:r>
          </a:p>
          <a:p>
            <a:pPr algn="l"/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Problem solving with Python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766662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4923-9913-9448-AD21-9A60236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F07A-77DD-CB45-9F1C-238A1373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sure your indentation is correct – four spaces is OU standard.</a:t>
            </a:r>
          </a:p>
          <a:p>
            <a:pPr marL="0" indent="0">
              <a:buNone/>
            </a:pPr>
            <a:r>
              <a:rPr lang="en-US" dirty="0"/>
              <a:t>Syntax errors will be reported, they are your friend.</a:t>
            </a:r>
          </a:p>
          <a:p>
            <a:pPr marL="0" indent="0">
              <a:buNone/>
            </a:pPr>
            <a:r>
              <a:rPr lang="en-US" dirty="0"/>
              <a:t>Develop code a bit at a time, don’t try to do too much.</a:t>
            </a:r>
          </a:p>
          <a:p>
            <a:pPr marL="0" indent="0">
              <a:buNone/>
            </a:pPr>
            <a:r>
              <a:rPr lang="en-US" dirty="0"/>
              <a:t>Save your work regularly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questions.</a:t>
            </a:r>
          </a:p>
        </p:txBody>
      </p:sp>
    </p:spTree>
    <p:extLst>
      <p:ext uri="{BB962C8B-B14F-4D97-AF65-F5344CB8AC3E}">
        <p14:creationId xmlns:p14="http://schemas.microsoft.com/office/powerpoint/2010/main" val="42801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CA05-7429-2849-8DA7-7DA56025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5CFE-3B6C-FD4C-8736-B1D82EF2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Python 3, get it from </a:t>
            </a: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r>
              <a:rPr lang="en-US" dirty="0"/>
              <a:t>Make sure you get Python 3 and not Python 2.7</a:t>
            </a:r>
          </a:p>
          <a:p>
            <a:pPr lvl="1"/>
            <a:r>
              <a:rPr lang="en-US" dirty="0"/>
              <a:t>If you’re curious you can check out the differences between the versions.</a:t>
            </a:r>
          </a:p>
          <a:p>
            <a:r>
              <a:rPr lang="en-US" dirty="0"/>
              <a:t>Do make use of the IDLE development environment.</a:t>
            </a:r>
          </a:p>
          <a:p>
            <a:r>
              <a:rPr lang="en-US" dirty="0"/>
              <a:t>Help is available in the TM112 Python Forum, but do help each other if you can.</a:t>
            </a:r>
          </a:p>
          <a:p>
            <a:r>
              <a:rPr lang="en-US" dirty="0"/>
              <a:t>Work on your code a bit at a time, get each part working before moving on to the next.</a:t>
            </a:r>
          </a:p>
          <a:p>
            <a:r>
              <a:rPr lang="en-US" dirty="0"/>
              <a:t>Error messages are your friend, read them!</a:t>
            </a:r>
          </a:p>
        </p:txBody>
      </p:sp>
    </p:spTree>
    <p:extLst>
      <p:ext uri="{BB962C8B-B14F-4D97-AF65-F5344CB8AC3E}">
        <p14:creationId xmlns:p14="http://schemas.microsoft.com/office/powerpoint/2010/main" val="26451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B05F-998E-7145-80D8-F24DDA61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374"/>
            <a:ext cx="10515600" cy="1325563"/>
          </a:xfrm>
        </p:spPr>
        <p:txBody>
          <a:bodyPr/>
          <a:lstStyle/>
          <a:p>
            <a:r>
              <a:rPr lang="en-US" dirty="0"/>
              <a:t>A Refresher - Decomposing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9B8F-BA7B-D243-816C-FC2FB7FC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problems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complex?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ADFDD2-AF5F-4649-A11A-C654293DD708}"/>
              </a:ext>
            </a:extLst>
          </p:cNvPr>
          <p:cNvSpPr/>
          <p:nvPr/>
        </p:nvSpPr>
        <p:spPr>
          <a:xfrm>
            <a:off x="838200" y="2689412"/>
            <a:ext cx="1295400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3E2F3C-6762-8243-8421-2A3303EF8A77}"/>
              </a:ext>
            </a:extLst>
          </p:cNvPr>
          <p:cNvSpPr/>
          <p:nvPr/>
        </p:nvSpPr>
        <p:spPr>
          <a:xfrm>
            <a:off x="2743200" y="2689412"/>
            <a:ext cx="1864660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F6E30F-DF99-974E-BFA8-847072F674AD}"/>
              </a:ext>
            </a:extLst>
          </p:cNvPr>
          <p:cNvSpPr/>
          <p:nvPr/>
        </p:nvSpPr>
        <p:spPr>
          <a:xfrm>
            <a:off x="5091953" y="2689412"/>
            <a:ext cx="1416423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127A92-3E24-3944-BB6D-11F364974D1F}"/>
              </a:ext>
            </a:extLst>
          </p:cNvPr>
          <p:cNvSpPr/>
          <p:nvPr/>
        </p:nvSpPr>
        <p:spPr>
          <a:xfrm>
            <a:off x="7100047" y="2689412"/>
            <a:ext cx="1703294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97DA46-6B09-D142-8155-61E36027CF69}"/>
              </a:ext>
            </a:extLst>
          </p:cNvPr>
          <p:cNvSpPr/>
          <p:nvPr/>
        </p:nvSpPr>
        <p:spPr>
          <a:xfrm>
            <a:off x="9341224" y="2689412"/>
            <a:ext cx="1470211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393B07C-3B7B-9441-A8AB-FD5E3FAAC178}"/>
              </a:ext>
            </a:extLst>
          </p:cNvPr>
          <p:cNvSpPr/>
          <p:nvPr/>
        </p:nvSpPr>
        <p:spPr>
          <a:xfrm>
            <a:off x="2133600" y="2917563"/>
            <a:ext cx="609600" cy="24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EAB7A40-9F81-1C46-AF8E-6DD56810703B}"/>
              </a:ext>
            </a:extLst>
          </p:cNvPr>
          <p:cNvSpPr/>
          <p:nvPr/>
        </p:nvSpPr>
        <p:spPr>
          <a:xfrm>
            <a:off x="4607860" y="2948491"/>
            <a:ext cx="502024" cy="2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EDE990E-45BE-0F4E-B175-0C54143D4503}"/>
              </a:ext>
            </a:extLst>
          </p:cNvPr>
          <p:cNvSpPr/>
          <p:nvPr/>
        </p:nvSpPr>
        <p:spPr>
          <a:xfrm>
            <a:off x="6517341" y="2912631"/>
            <a:ext cx="609600" cy="24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F2D5230-BB8F-B845-8014-209EBEC95421}"/>
              </a:ext>
            </a:extLst>
          </p:cNvPr>
          <p:cNvSpPr/>
          <p:nvPr/>
        </p:nvSpPr>
        <p:spPr>
          <a:xfrm>
            <a:off x="8798859" y="2948491"/>
            <a:ext cx="542365" cy="24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439B3CC-4F8A-4644-80AF-68458D5EC075}"/>
              </a:ext>
            </a:extLst>
          </p:cNvPr>
          <p:cNvSpPr/>
          <p:nvPr/>
        </p:nvSpPr>
        <p:spPr>
          <a:xfrm>
            <a:off x="820271" y="4648647"/>
            <a:ext cx="1295400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4000B4-36A3-8E48-AF72-EBD44BE21672}"/>
              </a:ext>
            </a:extLst>
          </p:cNvPr>
          <p:cNvSpPr/>
          <p:nvPr/>
        </p:nvSpPr>
        <p:spPr>
          <a:xfrm>
            <a:off x="2761130" y="4656713"/>
            <a:ext cx="1864660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Decompose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C72A91E-6531-934B-9ED3-7B1E6DF17F91}"/>
              </a:ext>
            </a:extLst>
          </p:cNvPr>
          <p:cNvSpPr/>
          <p:nvPr/>
        </p:nvSpPr>
        <p:spPr>
          <a:xfrm>
            <a:off x="2133600" y="4876798"/>
            <a:ext cx="609600" cy="24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EC067F5-4133-2946-B73A-8BFB2C7D1D4B}"/>
              </a:ext>
            </a:extLst>
          </p:cNvPr>
          <p:cNvSpPr/>
          <p:nvPr/>
        </p:nvSpPr>
        <p:spPr>
          <a:xfrm>
            <a:off x="3045760" y="5962276"/>
            <a:ext cx="1295400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  <a:p>
            <a:pPr algn="ctr"/>
            <a:r>
              <a:rPr lang="en-US" dirty="0"/>
              <a:t>Problem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D602C5-5A60-7B41-B57D-DFEB68083968}"/>
              </a:ext>
            </a:extLst>
          </p:cNvPr>
          <p:cNvSpPr/>
          <p:nvPr/>
        </p:nvSpPr>
        <p:spPr>
          <a:xfrm>
            <a:off x="4968691" y="5994897"/>
            <a:ext cx="1864660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Decompose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0B4C01A-E9CD-D248-9689-1648E18BD3A5}"/>
              </a:ext>
            </a:extLst>
          </p:cNvPr>
          <p:cNvSpPr/>
          <p:nvPr/>
        </p:nvSpPr>
        <p:spPr>
          <a:xfrm>
            <a:off x="4341160" y="6223050"/>
            <a:ext cx="609600" cy="24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8795B5A-1EAD-4E44-9A05-1DCDFCEF37C7}"/>
              </a:ext>
            </a:extLst>
          </p:cNvPr>
          <p:cNvSpPr/>
          <p:nvPr/>
        </p:nvSpPr>
        <p:spPr>
          <a:xfrm>
            <a:off x="5235391" y="4648647"/>
            <a:ext cx="1416423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ED2FF4-CE3A-6449-B168-16E57EE45A9C}"/>
              </a:ext>
            </a:extLst>
          </p:cNvPr>
          <p:cNvSpPr/>
          <p:nvPr/>
        </p:nvSpPr>
        <p:spPr>
          <a:xfrm>
            <a:off x="7243485" y="4648647"/>
            <a:ext cx="1703294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EA765C6-C7E2-BC46-820C-C595236760E2}"/>
              </a:ext>
            </a:extLst>
          </p:cNvPr>
          <p:cNvSpPr/>
          <p:nvPr/>
        </p:nvSpPr>
        <p:spPr>
          <a:xfrm>
            <a:off x="9484662" y="4648647"/>
            <a:ext cx="1470211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92DBF6C-1A61-9349-BB60-D6899044874A}"/>
              </a:ext>
            </a:extLst>
          </p:cNvPr>
          <p:cNvSpPr/>
          <p:nvPr/>
        </p:nvSpPr>
        <p:spPr>
          <a:xfrm>
            <a:off x="6660779" y="4871866"/>
            <a:ext cx="609600" cy="24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5733D73-3998-EF43-AE61-BD21D0E6CC1C}"/>
              </a:ext>
            </a:extLst>
          </p:cNvPr>
          <p:cNvSpPr/>
          <p:nvPr/>
        </p:nvSpPr>
        <p:spPr>
          <a:xfrm>
            <a:off x="8942297" y="4907726"/>
            <a:ext cx="542365" cy="24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94AB477-AF6A-D74D-BD68-FBEF83776459}"/>
              </a:ext>
            </a:extLst>
          </p:cNvPr>
          <p:cNvSpPr/>
          <p:nvPr/>
        </p:nvSpPr>
        <p:spPr>
          <a:xfrm>
            <a:off x="3639671" y="5355960"/>
            <a:ext cx="233082" cy="606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7F0EC07-3FB9-B747-9C79-AE6DB97A3341}"/>
              </a:ext>
            </a:extLst>
          </p:cNvPr>
          <p:cNvSpPr/>
          <p:nvPr/>
        </p:nvSpPr>
        <p:spPr>
          <a:xfrm rot="10800000">
            <a:off x="5827059" y="5355960"/>
            <a:ext cx="268941" cy="606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2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238D-FD01-A746-BD8F-291AC738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F19F-6222-DD40-906E-C48351A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use turtle graphics to draw pictures in Python this is a library and needs to be imported first:</a:t>
            </a:r>
          </a:p>
          <a:p>
            <a:r>
              <a:rPr lang="en-US" dirty="0"/>
              <a:t>from turtle import *</a:t>
            </a:r>
          </a:p>
          <a:p>
            <a:r>
              <a:rPr lang="en-US" dirty="0"/>
              <a:t>This tells python to import every function (*) from the turtle library</a:t>
            </a:r>
          </a:p>
          <a:p>
            <a:r>
              <a:rPr lang="en-US" dirty="0"/>
              <a:t>Now we can tell Python what to do</a:t>
            </a:r>
          </a:p>
          <a:p>
            <a:r>
              <a:rPr lang="en-US" dirty="0"/>
              <a:t>The commands to draw using the turtle are forward() and left()</a:t>
            </a:r>
          </a:p>
          <a:p>
            <a:r>
              <a:rPr lang="en-US" dirty="0"/>
              <a:t>How can we approach this?</a:t>
            </a:r>
          </a:p>
          <a:p>
            <a:r>
              <a:rPr lang="en-US" dirty="0"/>
              <a:t>Hint: we can repeat things in a loop using “for variable </a:t>
            </a:r>
            <a:r>
              <a:rPr lang="en-US"/>
              <a:t>in range”</a:t>
            </a:r>
            <a:endParaRPr lang="en-US" dirty="0"/>
          </a:p>
          <a:p>
            <a:r>
              <a:rPr lang="en-US" dirty="0"/>
              <a:t>We can specify a range using range(from, to) but beware…..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68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B084-A0AF-D545-8C3C-577A29DB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Draw a square.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E912-6761-7549-8BD7-F82E4925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Simple 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turtle import *</a:t>
            </a:r>
          </a:p>
          <a:p>
            <a:pPr marL="0" indent="0">
              <a:buNone/>
            </a:pPr>
            <a:r>
              <a:rPr lang="en-US" dirty="0"/>
              <a:t>forward(20)</a:t>
            </a:r>
          </a:p>
          <a:p>
            <a:pPr marL="0" indent="0">
              <a:buNone/>
            </a:pPr>
            <a:r>
              <a:rPr lang="en-US" dirty="0"/>
              <a:t>left(90)</a:t>
            </a:r>
          </a:p>
          <a:p>
            <a:pPr marL="0" indent="0">
              <a:buNone/>
            </a:pPr>
            <a:r>
              <a:rPr lang="en-US" dirty="0"/>
              <a:t>forward(20)</a:t>
            </a:r>
          </a:p>
          <a:p>
            <a:pPr marL="0" indent="0">
              <a:buNone/>
            </a:pPr>
            <a:r>
              <a:rPr lang="en-US" dirty="0"/>
              <a:t>left(90)</a:t>
            </a:r>
          </a:p>
          <a:p>
            <a:pPr marL="0" indent="0">
              <a:buNone/>
            </a:pPr>
            <a:r>
              <a:rPr lang="en-US" dirty="0"/>
              <a:t>forward(20)</a:t>
            </a:r>
          </a:p>
          <a:p>
            <a:pPr marL="0" indent="0">
              <a:buNone/>
            </a:pPr>
            <a:r>
              <a:rPr lang="en-US" dirty="0"/>
              <a:t>left(90)</a:t>
            </a:r>
          </a:p>
          <a:p>
            <a:pPr marL="0" indent="0">
              <a:buNone/>
            </a:pPr>
            <a:r>
              <a:rPr lang="en-US" dirty="0"/>
              <a:t>forward(20)</a:t>
            </a:r>
          </a:p>
          <a:p>
            <a:pPr marL="0" indent="0">
              <a:buNone/>
            </a:pPr>
            <a:r>
              <a:rPr lang="en-US" dirty="0"/>
              <a:t>left(90)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5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378-104E-6C4D-9165-7A38B9B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EEAE-62CA-9442-A47F-706E439E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Better solution – use a loop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turtle import *</a:t>
            </a:r>
          </a:p>
          <a:p>
            <a:pPr marL="0" indent="0">
              <a:buNone/>
            </a:pPr>
            <a:r>
              <a:rPr lang="en-US" dirty="0"/>
              <a:t>for loops in range(4):</a:t>
            </a:r>
          </a:p>
          <a:p>
            <a:pPr marL="0" indent="0">
              <a:buNone/>
            </a:pPr>
            <a:r>
              <a:rPr lang="en-US" dirty="0"/>
              <a:t>    forward(20)</a:t>
            </a:r>
          </a:p>
          <a:p>
            <a:pPr marL="0" indent="0">
              <a:buNone/>
            </a:pPr>
            <a:r>
              <a:rPr lang="en-US" dirty="0"/>
              <a:t>    left(90)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the colon after the for command and the indentation of the code inside the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05E9-BFC5-F44C-8C8E-0C334D1C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Lets make things harder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630B-E933-FF4B-8902-98ADE5B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able to draw a shape of any number of sides.</a:t>
            </a:r>
          </a:p>
          <a:p>
            <a:r>
              <a:rPr lang="en-US" dirty="0"/>
              <a:t>We want to draw any number of these shapes arranged in a circle.</a:t>
            </a:r>
          </a:p>
          <a:p>
            <a:r>
              <a:rPr lang="en-US" dirty="0"/>
              <a:t>How do we do this?</a:t>
            </a:r>
          </a:p>
          <a:p>
            <a:r>
              <a:rPr lang="en-US" dirty="0"/>
              <a:t>Decomposition into an algorithm comes first.</a:t>
            </a:r>
          </a:p>
          <a:p>
            <a:r>
              <a:rPr lang="en-US" dirty="0"/>
              <a:t>Hint. You can find the angles in a shape by dividing 360 </a:t>
            </a:r>
            <a:r>
              <a:rPr lang="en-US" dirty="0" err="1"/>
              <a:t>vy</a:t>
            </a:r>
            <a:r>
              <a:rPr lang="en-US" dirty="0"/>
              <a:t> the number of sides.</a:t>
            </a:r>
          </a:p>
          <a:p>
            <a:r>
              <a:rPr lang="en-US" dirty="0"/>
              <a:t>Hint. You can use the input() command to read a user input.</a:t>
            </a:r>
          </a:p>
          <a:p>
            <a:r>
              <a:rPr lang="en-US" dirty="0"/>
              <a:t>Hint. Input() returns a string, </a:t>
            </a:r>
            <a:r>
              <a:rPr lang="en-US" dirty="0" err="1"/>
              <a:t>int</a:t>
            </a:r>
            <a:r>
              <a:rPr lang="en-US" dirty="0"/>
              <a:t>() converts that string to an integer.</a:t>
            </a:r>
          </a:p>
        </p:txBody>
      </p:sp>
    </p:spTree>
    <p:extLst>
      <p:ext uri="{BB962C8B-B14F-4D97-AF65-F5344CB8AC3E}">
        <p14:creationId xmlns:p14="http://schemas.microsoft.com/office/powerpoint/2010/main" val="401889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838D-A99A-7F42-AAFF-449D25B8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my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7B0C-1F82-2E48-91EE-DFF84C1F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prompt for the number of sides</a:t>
            </a:r>
          </a:p>
          <a:p>
            <a:pPr marL="0" indent="0">
              <a:buNone/>
            </a:pPr>
            <a:r>
              <a:rPr lang="en-US" dirty="0"/>
              <a:t>prompt for the number of shapes</a:t>
            </a:r>
          </a:p>
          <a:p>
            <a:pPr marL="0" indent="0">
              <a:buNone/>
            </a:pPr>
            <a:r>
              <a:rPr lang="en-US" dirty="0"/>
              <a:t>prompt for the length of each side</a:t>
            </a:r>
          </a:p>
          <a:p>
            <a:pPr marL="0" indent="0">
              <a:buNone/>
            </a:pPr>
            <a:r>
              <a:rPr lang="en-US" dirty="0"/>
              <a:t>repeat for the number of shapes</a:t>
            </a:r>
          </a:p>
          <a:p>
            <a:pPr marL="0" indent="0">
              <a:buNone/>
            </a:pPr>
            <a:r>
              <a:rPr lang="en-US" dirty="0"/>
              <a:t>&gt;repeat for the number of sides</a:t>
            </a:r>
          </a:p>
          <a:p>
            <a:pPr marL="0" indent="0">
              <a:buNone/>
            </a:pPr>
            <a:r>
              <a:rPr lang="en-US" dirty="0"/>
              <a:t>&gt;&gt; go forward length steps</a:t>
            </a:r>
          </a:p>
          <a:p>
            <a:pPr marL="0" indent="0">
              <a:buNone/>
            </a:pPr>
            <a:r>
              <a:rPr lang="en-US" dirty="0"/>
              <a:t>&gt;&gt; turn left 360/sides degrees</a:t>
            </a:r>
          </a:p>
          <a:p>
            <a:pPr marL="0" indent="0">
              <a:buNone/>
            </a:pPr>
            <a:r>
              <a:rPr lang="en-US" dirty="0"/>
              <a:t>&gt;turn left 360/shapes degrees</a:t>
            </a:r>
          </a:p>
        </p:txBody>
      </p:sp>
    </p:spTree>
    <p:extLst>
      <p:ext uri="{BB962C8B-B14F-4D97-AF65-F5344CB8AC3E}">
        <p14:creationId xmlns:p14="http://schemas.microsoft.com/office/powerpoint/2010/main" val="27924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1234-081A-234D-925B-4C340B9F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my working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A288-7EC4-E744-A840-4B45E6A2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from turtle import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sides = </a:t>
            </a:r>
            <a:r>
              <a:rPr lang="en-US" dirty="0" err="1"/>
              <a:t>int</a:t>
            </a:r>
            <a:r>
              <a:rPr lang="en-US" dirty="0"/>
              <a:t>(input("How many sides: "))</a:t>
            </a:r>
          </a:p>
          <a:p>
            <a:pPr marL="0" indent="0">
              <a:buNone/>
            </a:pPr>
            <a:r>
              <a:rPr lang="en-US" dirty="0"/>
              <a:t>shapes = </a:t>
            </a:r>
            <a:r>
              <a:rPr lang="en-US" dirty="0" err="1"/>
              <a:t>int</a:t>
            </a:r>
            <a:r>
              <a:rPr lang="en-US" dirty="0"/>
              <a:t>(input("How many shapes: "))</a:t>
            </a:r>
          </a:p>
          <a:p>
            <a:pPr marL="0" indent="0">
              <a:buNone/>
            </a:pPr>
            <a:r>
              <a:rPr lang="en-US" dirty="0"/>
              <a:t>length = </a:t>
            </a:r>
            <a:r>
              <a:rPr lang="en-US" dirty="0" err="1"/>
              <a:t>int</a:t>
            </a:r>
            <a:r>
              <a:rPr lang="en-US" dirty="0"/>
              <a:t>(input("How long is each side?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outer_loop</a:t>
            </a:r>
            <a:r>
              <a:rPr lang="en-US" dirty="0"/>
              <a:t> in range(1, shapes+1):</a:t>
            </a:r>
          </a:p>
          <a:p>
            <a:pPr marL="0" indent="0">
              <a:buNone/>
            </a:pPr>
            <a:r>
              <a:rPr lang="en-US" dirty="0"/>
              <a:t>   for loops in range(1, sides+1) :</a:t>
            </a:r>
          </a:p>
          <a:p>
            <a:pPr marL="0" indent="0">
              <a:buNone/>
            </a:pPr>
            <a:r>
              <a:rPr lang="en-US" dirty="0"/>
              <a:t>      forward(length)</a:t>
            </a:r>
          </a:p>
          <a:p>
            <a:pPr marL="0" indent="0">
              <a:buNone/>
            </a:pPr>
            <a:r>
              <a:rPr lang="en-US" dirty="0"/>
              <a:t>      left(360/sides)</a:t>
            </a:r>
          </a:p>
          <a:p>
            <a:pPr marL="0" indent="0">
              <a:buNone/>
            </a:pPr>
            <a:r>
              <a:rPr lang="en-US" dirty="0"/>
              <a:t>   left(360/shapes)</a:t>
            </a:r>
          </a:p>
          <a:p>
            <a:pPr marL="0" indent="0">
              <a:buNone/>
            </a:pPr>
            <a:r>
              <a:rPr lang="en-US" dirty="0"/>
              <a:t>input("Press enter to continue")</a:t>
            </a:r>
          </a:p>
        </p:txBody>
      </p:sp>
    </p:spTree>
    <p:extLst>
      <p:ext uri="{BB962C8B-B14F-4D97-AF65-F5344CB8AC3E}">
        <p14:creationId xmlns:p14="http://schemas.microsoft.com/office/powerpoint/2010/main" val="350891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639</Words>
  <Application>Microsoft Macintosh PowerPoint</Application>
  <PresentationFormat>Widescreen</PresentationFormat>
  <Paragraphs>107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Working with Python</vt:lpstr>
      <vt:lpstr>A Refresher - Decomposing the problem</vt:lpstr>
      <vt:lpstr>Problem 1 – Draw a square</vt:lpstr>
      <vt:lpstr>Problem 1 – Draw a square.</vt:lpstr>
      <vt:lpstr>Problem 1 – Draw a square</vt:lpstr>
      <vt:lpstr>Problem 2 – Lets make things harder</vt:lpstr>
      <vt:lpstr>Problem 2 – my algorithm</vt:lpstr>
      <vt:lpstr>Problem 2 – my working code</vt:lpstr>
      <vt:lpstr>Things to remember</vt:lpstr>
    </vt:vector>
  </TitlesOfParts>
  <Company>The Open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F.D.Chetwynd</dc:creator>
  <cp:lastModifiedBy>Pete Scott</cp:lastModifiedBy>
  <cp:revision>35</cp:revision>
  <dcterms:created xsi:type="dcterms:W3CDTF">2018-01-03T20:43:06Z</dcterms:created>
  <dcterms:modified xsi:type="dcterms:W3CDTF">2018-04-19T20:47:09Z</dcterms:modified>
</cp:coreProperties>
</file>