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355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0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8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7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6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8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9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9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01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42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2/22/21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7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0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4EF12-91AC-D84D-9F53-BEA4091AF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504" y="395289"/>
            <a:ext cx="5287618" cy="2226688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Best Practice for Infrastructure Teams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5A46A-662F-164D-B3C9-A51CE070B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70001"/>
          </a:xfrm>
        </p:spPr>
        <p:txBody>
          <a:bodyPr>
            <a:normAutofit/>
          </a:bodyPr>
          <a:lstStyle/>
          <a:p>
            <a:r>
              <a:rPr lang="en-US" dirty="0"/>
              <a:t>Decomposition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9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6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621343CF-7EB9-4CFC-AD8D-2DF99D266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80" r="19641"/>
          <a:stretch/>
        </p:blipFill>
        <p:spPr>
          <a:xfrm>
            <a:off x="6080462" y="6306"/>
            <a:ext cx="611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4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4F88-6871-CF4C-82FE-CDD10800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covered.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FDC1-3915-9A4E-BAA4-0EA8C88A1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 the need to decompose a problem</a:t>
            </a:r>
          </a:p>
          <a:p>
            <a:r>
              <a:rPr lang="en-GB" dirty="0"/>
              <a:t>A simple heuristic approach to decomposition</a:t>
            </a:r>
          </a:p>
          <a:p>
            <a:r>
              <a:rPr lang="en-GB" dirty="0"/>
              <a:t>Recognising patterns</a:t>
            </a:r>
          </a:p>
          <a:p>
            <a:r>
              <a:rPr lang="en-GB" dirty="0"/>
              <a:t>From problem to algorithm</a:t>
            </a:r>
          </a:p>
        </p:txBody>
      </p:sp>
    </p:spTree>
    <p:extLst>
      <p:ext uri="{BB962C8B-B14F-4D97-AF65-F5344CB8AC3E}">
        <p14:creationId xmlns:p14="http://schemas.microsoft.com/office/powerpoint/2010/main" val="292793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8270-47BC-644E-84EE-0C2741FF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decompose a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1E185-B013-4F46-8A72-80B15C89C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Top hat, white tie and tails:</a:t>
            </a:r>
          </a:p>
          <a:p>
            <a:pPr lvl="1"/>
            <a:r>
              <a:rPr lang="en-GB" dirty="0"/>
              <a:t>I'm </a:t>
            </a:r>
            <a:r>
              <a:rPr lang="en-GB" dirty="0" err="1"/>
              <a:t>puttin</a:t>
            </a:r>
            <a:r>
              <a:rPr lang="en-GB" dirty="0"/>
              <a:t>' on my top hat,</a:t>
            </a:r>
            <a:br>
              <a:rPr lang="en-GB" dirty="0"/>
            </a:br>
            <a:r>
              <a:rPr lang="en-GB" dirty="0"/>
              <a:t>Tyin' up my white tie,</a:t>
            </a:r>
            <a:br>
              <a:rPr lang="en-GB" dirty="0"/>
            </a:br>
            <a:r>
              <a:rPr lang="en-GB" dirty="0" err="1"/>
              <a:t>Brushin</a:t>
            </a:r>
            <a:r>
              <a:rPr lang="en-GB" dirty="0"/>
              <a:t>' off my tails.</a:t>
            </a:r>
            <a:br>
              <a:rPr lang="en-GB" dirty="0"/>
            </a:br>
            <a:r>
              <a:rPr lang="en-GB" dirty="0"/>
              <a:t>I'm </a:t>
            </a:r>
            <a:r>
              <a:rPr lang="en-GB" dirty="0" err="1"/>
              <a:t>dudin</a:t>
            </a:r>
            <a:r>
              <a:rPr lang="en-GB" dirty="0"/>
              <a:t>' up my shirt front,</a:t>
            </a:r>
            <a:br>
              <a:rPr lang="en-GB" dirty="0"/>
            </a:br>
            <a:r>
              <a:rPr lang="en-GB" dirty="0" err="1"/>
              <a:t>Puttin</a:t>
            </a:r>
            <a:r>
              <a:rPr lang="en-GB" dirty="0"/>
              <a:t>' in the shirt studs,</a:t>
            </a:r>
            <a:br>
              <a:rPr lang="en-GB" dirty="0"/>
            </a:br>
            <a:r>
              <a:rPr lang="en-GB" dirty="0" err="1"/>
              <a:t>Polishin</a:t>
            </a:r>
            <a:r>
              <a:rPr lang="en-GB" dirty="0"/>
              <a:t>' my nails.</a:t>
            </a:r>
          </a:p>
          <a:p>
            <a:pPr lvl="1"/>
            <a:r>
              <a:rPr lang="en-GB" i="0" dirty="0"/>
              <a:t>What’s the problem here?</a:t>
            </a:r>
          </a:p>
        </p:txBody>
      </p:sp>
    </p:spTree>
    <p:extLst>
      <p:ext uri="{BB962C8B-B14F-4D97-AF65-F5344CB8AC3E}">
        <p14:creationId xmlns:p14="http://schemas.microsoft.com/office/powerpoint/2010/main" val="203329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092D-159D-1546-B345-B2B1D2E6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decompose a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34A9-3FFA-EB4E-89BB-6E00C1D0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all deference to the composer and lyricist, putting your tie on before your shirt is not the best approach. At least here it’s just a fashion faux pas.</a:t>
            </a:r>
          </a:p>
          <a:p>
            <a:r>
              <a:rPr lang="en-GB" dirty="0"/>
              <a:t>The same applies to computer code. It doesn’t matter if it’s a million lines of code or a short script to automate a job.</a:t>
            </a:r>
          </a:p>
          <a:p>
            <a:r>
              <a:rPr lang="en-GB" dirty="0"/>
              <a:t>Things need to be done in the correct order otherwise the end result is metaphorically a tie worn under a shirt.</a:t>
            </a:r>
          </a:p>
        </p:txBody>
      </p:sp>
    </p:spTree>
    <p:extLst>
      <p:ext uri="{BB962C8B-B14F-4D97-AF65-F5344CB8AC3E}">
        <p14:creationId xmlns:p14="http://schemas.microsoft.com/office/powerpoint/2010/main" val="377189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4CD6-C929-9F44-9AA2-80FAE61D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decompose a problem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F3C88-F45F-BB4F-8074-9AFDF2847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things first, what is the </a:t>
            </a:r>
            <a:r>
              <a:rPr lang="en-GB"/>
              <a:t>overall problem?</a:t>
            </a:r>
          </a:p>
        </p:txBody>
      </p:sp>
    </p:spTree>
    <p:extLst>
      <p:ext uri="{BB962C8B-B14F-4D97-AF65-F5344CB8AC3E}">
        <p14:creationId xmlns:p14="http://schemas.microsoft.com/office/powerpoint/2010/main" val="325755227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3004531-F45F-9F4B-9140-617722F65357}" vid="{E001CDA7-0A73-804D-9F7E-2DDAB93ACC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FrostyVTI</Template>
  <TotalTime>184</TotalTime>
  <Words>198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Goudy Old Style</vt:lpstr>
      <vt:lpstr>Wingdings</vt:lpstr>
      <vt:lpstr>FrostyVTI</vt:lpstr>
      <vt:lpstr>Programming Best Practice for Infrastructure Teams</vt:lpstr>
      <vt:lpstr>What will be covered.</vt:lpstr>
      <vt:lpstr>Why decompose a problem?</vt:lpstr>
      <vt:lpstr>Why decompose a problem?</vt:lpstr>
      <vt:lpstr>How do we decompose a problem then?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Best Practice for Infrastructure Teams</dc:title>
  <dc:creator>P.A.Scott</dc:creator>
  <cp:lastModifiedBy>P.A.Scott</cp:lastModifiedBy>
  <cp:revision>2</cp:revision>
  <dcterms:created xsi:type="dcterms:W3CDTF">2021-02-22T19:33:28Z</dcterms:created>
  <dcterms:modified xsi:type="dcterms:W3CDTF">2021-02-22T22:37:47Z</dcterms:modified>
</cp:coreProperties>
</file>