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4"/>
  </p:sldMasterIdLst>
  <p:notesMasterIdLst>
    <p:notesMasterId r:id="rId38"/>
  </p:notesMasterIdLst>
  <p:sldIdLst>
    <p:sldId id="256" r:id="rId5"/>
    <p:sldId id="368" r:id="rId6"/>
    <p:sldId id="365" r:id="rId7"/>
    <p:sldId id="342" r:id="rId8"/>
    <p:sldId id="364" r:id="rId9"/>
    <p:sldId id="374" r:id="rId10"/>
    <p:sldId id="357" r:id="rId11"/>
    <p:sldId id="346" r:id="rId12"/>
    <p:sldId id="358" r:id="rId13"/>
    <p:sldId id="347" r:id="rId14"/>
    <p:sldId id="370" r:id="rId15"/>
    <p:sldId id="373" r:id="rId16"/>
    <p:sldId id="366" r:id="rId17"/>
    <p:sldId id="348" r:id="rId18"/>
    <p:sldId id="349" r:id="rId19"/>
    <p:sldId id="350" r:id="rId20"/>
    <p:sldId id="344" r:id="rId21"/>
    <p:sldId id="353" r:id="rId22"/>
    <p:sldId id="354" r:id="rId23"/>
    <p:sldId id="355" r:id="rId24"/>
    <p:sldId id="352" r:id="rId25"/>
    <p:sldId id="356" r:id="rId26"/>
    <p:sldId id="367" r:id="rId27"/>
    <p:sldId id="359" r:id="rId28"/>
    <p:sldId id="360" r:id="rId29"/>
    <p:sldId id="361" r:id="rId30"/>
    <p:sldId id="351" r:id="rId31"/>
    <p:sldId id="345" r:id="rId32"/>
    <p:sldId id="363" r:id="rId33"/>
    <p:sldId id="377" r:id="rId34"/>
    <p:sldId id="375" r:id="rId35"/>
    <p:sldId id="376" r:id="rId36"/>
    <p:sldId id="315" r:id="rId37"/>
  </p:sldIdLst>
  <p:sldSz cx="9144000" cy="5143500" type="screen16x9"/>
  <p:notesSz cx="6858000" cy="9144000"/>
  <p:embeddedFontLst>
    <p:embeddedFont>
      <p:font typeface="Bebas Neue" panose="020B0606020202050201" pitchFamily="34" charset="0"/>
      <p:regular r:id="rId39"/>
    </p:embeddedFont>
    <p:embeddedFont>
      <p:font typeface="Calibri" panose="020F0502020204030204" pitchFamily="34" charset="0"/>
      <p:regular r:id="rId40"/>
      <p:bold r:id="rId41"/>
      <p:italic r:id="rId42"/>
      <p:boldItalic r:id="rId43"/>
    </p:embeddedFont>
    <p:embeddedFont>
      <p:font typeface="Cambria" panose="02040503050406030204" pitchFamily="18" charset="0"/>
      <p:regular r:id="rId44"/>
      <p:bold r:id="rId45"/>
      <p:italic r:id="rId46"/>
      <p:boldItalic r:id="rId47"/>
    </p:embeddedFont>
    <p:embeddedFont>
      <p:font typeface="Cambria Math" panose="02040503050406030204" pitchFamily="18" charset="0"/>
      <p:regular r:id="rId48"/>
    </p:embeddedFont>
    <p:embeddedFont>
      <p:font typeface="Livvic" pitchFamily="2" charset="0"/>
      <p:regular r:id="rId49"/>
      <p:bold r:id="rId50"/>
      <p:italic r:id="rId51"/>
      <p:boldItalic r:id="rId52"/>
    </p:embeddedFont>
    <p:embeddedFont>
      <p:font typeface="Quicksand" panose="020B0604020202020204" charset="0"/>
      <p:regular r:id="rId53"/>
      <p:bold r:id="rId54"/>
    </p:embeddedFont>
    <p:embeddedFont>
      <p:font typeface="Roboto Condensed Light" panose="02000000000000000000" pitchFamily="2" charset="0"/>
      <p:regular r:id="rId55"/>
      <p:italic r:id="rId56"/>
    </p:embeddedFont>
    <p:embeddedFont>
      <p:font typeface="UTM Bebas" panose="02040603050506020204" pitchFamily="18" charset="0"/>
      <p:regular r:id="rId57"/>
    </p:embeddedFont>
    <p:embeddedFont>
      <p:font typeface="Work Sans" pitchFamily="2"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F9F9"/>
    <a:srgbClr val="00CFBE"/>
    <a:srgbClr val="B3D7EE"/>
    <a:srgbClr val="F4DC90"/>
    <a:srgbClr val="BEBEBE"/>
    <a:srgbClr val="BABABA"/>
    <a:srgbClr val="879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1B809A-171C-469B-9FD7-CAFD32B40132}" v="7164" dt="2023-04-19T16:07:57.873"/>
    <p1510:client id="{C367C31E-C665-452E-8978-0F4D702711AA}" v="1399" dt="2023-04-20T09:16:14.423"/>
  </p1510:revLst>
</p1510:revInfo>
</file>

<file path=ppt/tableStyles.xml><?xml version="1.0" encoding="utf-8"?>
<a:tblStyleLst xmlns:a="http://schemas.openxmlformats.org/drawingml/2006/main" def="{B3356E6B-52D6-4A0A-AFC1-D65799314CCF}">
  <a:tblStyle styleId="{B3356E6B-52D6-4A0A-AFC1-D65799314CC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24" autoAdjust="0"/>
  </p:normalViewPr>
  <p:slideViewPr>
    <p:cSldViewPr snapToGrid="0">
      <p:cViewPr varScale="1">
        <p:scale>
          <a:sx n="137" d="100"/>
          <a:sy n="137" d="100"/>
        </p:scale>
        <p:origin x="342"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font" Target="fonts/font20.fntdata"/><Relationship Id="rId66"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font" Target="fonts/font23.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font" Target="fonts/font13.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font" Target="fonts/font21.fntdata"/><Relationship Id="rId20" Type="http://schemas.openxmlformats.org/officeDocument/2006/relationships/slide" Target="slides/slide16.xml"/><Relationship Id="rId41" Type="http://schemas.openxmlformats.org/officeDocument/2006/relationships/font" Target="fonts/font3.fntdata"/><Relationship Id="rId54" Type="http://schemas.openxmlformats.org/officeDocument/2006/relationships/font" Target="fonts/font16.fntdata"/><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1.fntdata"/><Relationship Id="rId57" Type="http://schemas.openxmlformats.org/officeDocument/2006/relationships/font" Target="fonts/font19.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font" Target="fonts/font22.fntdata"/><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2"/>
        <p:cNvGrpSpPr/>
        <p:nvPr/>
      </p:nvGrpSpPr>
      <p:grpSpPr>
        <a:xfrm>
          <a:off x="0" y="0"/>
          <a:ext cx="0" cy="0"/>
          <a:chOff x="0" y="0"/>
          <a:chExt cx="0" cy="0"/>
        </a:xfrm>
      </p:grpSpPr>
      <p:sp>
        <p:nvSpPr>
          <p:cNvPr id="1253" name="Google Shape;1253;gaefed0262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4" name="Google Shape;1254;gaefed0262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5"/>
        <p:cNvGrpSpPr/>
        <p:nvPr/>
      </p:nvGrpSpPr>
      <p:grpSpPr>
        <a:xfrm>
          <a:off x="0" y="0"/>
          <a:ext cx="0" cy="0"/>
          <a:chOff x="0" y="0"/>
          <a:chExt cx="0" cy="0"/>
        </a:xfrm>
      </p:grpSpPr>
      <p:sp>
        <p:nvSpPr>
          <p:cNvPr id="1436" name="Google Shape;1436;g78575c1cc5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 name="Google Shape;1437;g78575c1cc5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3786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6"/>
        <p:cNvGrpSpPr/>
        <p:nvPr/>
      </p:nvGrpSpPr>
      <p:grpSpPr>
        <a:xfrm>
          <a:off x="0" y="0"/>
          <a:ext cx="0" cy="0"/>
          <a:chOff x="0" y="0"/>
          <a:chExt cx="0" cy="0"/>
        </a:xfrm>
      </p:grpSpPr>
      <p:sp>
        <p:nvSpPr>
          <p:cNvPr id="1837" name="Google Shape;1837;gdcdb6fa7cc_2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8" name="Google Shape;1838;gdcdb6fa7cc_2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4200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8"/>
        <p:cNvGrpSpPr/>
        <p:nvPr/>
      </p:nvGrpSpPr>
      <p:grpSpPr>
        <a:xfrm>
          <a:off x="0" y="0"/>
          <a:ext cx="0" cy="0"/>
          <a:chOff x="0" y="0"/>
          <a:chExt cx="0" cy="0"/>
        </a:xfrm>
      </p:grpSpPr>
      <p:sp>
        <p:nvSpPr>
          <p:cNvPr id="1989" name="Google Shape;1989;ga783214fbb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0" name="Google Shape;1990;ga783214fb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2544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4"/>
        <p:cNvGrpSpPr/>
        <p:nvPr/>
      </p:nvGrpSpPr>
      <p:grpSpPr>
        <a:xfrm>
          <a:off x="0" y="0"/>
          <a:ext cx="0" cy="0"/>
          <a:chOff x="0" y="0"/>
          <a:chExt cx="0" cy="0"/>
        </a:xfrm>
      </p:grpSpPr>
      <p:sp>
        <p:nvSpPr>
          <p:cNvPr id="3195" name="Google Shape;3195;gaf55115641_0_6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6" name="Google Shape;3196;gaf55115641_0_6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4888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4"/>
        <p:cNvGrpSpPr/>
        <p:nvPr/>
      </p:nvGrpSpPr>
      <p:grpSpPr>
        <a:xfrm>
          <a:off x="0" y="0"/>
          <a:ext cx="0" cy="0"/>
          <a:chOff x="0" y="0"/>
          <a:chExt cx="0" cy="0"/>
        </a:xfrm>
      </p:grpSpPr>
      <p:sp>
        <p:nvSpPr>
          <p:cNvPr id="3195" name="Google Shape;3195;gaf55115641_0_6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6" name="Google Shape;3196;gaf55115641_0_6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6881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2"/>
        <p:cNvGrpSpPr/>
        <p:nvPr/>
      </p:nvGrpSpPr>
      <p:grpSpPr>
        <a:xfrm>
          <a:off x="0" y="0"/>
          <a:ext cx="0" cy="0"/>
          <a:chOff x="0" y="0"/>
          <a:chExt cx="0" cy="0"/>
        </a:xfrm>
      </p:grpSpPr>
      <p:sp>
        <p:nvSpPr>
          <p:cNvPr id="1473" name="Google Shape;1473;gdcdb6fa7cc_2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4" name="Google Shape;1474;gdcdb6fa7cc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1550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2"/>
        <p:cNvGrpSpPr/>
        <p:nvPr/>
      </p:nvGrpSpPr>
      <p:grpSpPr>
        <a:xfrm>
          <a:off x="0" y="0"/>
          <a:ext cx="0" cy="0"/>
          <a:chOff x="0" y="0"/>
          <a:chExt cx="0" cy="0"/>
        </a:xfrm>
      </p:grpSpPr>
      <p:sp>
        <p:nvSpPr>
          <p:cNvPr id="1473" name="Google Shape;1473;gdcdb6fa7cc_2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4" name="Google Shape;1474;gdcdb6fa7cc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15476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af55115641_0_2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0" name="Google Shape;1530;gaf55115641_0_2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3574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8"/>
        <p:cNvGrpSpPr/>
        <p:nvPr/>
      </p:nvGrpSpPr>
      <p:grpSpPr>
        <a:xfrm>
          <a:off x="0" y="0"/>
          <a:ext cx="0" cy="0"/>
          <a:chOff x="0" y="0"/>
          <a:chExt cx="0" cy="0"/>
        </a:xfrm>
      </p:grpSpPr>
      <p:sp>
        <p:nvSpPr>
          <p:cNvPr id="4479" name="Google Shape;4479;gdd05aefd11_0_17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0" name="Google Shape;4480;gdd05aefd11_0_17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5261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4"/>
        <p:cNvGrpSpPr/>
        <p:nvPr/>
      </p:nvGrpSpPr>
      <p:grpSpPr>
        <a:xfrm>
          <a:off x="0" y="0"/>
          <a:ext cx="0" cy="0"/>
          <a:chOff x="0" y="0"/>
          <a:chExt cx="0" cy="0"/>
        </a:xfrm>
      </p:grpSpPr>
      <p:sp>
        <p:nvSpPr>
          <p:cNvPr id="1495" name="Google Shape;1495;gdcdb6fa7cc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6" name="Google Shape;1496;gdcdb6fa7cc_2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9095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2"/>
        <p:cNvGrpSpPr/>
        <p:nvPr/>
      </p:nvGrpSpPr>
      <p:grpSpPr>
        <a:xfrm>
          <a:off x="0" y="0"/>
          <a:ext cx="0" cy="0"/>
          <a:chOff x="0" y="0"/>
          <a:chExt cx="0" cy="0"/>
        </a:xfrm>
      </p:grpSpPr>
      <p:sp>
        <p:nvSpPr>
          <p:cNvPr id="1473" name="Google Shape;1473;gdcdb6fa7cc_2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4" name="Google Shape;1474;gdcdb6fa7cc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85938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4"/>
        <p:cNvGrpSpPr/>
        <p:nvPr/>
      </p:nvGrpSpPr>
      <p:grpSpPr>
        <a:xfrm>
          <a:off x="0" y="0"/>
          <a:ext cx="0" cy="0"/>
          <a:chOff x="0" y="0"/>
          <a:chExt cx="0" cy="0"/>
        </a:xfrm>
      </p:grpSpPr>
      <p:sp>
        <p:nvSpPr>
          <p:cNvPr id="1845" name="Google Shape;1845;ga783214fb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6" name="Google Shape;1846;ga783214fb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69660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6"/>
        <p:cNvGrpSpPr/>
        <p:nvPr/>
      </p:nvGrpSpPr>
      <p:grpSpPr>
        <a:xfrm>
          <a:off x="0" y="0"/>
          <a:ext cx="0" cy="0"/>
          <a:chOff x="0" y="0"/>
          <a:chExt cx="0" cy="0"/>
        </a:xfrm>
      </p:grpSpPr>
      <p:sp>
        <p:nvSpPr>
          <p:cNvPr id="5017" name="Google Shape;5017;ga5da0adefc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8" name="Google Shape;5018;ga5da0adefc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1"/>
        <p:cNvGrpSpPr/>
        <p:nvPr/>
      </p:nvGrpSpPr>
      <p:grpSpPr>
        <a:xfrm>
          <a:off x="0" y="0"/>
          <a:ext cx="0" cy="0"/>
          <a:chOff x="0" y="0"/>
          <a:chExt cx="0" cy="0"/>
        </a:xfrm>
      </p:grpSpPr>
      <p:sp>
        <p:nvSpPr>
          <p:cNvPr id="1672" name="Google Shape;1672;ga783214fbb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3" name="Google Shape;1673;ga783214fb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9269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3"/>
        <p:cNvGrpSpPr/>
        <p:nvPr/>
      </p:nvGrpSpPr>
      <p:grpSpPr>
        <a:xfrm>
          <a:off x="0" y="0"/>
          <a:ext cx="0" cy="0"/>
          <a:chOff x="0" y="0"/>
          <a:chExt cx="0" cy="0"/>
        </a:xfrm>
      </p:grpSpPr>
      <p:sp>
        <p:nvSpPr>
          <p:cNvPr id="2984" name="Google Shape;2984;gaf55115641_0_6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5" name="Google Shape;2985;gaf55115641_0_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645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6"/>
        <p:cNvGrpSpPr/>
        <p:nvPr/>
      </p:nvGrpSpPr>
      <p:grpSpPr>
        <a:xfrm>
          <a:off x="0" y="0"/>
          <a:ext cx="0" cy="0"/>
          <a:chOff x="0" y="0"/>
          <a:chExt cx="0" cy="0"/>
        </a:xfrm>
      </p:grpSpPr>
      <p:sp>
        <p:nvSpPr>
          <p:cNvPr id="4597" name="Google Shape;4597;gdd05aefd11_0_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8" name="Google Shape;4598;gdd05aefd11_0_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9170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4"/>
        <p:cNvGrpSpPr/>
        <p:nvPr/>
      </p:nvGrpSpPr>
      <p:grpSpPr>
        <a:xfrm>
          <a:off x="0" y="0"/>
          <a:ext cx="0" cy="0"/>
          <a:chOff x="0" y="0"/>
          <a:chExt cx="0" cy="0"/>
        </a:xfrm>
      </p:grpSpPr>
      <p:sp>
        <p:nvSpPr>
          <p:cNvPr id="3475" name="Google Shape;3475;gdd299fd604_6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6" name="Google Shape;3476;gdd299fd604_6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8615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3"/>
        <p:cNvGrpSpPr/>
        <p:nvPr/>
      </p:nvGrpSpPr>
      <p:grpSpPr>
        <a:xfrm>
          <a:off x="0" y="0"/>
          <a:ext cx="0" cy="0"/>
          <a:chOff x="0" y="0"/>
          <a:chExt cx="0" cy="0"/>
        </a:xfrm>
      </p:grpSpPr>
      <p:sp>
        <p:nvSpPr>
          <p:cNvPr id="2984" name="Google Shape;2984;gaf55115641_0_6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5" name="Google Shape;2985;gaf55115641_0_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550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af55115641_0_2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0" name="Google Shape;1530;gaf55115641_0_2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16907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5"/>
        <p:cNvGrpSpPr/>
        <p:nvPr/>
      </p:nvGrpSpPr>
      <p:grpSpPr>
        <a:xfrm>
          <a:off x="0" y="0"/>
          <a:ext cx="0" cy="0"/>
          <a:chOff x="0" y="0"/>
          <a:chExt cx="0" cy="0"/>
        </a:xfrm>
      </p:grpSpPr>
      <p:sp>
        <p:nvSpPr>
          <p:cNvPr id="1436" name="Google Shape;1436;g78575c1cc5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 name="Google Shape;1437;g78575c1cc5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1652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s://slack-redir.net/link?url=https%3A%2F%2Fwww.freepik.com%2F"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68000"/>
            <a:ext cx="3852000" cy="3007500"/>
          </a:xfrm>
          <a:prstGeom prst="rect">
            <a:avLst/>
          </a:prstGeom>
        </p:spPr>
        <p:txBody>
          <a:bodyPr spcFirstLastPara="1" wrap="square" lIns="0" tIns="0" rIns="0" bIns="0" anchor="ctr" anchorCtr="0">
            <a:noAutofit/>
          </a:bodyPr>
          <a:lstStyle>
            <a:lvl1pPr lvl="0" algn="l">
              <a:spcBef>
                <a:spcPts val="0"/>
              </a:spcBef>
              <a:spcAft>
                <a:spcPts val="0"/>
              </a:spcAft>
              <a:buSzPts val="5200"/>
              <a:buNone/>
              <a:defRPr sz="5200">
                <a:latin typeface="UTM Bebas" panose="02040603050506020204" pitchFamily="18" charset="0"/>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2298925" y="3139950"/>
            <a:ext cx="1877700" cy="7299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2">
  <p:cSld name="CUSTOM_10">
    <p:spTree>
      <p:nvGrpSpPr>
        <p:cNvPr id="1" name="Shape 334"/>
        <p:cNvGrpSpPr/>
        <p:nvPr/>
      </p:nvGrpSpPr>
      <p:grpSpPr>
        <a:xfrm>
          <a:off x="0" y="0"/>
          <a:ext cx="0" cy="0"/>
          <a:chOff x="0" y="0"/>
          <a:chExt cx="0" cy="0"/>
        </a:xfrm>
      </p:grpSpPr>
      <p:sp>
        <p:nvSpPr>
          <p:cNvPr id="335" name="Google Shape;335;p15"/>
          <p:cNvSpPr txBox="1">
            <a:spLocks noGrp="1"/>
          </p:cNvSpPr>
          <p:nvPr>
            <p:ph type="subTitle" idx="1"/>
          </p:nvPr>
        </p:nvSpPr>
        <p:spPr>
          <a:xfrm>
            <a:off x="1548175" y="1555543"/>
            <a:ext cx="1577700" cy="3165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dirty="0"/>
          </a:p>
        </p:txBody>
      </p:sp>
      <p:sp>
        <p:nvSpPr>
          <p:cNvPr id="336" name="Google Shape;336;p15"/>
          <p:cNvSpPr txBox="1">
            <a:spLocks noGrp="1"/>
          </p:cNvSpPr>
          <p:nvPr>
            <p:ph type="subTitle" idx="2"/>
          </p:nvPr>
        </p:nvSpPr>
        <p:spPr>
          <a:xfrm>
            <a:off x="1548175" y="1938625"/>
            <a:ext cx="15777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37" name="Google Shape;337;p15"/>
          <p:cNvSpPr txBox="1">
            <a:spLocks noGrp="1"/>
          </p:cNvSpPr>
          <p:nvPr>
            <p:ph type="title" hasCustomPrompt="1"/>
          </p:nvPr>
        </p:nvSpPr>
        <p:spPr>
          <a:xfrm>
            <a:off x="855222" y="1740901"/>
            <a:ext cx="492600" cy="5256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2500">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dirty="0"/>
              <a:t>xx%</a:t>
            </a:r>
          </a:p>
        </p:txBody>
      </p:sp>
      <p:sp>
        <p:nvSpPr>
          <p:cNvPr id="338" name="Google Shape;338;p15"/>
          <p:cNvSpPr txBox="1">
            <a:spLocks noGrp="1"/>
          </p:cNvSpPr>
          <p:nvPr>
            <p:ph type="subTitle" idx="3"/>
          </p:nvPr>
        </p:nvSpPr>
        <p:spPr>
          <a:xfrm>
            <a:off x="4092150" y="1560985"/>
            <a:ext cx="1577700" cy="3165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dirty="0"/>
          </a:p>
        </p:txBody>
      </p:sp>
      <p:sp>
        <p:nvSpPr>
          <p:cNvPr id="339" name="Google Shape;339;p15"/>
          <p:cNvSpPr txBox="1">
            <a:spLocks noGrp="1"/>
          </p:cNvSpPr>
          <p:nvPr>
            <p:ph type="subTitle" idx="4"/>
          </p:nvPr>
        </p:nvSpPr>
        <p:spPr>
          <a:xfrm>
            <a:off x="4092158" y="1946704"/>
            <a:ext cx="15777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40" name="Google Shape;340;p15"/>
          <p:cNvSpPr txBox="1">
            <a:spLocks noGrp="1"/>
          </p:cNvSpPr>
          <p:nvPr>
            <p:ph type="title" idx="5" hasCustomPrompt="1"/>
          </p:nvPr>
        </p:nvSpPr>
        <p:spPr>
          <a:xfrm>
            <a:off x="3398341" y="1749927"/>
            <a:ext cx="492600" cy="5256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2500">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dirty="0"/>
              <a:t>xx%</a:t>
            </a:r>
          </a:p>
        </p:txBody>
      </p:sp>
      <p:sp>
        <p:nvSpPr>
          <p:cNvPr id="341" name="Google Shape;341;p15"/>
          <p:cNvSpPr txBox="1">
            <a:spLocks noGrp="1"/>
          </p:cNvSpPr>
          <p:nvPr>
            <p:ph type="subTitle" idx="6"/>
          </p:nvPr>
        </p:nvSpPr>
        <p:spPr>
          <a:xfrm>
            <a:off x="6725125" y="1560985"/>
            <a:ext cx="1577700" cy="3165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dirty="0"/>
          </a:p>
        </p:txBody>
      </p:sp>
      <p:sp>
        <p:nvSpPr>
          <p:cNvPr id="342" name="Google Shape;342;p15"/>
          <p:cNvSpPr txBox="1">
            <a:spLocks noGrp="1"/>
          </p:cNvSpPr>
          <p:nvPr>
            <p:ph type="subTitle" idx="7"/>
          </p:nvPr>
        </p:nvSpPr>
        <p:spPr>
          <a:xfrm>
            <a:off x="6725133" y="1946704"/>
            <a:ext cx="15777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43" name="Google Shape;343;p15"/>
          <p:cNvSpPr txBox="1">
            <a:spLocks noGrp="1"/>
          </p:cNvSpPr>
          <p:nvPr>
            <p:ph type="title" idx="8" hasCustomPrompt="1"/>
          </p:nvPr>
        </p:nvSpPr>
        <p:spPr>
          <a:xfrm>
            <a:off x="6032173" y="1749927"/>
            <a:ext cx="492600" cy="5256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2500">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dirty="0"/>
              <a:t>xx%</a:t>
            </a:r>
          </a:p>
        </p:txBody>
      </p:sp>
      <p:sp>
        <p:nvSpPr>
          <p:cNvPr id="344" name="Google Shape;344;p15"/>
          <p:cNvSpPr txBox="1">
            <a:spLocks noGrp="1"/>
          </p:cNvSpPr>
          <p:nvPr>
            <p:ph type="subTitle" idx="9"/>
          </p:nvPr>
        </p:nvSpPr>
        <p:spPr>
          <a:xfrm>
            <a:off x="1548050" y="3214518"/>
            <a:ext cx="1577700" cy="3111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dirty="0"/>
          </a:p>
        </p:txBody>
      </p:sp>
      <p:sp>
        <p:nvSpPr>
          <p:cNvPr id="345" name="Google Shape;345;p15"/>
          <p:cNvSpPr txBox="1">
            <a:spLocks noGrp="1"/>
          </p:cNvSpPr>
          <p:nvPr>
            <p:ph type="subTitle" idx="13"/>
          </p:nvPr>
        </p:nvSpPr>
        <p:spPr>
          <a:xfrm>
            <a:off x="1548070" y="3586493"/>
            <a:ext cx="15777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46" name="Google Shape;346;p15"/>
          <p:cNvSpPr txBox="1">
            <a:spLocks noGrp="1"/>
          </p:cNvSpPr>
          <p:nvPr>
            <p:ph type="title" idx="14" hasCustomPrompt="1"/>
          </p:nvPr>
        </p:nvSpPr>
        <p:spPr>
          <a:xfrm>
            <a:off x="855214" y="3399717"/>
            <a:ext cx="492600" cy="5256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2500">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dirty="0"/>
              <a:t>xx%</a:t>
            </a:r>
          </a:p>
        </p:txBody>
      </p:sp>
      <p:sp>
        <p:nvSpPr>
          <p:cNvPr id="347" name="Google Shape;347;p15"/>
          <p:cNvSpPr txBox="1">
            <a:spLocks noGrp="1"/>
          </p:cNvSpPr>
          <p:nvPr>
            <p:ph type="subTitle" idx="15"/>
          </p:nvPr>
        </p:nvSpPr>
        <p:spPr>
          <a:xfrm>
            <a:off x="4092142" y="3219865"/>
            <a:ext cx="1577700" cy="3111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dirty="0"/>
          </a:p>
        </p:txBody>
      </p:sp>
      <p:sp>
        <p:nvSpPr>
          <p:cNvPr id="348" name="Google Shape;348;p15"/>
          <p:cNvSpPr txBox="1">
            <a:spLocks noGrp="1"/>
          </p:cNvSpPr>
          <p:nvPr>
            <p:ph type="subTitle" idx="16"/>
          </p:nvPr>
        </p:nvSpPr>
        <p:spPr>
          <a:xfrm>
            <a:off x="4092158" y="3594567"/>
            <a:ext cx="15777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49" name="Google Shape;349;p15"/>
          <p:cNvSpPr txBox="1">
            <a:spLocks noGrp="1"/>
          </p:cNvSpPr>
          <p:nvPr>
            <p:ph type="title" idx="17" hasCustomPrompt="1"/>
          </p:nvPr>
        </p:nvSpPr>
        <p:spPr>
          <a:xfrm>
            <a:off x="3398341" y="3408751"/>
            <a:ext cx="492600" cy="5256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2500">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dirty="0"/>
              <a:t>xx%</a:t>
            </a:r>
          </a:p>
        </p:txBody>
      </p:sp>
      <p:sp>
        <p:nvSpPr>
          <p:cNvPr id="350" name="Google Shape;350;p15"/>
          <p:cNvSpPr txBox="1">
            <a:spLocks noGrp="1"/>
          </p:cNvSpPr>
          <p:nvPr>
            <p:ph type="subTitle" idx="18"/>
          </p:nvPr>
        </p:nvSpPr>
        <p:spPr>
          <a:xfrm>
            <a:off x="6725122" y="3219865"/>
            <a:ext cx="1577700" cy="3111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dirty="0"/>
          </a:p>
        </p:txBody>
      </p:sp>
      <p:sp>
        <p:nvSpPr>
          <p:cNvPr id="351" name="Google Shape;351;p15"/>
          <p:cNvSpPr txBox="1">
            <a:spLocks noGrp="1"/>
          </p:cNvSpPr>
          <p:nvPr>
            <p:ph type="subTitle" idx="19"/>
          </p:nvPr>
        </p:nvSpPr>
        <p:spPr>
          <a:xfrm>
            <a:off x="6725133" y="3594567"/>
            <a:ext cx="15777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52" name="Google Shape;352;p15"/>
          <p:cNvSpPr txBox="1">
            <a:spLocks noGrp="1"/>
          </p:cNvSpPr>
          <p:nvPr>
            <p:ph type="title" idx="20" hasCustomPrompt="1"/>
          </p:nvPr>
        </p:nvSpPr>
        <p:spPr>
          <a:xfrm>
            <a:off x="6032173" y="3408751"/>
            <a:ext cx="492600" cy="5256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2500">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dirty="0"/>
              <a:t>xx%</a:t>
            </a:r>
          </a:p>
        </p:txBody>
      </p:sp>
      <p:grpSp>
        <p:nvGrpSpPr>
          <p:cNvPr id="353" name="Google Shape;353;p15"/>
          <p:cNvGrpSpPr/>
          <p:nvPr/>
        </p:nvGrpSpPr>
        <p:grpSpPr>
          <a:xfrm>
            <a:off x="-7" y="0"/>
            <a:ext cx="625763" cy="3288755"/>
            <a:chOff x="-7" y="0"/>
            <a:chExt cx="625763" cy="3288755"/>
          </a:xfrm>
        </p:grpSpPr>
        <p:sp>
          <p:nvSpPr>
            <p:cNvPr id="354" name="Google Shape;354;p15"/>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5"/>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5"/>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5"/>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5"/>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5"/>
            <p:cNvSpPr/>
            <p:nvPr/>
          </p:nvSpPr>
          <p:spPr>
            <a:xfrm>
              <a:off x="425521" y="20103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5"/>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5"/>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5"/>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 name="Google Shape;363;p15"/>
          <p:cNvGrpSpPr/>
          <p:nvPr/>
        </p:nvGrpSpPr>
        <p:grpSpPr>
          <a:xfrm>
            <a:off x="8431104" y="1818952"/>
            <a:ext cx="712884" cy="3324549"/>
            <a:chOff x="8431104" y="1818952"/>
            <a:chExt cx="712884" cy="3324549"/>
          </a:xfrm>
        </p:grpSpPr>
        <p:sp>
          <p:nvSpPr>
            <p:cNvPr id="364" name="Google Shape;364;p15"/>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5"/>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5"/>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5"/>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5"/>
            <p:cNvSpPr/>
            <p:nvPr/>
          </p:nvSpPr>
          <p:spPr>
            <a:xfrm>
              <a:off x="8809535" y="500010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5"/>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5"/>
            <p:cNvSpPr/>
            <p:nvPr/>
          </p:nvSpPr>
          <p:spPr>
            <a:xfrm>
              <a:off x="8431104" y="5120924"/>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5"/>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5"/>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15"/>
          <p:cNvGrpSpPr/>
          <p:nvPr/>
        </p:nvGrpSpPr>
        <p:grpSpPr>
          <a:xfrm>
            <a:off x="818699" y="4915675"/>
            <a:ext cx="616750" cy="78715"/>
            <a:chOff x="818699" y="4915675"/>
            <a:chExt cx="616750" cy="78715"/>
          </a:xfrm>
        </p:grpSpPr>
        <p:sp>
          <p:nvSpPr>
            <p:cNvPr id="374" name="Google Shape;374;p15"/>
            <p:cNvSpPr/>
            <p:nvPr/>
          </p:nvSpPr>
          <p:spPr>
            <a:xfrm flipH="1">
              <a:off x="1356776" y="4915675"/>
              <a:ext cx="78673" cy="78715"/>
            </a:xfrm>
            <a:custGeom>
              <a:avLst/>
              <a:gdLst/>
              <a:ahLst/>
              <a:cxnLst/>
              <a:rect l="l" t="t" r="r" b="b"/>
              <a:pathLst>
                <a:path w="1880"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5"/>
            <p:cNvSpPr/>
            <p:nvPr/>
          </p:nvSpPr>
          <p:spPr>
            <a:xfrm flipH="1">
              <a:off x="1088282" y="4915675"/>
              <a:ext cx="77627" cy="78715"/>
            </a:xfrm>
            <a:custGeom>
              <a:avLst/>
              <a:gdLst/>
              <a:ahLst/>
              <a:cxnLst/>
              <a:rect l="l" t="t" r="r" b="b"/>
              <a:pathLst>
                <a:path w="1855" h="1881" extrusionOk="0">
                  <a:moveTo>
                    <a:pt x="0" y="0"/>
                  </a:moveTo>
                  <a:lnTo>
                    <a:pt x="0" y="1880"/>
                  </a:lnTo>
                  <a:lnTo>
                    <a:pt x="1855" y="1880"/>
                  </a:lnTo>
                  <a:lnTo>
                    <a:pt x="1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5"/>
            <p:cNvSpPr/>
            <p:nvPr/>
          </p:nvSpPr>
          <p:spPr>
            <a:xfrm flipH="1">
              <a:off x="818699" y="4915675"/>
              <a:ext cx="78715" cy="78715"/>
            </a:xfrm>
            <a:custGeom>
              <a:avLst/>
              <a:gdLst/>
              <a:ahLst/>
              <a:cxnLst/>
              <a:rect l="l" t="t" r="r" b="b"/>
              <a:pathLst>
                <a:path w="1881"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15"/>
          <p:cNvGrpSpPr/>
          <p:nvPr/>
        </p:nvGrpSpPr>
        <p:grpSpPr>
          <a:xfrm>
            <a:off x="259675" y="4807625"/>
            <a:ext cx="425883" cy="216100"/>
            <a:chOff x="259675" y="4807625"/>
            <a:chExt cx="425883" cy="216100"/>
          </a:xfrm>
        </p:grpSpPr>
        <p:sp>
          <p:nvSpPr>
            <p:cNvPr id="378" name="Google Shape;378;p15"/>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5"/>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5"/>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1" name="Google Shape;381;p15"/>
          <p:cNvSpPr txBox="1">
            <a:spLocks noGrp="1"/>
          </p:cNvSpPr>
          <p:nvPr>
            <p:ph type="title" idx="21"/>
          </p:nvPr>
        </p:nvSpPr>
        <p:spPr>
          <a:xfrm>
            <a:off x="1365850" y="447121"/>
            <a:ext cx="6412200" cy="572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3600"/>
              <a:buNone/>
              <a:defRPr>
                <a:solidFill>
                  <a:schemeClr val="dk2"/>
                </a:solidFill>
                <a:latin typeface="UTM Bebas" panose="02040603050506020204" pitchFamily="18"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CUSTOM_6">
    <p:spTree>
      <p:nvGrpSpPr>
        <p:cNvPr id="1" name="Shape 382"/>
        <p:cNvGrpSpPr/>
        <p:nvPr/>
      </p:nvGrpSpPr>
      <p:grpSpPr>
        <a:xfrm>
          <a:off x="0" y="0"/>
          <a:ext cx="0" cy="0"/>
          <a:chOff x="0" y="0"/>
          <a:chExt cx="0" cy="0"/>
        </a:xfrm>
      </p:grpSpPr>
      <p:grpSp>
        <p:nvGrpSpPr>
          <p:cNvPr id="383" name="Google Shape;383;p16"/>
          <p:cNvGrpSpPr/>
          <p:nvPr/>
        </p:nvGrpSpPr>
        <p:grpSpPr>
          <a:xfrm flipH="1">
            <a:off x="6398900" y="4838400"/>
            <a:ext cx="2758303" cy="193976"/>
            <a:chOff x="-344350" y="4817800"/>
            <a:chExt cx="2758303" cy="193976"/>
          </a:xfrm>
        </p:grpSpPr>
        <p:sp>
          <p:nvSpPr>
            <p:cNvPr id="384" name="Google Shape;384;p16"/>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6"/>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6"/>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6"/>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6"/>
          <p:cNvGrpSpPr/>
          <p:nvPr/>
        </p:nvGrpSpPr>
        <p:grpSpPr>
          <a:xfrm rot="5400000">
            <a:off x="6554770" y="-1487956"/>
            <a:ext cx="1101268" cy="4077170"/>
            <a:chOff x="-7" y="0"/>
            <a:chExt cx="1101268" cy="4077170"/>
          </a:xfrm>
        </p:grpSpPr>
        <p:sp>
          <p:nvSpPr>
            <p:cNvPr id="389" name="Google Shape;389;p16"/>
            <p:cNvSpPr/>
            <p:nvPr/>
          </p:nvSpPr>
          <p:spPr>
            <a:xfrm>
              <a:off x="354318" y="3686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6"/>
            <p:cNvSpPr/>
            <p:nvPr/>
          </p:nvSpPr>
          <p:spPr>
            <a:xfrm>
              <a:off x="216376" y="14672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6"/>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6"/>
            <p:cNvSpPr/>
            <p:nvPr/>
          </p:nvSpPr>
          <p:spPr>
            <a:xfrm>
              <a:off x="654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6"/>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6"/>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6"/>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6"/>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6"/>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6"/>
            <p:cNvSpPr/>
            <p:nvPr/>
          </p:nvSpPr>
          <p:spPr>
            <a:xfrm>
              <a:off x="189446" y="4018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6"/>
            <p:cNvSpPr/>
            <p:nvPr/>
          </p:nvSpPr>
          <p:spPr>
            <a:xfrm>
              <a:off x="737284" y="3416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6"/>
            <p:cNvSpPr/>
            <p:nvPr/>
          </p:nvSpPr>
          <p:spPr>
            <a:xfrm>
              <a:off x="1041351" y="1469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16"/>
          <p:cNvGrpSpPr/>
          <p:nvPr/>
        </p:nvGrpSpPr>
        <p:grpSpPr>
          <a:xfrm rot="10800000">
            <a:off x="714797" y="111636"/>
            <a:ext cx="425883" cy="216100"/>
            <a:chOff x="259675" y="4807625"/>
            <a:chExt cx="425883" cy="216100"/>
          </a:xfrm>
        </p:grpSpPr>
        <p:sp>
          <p:nvSpPr>
            <p:cNvPr id="402" name="Google Shape;402;p16"/>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6"/>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6"/>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16"/>
          <p:cNvGrpSpPr/>
          <p:nvPr/>
        </p:nvGrpSpPr>
        <p:grpSpPr>
          <a:xfrm>
            <a:off x="-8" y="1128260"/>
            <a:ext cx="2468054" cy="4015243"/>
            <a:chOff x="-8" y="1128260"/>
            <a:chExt cx="2468054" cy="4015243"/>
          </a:xfrm>
        </p:grpSpPr>
        <p:sp>
          <p:nvSpPr>
            <p:cNvPr id="406" name="Google Shape;406;p16"/>
            <p:cNvSpPr/>
            <p:nvPr/>
          </p:nvSpPr>
          <p:spPr>
            <a:xfrm flipH="1">
              <a:off x="486889" y="2735610"/>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6"/>
            <p:cNvSpPr/>
            <p:nvPr/>
          </p:nvSpPr>
          <p:spPr>
            <a:xfrm flipH="1">
              <a:off x="1829862" y="4758281"/>
              <a:ext cx="97115" cy="78159"/>
            </a:xfrm>
            <a:custGeom>
              <a:avLst/>
              <a:gdLst/>
              <a:ahLst/>
              <a:cxnLst/>
              <a:rect l="l" t="t" r="r" b="b"/>
              <a:pathLst>
                <a:path w="5364" h="4317" extrusionOk="0">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6"/>
            <p:cNvSpPr/>
            <p:nvPr/>
          </p:nvSpPr>
          <p:spPr>
            <a:xfrm flipH="1">
              <a:off x="152001" y="4621463"/>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6"/>
            <p:cNvSpPr/>
            <p:nvPr/>
          </p:nvSpPr>
          <p:spPr>
            <a:xfrm flipH="1">
              <a:off x="460236" y="4301957"/>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6"/>
            <p:cNvSpPr/>
            <p:nvPr/>
          </p:nvSpPr>
          <p:spPr>
            <a:xfrm flipH="1">
              <a:off x="68519" y="2994928"/>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6"/>
            <p:cNvSpPr/>
            <p:nvPr/>
          </p:nvSpPr>
          <p:spPr>
            <a:xfrm flipH="1">
              <a:off x="2408570" y="4695311"/>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6"/>
            <p:cNvSpPr/>
            <p:nvPr/>
          </p:nvSpPr>
          <p:spPr>
            <a:xfrm flipH="1">
              <a:off x="347550" y="1964344"/>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6"/>
            <p:cNvSpPr/>
            <p:nvPr/>
          </p:nvSpPr>
          <p:spPr>
            <a:xfrm flipH="1">
              <a:off x="-8" y="3702906"/>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6"/>
            <p:cNvSpPr/>
            <p:nvPr/>
          </p:nvSpPr>
          <p:spPr>
            <a:xfrm flipH="1">
              <a:off x="690172" y="5120926"/>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6"/>
            <p:cNvSpPr/>
            <p:nvPr/>
          </p:nvSpPr>
          <p:spPr>
            <a:xfrm flipH="1">
              <a:off x="86660" y="1818954"/>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6"/>
            <p:cNvSpPr/>
            <p:nvPr/>
          </p:nvSpPr>
          <p:spPr>
            <a:xfrm flipH="1">
              <a:off x="388501" y="3562405"/>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6"/>
            <p:cNvSpPr/>
            <p:nvPr/>
          </p:nvSpPr>
          <p:spPr>
            <a:xfrm flipH="1">
              <a:off x="505938" y="1382244"/>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6"/>
            <p:cNvSpPr/>
            <p:nvPr/>
          </p:nvSpPr>
          <p:spPr>
            <a:xfrm flipH="1">
              <a:off x="49477" y="1128260"/>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6"/>
            <p:cNvSpPr/>
            <p:nvPr/>
          </p:nvSpPr>
          <p:spPr>
            <a:xfrm flipH="1">
              <a:off x="2075445" y="494884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6"/>
            <p:cNvSpPr/>
            <p:nvPr/>
          </p:nvSpPr>
          <p:spPr>
            <a:xfrm flipH="1">
              <a:off x="1642092" y="501854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6"/>
            <p:cNvSpPr/>
            <p:nvPr/>
          </p:nvSpPr>
          <p:spPr>
            <a:xfrm flipH="1">
              <a:off x="898006" y="4905891"/>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2" name="Google Shape;422;p16"/>
          <p:cNvSpPr txBox="1">
            <a:spLocks noGrp="1"/>
          </p:cNvSpPr>
          <p:nvPr>
            <p:ph type="title"/>
          </p:nvPr>
        </p:nvSpPr>
        <p:spPr>
          <a:xfrm>
            <a:off x="1638750" y="1817850"/>
            <a:ext cx="5866500" cy="1209600"/>
          </a:xfrm>
          <a:prstGeom prst="rect">
            <a:avLst/>
          </a:prstGeom>
        </p:spPr>
        <p:txBody>
          <a:bodyPr spcFirstLastPara="1" wrap="square" lIns="0" tIns="0" rIns="0" bIns="0" anchor="t" anchorCtr="0">
            <a:noAutofit/>
          </a:bodyPr>
          <a:lstStyle>
            <a:lvl1pPr lvl="0">
              <a:spcBef>
                <a:spcPts val="0"/>
              </a:spcBef>
              <a:spcAft>
                <a:spcPts val="0"/>
              </a:spcAft>
              <a:buSzPts val="2400"/>
              <a:buNone/>
              <a:defRPr sz="2400">
                <a:solidFill>
                  <a:schemeClr val="dk2"/>
                </a:solidFill>
                <a:latin typeface="Quicksand"/>
                <a:ea typeface="Quicksand"/>
                <a:cs typeface="Quicksand"/>
                <a:sym typeface="Quicksand"/>
              </a:defRPr>
            </a:lvl1pPr>
            <a:lvl2pPr lvl="1">
              <a:spcBef>
                <a:spcPts val="0"/>
              </a:spcBef>
              <a:spcAft>
                <a:spcPts val="0"/>
              </a:spcAft>
              <a:buSzPts val="2400"/>
              <a:buNone/>
              <a:defRPr sz="2400">
                <a:latin typeface="Quicksand"/>
                <a:ea typeface="Quicksand"/>
                <a:cs typeface="Quicksand"/>
                <a:sym typeface="Quicksand"/>
              </a:defRPr>
            </a:lvl2pPr>
            <a:lvl3pPr lvl="2">
              <a:spcBef>
                <a:spcPts val="0"/>
              </a:spcBef>
              <a:spcAft>
                <a:spcPts val="0"/>
              </a:spcAft>
              <a:buSzPts val="2400"/>
              <a:buNone/>
              <a:defRPr sz="2400">
                <a:latin typeface="Quicksand"/>
                <a:ea typeface="Quicksand"/>
                <a:cs typeface="Quicksand"/>
                <a:sym typeface="Quicksand"/>
              </a:defRPr>
            </a:lvl3pPr>
            <a:lvl4pPr lvl="3">
              <a:spcBef>
                <a:spcPts val="0"/>
              </a:spcBef>
              <a:spcAft>
                <a:spcPts val="0"/>
              </a:spcAft>
              <a:buSzPts val="2400"/>
              <a:buNone/>
              <a:defRPr sz="2400">
                <a:latin typeface="Quicksand"/>
                <a:ea typeface="Quicksand"/>
                <a:cs typeface="Quicksand"/>
                <a:sym typeface="Quicksand"/>
              </a:defRPr>
            </a:lvl4pPr>
            <a:lvl5pPr lvl="4">
              <a:spcBef>
                <a:spcPts val="0"/>
              </a:spcBef>
              <a:spcAft>
                <a:spcPts val="0"/>
              </a:spcAft>
              <a:buSzPts val="2400"/>
              <a:buNone/>
              <a:defRPr sz="2400">
                <a:latin typeface="Quicksand"/>
                <a:ea typeface="Quicksand"/>
                <a:cs typeface="Quicksand"/>
                <a:sym typeface="Quicksand"/>
              </a:defRPr>
            </a:lvl5pPr>
            <a:lvl6pPr lvl="5">
              <a:spcBef>
                <a:spcPts val="0"/>
              </a:spcBef>
              <a:spcAft>
                <a:spcPts val="0"/>
              </a:spcAft>
              <a:buSzPts val="2400"/>
              <a:buNone/>
              <a:defRPr sz="2400">
                <a:latin typeface="Quicksand"/>
                <a:ea typeface="Quicksand"/>
                <a:cs typeface="Quicksand"/>
                <a:sym typeface="Quicksand"/>
              </a:defRPr>
            </a:lvl6pPr>
            <a:lvl7pPr lvl="6">
              <a:spcBef>
                <a:spcPts val="0"/>
              </a:spcBef>
              <a:spcAft>
                <a:spcPts val="0"/>
              </a:spcAft>
              <a:buSzPts val="2400"/>
              <a:buNone/>
              <a:defRPr sz="2400">
                <a:latin typeface="Quicksand"/>
                <a:ea typeface="Quicksand"/>
                <a:cs typeface="Quicksand"/>
                <a:sym typeface="Quicksand"/>
              </a:defRPr>
            </a:lvl7pPr>
            <a:lvl8pPr lvl="7">
              <a:spcBef>
                <a:spcPts val="0"/>
              </a:spcBef>
              <a:spcAft>
                <a:spcPts val="0"/>
              </a:spcAft>
              <a:buSzPts val="2400"/>
              <a:buNone/>
              <a:defRPr sz="2400">
                <a:latin typeface="Quicksand"/>
                <a:ea typeface="Quicksand"/>
                <a:cs typeface="Quicksand"/>
                <a:sym typeface="Quicksand"/>
              </a:defRPr>
            </a:lvl8pPr>
            <a:lvl9pPr lvl="8">
              <a:spcBef>
                <a:spcPts val="0"/>
              </a:spcBef>
              <a:spcAft>
                <a:spcPts val="0"/>
              </a:spcAft>
              <a:buSzPts val="2400"/>
              <a:buNone/>
              <a:defRPr sz="2400">
                <a:latin typeface="Quicksand"/>
                <a:ea typeface="Quicksand"/>
                <a:cs typeface="Quicksand"/>
                <a:sym typeface="Quicksand"/>
              </a:defRPr>
            </a:lvl9pPr>
          </a:lstStyle>
          <a:p>
            <a:endParaRPr/>
          </a:p>
        </p:txBody>
      </p:sp>
      <p:sp>
        <p:nvSpPr>
          <p:cNvPr id="423" name="Google Shape;423;p16"/>
          <p:cNvSpPr txBox="1">
            <a:spLocks noGrp="1"/>
          </p:cNvSpPr>
          <p:nvPr>
            <p:ph type="title" idx="2"/>
          </p:nvPr>
        </p:nvSpPr>
        <p:spPr>
          <a:xfrm>
            <a:off x="1638750" y="3133902"/>
            <a:ext cx="5866500" cy="406500"/>
          </a:xfrm>
          <a:prstGeom prst="rect">
            <a:avLst/>
          </a:prstGeom>
        </p:spPr>
        <p:txBody>
          <a:bodyPr spcFirstLastPara="1" wrap="square" lIns="0" tIns="0" rIns="0" bIns="0" anchor="t" anchorCtr="0">
            <a:noAutofit/>
          </a:bodyPr>
          <a:lstStyle>
            <a:lvl1pPr lvl="0" rtl="0">
              <a:spcBef>
                <a:spcPts val="0"/>
              </a:spcBef>
              <a:spcAft>
                <a:spcPts val="0"/>
              </a:spcAft>
              <a:buSzPts val="1600"/>
              <a:buNone/>
              <a:defRPr sz="2400">
                <a:latin typeface="UTM Bebas" panose="02040603050506020204" pitchFamily="18" charset="0"/>
              </a:defRPr>
            </a:lvl1pPr>
            <a:lvl2pPr lvl="1" rtl="0">
              <a:spcBef>
                <a:spcPts val="0"/>
              </a:spcBef>
              <a:spcAft>
                <a:spcPts val="0"/>
              </a:spcAft>
              <a:buSzPts val="1600"/>
              <a:buFont typeface="Bebas Neue"/>
              <a:buNone/>
              <a:defRPr sz="1600">
                <a:latin typeface="Bebas Neue"/>
                <a:ea typeface="Bebas Neue"/>
                <a:cs typeface="Bebas Neue"/>
                <a:sym typeface="Bebas Neue"/>
              </a:defRPr>
            </a:lvl2pPr>
            <a:lvl3pPr lvl="2" rtl="0">
              <a:spcBef>
                <a:spcPts val="0"/>
              </a:spcBef>
              <a:spcAft>
                <a:spcPts val="0"/>
              </a:spcAft>
              <a:buSzPts val="1600"/>
              <a:buFont typeface="Bebas Neue"/>
              <a:buNone/>
              <a:defRPr sz="1600">
                <a:latin typeface="Bebas Neue"/>
                <a:ea typeface="Bebas Neue"/>
                <a:cs typeface="Bebas Neue"/>
                <a:sym typeface="Bebas Neue"/>
              </a:defRPr>
            </a:lvl3pPr>
            <a:lvl4pPr lvl="3" rtl="0">
              <a:spcBef>
                <a:spcPts val="0"/>
              </a:spcBef>
              <a:spcAft>
                <a:spcPts val="0"/>
              </a:spcAft>
              <a:buSzPts val="1600"/>
              <a:buFont typeface="Bebas Neue"/>
              <a:buNone/>
              <a:defRPr sz="1600">
                <a:latin typeface="Bebas Neue"/>
                <a:ea typeface="Bebas Neue"/>
                <a:cs typeface="Bebas Neue"/>
                <a:sym typeface="Bebas Neue"/>
              </a:defRPr>
            </a:lvl4pPr>
            <a:lvl5pPr lvl="4" rtl="0">
              <a:spcBef>
                <a:spcPts val="0"/>
              </a:spcBef>
              <a:spcAft>
                <a:spcPts val="0"/>
              </a:spcAft>
              <a:buSzPts val="1600"/>
              <a:buFont typeface="Bebas Neue"/>
              <a:buNone/>
              <a:defRPr sz="1600">
                <a:latin typeface="Bebas Neue"/>
                <a:ea typeface="Bebas Neue"/>
                <a:cs typeface="Bebas Neue"/>
                <a:sym typeface="Bebas Neue"/>
              </a:defRPr>
            </a:lvl5pPr>
            <a:lvl6pPr lvl="5" rtl="0">
              <a:spcBef>
                <a:spcPts val="0"/>
              </a:spcBef>
              <a:spcAft>
                <a:spcPts val="0"/>
              </a:spcAft>
              <a:buSzPts val="1600"/>
              <a:buFont typeface="Bebas Neue"/>
              <a:buNone/>
              <a:defRPr sz="1600">
                <a:latin typeface="Bebas Neue"/>
                <a:ea typeface="Bebas Neue"/>
                <a:cs typeface="Bebas Neue"/>
                <a:sym typeface="Bebas Neue"/>
              </a:defRPr>
            </a:lvl6pPr>
            <a:lvl7pPr lvl="6" rtl="0">
              <a:spcBef>
                <a:spcPts val="0"/>
              </a:spcBef>
              <a:spcAft>
                <a:spcPts val="0"/>
              </a:spcAft>
              <a:buSzPts val="1600"/>
              <a:buFont typeface="Bebas Neue"/>
              <a:buNone/>
              <a:defRPr sz="1600">
                <a:latin typeface="Bebas Neue"/>
                <a:ea typeface="Bebas Neue"/>
                <a:cs typeface="Bebas Neue"/>
                <a:sym typeface="Bebas Neue"/>
              </a:defRPr>
            </a:lvl7pPr>
            <a:lvl8pPr lvl="7" rtl="0">
              <a:spcBef>
                <a:spcPts val="0"/>
              </a:spcBef>
              <a:spcAft>
                <a:spcPts val="0"/>
              </a:spcAft>
              <a:buSzPts val="1600"/>
              <a:buFont typeface="Bebas Neue"/>
              <a:buNone/>
              <a:defRPr sz="1600">
                <a:latin typeface="Bebas Neue"/>
                <a:ea typeface="Bebas Neue"/>
                <a:cs typeface="Bebas Neue"/>
                <a:sym typeface="Bebas Neue"/>
              </a:defRPr>
            </a:lvl8pPr>
            <a:lvl9pPr lvl="8" rtl="0">
              <a:spcBef>
                <a:spcPts val="0"/>
              </a:spcBef>
              <a:spcAft>
                <a:spcPts val="0"/>
              </a:spcAft>
              <a:buSzPts val="1600"/>
              <a:buFont typeface="Bebas Neue"/>
              <a:buNone/>
              <a:defRPr sz="1600">
                <a:latin typeface="Bebas Neue"/>
                <a:ea typeface="Bebas Neue"/>
                <a:cs typeface="Bebas Neue"/>
                <a:sym typeface="Bebas Neue"/>
              </a:defRPr>
            </a:lvl9pPr>
          </a:lstStyle>
          <a:p>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CUSTOM_13">
    <p:spTree>
      <p:nvGrpSpPr>
        <p:cNvPr id="1" name="Shape 501"/>
        <p:cNvGrpSpPr/>
        <p:nvPr/>
      </p:nvGrpSpPr>
      <p:grpSpPr>
        <a:xfrm>
          <a:off x="0" y="0"/>
          <a:ext cx="0" cy="0"/>
          <a:chOff x="0" y="0"/>
          <a:chExt cx="0" cy="0"/>
        </a:xfrm>
      </p:grpSpPr>
      <p:sp>
        <p:nvSpPr>
          <p:cNvPr id="502" name="Google Shape;502;p19"/>
          <p:cNvSpPr txBox="1">
            <a:spLocks noGrp="1"/>
          </p:cNvSpPr>
          <p:nvPr>
            <p:ph type="title"/>
          </p:nvPr>
        </p:nvSpPr>
        <p:spPr>
          <a:xfrm>
            <a:off x="4180138" y="1249425"/>
            <a:ext cx="2729400" cy="1943100"/>
          </a:xfrm>
          <a:prstGeom prst="rect">
            <a:avLst/>
          </a:prstGeom>
        </p:spPr>
        <p:txBody>
          <a:bodyPr spcFirstLastPara="1" wrap="square" lIns="0" tIns="0" rIns="0" bIns="0" anchor="t" anchorCtr="0">
            <a:noAutofit/>
          </a:bodyPr>
          <a:lstStyle>
            <a:lvl1pPr lvl="0" rtl="0">
              <a:spcBef>
                <a:spcPts val="0"/>
              </a:spcBef>
              <a:spcAft>
                <a:spcPts val="0"/>
              </a:spcAft>
              <a:buSzPts val="4200"/>
              <a:buNone/>
              <a:defRPr sz="4200">
                <a:latin typeface="UTM Bebas" panose="02040603050506020204" pitchFamily="18" charset="0"/>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dirty="0"/>
          </a:p>
        </p:txBody>
      </p:sp>
      <p:sp>
        <p:nvSpPr>
          <p:cNvPr id="503" name="Google Shape;503;p19"/>
          <p:cNvSpPr txBox="1">
            <a:spLocks noGrp="1"/>
          </p:cNvSpPr>
          <p:nvPr>
            <p:ph type="subTitle" idx="1"/>
          </p:nvPr>
        </p:nvSpPr>
        <p:spPr>
          <a:xfrm>
            <a:off x="4180138" y="3192675"/>
            <a:ext cx="2729400" cy="701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04" name="Google Shape;504;p19"/>
          <p:cNvSpPr txBox="1">
            <a:spLocks noGrp="1"/>
          </p:cNvSpPr>
          <p:nvPr>
            <p:ph type="title" idx="2" hasCustomPrompt="1"/>
          </p:nvPr>
        </p:nvSpPr>
        <p:spPr>
          <a:xfrm>
            <a:off x="1748513" y="1289150"/>
            <a:ext cx="1261500" cy="1284600"/>
          </a:xfrm>
          <a:prstGeom prst="rect">
            <a:avLst/>
          </a:prstGeom>
        </p:spPr>
        <p:txBody>
          <a:bodyPr spcFirstLastPara="1" wrap="square" lIns="0" tIns="0" rIns="0" bIns="0" anchor="t" anchorCtr="0">
            <a:noAutofit/>
          </a:bodyPr>
          <a:lstStyle>
            <a:lvl1pPr lvl="0" rtl="0">
              <a:spcBef>
                <a:spcPts val="0"/>
              </a:spcBef>
              <a:spcAft>
                <a:spcPts val="0"/>
              </a:spcAft>
              <a:buSzPts val="7200"/>
              <a:buNone/>
              <a:defRPr sz="9100">
                <a:solidFill>
                  <a:schemeClr val="accent2"/>
                </a:solidFill>
                <a:latin typeface="UTM Bebas" panose="02040603050506020204" pitchFamily="18" charset="0"/>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rPr dirty="0"/>
              <a:t>xx%</a:t>
            </a:r>
          </a:p>
        </p:txBody>
      </p:sp>
      <p:grpSp>
        <p:nvGrpSpPr>
          <p:cNvPr id="505" name="Google Shape;505;p19"/>
          <p:cNvGrpSpPr/>
          <p:nvPr/>
        </p:nvGrpSpPr>
        <p:grpSpPr>
          <a:xfrm flipH="1">
            <a:off x="8559523" y="1128258"/>
            <a:ext cx="584466" cy="3281784"/>
            <a:chOff x="8559523" y="1128258"/>
            <a:chExt cx="584466" cy="3281784"/>
          </a:xfrm>
        </p:grpSpPr>
        <p:sp>
          <p:nvSpPr>
            <p:cNvPr id="506" name="Google Shape;506;p19"/>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9"/>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5" name="Google Shape;515;p19"/>
          <p:cNvGrpSpPr/>
          <p:nvPr/>
        </p:nvGrpSpPr>
        <p:grpSpPr>
          <a:xfrm>
            <a:off x="-7" y="0"/>
            <a:ext cx="1295404" cy="3623066"/>
            <a:chOff x="-7" y="0"/>
            <a:chExt cx="1295404" cy="3623066"/>
          </a:xfrm>
        </p:grpSpPr>
        <p:grpSp>
          <p:nvGrpSpPr>
            <p:cNvPr id="516" name="Google Shape;516;p19"/>
            <p:cNvGrpSpPr/>
            <p:nvPr/>
          </p:nvGrpSpPr>
          <p:grpSpPr>
            <a:xfrm>
              <a:off x="-7" y="0"/>
              <a:ext cx="643914" cy="3623066"/>
              <a:chOff x="-7" y="0"/>
              <a:chExt cx="643914" cy="3623066"/>
            </a:xfrm>
          </p:grpSpPr>
          <p:sp>
            <p:nvSpPr>
              <p:cNvPr id="517" name="Google Shape;517;p19"/>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9"/>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9"/>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9"/>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9"/>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9"/>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9"/>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9"/>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9"/>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9"/>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9"/>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9" name="Google Shape;529;p19"/>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9"/>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19"/>
          <p:cNvGrpSpPr/>
          <p:nvPr/>
        </p:nvGrpSpPr>
        <p:grpSpPr>
          <a:xfrm>
            <a:off x="294125" y="4807625"/>
            <a:ext cx="425883" cy="216100"/>
            <a:chOff x="259675" y="4807625"/>
            <a:chExt cx="425883" cy="216100"/>
          </a:xfrm>
        </p:grpSpPr>
        <p:sp>
          <p:nvSpPr>
            <p:cNvPr id="532" name="Google Shape;532;p19"/>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9"/>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9"/>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19"/>
          <p:cNvSpPr/>
          <p:nvPr/>
        </p:nvSpPr>
        <p:spPr>
          <a:xfrm>
            <a:off x="1217100" y="872100"/>
            <a:ext cx="6709800" cy="33993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2">
  <p:cSld name="CUSTOM_33">
    <p:spTree>
      <p:nvGrpSpPr>
        <p:cNvPr id="1" name="Shape 536"/>
        <p:cNvGrpSpPr/>
        <p:nvPr/>
      </p:nvGrpSpPr>
      <p:grpSpPr>
        <a:xfrm>
          <a:off x="0" y="0"/>
          <a:ext cx="0" cy="0"/>
          <a:chOff x="0" y="0"/>
          <a:chExt cx="0" cy="0"/>
        </a:xfrm>
      </p:grpSpPr>
      <p:sp>
        <p:nvSpPr>
          <p:cNvPr id="537" name="Google Shape;537;p20"/>
          <p:cNvSpPr txBox="1">
            <a:spLocks noGrp="1"/>
          </p:cNvSpPr>
          <p:nvPr>
            <p:ph type="title"/>
          </p:nvPr>
        </p:nvSpPr>
        <p:spPr>
          <a:xfrm>
            <a:off x="4180138" y="1249425"/>
            <a:ext cx="2729400" cy="1943100"/>
          </a:xfrm>
          <a:prstGeom prst="rect">
            <a:avLst/>
          </a:prstGeom>
        </p:spPr>
        <p:txBody>
          <a:bodyPr spcFirstLastPara="1" wrap="square" lIns="0" tIns="0" rIns="0" bIns="0" anchor="t" anchorCtr="0">
            <a:noAutofit/>
          </a:bodyPr>
          <a:lstStyle>
            <a:lvl1pPr lvl="0" algn="l" rtl="0">
              <a:spcBef>
                <a:spcPts val="0"/>
              </a:spcBef>
              <a:spcAft>
                <a:spcPts val="0"/>
              </a:spcAft>
              <a:buSzPts val="4200"/>
              <a:buNone/>
              <a:defRPr sz="4200">
                <a:latin typeface="UTM Bebas" panose="02040603050506020204" pitchFamily="18" charset="0"/>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dirty="0"/>
          </a:p>
        </p:txBody>
      </p:sp>
      <p:sp>
        <p:nvSpPr>
          <p:cNvPr id="538" name="Google Shape;538;p20"/>
          <p:cNvSpPr txBox="1">
            <a:spLocks noGrp="1"/>
          </p:cNvSpPr>
          <p:nvPr>
            <p:ph type="subTitle" idx="1"/>
          </p:nvPr>
        </p:nvSpPr>
        <p:spPr>
          <a:xfrm>
            <a:off x="4180138" y="3192675"/>
            <a:ext cx="2729400" cy="701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9" name="Google Shape;539;p20"/>
          <p:cNvSpPr txBox="1">
            <a:spLocks noGrp="1"/>
          </p:cNvSpPr>
          <p:nvPr>
            <p:ph type="title" idx="2" hasCustomPrompt="1"/>
          </p:nvPr>
        </p:nvSpPr>
        <p:spPr>
          <a:xfrm>
            <a:off x="2246013" y="1929450"/>
            <a:ext cx="1261500" cy="1284600"/>
          </a:xfrm>
          <a:prstGeom prst="rect">
            <a:avLst/>
          </a:prstGeom>
        </p:spPr>
        <p:txBody>
          <a:bodyPr spcFirstLastPara="1" wrap="square" lIns="0" tIns="0" rIns="0" bIns="0" anchor="t" anchorCtr="0">
            <a:noAutofit/>
          </a:bodyPr>
          <a:lstStyle>
            <a:lvl1pPr lvl="0" rtl="0">
              <a:spcBef>
                <a:spcPts val="0"/>
              </a:spcBef>
              <a:spcAft>
                <a:spcPts val="0"/>
              </a:spcAft>
              <a:buSzPts val="7200"/>
              <a:buNone/>
              <a:defRPr sz="9100">
                <a:solidFill>
                  <a:schemeClr val="accent2"/>
                </a:solidFill>
                <a:latin typeface="UTM Bebas" panose="02040603050506020204" pitchFamily="18" charset="0"/>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rPr dirty="0"/>
              <a:t>xx%</a:t>
            </a:r>
          </a:p>
        </p:txBody>
      </p:sp>
      <p:grpSp>
        <p:nvGrpSpPr>
          <p:cNvPr id="540" name="Google Shape;540;p20"/>
          <p:cNvGrpSpPr/>
          <p:nvPr/>
        </p:nvGrpSpPr>
        <p:grpSpPr>
          <a:xfrm flipH="1">
            <a:off x="8559523" y="1128258"/>
            <a:ext cx="584466" cy="3281784"/>
            <a:chOff x="8559523" y="1128258"/>
            <a:chExt cx="584466" cy="3281784"/>
          </a:xfrm>
        </p:grpSpPr>
        <p:sp>
          <p:nvSpPr>
            <p:cNvPr id="541" name="Google Shape;541;p20"/>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 name="Google Shape;550;p20"/>
          <p:cNvGrpSpPr/>
          <p:nvPr/>
        </p:nvGrpSpPr>
        <p:grpSpPr>
          <a:xfrm>
            <a:off x="-7" y="0"/>
            <a:ext cx="1295404" cy="3623066"/>
            <a:chOff x="-7" y="0"/>
            <a:chExt cx="1295404" cy="3623066"/>
          </a:xfrm>
        </p:grpSpPr>
        <p:grpSp>
          <p:nvGrpSpPr>
            <p:cNvPr id="551" name="Google Shape;551;p20"/>
            <p:cNvGrpSpPr/>
            <p:nvPr/>
          </p:nvGrpSpPr>
          <p:grpSpPr>
            <a:xfrm>
              <a:off x="-7" y="0"/>
              <a:ext cx="643914" cy="3623066"/>
              <a:chOff x="-7" y="0"/>
              <a:chExt cx="643914" cy="3623066"/>
            </a:xfrm>
          </p:grpSpPr>
          <p:sp>
            <p:nvSpPr>
              <p:cNvPr id="552" name="Google Shape;552;p20"/>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0"/>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4" name="Google Shape;564;p20"/>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6" name="Google Shape;566;p20"/>
          <p:cNvGrpSpPr/>
          <p:nvPr/>
        </p:nvGrpSpPr>
        <p:grpSpPr>
          <a:xfrm>
            <a:off x="294125" y="4807625"/>
            <a:ext cx="425883" cy="216100"/>
            <a:chOff x="259675" y="4807625"/>
            <a:chExt cx="425883" cy="216100"/>
          </a:xfrm>
        </p:grpSpPr>
        <p:sp>
          <p:nvSpPr>
            <p:cNvPr id="567" name="Google Shape;567;p20"/>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4">
  <p:cSld name="CUSTOM_34">
    <p:spTree>
      <p:nvGrpSpPr>
        <p:cNvPr id="1" name="Shape 613"/>
        <p:cNvGrpSpPr/>
        <p:nvPr/>
      </p:nvGrpSpPr>
      <p:grpSpPr>
        <a:xfrm>
          <a:off x="0" y="0"/>
          <a:ext cx="0" cy="0"/>
          <a:chOff x="0" y="0"/>
          <a:chExt cx="0" cy="0"/>
        </a:xfrm>
      </p:grpSpPr>
      <p:sp>
        <p:nvSpPr>
          <p:cNvPr id="614" name="Google Shape;614;p22"/>
          <p:cNvSpPr txBox="1">
            <a:spLocks noGrp="1"/>
          </p:cNvSpPr>
          <p:nvPr>
            <p:ph type="title"/>
          </p:nvPr>
        </p:nvSpPr>
        <p:spPr>
          <a:xfrm>
            <a:off x="3904400" y="1886713"/>
            <a:ext cx="2729400" cy="631200"/>
          </a:xfrm>
          <a:prstGeom prst="rect">
            <a:avLst/>
          </a:prstGeom>
        </p:spPr>
        <p:txBody>
          <a:bodyPr spcFirstLastPara="1" wrap="square" lIns="0" tIns="0" rIns="0" bIns="0" anchor="t" anchorCtr="0">
            <a:noAutofit/>
          </a:bodyPr>
          <a:lstStyle>
            <a:lvl1pPr lvl="0" algn="l" rtl="0">
              <a:spcBef>
                <a:spcPts val="0"/>
              </a:spcBef>
              <a:spcAft>
                <a:spcPts val="0"/>
              </a:spcAft>
              <a:buSzPts val="4200"/>
              <a:buNone/>
              <a:defRPr sz="4200">
                <a:solidFill>
                  <a:schemeClr val="dk1"/>
                </a:solidFill>
                <a:latin typeface="UTM Bebas" panose="02040603050506020204" pitchFamily="18" charset="0"/>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dirty="0"/>
          </a:p>
        </p:txBody>
      </p:sp>
      <p:sp>
        <p:nvSpPr>
          <p:cNvPr id="615" name="Google Shape;615;p22"/>
          <p:cNvSpPr txBox="1">
            <a:spLocks noGrp="1"/>
          </p:cNvSpPr>
          <p:nvPr>
            <p:ph type="subTitle" idx="1"/>
          </p:nvPr>
        </p:nvSpPr>
        <p:spPr>
          <a:xfrm>
            <a:off x="3904388" y="2625593"/>
            <a:ext cx="2729400" cy="6312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16" name="Google Shape;616;p22"/>
          <p:cNvSpPr txBox="1">
            <a:spLocks noGrp="1"/>
          </p:cNvSpPr>
          <p:nvPr>
            <p:ph type="title" idx="2" hasCustomPrompt="1"/>
          </p:nvPr>
        </p:nvSpPr>
        <p:spPr>
          <a:xfrm>
            <a:off x="2275150" y="1929450"/>
            <a:ext cx="1261500" cy="1284600"/>
          </a:xfrm>
          <a:prstGeom prst="rect">
            <a:avLst/>
          </a:prstGeom>
        </p:spPr>
        <p:txBody>
          <a:bodyPr spcFirstLastPara="1" wrap="square" lIns="0" tIns="0" rIns="0" bIns="0" anchor="t" anchorCtr="0">
            <a:noAutofit/>
          </a:bodyPr>
          <a:lstStyle>
            <a:lvl1pPr lvl="0" algn="l" rtl="0">
              <a:spcBef>
                <a:spcPts val="0"/>
              </a:spcBef>
              <a:spcAft>
                <a:spcPts val="0"/>
              </a:spcAft>
              <a:buSzPts val="7200"/>
              <a:buNone/>
              <a:defRPr sz="9100">
                <a:solidFill>
                  <a:schemeClr val="dk1"/>
                </a:solidFill>
                <a:latin typeface="UTM Bebas" panose="02040603050506020204" pitchFamily="18" charset="0"/>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rPr dirty="0"/>
              <a:t>xx%</a:t>
            </a:r>
          </a:p>
        </p:txBody>
      </p:sp>
      <p:grpSp>
        <p:nvGrpSpPr>
          <p:cNvPr id="617" name="Google Shape;617;p22"/>
          <p:cNvGrpSpPr/>
          <p:nvPr/>
        </p:nvGrpSpPr>
        <p:grpSpPr>
          <a:xfrm flipH="1">
            <a:off x="8559523" y="1128258"/>
            <a:ext cx="584466" cy="3281784"/>
            <a:chOff x="8559523" y="1128258"/>
            <a:chExt cx="584466" cy="3281784"/>
          </a:xfrm>
        </p:grpSpPr>
        <p:sp>
          <p:nvSpPr>
            <p:cNvPr id="618" name="Google Shape;618;p22"/>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2"/>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2"/>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2"/>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2"/>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2"/>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2"/>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2"/>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2"/>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7" name="Google Shape;627;p22"/>
          <p:cNvGrpSpPr/>
          <p:nvPr/>
        </p:nvGrpSpPr>
        <p:grpSpPr>
          <a:xfrm>
            <a:off x="-7" y="0"/>
            <a:ext cx="1295404" cy="3623066"/>
            <a:chOff x="-7" y="0"/>
            <a:chExt cx="1295404" cy="3623066"/>
          </a:xfrm>
        </p:grpSpPr>
        <p:grpSp>
          <p:nvGrpSpPr>
            <p:cNvPr id="628" name="Google Shape;628;p22"/>
            <p:cNvGrpSpPr/>
            <p:nvPr/>
          </p:nvGrpSpPr>
          <p:grpSpPr>
            <a:xfrm>
              <a:off x="-7" y="0"/>
              <a:ext cx="643914" cy="3623066"/>
              <a:chOff x="-7" y="0"/>
              <a:chExt cx="643914" cy="3623066"/>
            </a:xfrm>
          </p:grpSpPr>
          <p:sp>
            <p:nvSpPr>
              <p:cNvPr id="629" name="Google Shape;629;p22"/>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2"/>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2"/>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2"/>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2"/>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2"/>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2"/>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2"/>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2"/>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2"/>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2"/>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2"/>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1" name="Google Shape;641;p22"/>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2"/>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22"/>
          <p:cNvGrpSpPr/>
          <p:nvPr/>
        </p:nvGrpSpPr>
        <p:grpSpPr>
          <a:xfrm>
            <a:off x="294125" y="4807625"/>
            <a:ext cx="425883" cy="216100"/>
            <a:chOff x="259675" y="4807625"/>
            <a:chExt cx="425883" cy="216100"/>
          </a:xfrm>
        </p:grpSpPr>
        <p:sp>
          <p:nvSpPr>
            <p:cNvPr id="644" name="Google Shape;644;p22"/>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2"/>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2"/>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_8">
    <p:spTree>
      <p:nvGrpSpPr>
        <p:cNvPr id="1" name="Shape 647"/>
        <p:cNvGrpSpPr/>
        <p:nvPr/>
      </p:nvGrpSpPr>
      <p:grpSpPr>
        <a:xfrm>
          <a:off x="0" y="0"/>
          <a:ext cx="0" cy="0"/>
          <a:chOff x="0" y="0"/>
          <a:chExt cx="0" cy="0"/>
        </a:xfrm>
      </p:grpSpPr>
      <p:sp>
        <p:nvSpPr>
          <p:cNvPr id="648" name="Google Shape;648;p23"/>
          <p:cNvSpPr txBox="1">
            <a:spLocks noGrp="1"/>
          </p:cNvSpPr>
          <p:nvPr>
            <p:ph type="title"/>
          </p:nvPr>
        </p:nvSpPr>
        <p:spPr>
          <a:xfrm>
            <a:off x="4908925" y="1498800"/>
            <a:ext cx="3515100" cy="841800"/>
          </a:xfrm>
          <a:prstGeom prst="rect">
            <a:avLst/>
          </a:prstGeom>
        </p:spPr>
        <p:txBody>
          <a:bodyPr spcFirstLastPara="1" wrap="square" lIns="0" tIns="0" rIns="0" bIns="0" anchor="t" anchorCtr="0">
            <a:noAutofit/>
          </a:bodyPr>
          <a:lstStyle>
            <a:lvl1pPr lvl="0" algn="r" rtl="0">
              <a:spcBef>
                <a:spcPts val="0"/>
              </a:spcBef>
              <a:spcAft>
                <a:spcPts val="0"/>
              </a:spcAft>
              <a:buSzPts val="4500"/>
              <a:buNone/>
              <a:defRPr sz="5000">
                <a:latin typeface="UTM Bebas" panose="02040603050506020204" pitchFamily="18" charset="0"/>
              </a:defRPr>
            </a:lvl1pPr>
            <a:lvl2pPr lvl="1" algn="r" rtl="0">
              <a:spcBef>
                <a:spcPts val="0"/>
              </a:spcBef>
              <a:spcAft>
                <a:spcPts val="0"/>
              </a:spcAft>
              <a:buSzPts val="4500"/>
              <a:buNone/>
              <a:defRPr sz="4500"/>
            </a:lvl2pPr>
            <a:lvl3pPr lvl="2" algn="r" rtl="0">
              <a:spcBef>
                <a:spcPts val="0"/>
              </a:spcBef>
              <a:spcAft>
                <a:spcPts val="0"/>
              </a:spcAft>
              <a:buSzPts val="4500"/>
              <a:buNone/>
              <a:defRPr sz="4500"/>
            </a:lvl3pPr>
            <a:lvl4pPr lvl="3" algn="r" rtl="0">
              <a:spcBef>
                <a:spcPts val="0"/>
              </a:spcBef>
              <a:spcAft>
                <a:spcPts val="0"/>
              </a:spcAft>
              <a:buSzPts val="4500"/>
              <a:buNone/>
              <a:defRPr sz="4500"/>
            </a:lvl4pPr>
            <a:lvl5pPr lvl="4" algn="r" rtl="0">
              <a:spcBef>
                <a:spcPts val="0"/>
              </a:spcBef>
              <a:spcAft>
                <a:spcPts val="0"/>
              </a:spcAft>
              <a:buSzPts val="4500"/>
              <a:buNone/>
              <a:defRPr sz="4500"/>
            </a:lvl5pPr>
            <a:lvl6pPr lvl="5" algn="r" rtl="0">
              <a:spcBef>
                <a:spcPts val="0"/>
              </a:spcBef>
              <a:spcAft>
                <a:spcPts val="0"/>
              </a:spcAft>
              <a:buSzPts val="4500"/>
              <a:buNone/>
              <a:defRPr sz="4500"/>
            </a:lvl6pPr>
            <a:lvl7pPr lvl="6" algn="r" rtl="0">
              <a:spcBef>
                <a:spcPts val="0"/>
              </a:spcBef>
              <a:spcAft>
                <a:spcPts val="0"/>
              </a:spcAft>
              <a:buSzPts val="4500"/>
              <a:buNone/>
              <a:defRPr sz="4500"/>
            </a:lvl7pPr>
            <a:lvl8pPr lvl="7" algn="r" rtl="0">
              <a:spcBef>
                <a:spcPts val="0"/>
              </a:spcBef>
              <a:spcAft>
                <a:spcPts val="0"/>
              </a:spcAft>
              <a:buSzPts val="4500"/>
              <a:buNone/>
              <a:defRPr sz="4500"/>
            </a:lvl8pPr>
            <a:lvl9pPr lvl="8" algn="r" rtl="0">
              <a:spcBef>
                <a:spcPts val="0"/>
              </a:spcBef>
              <a:spcAft>
                <a:spcPts val="0"/>
              </a:spcAft>
              <a:buSzPts val="4500"/>
              <a:buNone/>
              <a:defRPr sz="4500"/>
            </a:lvl9pPr>
          </a:lstStyle>
          <a:p>
            <a:endParaRPr dirty="0"/>
          </a:p>
        </p:txBody>
      </p:sp>
      <p:sp>
        <p:nvSpPr>
          <p:cNvPr id="649" name="Google Shape;649;p23"/>
          <p:cNvSpPr txBox="1">
            <a:spLocks noGrp="1"/>
          </p:cNvSpPr>
          <p:nvPr>
            <p:ph type="subTitle" idx="1"/>
          </p:nvPr>
        </p:nvSpPr>
        <p:spPr>
          <a:xfrm>
            <a:off x="4908925" y="2340600"/>
            <a:ext cx="3515100" cy="14565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CUSTOM_24">
    <p:spTree>
      <p:nvGrpSpPr>
        <p:cNvPr id="1" name="Shape 1011"/>
        <p:cNvGrpSpPr/>
        <p:nvPr/>
      </p:nvGrpSpPr>
      <p:grpSpPr>
        <a:xfrm>
          <a:off x="0" y="0"/>
          <a:ext cx="0" cy="0"/>
          <a:chOff x="0" y="0"/>
          <a:chExt cx="0" cy="0"/>
        </a:xfrm>
      </p:grpSpPr>
      <p:grpSp>
        <p:nvGrpSpPr>
          <p:cNvPr id="1012" name="Google Shape;1012;p39"/>
          <p:cNvGrpSpPr/>
          <p:nvPr/>
        </p:nvGrpSpPr>
        <p:grpSpPr>
          <a:xfrm rot="10800000">
            <a:off x="-29671" y="11222"/>
            <a:ext cx="1758614" cy="3882110"/>
            <a:chOff x="7444711" y="1171313"/>
            <a:chExt cx="1758614" cy="3882110"/>
          </a:xfrm>
        </p:grpSpPr>
        <p:sp>
          <p:nvSpPr>
            <p:cNvPr id="1013" name="Google Shape;1013;p39"/>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9"/>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9"/>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9"/>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9"/>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9"/>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9"/>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9"/>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9"/>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9"/>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9"/>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9"/>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9"/>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9"/>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9"/>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9"/>
            <p:cNvSpPr/>
            <p:nvPr/>
          </p:nvSpPr>
          <p:spPr>
            <a:xfrm rot="10800000" flipH="1">
              <a:off x="7444711" y="47439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9" name="Google Shape;1029;p39"/>
          <p:cNvSpPr txBox="1">
            <a:spLocks noGrp="1"/>
          </p:cNvSpPr>
          <p:nvPr>
            <p:ph type="title"/>
          </p:nvPr>
        </p:nvSpPr>
        <p:spPr>
          <a:xfrm>
            <a:off x="699848" y="1712950"/>
            <a:ext cx="2617800" cy="1610700"/>
          </a:xfrm>
          <a:prstGeom prst="rect">
            <a:avLst/>
          </a:prstGeom>
        </p:spPr>
        <p:txBody>
          <a:bodyPr spcFirstLastPara="1" wrap="square" lIns="0" tIns="0" rIns="0" bIns="0" anchor="ctr" anchorCtr="0">
            <a:noAutofit/>
          </a:bodyPr>
          <a:lstStyle>
            <a:lvl1pPr lvl="0" algn="l" rtl="0">
              <a:spcBef>
                <a:spcPts val="0"/>
              </a:spcBef>
              <a:spcAft>
                <a:spcPts val="0"/>
              </a:spcAft>
              <a:buSzPts val="4800"/>
              <a:buNone/>
              <a:defRPr>
                <a:solidFill>
                  <a:schemeClr val="dk2"/>
                </a:solidFill>
                <a:latin typeface="UTM Bebas" panose="02040603050506020204" pitchFamily="18" charset="0"/>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106"/>
        <p:cNvGrpSpPr/>
        <p:nvPr/>
      </p:nvGrpSpPr>
      <p:grpSpPr>
        <a:xfrm>
          <a:off x="0" y="0"/>
          <a:ext cx="0" cy="0"/>
          <a:chOff x="0" y="0"/>
          <a:chExt cx="0" cy="0"/>
        </a:xfrm>
      </p:grpSpPr>
      <p:sp>
        <p:nvSpPr>
          <p:cNvPr id="1107" name="Google Shape;1107;p43"/>
          <p:cNvSpPr txBox="1">
            <a:spLocks noGrp="1"/>
          </p:cNvSpPr>
          <p:nvPr>
            <p:ph type="title"/>
          </p:nvPr>
        </p:nvSpPr>
        <p:spPr>
          <a:xfrm>
            <a:off x="720000" y="445025"/>
            <a:ext cx="3852000" cy="1079400"/>
          </a:xfrm>
          <a:prstGeom prst="rect">
            <a:avLst/>
          </a:prstGeom>
        </p:spPr>
        <p:txBody>
          <a:bodyPr spcFirstLastPara="1" wrap="square" lIns="0" tIns="0" rIns="0" bIns="0" anchor="ctr" anchorCtr="0">
            <a:noAutofit/>
          </a:bodyPr>
          <a:lstStyle>
            <a:lvl1pPr lvl="0" algn="l" rtl="0">
              <a:spcBef>
                <a:spcPts val="0"/>
              </a:spcBef>
              <a:spcAft>
                <a:spcPts val="0"/>
              </a:spcAft>
              <a:buClr>
                <a:schemeClr val="dk2"/>
              </a:buClr>
              <a:buSzPts val="3600"/>
              <a:buNone/>
              <a:defRPr sz="8100">
                <a:solidFill>
                  <a:schemeClr val="dk2"/>
                </a:solidFill>
                <a:latin typeface="UTM Bebas" panose="02040603050506020204" pitchFamily="18"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
        <p:nvSpPr>
          <p:cNvPr id="1108" name="Google Shape;1108;p43"/>
          <p:cNvSpPr txBox="1">
            <a:spLocks noGrp="1"/>
          </p:cNvSpPr>
          <p:nvPr>
            <p:ph type="subTitle" idx="1"/>
          </p:nvPr>
        </p:nvSpPr>
        <p:spPr>
          <a:xfrm>
            <a:off x="720000" y="2166150"/>
            <a:ext cx="3291300" cy="332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109" name="Google Shape;1109;p43"/>
          <p:cNvSpPr txBox="1">
            <a:spLocks noGrp="1"/>
          </p:cNvSpPr>
          <p:nvPr>
            <p:ph type="subTitle" idx="2"/>
          </p:nvPr>
        </p:nvSpPr>
        <p:spPr>
          <a:xfrm>
            <a:off x="720000" y="2498625"/>
            <a:ext cx="2667300" cy="8265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110" name="Google Shape;1110;p43"/>
          <p:cNvSpPr txBox="1"/>
          <p:nvPr/>
        </p:nvSpPr>
        <p:spPr>
          <a:xfrm>
            <a:off x="720000" y="3650850"/>
            <a:ext cx="3428400" cy="647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2"/>
                </a:solidFill>
                <a:latin typeface="Quicksand"/>
                <a:ea typeface="Quicksand"/>
                <a:cs typeface="Quicksand"/>
                <a:sym typeface="Quicksand"/>
              </a:rPr>
              <a:t>CREDITS: This presentation template was created by </a:t>
            </a:r>
            <a:r>
              <a:rPr lang="en" sz="1200" b="1">
                <a:solidFill>
                  <a:schemeClr val="lt2"/>
                </a:solidFill>
                <a:uFill>
                  <a:noFill/>
                </a:uFill>
                <a:latin typeface="Quicksand"/>
                <a:ea typeface="Quicksand"/>
                <a:cs typeface="Quicksand"/>
                <a:sym typeface="Quicksand"/>
                <a:hlinkClick r:id="rId2">
                  <a:extLst>
                    <a:ext uri="{A12FA001-AC4F-418D-AE19-62706E023703}">
                      <ahyp:hlinkClr xmlns:ahyp="http://schemas.microsoft.com/office/drawing/2018/hyperlinkcolor" val="tx"/>
                    </a:ext>
                  </a:extLst>
                </a:hlinkClick>
              </a:rPr>
              <a:t>Slidesgo</a:t>
            </a:r>
            <a:r>
              <a:rPr lang="en" sz="1200">
                <a:solidFill>
                  <a:schemeClr val="dk2"/>
                </a:solidFill>
                <a:latin typeface="Quicksand"/>
                <a:ea typeface="Quicksand"/>
                <a:cs typeface="Quicksand"/>
                <a:sym typeface="Quicksand"/>
              </a:rPr>
              <a:t>, including icons by </a:t>
            </a:r>
            <a:r>
              <a:rPr lang="en" sz="1200" b="1">
                <a:solidFill>
                  <a:schemeClr val="lt2"/>
                </a:solidFill>
                <a:uFill>
                  <a:noFill/>
                </a:uFill>
                <a:latin typeface="Quicksand"/>
                <a:ea typeface="Quicksand"/>
                <a:cs typeface="Quicksand"/>
                <a:sym typeface="Quicksand"/>
                <a:hlinkClick r:id="rId3">
                  <a:extLst>
                    <a:ext uri="{A12FA001-AC4F-418D-AE19-62706E023703}">
                      <ahyp:hlinkClr xmlns:ahyp="http://schemas.microsoft.com/office/drawing/2018/hyperlinkcolor" val="tx"/>
                    </a:ext>
                  </a:extLst>
                </a:hlinkClick>
              </a:rPr>
              <a:t>Flaticon</a:t>
            </a:r>
            <a:r>
              <a:rPr lang="en" sz="1200">
                <a:solidFill>
                  <a:schemeClr val="dk2"/>
                </a:solidFill>
                <a:latin typeface="Quicksand"/>
                <a:ea typeface="Quicksand"/>
                <a:cs typeface="Quicksand"/>
                <a:sym typeface="Quicksand"/>
              </a:rPr>
              <a:t>, and infographics &amp; images by </a:t>
            </a:r>
            <a:r>
              <a:rPr lang="en" sz="1200" b="1">
                <a:solidFill>
                  <a:schemeClr val="lt2"/>
                </a:solidFill>
                <a:uFill>
                  <a:noFill/>
                </a:uFill>
                <a:latin typeface="Quicksand"/>
                <a:ea typeface="Quicksand"/>
                <a:cs typeface="Quicksand"/>
                <a:sym typeface="Quicksand"/>
                <a:hlinkClick r:id="rId4">
                  <a:extLst>
                    <a:ext uri="{A12FA001-AC4F-418D-AE19-62706E023703}">
                      <ahyp:hlinkClr xmlns:ahyp="http://schemas.microsoft.com/office/drawing/2018/hyperlinkcolor" val="tx"/>
                    </a:ext>
                  </a:extLst>
                </a:hlinkClick>
              </a:rPr>
              <a:t>Freepik</a:t>
            </a:r>
            <a:endParaRPr b="1">
              <a:solidFill>
                <a:schemeClr val="lt2"/>
              </a:solidFill>
              <a:latin typeface="Quicksand"/>
              <a:ea typeface="Quicksand"/>
              <a:cs typeface="Quicksand"/>
              <a:sym typeface="Quicksan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
  <p:cSld name="CUSTOM_29">
    <p:spTree>
      <p:nvGrpSpPr>
        <p:cNvPr id="1" name="Shape 1111"/>
        <p:cNvGrpSpPr/>
        <p:nvPr/>
      </p:nvGrpSpPr>
      <p:grpSpPr>
        <a:xfrm>
          <a:off x="0" y="0"/>
          <a:ext cx="0" cy="0"/>
          <a:chOff x="0" y="0"/>
          <a:chExt cx="0" cy="0"/>
        </a:xfrm>
      </p:grpSpPr>
      <p:grpSp>
        <p:nvGrpSpPr>
          <p:cNvPr id="1112" name="Google Shape;1112;p44"/>
          <p:cNvGrpSpPr/>
          <p:nvPr/>
        </p:nvGrpSpPr>
        <p:grpSpPr>
          <a:xfrm>
            <a:off x="-7" y="0"/>
            <a:ext cx="9143996" cy="5023725"/>
            <a:chOff x="-7" y="0"/>
            <a:chExt cx="9143996" cy="5023725"/>
          </a:xfrm>
        </p:grpSpPr>
        <p:grpSp>
          <p:nvGrpSpPr>
            <p:cNvPr id="1113" name="Google Shape;1113;p44"/>
            <p:cNvGrpSpPr/>
            <p:nvPr/>
          </p:nvGrpSpPr>
          <p:grpSpPr>
            <a:xfrm flipH="1">
              <a:off x="8559523" y="1128258"/>
              <a:ext cx="584466" cy="3281784"/>
              <a:chOff x="8559523" y="1128258"/>
              <a:chExt cx="584466" cy="3281784"/>
            </a:xfrm>
          </p:grpSpPr>
          <p:sp>
            <p:nvSpPr>
              <p:cNvPr id="1114" name="Google Shape;1114;p44"/>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4"/>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4"/>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4"/>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4"/>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3" name="Google Shape;1123;p44"/>
            <p:cNvGrpSpPr/>
            <p:nvPr/>
          </p:nvGrpSpPr>
          <p:grpSpPr>
            <a:xfrm>
              <a:off x="-7" y="0"/>
              <a:ext cx="1295404" cy="3623066"/>
              <a:chOff x="-7" y="0"/>
              <a:chExt cx="1295404" cy="3623066"/>
            </a:xfrm>
          </p:grpSpPr>
          <p:grpSp>
            <p:nvGrpSpPr>
              <p:cNvPr id="1124" name="Google Shape;1124;p44"/>
              <p:cNvGrpSpPr/>
              <p:nvPr/>
            </p:nvGrpSpPr>
            <p:grpSpPr>
              <a:xfrm>
                <a:off x="-7" y="0"/>
                <a:ext cx="643914" cy="3623066"/>
                <a:chOff x="-7" y="0"/>
                <a:chExt cx="643914" cy="3623066"/>
              </a:xfrm>
            </p:grpSpPr>
            <p:sp>
              <p:nvSpPr>
                <p:cNvPr id="1125" name="Google Shape;1125;p44"/>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4"/>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4"/>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4"/>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4"/>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4"/>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4"/>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4"/>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4"/>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4"/>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4"/>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7" name="Google Shape;1137;p44"/>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4"/>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9" name="Google Shape;1139;p44"/>
            <p:cNvGrpSpPr/>
            <p:nvPr/>
          </p:nvGrpSpPr>
          <p:grpSpPr>
            <a:xfrm>
              <a:off x="294125" y="4807625"/>
              <a:ext cx="425883" cy="216100"/>
              <a:chOff x="259675" y="4807625"/>
              <a:chExt cx="425883" cy="216100"/>
            </a:xfrm>
          </p:grpSpPr>
          <p:sp>
            <p:nvSpPr>
              <p:cNvPr id="1140" name="Google Shape;1140;p44"/>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4"/>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4"/>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30">
    <p:spTree>
      <p:nvGrpSpPr>
        <p:cNvPr id="1" name="Shape 1143"/>
        <p:cNvGrpSpPr/>
        <p:nvPr/>
      </p:nvGrpSpPr>
      <p:grpSpPr>
        <a:xfrm>
          <a:off x="0" y="0"/>
          <a:ext cx="0" cy="0"/>
          <a:chOff x="0" y="0"/>
          <a:chExt cx="0" cy="0"/>
        </a:xfrm>
      </p:grpSpPr>
      <p:grpSp>
        <p:nvGrpSpPr>
          <p:cNvPr id="1144" name="Google Shape;1144;p45"/>
          <p:cNvGrpSpPr/>
          <p:nvPr/>
        </p:nvGrpSpPr>
        <p:grpSpPr>
          <a:xfrm flipH="1">
            <a:off x="-323200" y="4603363"/>
            <a:ext cx="2758303" cy="193976"/>
            <a:chOff x="-344350" y="4817800"/>
            <a:chExt cx="2758303" cy="193976"/>
          </a:xfrm>
        </p:grpSpPr>
        <p:sp>
          <p:nvSpPr>
            <p:cNvPr id="1145" name="Google Shape;1145;p45"/>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5"/>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5"/>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5"/>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45"/>
          <p:cNvGrpSpPr/>
          <p:nvPr/>
        </p:nvGrpSpPr>
        <p:grpSpPr>
          <a:xfrm rot="10800000" flipH="1">
            <a:off x="8589197" y="1197104"/>
            <a:ext cx="584466" cy="3946393"/>
            <a:chOff x="8559523" y="791447"/>
            <a:chExt cx="584466" cy="3946393"/>
          </a:xfrm>
        </p:grpSpPr>
        <p:sp>
          <p:nvSpPr>
            <p:cNvPr id="1150" name="Google Shape;1150;p45"/>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5"/>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5"/>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5"/>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5"/>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5"/>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5"/>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5"/>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5"/>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5"/>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5"/>
            <p:cNvSpPr/>
            <p:nvPr/>
          </p:nvSpPr>
          <p:spPr>
            <a:xfrm>
              <a:off x="8736972" y="791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45"/>
          <p:cNvGrpSpPr/>
          <p:nvPr/>
        </p:nvGrpSpPr>
        <p:grpSpPr>
          <a:xfrm rot="10800000">
            <a:off x="-29671" y="11222"/>
            <a:ext cx="1758614" cy="3882110"/>
            <a:chOff x="7444711" y="1171313"/>
            <a:chExt cx="1758614" cy="3882110"/>
          </a:xfrm>
        </p:grpSpPr>
        <p:sp>
          <p:nvSpPr>
            <p:cNvPr id="1162" name="Google Shape;1162;p45"/>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5"/>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5"/>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5"/>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5"/>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5"/>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5"/>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5"/>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5"/>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5"/>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5"/>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5"/>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5"/>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5"/>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5"/>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5"/>
            <p:cNvSpPr/>
            <p:nvPr/>
          </p:nvSpPr>
          <p:spPr>
            <a:xfrm rot="10800000" flipH="1">
              <a:off x="7444711" y="47439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1860550"/>
            <a:ext cx="2729400" cy="2001000"/>
          </a:xfrm>
          <a:prstGeom prst="rect">
            <a:avLst/>
          </a:prstGeom>
        </p:spPr>
        <p:txBody>
          <a:bodyPr spcFirstLastPara="1" wrap="square" lIns="0" tIns="0" rIns="0" bIns="0" anchor="t" anchorCtr="0">
            <a:noAutofit/>
          </a:bodyPr>
          <a:lstStyle>
            <a:lvl1pPr lvl="0" algn="l" rtl="0">
              <a:spcBef>
                <a:spcPts val="0"/>
              </a:spcBef>
              <a:spcAft>
                <a:spcPts val="0"/>
              </a:spcAft>
              <a:buSzPts val="4200"/>
              <a:buNone/>
              <a:defRPr sz="4200">
                <a:latin typeface="UTM Bebas" panose="02040603050506020204" pitchFamily="18" charset="0"/>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dirty="0"/>
          </a:p>
        </p:txBody>
      </p:sp>
      <p:sp>
        <p:nvSpPr>
          <p:cNvPr id="13" name="Google Shape;13;p3"/>
          <p:cNvSpPr txBox="1">
            <a:spLocks noGrp="1"/>
          </p:cNvSpPr>
          <p:nvPr>
            <p:ph type="subTitle" idx="1"/>
          </p:nvPr>
        </p:nvSpPr>
        <p:spPr>
          <a:xfrm>
            <a:off x="720000" y="4004500"/>
            <a:ext cx="2729400" cy="598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 name="Google Shape;14;p3"/>
          <p:cNvSpPr txBox="1">
            <a:spLocks noGrp="1"/>
          </p:cNvSpPr>
          <p:nvPr>
            <p:ph type="title" idx="2" hasCustomPrompt="1"/>
          </p:nvPr>
        </p:nvSpPr>
        <p:spPr>
          <a:xfrm>
            <a:off x="888250" y="653025"/>
            <a:ext cx="948300" cy="948300"/>
          </a:xfrm>
          <a:prstGeom prst="rect">
            <a:avLst/>
          </a:prstGeom>
        </p:spPr>
        <p:txBody>
          <a:bodyPr spcFirstLastPara="1" wrap="square" lIns="0" tIns="0" rIns="0" bIns="0" anchor="t" anchorCtr="0">
            <a:noAutofit/>
          </a:bodyPr>
          <a:lstStyle>
            <a:lvl1pPr lvl="0" rtl="0">
              <a:spcBef>
                <a:spcPts val="0"/>
              </a:spcBef>
              <a:spcAft>
                <a:spcPts val="0"/>
              </a:spcAft>
              <a:buSzPts val="7200"/>
              <a:buNone/>
              <a:defRPr sz="6000">
                <a:solidFill>
                  <a:schemeClr val="dk2"/>
                </a:solidFill>
                <a:latin typeface="UTM Bebas" panose="02040603050506020204" pitchFamily="18" charset="0"/>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rPr dirty="0"/>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2">
  <p:cSld name="CUSTOM_31">
    <p:spTree>
      <p:nvGrpSpPr>
        <p:cNvPr id="1" name="Shape 1178"/>
        <p:cNvGrpSpPr/>
        <p:nvPr/>
      </p:nvGrpSpPr>
      <p:grpSpPr>
        <a:xfrm>
          <a:off x="0" y="0"/>
          <a:ext cx="0" cy="0"/>
          <a:chOff x="0" y="0"/>
          <a:chExt cx="0" cy="0"/>
        </a:xfrm>
      </p:grpSpPr>
      <p:sp>
        <p:nvSpPr>
          <p:cNvPr id="1179" name="Google Shape;1179;p46"/>
          <p:cNvSpPr/>
          <p:nvPr/>
        </p:nvSpPr>
        <p:spPr>
          <a:xfrm>
            <a:off x="7543575" y="4771600"/>
            <a:ext cx="8349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6"/>
          <p:cNvSpPr/>
          <p:nvPr/>
        </p:nvSpPr>
        <p:spPr>
          <a:xfrm>
            <a:off x="7543575" y="4945107"/>
            <a:ext cx="11991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6"/>
          <p:cNvSpPr/>
          <p:nvPr/>
        </p:nvSpPr>
        <p:spPr>
          <a:xfrm>
            <a:off x="8530275" y="4771600"/>
            <a:ext cx="2124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2" name="Google Shape;1182;p46"/>
          <p:cNvGrpSpPr/>
          <p:nvPr/>
        </p:nvGrpSpPr>
        <p:grpSpPr>
          <a:xfrm>
            <a:off x="-7" y="1128258"/>
            <a:ext cx="584466" cy="3281784"/>
            <a:chOff x="8559523" y="1128258"/>
            <a:chExt cx="584466" cy="3281784"/>
          </a:xfrm>
        </p:grpSpPr>
        <p:sp>
          <p:nvSpPr>
            <p:cNvPr id="1183" name="Google Shape;1183;p46"/>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6"/>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6"/>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6"/>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6"/>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6"/>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6"/>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6"/>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6"/>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46"/>
          <p:cNvGrpSpPr/>
          <p:nvPr/>
        </p:nvGrpSpPr>
        <p:grpSpPr>
          <a:xfrm flipH="1">
            <a:off x="7848585" y="0"/>
            <a:ext cx="1295404" cy="3623066"/>
            <a:chOff x="-7" y="0"/>
            <a:chExt cx="1295404" cy="3623066"/>
          </a:xfrm>
        </p:grpSpPr>
        <p:grpSp>
          <p:nvGrpSpPr>
            <p:cNvPr id="1193" name="Google Shape;1193;p46"/>
            <p:cNvGrpSpPr/>
            <p:nvPr/>
          </p:nvGrpSpPr>
          <p:grpSpPr>
            <a:xfrm>
              <a:off x="-7" y="0"/>
              <a:ext cx="643914" cy="3623066"/>
              <a:chOff x="-7" y="0"/>
              <a:chExt cx="643914" cy="3623066"/>
            </a:xfrm>
          </p:grpSpPr>
          <p:sp>
            <p:nvSpPr>
              <p:cNvPr id="1194" name="Google Shape;1194;p46"/>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6"/>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6"/>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6"/>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6"/>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6"/>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6"/>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6"/>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6"/>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6"/>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6"/>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6"/>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6" name="Google Shape;1206;p46"/>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6"/>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46"/>
          <p:cNvGrpSpPr/>
          <p:nvPr/>
        </p:nvGrpSpPr>
        <p:grpSpPr>
          <a:xfrm>
            <a:off x="294125" y="111775"/>
            <a:ext cx="425883" cy="216100"/>
            <a:chOff x="259675" y="4807625"/>
            <a:chExt cx="425883" cy="216100"/>
          </a:xfrm>
        </p:grpSpPr>
        <p:sp>
          <p:nvSpPr>
            <p:cNvPr id="1209" name="Google Shape;1209;p46"/>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6"/>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6"/>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3">
  <p:cSld name="CUSTOM_32">
    <p:spTree>
      <p:nvGrpSpPr>
        <p:cNvPr id="1" name="Shape 1212"/>
        <p:cNvGrpSpPr/>
        <p:nvPr/>
      </p:nvGrpSpPr>
      <p:grpSpPr>
        <a:xfrm>
          <a:off x="0" y="0"/>
          <a:ext cx="0" cy="0"/>
          <a:chOff x="0" y="0"/>
          <a:chExt cx="0" cy="0"/>
        </a:xfrm>
      </p:grpSpPr>
      <p:sp>
        <p:nvSpPr>
          <p:cNvPr id="1213" name="Google Shape;1213;p47"/>
          <p:cNvSpPr/>
          <p:nvPr/>
        </p:nvSpPr>
        <p:spPr>
          <a:xfrm>
            <a:off x="1226400" y="657150"/>
            <a:ext cx="6691200" cy="3829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4" name="Google Shape;1214;p47"/>
          <p:cNvGrpSpPr/>
          <p:nvPr/>
        </p:nvGrpSpPr>
        <p:grpSpPr>
          <a:xfrm flipH="1">
            <a:off x="8559523" y="1128258"/>
            <a:ext cx="584466" cy="3281784"/>
            <a:chOff x="8559523" y="1128258"/>
            <a:chExt cx="584466" cy="3281784"/>
          </a:xfrm>
        </p:grpSpPr>
        <p:sp>
          <p:nvSpPr>
            <p:cNvPr id="1215" name="Google Shape;1215;p47"/>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7"/>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7"/>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7"/>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7"/>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7"/>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7"/>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7"/>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7"/>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 name="Google Shape;1224;p47"/>
          <p:cNvGrpSpPr/>
          <p:nvPr/>
        </p:nvGrpSpPr>
        <p:grpSpPr>
          <a:xfrm>
            <a:off x="-7" y="0"/>
            <a:ext cx="1295404" cy="3623066"/>
            <a:chOff x="-7" y="0"/>
            <a:chExt cx="1295404" cy="3623066"/>
          </a:xfrm>
        </p:grpSpPr>
        <p:grpSp>
          <p:nvGrpSpPr>
            <p:cNvPr id="1225" name="Google Shape;1225;p47"/>
            <p:cNvGrpSpPr/>
            <p:nvPr/>
          </p:nvGrpSpPr>
          <p:grpSpPr>
            <a:xfrm>
              <a:off x="-7" y="0"/>
              <a:ext cx="643914" cy="3623066"/>
              <a:chOff x="-7" y="0"/>
              <a:chExt cx="643914" cy="3623066"/>
            </a:xfrm>
          </p:grpSpPr>
          <p:sp>
            <p:nvSpPr>
              <p:cNvPr id="1226" name="Google Shape;1226;p47"/>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7"/>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7"/>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7"/>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7"/>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7"/>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7"/>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7"/>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7"/>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7"/>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7"/>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7"/>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8" name="Google Shape;1238;p47"/>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7"/>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0" name="Google Shape;1240;p47"/>
          <p:cNvGrpSpPr/>
          <p:nvPr/>
        </p:nvGrpSpPr>
        <p:grpSpPr>
          <a:xfrm>
            <a:off x="294125" y="4807625"/>
            <a:ext cx="425883" cy="216100"/>
            <a:chOff x="259675" y="4807625"/>
            <a:chExt cx="425883" cy="216100"/>
          </a:xfrm>
        </p:grpSpPr>
        <p:sp>
          <p:nvSpPr>
            <p:cNvPr id="1241" name="Google Shape;1241;p47"/>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7"/>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7"/>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grpSp>
        <p:nvGrpSpPr>
          <p:cNvPr id="16" name="Google Shape;16;p4"/>
          <p:cNvGrpSpPr/>
          <p:nvPr/>
        </p:nvGrpSpPr>
        <p:grpSpPr>
          <a:xfrm>
            <a:off x="-7" y="0"/>
            <a:ext cx="625763" cy="3288755"/>
            <a:chOff x="-7" y="0"/>
            <a:chExt cx="625763" cy="3288755"/>
          </a:xfrm>
        </p:grpSpPr>
        <p:sp>
          <p:nvSpPr>
            <p:cNvPr id="17" name="Google Shape;17;p4"/>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444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5226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51484" y="10274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4"/>
          <p:cNvGrpSpPr/>
          <p:nvPr/>
        </p:nvGrpSpPr>
        <p:grpSpPr>
          <a:xfrm>
            <a:off x="8431104" y="1818952"/>
            <a:ext cx="712884" cy="3324549"/>
            <a:chOff x="8431104" y="1818952"/>
            <a:chExt cx="712884" cy="3324549"/>
          </a:xfrm>
        </p:grpSpPr>
        <p:sp>
          <p:nvSpPr>
            <p:cNvPr id="27" name="Google Shape;27;p4"/>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8809535" y="500010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8431104" y="5120924"/>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4"/>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lvl1pPr lvl="0">
              <a:spcBef>
                <a:spcPts val="0"/>
              </a:spcBef>
              <a:spcAft>
                <a:spcPts val="0"/>
              </a:spcAft>
              <a:buClr>
                <a:schemeClr val="dk2"/>
              </a:buClr>
              <a:buSzPts val="3600"/>
              <a:buNone/>
              <a:defRPr>
                <a:solidFill>
                  <a:schemeClr val="dk2"/>
                </a:solidFill>
                <a:latin typeface="UTM Bebas" panose="02040603050506020204" pitchFamily="18" charset="0"/>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37" name="Google Shape;37;p4"/>
          <p:cNvSpPr txBox="1">
            <a:spLocks noGrp="1"/>
          </p:cNvSpPr>
          <p:nvPr>
            <p:ph type="body" idx="1"/>
          </p:nvPr>
        </p:nvSpPr>
        <p:spPr>
          <a:xfrm>
            <a:off x="720000" y="1200975"/>
            <a:ext cx="7704000" cy="3326100"/>
          </a:xfrm>
          <a:prstGeom prst="rect">
            <a:avLst/>
          </a:prstGeom>
        </p:spPr>
        <p:txBody>
          <a:bodyPr spcFirstLastPara="1" wrap="square" lIns="0" tIns="0" rIns="0" bIns="0" anchor="t" anchorCtr="0">
            <a:noAutofit/>
          </a:bodyPr>
          <a:lstStyle>
            <a:lvl1pPr marL="457200" lvl="0" indent="-304800">
              <a:lnSpc>
                <a:spcPct val="100000"/>
              </a:lnSpc>
              <a:spcBef>
                <a:spcPts val="0"/>
              </a:spcBef>
              <a:spcAft>
                <a:spcPts val="0"/>
              </a:spcAft>
              <a:buClr>
                <a:schemeClr val="lt2"/>
              </a:buClr>
              <a:buSzPts val="1200"/>
              <a:buFont typeface="Livvic"/>
              <a:buChar char="●"/>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1600"/>
              </a:spcBef>
              <a:spcAft>
                <a:spcPts val="0"/>
              </a:spcAft>
              <a:buClr>
                <a:srgbClr val="434343"/>
              </a:buClr>
              <a:buSzPts val="1200"/>
              <a:buFont typeface="Roboto Condensed Light"/>
              <a:buAutoNum type="romanLcPeriod"/>
              <a:defRPr/>
            </a:lvl3pPr>
            <a:lvl4pPr marL="1828800" lvl="3" indent="-304800">
              <a:spcBef>
                <a:spcPts val="1600"/>
              </a:spcBef>
              <a:spcAft>
                <a:spcPts val="0"/>
              </a:spcAft>
              <a:buClr>
                <a:srgbClr val="434343"/>
              </a:buClr>
              <a:buSzPts val="1200"/>
              <a:buFont typeface="Roboto Condensed Light"/>
              <a:buAutoNum type="arabicPeriod"/>
              <a:defRPr/>
            </a:lvl4pPr>
            <a:lvl5pPr marL="2286000" lvl="4" indent="-304800">
              <a:spcBef>
                <a:spcPts val="1600"/>
              </a:spcBef>
              <a:spcAft>
                <a:spcPts val="0"/>
              </a:spcAft>
              <a:buClr>
                <a:srgbClr val="434343"/>
              </a:buClr>
              <a:buSzPts val="1200"/>
              <a:buFont typeface="Roboto Condensed Light"/>
              <a:buAutoNum type="alphaLcPeriod"/>
              <a:defRPr/>
            </a:lvl5pPr>
            <a:lvl6pPr marL="2743200" lvl="5" indent="-304800">
              <a:spcBef>
                <a:spcPts val="1600"/>
              </a:spcBef>
              <a:spcAft>
                <a:spcPts val="0"/>
              </a:spcAft>
              <a:buClr>
                <a:srgbClr val="434343"/>
              </a:buClr>
              <a:buSzPts val="1200"/>
              <a:buFont typeface="Roboto Condensed Light"/>
              <a:buAutoNum type="romanLcPeriod"/>
              <a:defRPr/>
            </a:lvl6pPr>
            <a:lvl7pPr marL="3200400" lvl="6" indent="-304800">
              <a:spcBef>
                <a:spcPts val="1600"/>
              </a:spcBef>
              <a:spcAft>
                <a:spcPts val="0"/>
              </a:spcAft>
              <a:buClr>
                <a:srgbClr val="434343"/>
              </a:buClr>
              <a:buSzPts val="1200"/>
              <a:buFont typeface="Roboto Condensed Light"/>
              <a:buAutoNum type="arabicPeriod"/>
              <a:defRPr/>
            </a:lvl7pPr>
            <a:lvl8pPr marL="3657600" lvl="7" indent="-304800">
              <a:spcBef>
                <a:spcPts val="1600"/>
              </a:spcBef>
              <a:spcAft>
                <a:spcPts val="0"/>
              </a:spcAft>
              <a:buClr>
                <a:srgbClr val="434343"/>
              </a:buClr>
              <a:buSzPts val="1200"/>
              <a:buFont typeface="Roboto Condensed Light"/>
              <a:buAutoNum type="alphaLcPeriod"/>
              <a:defRPr/>
            </a:lvl8pPr>
            <a:lvl9pPr marL="4114800" lvl="8" indent="-304800">
              <a:spcBef>
                <a:spcPts val="1600"/>
              </a:spcBef>
              <a:spcAft>
                <a:spcPts val="1600"/>
              </a:spcAft>
              <a:buClr>
                <a:srgbClr val="434343"/>
              </a:buClr>
              <a:buSzPts val="1200"/>
              <a:buFont typeface="Roboto Condensed Light"/>
              <a:buAutoNum type="romanLcPeriod"/>
              <a:defRPr/>
            </a:lvl9pPr>
          </a:lstStyle>
          <a:p>
            <a:endParaRPr/>
          </a:p>
        </p:txBody>
      </p:sp>
      <p:grpSp>
        <p:nvGrpSpPr>
          <p:cNvPr id="38" name="Google Shape;38;p4"/>
          <p:cNvGrpSpPr/>
          <p:nvPr/>
        </p:nvGrpSpPr>
        <p:grpSpPr>
          <a:xfrm>
            <a:off x="-344350" y="4817800"/>
            <a:ext cx="2758303" cy="193976"/>
            <a:chOff x="-344350" y="4817800"/>
            <a:chExt cx="2758303" cy="193976"/>
          </a:xfrm>
        </p:grpSpPr>
        <p:sp>
          <p:nvSpPr>
            <p:cNvPr id="39" name="Google Shape;39;p4"/>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3"/>
        <p:cNvGrpSpPr/>
        <p:nvPr/>
      </p:nvGrpSpPr>
      <p:grpSpPr>
        <a:xfrm>
          <a:off x="0" y="0"/>
          <a:ext cx="0" cy="0"/>
          <a:chOff x="0" y="0"/>
          <a:chExt cx="0" cy="0"/>
        </a:xfrm>
      </p:grpSpPr>
      <p:grpSp>
        <p:nvGrpSpPr>
          <p:cNvPr id="44" name="Google Shape;44;p5"/>
          <p:cNvGrpSpPr/>
          <p:nvPr/>
        </p:nvGrpSpPr>
        <p:grpSpPr>
          <a:xfrm rot="-5400000">
            <a:off x="1489568" y="3113925"/>
            <a:ext cx="643914" cy="3623066"/>
            <a:chOff x="-7" y="0"/>
            <a:chExt cx="643914" cy="3623066"/>
          </a:xfrm>
        </p:grpSpPr>
        <p:sp>
          <p:nvSpPr>
            <p:cNvPr id="45" name="Google Shape;45;p5"/>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216376" y="14672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5704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5"/>
          <p:cNvGrpSpPr/>
          <p:nvPr/>
        </p:nvGrpSpPr>
        <p:grpSpPr>
          <a:xfrm>
            <a:off x="6675935" y="1128258"/>
            <a:ext cx="2468054" cy="4015243"/>
            <a:chOff x="6675935" y="1128258"/>
            <a:chExt cx="2468054" cy="4015243"/>
          </a:xfrm>
        </p:grpSpPr>
        <p:sp>
          <p:nvSpPr>
            <p:cNvPr id="58" name="Google Shape;58;p5"/>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7217003" y="4758278"/>
              <a:ext cx="97115" cy="78159"/>
            </a:xfrm>
            <a:custGeom>
              <a:avLst/>
              <a:gdLst/>
              <a:ahLst/>
              <a:cxnLst/>
              <a:rect l="l" t="t" r="r" b="b"/>
              <a:pathLst>
                <a:path w="5364" h="4317" extrusionOk="0">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6675935" y="469530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8431104" y="5120924"/>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7009060" y="49488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7479167" y="5018542"/>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5"/>
          <p:cNvGrpSpPr/>
          <p:nvPr/>
        </p:nvGrpSpPr>
        <p:grpSpPr>
          <a:xfrm>
            <a:off x="8424000" y="4807625"/>
            <a:ext cx="425883" cy="216100"/>
            <a:chOff x="259675" y="4807625"/>
            <a:chExt cx="425883" cy="216100"/>
          </a:xfrm>
        </p:grpSpPr>
        <p:sp>
          <p:nvSpPr>
            <p:cNvPr id="74" name="Google Shape;74;p5"/>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5"/>
          <p:cNvGrpSpPr/>
          <p:nvPr/>
        </p:nvGrpSpPr>
        <p:grpSpPr>
          <a:xfrm rot="-5400000" flipH="1">
            <a:off x="-1086325" y="839075"/>
            <a:ext cx="2758303" cy="193976"/>
            <a:chOff x="-344350" y="4817800"/>
            <a:chExt cx="2758303" cy="193976"/>
          </a:xfrm>
        </p:grpSpPr>
        <p:sp>
          <p:nvSpPr>
            <p:cNvPr id="78" name="Google Shape;78;p5"/>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5"/>
          <p:cNvSpPr txBox="1">
            <a:spLocks noGrp="1"/>
          </p:cNvSpPr>
          <p:nvPr>
            <p:ph type="subTitle" idx="1"/>
          </p:nvPr>
        </p:nvSpPr>
        <p:spPr>
          <a:xfrm>
            <a:off x="1354425" y="2858750"/>
            <a:ext cx="2518500" cy="3621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dirty="0"/>
          </a:p>
        </p:txBody>
      </p:sp>
      <p:sp>
        <p:nvSpPr>
          <p:cNvPr id="83" name="Google Shape;83;p5"/>
          <p:cNvSpPr txBox="1">
            <a:spLocks noGrp="1"/>
          </p:cNvSpPr>
          <p:nvPr>
            <p:ph type="subTitle" idx="2"/>
          </p:nvPr>
        </p:nvSpPr>
        <p:spPr>
          <a:xfrm>
            <a:off x="1354425" y="3252350"/>
            <a:ext cx="2518500" cy="863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4" name="Google Shape;84;p5"/>
          <p:cNvSpPr txBox="1">
            <a:spLocks noGrp="1"/>
          </p:cNvSpPr>
          <p:nvPr>
            <p:ph type="subTitle" idx="3"/>
          </p:nvPr>
        </p:nvSpPr>
        <p:spPr>
          <a:xfrm>
            <a:off x="5271100" y="2858750"/>
            <a:ext cx="2518500" cy="3621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dirty="0"/>
          </a:p>
        </p:txBody>
      </p:sp>
      <p:sp>
        <p:nvSpPr>
          <p:cNvPr id="85" name="Google Shape;85;p5"/>
          <p:cNvSpPr txBox="1">
            <a:spLocks noGrp="1"/>
          </p:cNvSpPr>
          <p:nvPr>
            <p:ph type="subTitle" idx="4"/>
          </p:nvPr>
        </p:nvSpPr>
        <p:spPr>
          <a:xfrm>
            <a:off x="5271100" y="3252350"/>
            <a:ext cx="2518500" cy="863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6" name="Google Shape;86;p5"/>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3600"/>
              <a:buNone/>
              <a:defRPr>
                <a:solidFill>
                  <a:schemeClr val="dk2"/>
                </a:solidFill>
                <a:latin typeface="UTM Bebas" panose="02040603050506020204" pitchFamily="18"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grpSp>
        <p:nvGrpSpPr>
          <p:cNvPr id="88" name="Google Shape;88;p6"/>
          <p:cNvGrpSpPr/>
          <p:nvPr/>
        </p:nvGrpSpPr>
        <p:grpSpPr>
          <a:xfrm>
            <a:off x="8618859" y="11222"/>
            <a:ext cx="584466" cy="3946393"/>
            <a:chOff x="8559523" y="791447"/>
            <a:chExt cx="584466" cy="3946393"/>
          </a:xfrm>
        </p:grpSpPr>
        <p:sp>
          <p:nvSpPr>
            <p:cNvPr id="89" name="Google Shape;89;p6"/>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36972" y="791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6"/>
          <p:cNvGrpSpPr/>
          <p:nvPr/>
        </p:nvGrpSpPr>
        <p:grpSpPr>
          <a:xfrm flipH="1">
            <a:off x="-8" y="1171313"/>
            <a:ext cx="1911014" cy="3882110"/>
            <a:chOff x="7292311" y="1171313"/>
            <a:chExt cx="1911014" cy="3882110"/>
          </a:xfrm>
        </p:grpSpPr>
        <p:sp>
          <p:nvSpPr>
            <p:cNvPr id="101" name="Google Shape;101;p6"/>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rot="10800000" flipH="1">
              <a:off x="7292311" y="48963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6"/>
          <p:cNvGrpSpPr/>
          <p:nvPr/>
        </p:nvGrpSpPr>
        <p:grpSpPr>
          <a:xfrm flipH="1">
            <a:off x="6398900" y="4838400"/>
            <a:ext cx="2758303" cy="193976"/>
            <a:chOff x="-344350" y="4817800"/>
            <a:chExt cx="2758303" cy="193976"/>
          </a:xfrm>
        </p:grpSpPr>
        <p:sp>
          <p:nvSpPr>
            <p:cNvPr id="118" name="Google Shape;118;p6"/>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6"/>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6"/>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3600"/>
              <a:buNone/>
              <a:defRPr>
                <a:solidFill>
                  <a:schemeClr val="dk2"/>
                </a:solidFill>
                <a:latin typeface="UTM Bebas" panose="02040603050506020204" pitchFamily="18"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0"/>
        <p:cNvGrpSpPr/>
        <p:nvPr/>
      </p:nvGrpSpPr>
      <p:grpSpPr>
        <a:xfrm>
          <a:off x="0" y="0"/>
          <a:ext cx="0" cy="0"/>
          <a:chOff x="0" y="0"/>
          <a:chExt cx="0" cy="0"/>
        </a:xfrm>
      </p:grpSpPr>
      <p:grpSp>
        <p:nvGrpSpPr>
          <p:cNvPr id="211" name="Google Shape;211;p11"/>
          <p:cNvGrpSpPr/>
          <p:nvPr/>
        </p:nvGrpSpPr>
        <p:grpSpPr>
          <a:xfrm>
            <a:off x="8589197" y="11222"/>
            <a:ext cx="584466" cy="3946393"/>
            <a:chOff x="8559523" y="791447"/>
            <a:chExt cx="584466" cy="3946393"/>
          </a:xfrm>
        </p:grpSpPr>
        <p:sp>
          <p:nvSpPr>
            <p:cNvPr id="212" name="Google Shape;212;p11"/>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1"/>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1"/>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1"/>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a:off x="8736972" y="791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flipH="1">
            <a:off x="-29671" y="1261388"/>
            <a:ext cx="1758614" cy="3882110"/>
            <a:chOff x="7444711" y="1171313"/>
            <a:chExt cx="1758614" cy="3882110"/>
          </a:xfrm>
        </p:grpSpPr>
        <p:sp>
          <p:nvSpPr>
            <p:cNvPr id="224" name="Google Shape;224;p11"/>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1"/>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1"/>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1"/>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1"/>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1"/>
            <p:cNvSpPr/>
            <p:nvPr/>
          </p:nvSpPr>
          <p:spPr>
            <a:xfrm rot="10800000" flipH="1">
              <a:off x="7444711" y="47439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11"/>
          <p:cNvGrpSpPr/>
          <p:nvPr/>
        </p:nvGrpSpPr>
        <p:grpSpPr>
          <a:xfrm>
            <a:off x="-13250" y="110887"/>
            <a:ext cx="2758303" cy="193976"/>
            <a:chOff x="-344350" y="4817800"/>
            <a:chExt cx="2758303" cy="193976"/>
          </a:xfrm>
        </p:grpSpPr>
        <p:sp>
          <p:nvSpPr>
            <p:cNvPr id="241" name="Google Shape;241;p11"/>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1"/>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1"/>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 name="Google Shape;245;p11"/>
          <p:cNvSpPr txBox="1">
            <a:spLocks noGrp="1"/>
          </p:cNvSpPr>
          <p:nvPr>
            <p:ph type="title" hasCustomPrompt="1"/>
          </p:nvPr>
        </p:nvSpPr>
        <p:spPr>
          <a:xfrm>
            <a:off x="1365900" y="1626688"/>
            <a:ext cx="6412200" cy="1496700"/>
          </a:xfrm>
          <a:prstGeom prst="rect">
            <a:avLst/>
          </a:prstGeom>
        </p:spPr>
        <p:txBody>
          <a:bodyPr spcFirstLastPara="1" wrap="square" lIns="0" tIns="0" rIns="0" bIns="0" anchor="ctr" anchorCtr="0">
            <a:noAutofit/>
          </a:bodyPr>
          <a:lstStyle>
            <a:lvl1pPr lvl="0" algn="ctr">
              <a:spcBef>
                <a:spcPts val="0"/>
              </a:spcBef>
              <a:spcAft>
                <a:spcPts val="0"/>
              </a:spcAft>
              <a:buSzPts val="7200"/>
              <a:buNone/>
              <a:defRPr sz="11000">
                <a:latin typeface="UTM Bebas" panose="02040603050506020204" pitchFamily="18" charset="0"/>
              </a:defRPr>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rPr dirty="0"/>
              <a:t>xx%</a:t>
            </a:r>
          </a:p>
        </p:txBody>
      </p:sp>
      <p:sp>
        <p:nvSpPr>
          <p:cNvPr id="246" name="Google Shape;246;p11"/>
          <p:cNvSpPr txBox="1">
            <a:spLocks noGrp="1"/>
          </p:cNvSpPr>
          <p:nvPr>
            <p:ph type="subTitle" idx="1"/>
          </p:nvPr>
        </p:nvSpPr>
        <p:spPr>
          <a:xfrm>
            <a:off x="1365900" y="3123513"/>
            <a:ext cx="6412200" cy="393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4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48"/>
        <p:cNvGrpSpPr/>
        <p:nvPr/>
      </p:nvGrpSpPr>
      <p:grpSpPr>
        <a:xfrm>
          <a:off x="0" y="0"/>
          <a:ext cx="0" cy="0"/>
          <a:chOff x="0" y="0"/>
          <a:chExt cx="0" cy="0"/>
        </a:xfrm>
      </p:grpSpPr>
      <p:grpSp>
        <p:nvGrpSpPr>
          <p:cNvPr id="249" name="Google Shape;249;p13"/>
          <p:cNvGrpSpPr/>
          <p:nvPr/>
        </p:nvGrpSpPr>
        <p:grpSpPr>
          <a:xfrm>
            <a:off x="-7" y="0"/>
            <a:ext cx="625763" cy="3288755"/>
            <a:chOff x="-7" y="0"/>
            <a:chExt cx="625763" cy="3288755"/>
          </a:xfrm>
        </p:grpSpPr>
        <p:sp>
          <p:nvSpPr>
            <p:cNvPr id="250" name="Google Shape;250;p13"/>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3"/>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3"/>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3"/>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3"/>
            <p:cNvSpPr/>
            <p:nvPr/>
          </p:nvSpPr>
          <p:spPr>
            <a:xfrm>
              <a:off x="425521" y="20103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3"/>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3"/>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3"/>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3"/>
          <p:cNvGrpSpPr/>
          <p:nvPr/>
        </p:nvGrpSpPr>
        <p:grpSpPr>
          <a:xfrm>
            <a:off x="8431104" y="1818952"/>
            <a:ext cx="712884" cy="3324549"/>
            <a:chOff x="8431104" y="1818952"/>
            <a:chExt cx="712884" cy="3324549"/>
          </a:xfrm>
        </p:grpSpPr>
        <p:sp>
          <p:nvSpPr>
            <p:cNvPr id="260" name="Google Shape;260;p13"/>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8809535" y="500010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8431104" y="5120924"/>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13"/>
          <p:cNvGrpSpPr/>
          <p:nvPr/>
        </p:nvGrpSpPr>
        <p:grpSpPr>
          <a:xfrm>
            <a:off x="818699" y="4915675"/>
            <a:ext cx="616750" cy="78715"/>
            <a:chOff x="818699" y="4915675"/>
            <a:chExt cx="616750" cy="78715"/>
          </a:xfrm>
        </p:grpSpPr>
        <p:sp>
          <p:nvSpPr>
            <p:cNvPr id="270" name="Google Shape;270;p13"/>
            <p:cNvSpPr/>
            <p:nvPr/>
          </p:nvSpPr>
          <p:spPr>
            <a:xfrm flipH="1">
              <a:off x="1356776" y="4915675"/>
              <a:ext cx="78673" cy="78715"/>
            </a:xfrm>
            <a:custGeom>
              <a:avLst/>
              <a:gdLst/>
              <a:ahLst/>
              <a:cxnLst/>
              <a:rect l="l" t="t" r="r" b="b"/>
              <a:pathLst>
                <a:path w="1880"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3"/>
            <p:cNvSpPr/>
            <p:nvPr/>
          </p:nvSpPr>
          <p:spPr>
            <a:xfrm flipH="1">
              <a:off x="1088282" y="4915675"/>
              <a:ext cx="77627" cy="78715"/>
            </a:xfrm>
            <a:custGeom>
              <a:avLst/>
              <a:gdLst/>
              <a:ahLst/>
              <a:cxnLst/>
              <a:rect l="l" t="t" r="r" b="b"/>
              <a:pathLst>
                <a:path w="1855" h="1881" extrusionOk="0">
                  <a:moveTo>
                    <a:pt x="0" y="0"/>
                  </a:moveTo>
                  <a:lnTo>
                    <a:pt x="0" y="1880"/>
                  </a:lnTo>
                  <a:lnTo>
                    <a:pt x="1855" y="1880"/>
                  </a:lnTo>
                  <a:lnTo>
                    <a:pt x="1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3"/>
            <p:cNvSpPr/>
            <p:nvPr/>
          </p:nvSpPr>
          <p:spPr>
            <a:xfrm flipH="1">
              <a:off x="818699" y="4915675"/>
              <a:ext cx="78715" cy="78715"/>
            </a:xfrm>
            <a:custGeom>
              <a:avLst/>
              <a:gdLst/>
              <a:ahLst/>
              <a:cxnLst/>
              <a:rect l="l" t="t" r="r" b="b"/>
              <a:pathLst>
                <a:path w="1881"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13"/>
          <p:cNvGrpSpPr/>
          <p:nvPr/>
        </p:nvGrpSpPr>
        <p:grpSpPr>
          <a:xfrm>
            <a:off x="259675" y="4807625"/>
            <a:ext cx="425883" cy="216100"/>
            <a:chOff x="259675" y="4807625"/>
            <a:chExt cx="425883" cy="216100"/>
          </a:xfrm>
        </p:grpSpPr>
        <p:sp>
          <p:nvSpPr>
            <p:cNvPr id="274" name="Google Shape;274;p13"/>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3"/>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3"/>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 name="Google Shape;277;p13"/>
          <p:cNvSpPr txBox="1">
            <a:spLocks noGrp="1"/>
          </p:cNvSpPr>
          <p:nvPr>
            <p:ph type="subTitle" idx="1"/>
          </p:nvPr>
        </p:nvSpPr>
        <p:spPr>
          <a:xfrm>
            <a:off x="1826474" y="3598354"/>
            <a:ext cx="2331000" cy="469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dirty="0"/>
          </a:p>
        </p:txBody>
      </p:sp>
      <p:sp>
        <p:nvSpPr>
          <p:cNvPr id="278" name="Google Shape;278;p13"/>
          <p:cNvSpPr txBox="1">
            <a:spLocks noGrp="1"/>
          </p:cNvSpPr>
          <p:nvPr>
            <p:ph type="subTitle" idx="2"/>
          </p:nvPr>
        </p:nvSpPr>
        <p:spPr>
          <a:xfrm>
            <a:off x="1826486" y="4003657"/>
            <a:ext cx="23310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79" name="Google Shape;279;p13"/>
          <p:cNvSpPr txBox="1">
            <a:spLocks noGrp="1"/>
          </p:cNvSpPr>
          <p:nvPr>
            <p:ph type="title" hasCustomPrompt="1"/>
          </p:nvPr>
        </p:nvSpPr>
        <p:spPr>
          <a:xfrm>
            <a:off x="859800" y="3821100"/>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dirty="0"/>
              <a:t>xx%</a:t>
            </a:r>
          </a:p>
        </p:txBody>
      </p:sp>
      <p:sp>
        <p:nvSpPr>
          <p:cNvPr id="280" name="Google Shape;280;p13"/>
          <p:cNvSpPr txBox="1">
            <a:spLocks noGrp="1"/>
          </p:cNvSpPr>
          <p:nvPr>
            <p:ph type="subTitle" idx="3"/>
          </p:nvPr>
        </p:nvSpPr>
        <p:spPr>
          <a:xfrm>
            <a:off x="6092999" y="3599918"/>
            <a:ext cx="2331000" cy="469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dirty="0"/>
          </a:p>
        </p:txBody>
      </p:sp>
      <p:sp>
        <p:nvSpPr>
          <p:cNvPr id="281" name="Google Shape;281;p13"/>
          <p:cNvSpPr txBox="1">
            <a:spLocks noGrp="1"/>
          </p:cNvSpPr>
          <p:nvPr>
            <p:ph type="subTitle" idx="4"/>
          </p:nvPr>
        </p:nvSpPr>
        <p:spPr>
          <a:xfrm>
            <a:off x="6093011" y="3994111"/>
            <a:ext cx="23310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82" name="Google Shape;282;p13"/>
          <p:cNvSpPr txBox="1">
            <a:spLocks noGrp="1"/>
          </p:cNvSpPr>
          <p:nvPr>
            <p:ph type="title" idx="5" hasCustomPrompt="1"/>
          </p:nvPr>
        </p:nvSpPr>
        <p:spPr>
          <a:xfrm>
            <a:off x="5126400" y="3821100"/>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dirty="0"/>
              <a:t>xx%</a:t>
            </a:r>
          </a:p>
        </p:txBody>
      </p:sp>
      <p:sp>
        <p:nvSpPr>
          <p:cNvPr id="283" name="Google Shape;283;p13"/>
          <p:cNvSpPr txBox="1">
            <a:spLocks noGrp="1"/>
          </p:cNvSpPr>
          <p:nvPr>
            <p:ph type="subTitle" idx="6"/>
          </p:nvPr>
        </p:nvSpPr>
        <p:spPr>
          <a:xfrm>
            <a:off x="1826474" y="1841350"/>
            <a:ext cx="2331000" cy="469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dirty="0"/>
          </a:p>
        </p:txBody>
      </p:sp>
      <p:sp>
        <p:nvSpPr>
          <p:cNvPr id="284" name="Google Shape;284;p13"/>
          <p:cNvSpPr txBox="1">
            <a:spLocks noGrp="1"/>
          </p:cNvSpPr>
          <p:nvPr>
            <p:ph type="subTitle" idx="7"/>
          </p:nvPr>
        </p:nvSpPr>
        <p:spPr>
          <a:xfrm>
            <a:off x="1826486" y="2235544"/>
            <a:ext cx="23310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85" name="Google Shape;285;p13"/>
          <p:cNvSpPr txBox="1">
            <a:spLocks noGrp="1"/>
          </p:cNvSpPr>
          <p:nvPr>
            <p:ph type="title" idx="8" hasCustomPrompt="1"/>
          </p:nvPr>
        </p:nvSpPr>
        <p:spPr>
          <a:xfrm>
            <a:off x="859800" y="2045175"/>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dirty="0"/>
              <a:t>xx%</a:t>
            </a:r>
          </a:p>
        </p:txBody>
      </p:sp>
      <p:sp>
        <p:nvSpPr>
          <p:cNvPr id="286" name="Google Shape;286;p13"/>
          <p:cNvSpPr txBox="1">
            <a:spLocks noGrp="1"/>
          </p:cNvSpPr>
          <p:nvPr>
            <p:ph type="subTitle" idx="9"/>
          </p:nvPr>
        </p:nvSpPr>
        <p:spPr>
          <a:xfrm>
            <a:off x="6092999" y="1841350"/>
            <a:ext cx="2331000" cy="469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dirty="0"/>
          </a:p>
        </p:txBody>
      </p:sp>
      <p:sp>
        <p:nvSpPr>
          <p:cNvPr id="287" name="Google Shape;287;p13"/>
          <p:cNvSpPr txBox="1">
            <a:spLocks noGrp="1"/>
          </p:cNvSpPr>
          <p:nvPr>
            <p:ph type="subTitle" idx="13"/>
          </p:nvPr>
        </p:nvSpPr>
        <p:spPr>
          <a:xfrm>
            <a:off x="6093011" y="2235544"/>
            <a:ext cx="23310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88" name="Google Shape;288;p13"/>
          <p:cNvSpPr txBox="1">
            <a:spLocks noGrp="1"/>
          </p:cNvSpPr>
          <p:nvPr>
            <p:ph type="title" idx="14" hasCustomPrompt="1"/>
          </p:nvPr>
        </p:nvSpPr>
        <p:spPr>
          <a:xfrm>
            <a:off x="5126400" y="2045175"/>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dirty="0"/>
              <a:t>xx%</a:t>
            </a:r>
          </a:p>
        </p:txBody>
      </p:sp>
      <p:sp>
        <p:nvSpPr>
          <p:cNvPr id="289" name="Google Shape;289;p13"/>
          <p:cNvSpPr txBox="1">
            <a:spLocks noGrp="1"/>
          </p:cNvSpPr>
          <p:nvPr>
            <p:ph type="title" idx="15"/>
          </p:nvPr>
        </p:nvSpPr>
        <p:spPr>
          <a:xfrm>
            <a:off x="1518250" y="447121"/>
            <a:ext cx="6412200" cy="572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3600"/>
              <a:buNone/>
              <a:defRPr>
                <a:solidFill>
                  <a:schemeClr val="dk2"/>
                </a:solidFill>
                <a:latin typeface="UTM Bebas" panose="02040603050506020204" pitchFamily="18"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1">
  <p:cSld name="CUSTOM_9">
    <p:spTree>
      <p:nvGrpSpPr>
        <p:cNvPr id="1" name="Shape 290"/>
        <p:cNvGrpSpPr/>
        <p:nvPr/>
      </p:nvGrpSpPr>
      <p:grpSpPr>
        <a:xfrm>
          <a:off x="0" y="0"/>
          <a:ext cx="0" cy="0"/>
          <a:chOff x="0" y="0"/>
          <a:chExt cx="0" cy="0"/>
        </a:xfrm>
      </p:grpSpPr>
      <p:sp>
        <p:nvSpPr>
          <p:cNvPr id="291" name="Google Shape;291;p14"/>
          <p:cNvSpPr txBox="1">
            <a:spLocks noGrp="1"/>
          </p:cNvSpPr>
          <p:nvPr>
            <p:ph type="title"/>
          </p:nvPr>
        </p:nvSpPr>
        <p:spPr>
          <a:xfrm>
            <a:off x="720000" y="446798"/>
            <a:ext cx="7704000" cy="572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3600"/>
              <a:buNone/>
              <a:defRPr>
                <a:solidFill>
                  <a:schemeClr val="dk2"/>
                </a:solidFill>
                <a:latin typeface="UTM Bebas" panose="02040603050506020204" pitchFamily="18"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
        <p:nvSpPr>
          <p:cNvPr id="292" name="Google Shape;292;p14"/>
          <p:cNvSpPr txBox="1">
            <a:spLocks noGrp="1"/>
          </p:cNvSpPr>
          <p:nvPr>
            <p:ph type="subTitle" idx="1"/>
          </p:nvPr>
        </p:nvSpPr>
        <p:spPr>
          <a:xfrm>
            <a:off x="735125" y="3019309"/>
            <a:ext cx="2331000" cy="469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dirty="0"/>
          </a:p>
        </p:txBody>
      </p:sp>
      <p:sp>
        <p:nvSpPr>
          <p:cNvPr id="293" name="Google Shape;293;p14"/>
          <p:cNvSpPr txBox="1">
            <a:spLocks noGrp="1"/>
          </p:cNvSpPr>
          <p:nvPr>
            <p:ph type="subTitle" idx="2"/>
          </p:nvPr>
        </p:nvSpPr>
        <p:spPr>
          <a:xfrm>
            <a:off x="735125" y="3413502"/>
            <a:ext cx="2331000" cy="591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4" name="Google Shape;294;p14"/>
          <p:cNvSpPr txBox="1">
            <a:spLocks noGrp="1"/>
          </p:cNvSpPr>
          <p:nvPr>
            <p:ph type="title" idx="3" hasCustomPrompt="1"/>
          </p:nvPr>
        </p:nvSpPr>
        <p:spPr>
          <a:xfrm>
            <a:off x="1630775" y="2229958"/>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dirty="0"/>
              <a:t>xx%</a:t>
            </a:r>
          </a:p>
        </p:txBody>
      </p:sp>
      <p:sp>
        <p:nvSpPr>
          <p:cNvPr id="295" name="Google Shape;295;p14"/>
          <p:cNvSpPr txBox="1">
            <a:spLocks noGrp="1"/>
          </p:cNvSpPr>
          <p:nvPr>
            <p:ph type="subTitle" idx="4"/>
          </p:nvPr>
        </p:nvSpPr>
        <p:spPr>
          <a:xfrm>
            <a:off x="6017905" y="3019309"/>
            <a:ext cx="2331000" cy="469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dirty="0"/>
          </a:p>
        </p:txBody>
      </p:sp>
      <p:sp>
        <p:nvSpPr>
          <p:cNvPr id="296" name="Google Shape;296;p14"/>
          <p:cNvSpPr txBox="1">
            <a:spLocks noGrp="1"/>
          </p:cNvSpPr>
          <p:nvPr>
            <p:ph type="subTitle" idx="5"/>
          </p:nvPr>
        </p:nvSpPr>
        <p:spPr>
          <a:xfrm>
            <a:off x="6017905" y="3413502"/>
            <a:ext cx="2331000" cy="591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7" name="Google Shape;297;p14"/>
          <p:cNvSpPr txBox="1">
            <a:spLocks noGrp="1"/>
          </p:cNvSpPr>
          <p:nvPr>
            <p:ph type="title" idx="6" hasCustomPrompt="1"/>
          </p:nvPr>
        </p:nvSpPr>
        <p:spPr>
          <a:xfrm>
            <a:off x="6913555" y="2229958"/>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dirty="0"/>
              <a:t>xx%</a:t>
            </a:r>
          </a:p>
        </p:txBody>
      </p:sp>
      <p:sp>
        <p:nvSpPr>
          <p:cNvPr id="298" name="Google Shape;298;p14"/>
          <p:cNvSpPr/>
          <p:nvPr/>
        </p:nvSpPr>
        <p:spPr>
          <a:xfrm>
            <a:off x="7543575" y="4771600"/>
            <a:ext cx="8349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4"/>
          <p:cNvSpPr/>
          <p:nvPr/>
        </p:nvSpPr>
        <p:spPr>
          <a:xfrm>
            <a:off x="7543575" y="4945107"/>
            <a:ext cx="11991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4"/>
          <p:cNvSpPr/>
          <p:nvPr/>
        </p:nvSpPr>
        <p:spPr>
          <a:xfrm>
            <a:off x="8530275" y="4771600"/>
            <a:ext cx="2124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14"/>
          <p:cNvGrpSpPr/>
          <p:nvPr/>
        </p:nvGrpSpPr>
        <p:grpSpPr>
          <a:xfrm>
            <a:off x="-7" y="1128258"/>
            <a:ext cx="584466" cy="3281784"/>
            <a:chOff x="8559523" y="1128258"/>
            <a:chExt cx="584466" cy="3281784"/>
          </a:xfrm>
        </p:grpSpPr>
        <p:sp>
          <p:nvSpPr>
            <p:cNvPr id="302" name="Google Shape;302;p14"/>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4"/>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4"/>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4"/>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4"/>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4"/>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4"/>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4"/>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4"/>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311;p14"/>
          <p:cNvGrpSpPr/>
          <p:nvPr/>
        </p:nvGrpSpPr>
        <p:grpSpPr>
          <a:xfrm flipH="1">
            <a:off x="7848585" y="0"/>
            <a:ext cx="1295404" cy="3623066"/>
            <a:chOff x="-7" y="0"/>
            <a:chExt cx="1295404" cy="3623066"/>
          </a:xfrm>
        </p:grpSpPr>
        <p:grpSp>
          <p:nvGrpSpPr>
            <p:cNvPr id="312" name="Google Shape;312;p14"/>
            <p:cNvGrpSpPr/>
            <p:nvPr/>
          </p:nvGrpSpPr>
          <p:grpSpPr>
            <a:xfrm>
              <a:off x="-7" y="0"/>
              <a:ext cx="643914" cy="3623066"/>
              <a:chOff x="-7" y="0"/>
              <a:chExt cx="643914" cy="3623066"/>
            </a:xfrm>
          </p:grpSpPr>
          <p:sp>
            <p:nvSpPr>
              <p:cNvPr id="313" name="Google Shape;313;p14"/>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4"/>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4"/>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4"/>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4"/>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4"/>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4"/>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4"/>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4"/>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4"/>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4"/>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4"/>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 name="Google Shape;325;p14"/>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4"/>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14"/>
          <p:cNvGrpSpPr/>
          <p:nvPr/>
        </p:nvGrpSpPr>
        <p:grpSpPr>
          <a:xfrm>
            <a:off x="294125" y="111775"/>
            <a:ext cx="425883" cy="216100"/>
            <a:chOff x="259675" y="4807625"/>
            <a:chExt cx="425883" cy="216100"/>
          </a:xfrm>
        </p:grpSpPr>
        <p:sp>
          <p:nvSpPr>
            <p:cNvPr id="328" name="Google Shape;328;p14"/>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4"/>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4"/>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14"/>
          <p:cNvSpPr txBox="1">
            <a:spLocks noGrp="1"/>
          </p:cNvSpPr>
          <p:nvPr>
            <p:ph type="subTitle" idx="7"/>
          </p:nvPr>
        </p:nvSpPr>
        <p:spPr>
          <a:xfrm>
            <a:off x="3376512" y="3019309"/>
            <a:ext cx="2331000" cy="469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dirty="0"/>
          </a:p>
        </p:txBody>
      </p:sp>
      <p:sp>
        <p:nvSpPr>
          <p:cNvPr id="332" name="Google Shape;332;p14"/>
          <p:cNvSpPr txBox="1">
            <a:spLocks noGrp="1"/>
          </p:cNvSpPr>
          <p:nvPr>
            <p:ph type="subTitle" idx="8"/>
          </p:nvPr>
        </p:nvSpPr>
        <p:spPr>
          <a:xfrm>
            <a:off x="3376512" y="3413502"/>
            <a:ext cx="2331000" cy="591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33" name="Google Shape;333;p14"/>
          <p:cNvSpPr txBox="1">
            <a:spLocks noGrp="1"/>
          </p:cNvSpPr>
          <p:nvPr>
            <p:ph type="title" idx="9" hasCustomPrompt="1"/>
          </p:nvPr>
        </p:nvSpPr>
        <p:spPr>
          <a:xfrm>
            <a:off x="4272162" y="2229958"/>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dirty="0"/>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0" tIns="0" rIns="0" bIns="0" anchor="ctr" anchorCtr="0">
            <a:noAutofit/>
          </a:bodyPr>
          <a:lstStyle>
            <a:lvl1pPr lvl="0" algn="ctr">
              <a:spcBef>
                <a:spcPts val="0"/>
              </a:spcBef>
              <a:spcAft>
                <a:spcPts val="0"/>
              </a:spcAft>
              <a:buClr>
                <a:schemeClr val="accent5"/>
              </a:buClr>
              <a:buSzPts val="3600"/>
              <a:buFont typeface="Bebas Neue"/>
              <a:buNone/>
              <a:defRPr sz="3600">
                <a:solidFill>
                  <a:schemeClr val="accent5"/>
                </a:solidFill>
                <a:latin typeface="Bebas Neue"/>
                <a:ea typeface="Bebas Neue"/>
                <a:cs typeface="Bebas Neue"/>
                <a:sym typeface="Bebas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1pPr>
            <a:lvl2pPr marL="914400" lvl="1"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2pPr>
            <a:lvl3pPr marL="1371600" lvl="2"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3pPr>
            <a:lvl4pPr marL="1828800" lvl="3"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4pPr>
            <a:lvl5pPr marL="2286000" lvl="4"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5pPr>
            <a:lvl6pPr marL="2743200" lvl="5"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6pPr>
            <a:lvl7pPr marL="3200400" lvl="6"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7pPr>
            <a:lvl8pPr marL="3657600" lvl="7"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8pPr>
            <a:lvl9pPr marL="4114800" lvl="8" indent="-330200">
              <a:lnSpc>
                <a:spcPct val="115000"/>
              </a:lnSpc>
              <a:spcBef>
                <a:spcPts val="1600"/>
              </a:spcBef>
              <a:spcAft>
                <a:spcPts val="1600"/>
              </a:spcAft>
              <a:buClr>
                <a:schemeClr val="dk2"/>
              </a:buClr>
              <a:buSzPts val="1600"/>
              <a:buFont typeface="Quicksand"/>
              <a:buChar char="■"/>
              <a:defRPr sz="1600">
                <a:solidFill>
                  <a:schemeClr val="dk2"/>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7" r:id="rId6"/>
    <p:sldLayoutId id="2147483658" r:id="rId7"/>
    <p:sldLayoutId id="2147483659" r:id="rId8"/>
    <p:sldLayoutId id="2147483660" r:id="rId9"/>
    <p:sldLayoutId id="2147483661" r:id="rId10"/>
    <p:sldLayoutId id="2147483662" r:id="rId11"/>
    <p:sldLayoutId id="2147483665" r:id="rId12"/>
    <p:sldLayoutId id="2147483666" r:id="rId13"/>
    <p:sldLayoutId id="2147483668" r:id="rId14"/>
    <p:sldLayoutId id="2147483669" r:id="rId15"/>
    <p:sldLayoutId id="2147483685" r:id="rId16"/>
    <p:sldLayoutId id="2147483689" r:id="rId17"/>
    <p:sldLayoutId id="2147483690" r:id="rId18"/>
    <p:sldLayoutId id="2147483691" r:id="rId19"/>
    <p:sldLayoutId id="2147483692" r:id="rId20"/>
    <p:sldLayoutId id="2147483693"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Bebas" panose="02040603050506020204" pitchFamily="18" charset="0"/>
          <a:ea typeface="UTM Bebas"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5.xml"/><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image" Target="../media/image100.png"/></Relationships>
</file>

<file path=ppt/slides/_rels/slide1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0.png"/><Relationship Id="rId7"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0.PNG"/><Relationship Id="rId9"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30.png"/><Relationship Id="rId2" Type="http://schemas.openxmlformats.org/officeDocument/2006/relationships/image" Target="../media/image23.png"/><Relationship Id="rId1" Type="http://schemas.openxmlformats.org/officeDocument/2006/relationships/slideLayout" Target="../slideLayouts/slideLayout10.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hyperlink" Target="mailto:21522581@gm.uit.edu.vn" TargetMode="External"/><Relationship Id="rId2" Type="http://schemas.openxmlformats.org/officeDocument/2006/relationships/notesSlide" Target="../notesSlides/notesSlide21.xml"/><Relationship Id="rId1" Type="http://schemas.openxmlformats.org/officeDocument/2006/relationships/slideLayout" Target="../slideLayouts/slideLayout17.xml"/><Relationship Id="rId4" Type="http://schemas.openxmlformats.org/officeDocument/2006/relationships/hyperlink" Target="mailto:21522414@gm.uit.edu.vn"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5"/>
        <p:cNvGrpSpPr/>
        <p:nvPr/>
      </p:nvGrpSpPr>
      <p:grpSpPr>
        <a:xfrm>
          <a:off x="0" y="0"/>
          <a:ext cx="0" cy="0"/>
          <a:chOff x="0" y="0"/>
          <a:chExt cx="0" cy="0"/>
        </a:xfrm>
      </p:grpSpPr>
      <p:sp>
        <p:nvSpPr>
          <p:cNvPr id="1256" name="Google Shape;1256;p52"/>
          <p:cNvSpPr txBox="1">
            <a:spLocks noGrp="1"/>
          </p:cNvSpPr>
          <p:nvPr>
            <p:ph type="ctrTitle"/>
          </p:nvPr>
        </p:nvSpPr>
        <p:spPr>
          <a:xfrm>
            <a:off x="351840" y="172822"/>
            <a:ext cx="4458731" cy="4043765"/>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en-US" sz="7500" dirty="0">
                <a:solidFill>
                  <a:schemeClr val="accent5"/>
                </a:solidFill>
              </a:rPr>
              <a:t>dynamic programming</a:t>
            </a:r>
            <a:r>
              <a:rPr lang="en" sz="7500" dirty="0">
                <a:solidFill>
                  <a:schemeClr val="lt2"/>
                </a:solidFill>
              </a:rPr>
              <a:t> </a:t>
            </a:r>
            <a:r>
              <a:rPr lang="en" sz="7500" dirty="0">
                <a:solidFill>
                  <a:schemeClr val="dk2"/>
                </a:solidFill>
              </a:rPr>
              <a:t>DIScuss</a:t>
            </a:r>
            <a:endParaRPr sz="7500" dirty="0">
              <a:solidFill>
                <a:schemeClr val="dk2"/>
              </a:solidFill>
            </a:endParaRPr>
          </a:p>
        </p:txBody>
      </p:sp>
      <p:sp>
        <p:nvSpPr>
          <p:cNvPr id="1257" name="Google Shape;1257;p52"/>
          <p:cNvSpPr/>
          <p:nvPr/>
        </p:nvSpPr>
        <p:spPr>
          <a:xfrm>
            <a:off x="3125404" y="3580807"/>
            <a:ext cx="2049900" cy="982400"/>
          </a:xfrm>
          <a:prstGeom prst="roundRect">
            <a:avLst>
              <a:gd name="adj" fmla="val 8541"/>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2"/>
          <p:cNvSpPr txBox="1">
            <a:spLocks noGrp="1"/>
          </p:cNvSpPr>
          <p:nvPr>
            <p:ph type="subTitle" idx="1"/>
          </p:nvPr>
        </p:nvSpPr>
        <p:spPr>
          <a:xfrm>
            <a:off x="3184232" y="3735377"/>
            <a:ext cx="1877700" cy="878832"/>
          </a:xfrm>
          <a:prstGeom prst="rect">
            <a:avLst/>
          </a:prstGeom>
        </p:spPr>
        <p:txBody>
          <a:bodyPr spcFirstLastPara="1" wrap="square" lIns="0" tIns="0" rIns="0" bIns="0" anchor="ctr" anchorCtr="0">
            <a:noAutofit/>
          </a:bodyPr>
          <a:lstStyle/>
          <a:p>
            <a:pPr marL="0" indent="0"/>
            <a:r>
              <a:rPr lang="en" b="1" dirty="0"/>
              <a:t>Group 9</a:t>
            </a:r>
            <a:br>
              <a:rPr lang="en" b="1" dirty="0"/>
            </a:br>
            <a:r>
              <a:rPr lang="en" b="1" dirty="0"/>
              <a:t>Nguyễn Duy Thái</a:t>
            </a:r>
            <a:br>
              <a:rPr lang="en" b="1" dirty="0"/>
            </a:br>
            <a:r>
              <a:rPr lang="en" b="1" dirty="0"/>
              <a:t>Đinh Vũ M</a:t>
            </a:r>
            <a:r>
              <a:rPr lang="en-US" b="1" dirty="0" err="1"/>
              <a:t>inh</a:t>
            </a:r>
            <a:r>
              <a:rPr lang="en-US" b="1" dirty="0"/>
              <a:t> </a:t>
            </a:r>
            <a:r>
              <a:rPr lang="en-US" b="1" dirty="0" err="1"/>
              <a:t>Nhật</a:t>
            </a:r>
            <a:br>
              <a:rPr lang="en-US" b="1" dirty="0"/>
            </a:br>
            <a:r>
              <a:rPr lang="en-US" b="1" dirty="0"/>
              <a:t> Vũ Nam </a:t>
            </a:r>
            <a:r>
              <a:rPr lang="en-US" b="1" dirty="0" err="1"/>
              <a:t>Phương</a:t>
            </a:r>
            <a:br>
              <a:rPr lang="en-US" b="1" dirty="0"/>
            </a:br>
            <a:endParaRPr lang="vi-VN" b="1" dirty="0"/>
          </a:p>
        </p:txBody>
      </p:sp>
      <p:grpSp>
        <p:nvGrpSpPr>
          <p:cNvPr id="1259" name="Google Shape;1259;p52"/>
          <p:cNvGrpSpPr/>
          <p:nvPr/>
        </p:nvGrpSpPr>
        <p:grpSpPr>
          <a:xfrm>
            <a:off x="4451350" y="529291"/>
            <a:ext cx="5580356" cy="3990947"/>
            <a:chOff x="4942637" y="602891"/>
            <a:chExt cx="5182833" cy="3706647"/>
          </a:xfrm>
        </p:grpSpPr>
        <p:grpSp>
          <p:nvGrpSpPr>
            <p:cNvPr id="1260" name="Google Shape;1260;p52"/>
            <p:cNvGrpSpPr/>
            <p:nvPr/>
          </p:nvGrpSpPr>
          <p:grpSpPr>
            <a:xfrm>
              <a:off x="4942637" y="602891"/>
              <a:ext cx="4739256" cy="3706647"/>
              <a:chOff x="492625" y="305827"/>
              <a:chExt cx="6376825" cy="4987416"/>
            </a:xfrm>
          </p:grpSpPr>
          <p:sp>
            <p:nvSpPr>
              <p:cNvPr id="1261" name="Google Shape;1261;p52"/>
              <p:cNvSpPr/>
              <p:nvPr/>
            </p:nvSpPr>
            <p:spPr>
              <a:xfrm>
                <a:off x="3241925" y="1323275"/>
                <a:ext cx="149525" cy="33750"/>
              </a:xfrm>
              <a:custGeom>
                <a:avLst/>
                <a:gdLst/>
                <a:ahLst/>
                <a:cxnLst/>
                <a:rect l="l" t="t" r="r" b="b"/>
                <a:pathLst>
                  <a:path w="5981" h="1350" extrusionOk="0">
                    <a:moveTo>
                      <a:pt x="302" y="0"/>
                    </a:moveTo>
                    <a:cubicBezTo>
                      <a:pt x="160" y="0"/>
                      <a:pt x="44" y="108"/>
                      <a:pt x="23" y="254"/>
                    </a:cubicBezTo>
                    <a:cubicBezTo>
                      <a:pt x="0" y="414"/>
                      <a:pt x="115" y="551"/>
                      <a:pt x="274" y="574"/>
                    </a:cubicBezTo>
                    <a:lnTo>
                      <a:pt x="5638" y="1350"/>
                    </a:lnTo>
                    <a:lnTo>
                      <a:pt x="5684" y="1350"/>
                    </a:lnTo>
                    <a:cubicBezTo>
                      <a:pt x="5821" y="1350"/>
                      <a:pt x="5935" y="1236"/>
                      <a:pt x="5958" y="1099"/>
                    </a:cubicBezTo>
                    <a:cubicBezTo>
                      <a:pt x="5981" y="939"/>
                      <a:pt x="5867" y="802"/>
                      <a:pt x="5730" y="779"/>
                    </a:cubicBezTo>
                    <a:lnTo>
                      <a:pt x="343" y="3"/>
                    </a:lnTo>
                    <a:cubicBezTo>
                      <a:pt x="329" y="1"/>
                      <a:pt x="316" y="0"/>
                      <a:pt x="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2"/>
              <p:cNvSpPr/>
              <p:nvPr/>
            </p:nvSpPr>
            <p:spPr>
              <a:xfrm>
                <a:off x="3021644" y="5055609"/>
                <a:ext cx="122725" cy="98600"/>
              </a:xfrm>
              <a:custGeom>
                <a:avLst/>
                <a:gdLst/>
                <a:ahLst/>
                <a:cxnLst/>
                <a:rect l="l" t="t" r="r" b="b"/>
                <a:pathLst>
                  <a:path w="4909" h="3944" extrusionOk="0">
                    <a:moveTo>
                      <a:pt x="322" y="0"/>
                    </a:moveTo>
                    <a:cubicBezTo>
                      <a:pt x="243" y="0"/>
                      <a:pt x="165" y="34"/>
                      <a:pt x="115" y="109"/>
                    </a:cubicBezTo>
                    <a:cubicBezTo>
                      <a:pt x="1" y="223"/>
                      <a:pt x="23" y="406"/>
                      <a:pt x="160" y="497"/>
                    </a:cubicBezTo>
                    <a:lnTo>
                      <a:pt x="4406" y="3876"/>
                    </a:lnTo>
                    <a:cubicBezTo>
                      <a:pt x="4452" y="3921"/>
                      <a:pt x="4520" y="3944"/>
                      <a:pt x="4589" y="3944"/>
                    </a:cubicBezTo>
                    <a:cubicBezTo>
                      <a:pt x="4680" y="3944"/>
                      <a:pt x="4748" y="3898"/>
                      <a:pt x="4817" y="3830"/>
                    </a:cubicBezTo>
                    <a:cubicBezTo>
                      <a:pt x="4908" y="3716"/>
                      <a:pt x="4885" y="3533"/>
                      <a:pt x="4771" y="3419"/>
                    </a:cubicBezTo>
                    <a:lnTo>
                      <a:pt x="503" y="64"/>
                    </a:lnTo>
                    <a:cubicBezTo>
                      <a:pt x="451" y="23"/>
                      <a:pt x="386" y="0"/>
                      <a:pt x="3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2"/>
              <p:cNvSpPr/>
              <p:nvPr/>
            </p:nvSpPr>
            <p:spPr>
              <a:xfrm>
                <a:off x="4444250" y="635625"/>
                <a:ext cx="74775" cy="136525"/>
              </a:xfrm>
              <a:custGeom>
                <a:avLst/>
                <a:gdLst/>
                <a:ahLst/>
                <a:cxnLst/>
                <a:rect l="l" t="t" r="r" b="b"/>
                <a:pathLst>
                  <a:path w="2991" h="5461" extrusionOk="0">
                    <a:moveTo>
                      <a:pt x="310" y="1"/>
                    </a:moveTo>
                    <a:cubicBezTo>
                      <a:pt x="269" y="1"/>
                      <a:pt x="226" y="9"/>
                      <a:pt x="183" y="28"/>
                    </a:cubicBezTo>
                    <a:cubicBezTo>
                      <a:pt x="46" y="96"/>
                      <a:pt x="0" y="279"/>
                      <a:pt x="69" y="416"/>
                    </a:cubicBezTo>
                    <a:lnTo>
                      <a:pt x="2420" y="5300"/>
                    </a:lnTo>
                    <a:cubicBezTo>
                      <a:pt x="2465" y="5414"/>
                      <a:pt x="2557" y="5460"/>
                      <a:pt x="2671" y="5460"/>
                    </a:cubicBezTo>
                    <a:cubicBezTo>
                      <a:pt x="2717" y="5460"/>
                      <a:pt x="2762" y="5460"/>
                      <a:pt x="2808" y="5437"/>
                    </a:cubicBezTo>
                    <a:cubicBezTo>
                      <a:pt x="2945" y="5369"/>
                      <a:pt x="2990" y="5209"/>
                      <a:pt x="2922" y="5049"/>
                    </a:cubicBezTo>
                    <a:lnTo>
                      <a:pt x="571" y="165"/>
                    </a:lnTo>
                    <a:cubicBezTo>
                      <a:pt x="521" y="64"/>
                      <a:pt x="422" y="1"/>
                      <a:pt x="3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2"/>
              <p:cNvSpPr/>
              <p:nvPr/>
            </p:nvSpPr>
            <p:spPr>
              <a:xfrm>
                <a:off x="579925" y="2930925"/>
                <a:ext cx="122700" cy="98625"/>
              </a:xfrm>
              <a:custGeom>
                <a:avLst/>
                <a:gdLst/>
                <a:ahLst/>
                <a:cxnLst/>
                <a:rect l="l" t="t" r="r" b="b"/>
                <a:pathLst>
                  <a:path w="4908" h="3945" extrusionOk="0">
                    <a:moveTo>
                      <a:pt x="320" y="1"/>
                    </a:moveTo>
                    <a:cubicBezTo>
                      <a:pt x="238" y="1"/>
                      <a:pt x="154" y="35"/>
                      <a:pt x="92" y="110"/>
                    </a:cubicBezTo>
                    <a:cubicBezTo>
                      <a:pt x="0" y="224"/>
                      <a:pt x="23" y="407"/>
                      <a:pt x="137" y="498"/>
                    </a:cubicBezTo>
                    <a:lnTo>
                      <a:pt x="4406" y="3876"/>
                    </a:lnTo>
                    <a:cubicBezTo>
                      <a:pt x="4451" y="3922"/>
                      <a:pt x="4520" y="3945"/>
                      <a:pt x="4588" y="3945"/>
                    </a:cubicBezTo>
                    <a:cubicBezTo>
                      <a:pt x="4657" y="3945"/>
                      <a:pt x="4748" y="3899"/>
                      <a:pt x="4794" y="3831"/>
                    </a:cubicBezTo>
                    <a:cubicBezTo>
                      <a:pt x="4908" y="3717"/>
                      <a:pt x="4885" y="3534"/>
                      <a:pt x="4748" y="3420"/>
                    </a:cubicBezTo>
                    <a:lnTo>
                      <a:pt x="503" y="65"/>
                    </a:lnTo>
                    <a:cubicBezTo>
                      <a:pt x="451" y="23"/>
                      <a:pt x="386"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2"/>
              <p:cNvSpPr/>
              <p:nvPr/>
            </p:nvSpPr>
            <p:spPr>
              <a:xfrm>
                <a:off x="6695950" y="3134175"/>
                <a:ext cx="143825" cy="59725"/>
              </a:xfrm>
              <a:custGeom>
                <a:avLst/>
                <a:gdLst/>
                <a:ahLst/>
                <a:cxnLst/>
                <a:rect l="l" t="t" r="r" b="b"/>
                <a:pathLst>
                  <a:path w="5753" h="2389" extrusionOk="0">
                    <a:moveTo>
                      <a:pt x="5428" y="1"/>
                    </a:moveTo>
                    <a:cubicBezTo>
                      <a:pt x="5399" y="1"/>
                      <a:pt x="5370" y="5"/>
                      <a:pt x="5342" y="15"/>
                    </a:cubicBezTo>
                    <a:lnTo>
                      <a:pt x="229" y="1841"/>
                    </a:lnTo>
                    <a:cubicBezTo>
                      <a:pt x="69" y="1886"/>
                      <a:pt x="1" y="2046"/>
                      <a:pt x="47" y="2206"/>
                    </a:cubicBezTo>
                    <a:cubicBezTo>
                      <a:pt x="92" y="2320"/>
                      <a:pt x="206" y="2388"/>
                      <a:pt x="321" y="2388"/>
                    </a:cubicBezTo>
                    <a:cubicBezTo>
                      <a:pt x="343" y="2388"/>
                      <a:pt x="389" y="2388"/>
                      <a:pt x="412" y="2366"/>
                    </a:cubicBezTo>
                    <a:lnTo>
                      <a:pt x="5525" y="562"/>
                    </a:lnTo>
                    <a:cubicBezTo>
                      <a:pt x="5684" y="494"/>
                      <a:pt x="5753" y="334"/>
                      <a:pt x="5707" y="197"/>
                    </a:cubicBezTo>
                    <a:cubicBezTo>
                      <a:pt x="5653" y="70"/>
                      <a:pt x="5541" y="1"/>
                      <a:pt x="54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2"/>
              <p:cNvSpPr/>
              <p:nvPr/>
            </p:nvSpPr>
            <p:spPr>
              <a:xfrm>
                <a:off x="5039975" y="4862325"/>
                <a:ext cx="46250" cy="146750"/>
              </a:xfrm>
              <a:custGeom>
                <a:avLst/>
                <a:gdLst/>
                <a:ahLst/>
                <a:cxnLst/>
                <a:rect l="l" t="t" r="r" b="b"/>
                <a:pathLst>
                  <a:path w="1850" h="5870" extrusionOk="0">
                    <a:moveTo>
                      <a:pt x="300" y="0"/>
                    </a:moveTo>
                    <a:cubicBezTo>
                      <a:pt x="284" y="0"/>
                      <a:pt x="268" y="1"/>
                      <a:pt x="252" y="4"/>
                    </a:cubicBezTo>
                    <a:cubicBezTo>
                      <a:pt x="92" y="49"/>
                      <a:pt x="1" y="209"/>
                      <a:pt x="47" y="346"/>
                    </a:cubicBezTo>
                    <a:lnTo>
                      <a:pt x="1256" y="5641"/>
                    </a:lnTo>
                    <a:cubicBezTo>
                      <a:pt x="1302" y="5778"/>
                      <a:pt x="1416" y="5870"/>
                      <a:pt x="1530" y="5870"/>
                    </a:cubicBezTo>
                    <a:cubicBezTo>
                      <a:pt x="1553" y="5870"/>
                      <a:pt x="1576" y="5870"/>
                      <a:pt x="1599" y="5847"/>
                    </a:cubicBezTo>
                    <a:cubicBezTo>
                      <a:pt x="1759" y="5824"/>
                      <a:pt x="1850" y="5664"/>
                      <a:pt x="1827" y="5504"/>
                    </a:cubicBezTo>
                    <a:lnTo>
                      <a:pt x="594" y="232"/>
                    </a:lnTo>
                    <a:cubicBezTo>
                      <a:pt x="553" y="88"/>
                      <a:pt x="439" y="0"/>
                      <a:pt x="3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2"/>
              <p:cNvSpPr/>
              <p:nvPr/>
            </p:nvSpPr>
            <p:spPr>
              <a:xfrm>
                <a:off x="1269825" y="4614525"/>
                <a:ext cx="76475" cy="136050"/>
              </a:xfrm>
              <a:custGeom>
                <a:avLst/>
                <a:gdLst/>
                <a:ahLst/>
                <a:cxnLst/>
                <a:rect l="l" t="t" r="r" b="b"/>
                <a:pathLst>
                  <a:path w="3059" h="5442" extrusionOk="0">
                    <a:moveTo>
                      <a:pt x="2718" y="1"/>
                    </a:moveTo>
                    <a:cubicBezTo>
                      <a:pt x="2614" y="1"/>
                      <a:pt x="2513" y="52"/>
                      <a:pt x="2465" y="146"/>
                    </a:cubicBezTo>
                    <a:lnTo>
                      <a:pt x="69" y="5031"/>
                    </a:lnTo>
                    <a:cubicBezTo>
                      <a:pt x="0" y="5168"/>
                      <a:pt x="69" y="5328"/>
                      <a:pt x="206" y="5396"/>
                    </a:cubicBezTo>
                    <a:cubicBezTo>
                      <a:pt x="251" y="5419"/>
                      <a:pt x="297" y="5442"/>
                      <a:pt x="343" y="5442"/>
                    </a:cubicBezTo>
                    <a:cubicBezTo>
                      <a:pt x="434" y="5442"/>
                      <a:pt x="548" y="5373"/>
                      <a:pt x="594" y="5282"/>
                    </a:cubicBezTo>
                    <a:lnTo>
                      <a:pt x="2990" y="397"/>
                    </a:lnTo>
                    <a:cubicBezTo>
                      <a:pt x="3059" y="260"/>
                      <a:pt x="2990" y="101"/>
                      <a:pt x="2853" y="32"/>
                    </a:cubicBezTo>
                    <a:cubicBezTo>
                      <a:pt x="2811" y="11"/>
                      <a:pt x="2764" y="1"/>
                      <a:pt x="2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2"/>
              <p:cNvSpPr/>
              <p:nvPr/>
            </p:nvSpPr>
            <p:spPr>
              <a:xfrm>
                <a:off x="6793550" y="1389425"/>
                <a:ext cx="75900" cy="135950"/>
              </a:xfrm>
              <a:custGeom>
                <a:avLst/>
                <a:gdLst/>
                <a:ahLst/>
                <a:cxnLst/>
                <a:rect l="l" t="t" r="r" b="b"/>
                <a:pathLst>
                  <a:path w="3036" h="5438" extrusionOk="0">
                    <a:moveTo>
                      <a:pt x="2736" y="1"/>
                    </a:moveTo>
                    <a:cubicBezTo>
                      <a:pt x="2627" y="1"/>
                      <a:pt x="2515" y="65"/>
                      <a:pt x="2465" y="165"/>
                    </a:cubicBezTo>
                    <a:lnTo>
                      <a:pt x="69" y="5027"/>
                    </a:lnTo>
                    <a:cubicBezTo>
                      <a:pt x="0" y="5164"/>
                      <a:pt x="69" y="5346"/>
                      <a:pt x="206" y="5415"/>
                    </a:cubicBezTo>
                    <a:cubicBezTo>
                      <a:pt x="251" y="5437"/>
                      <a:pt x="297" y="5437"/>
                      <a:pt x="320" y="5437"/>
                    </a:cubicBezTo>
                    <a:cubicBezTo>
                      <a:pt x="434" y="5437"/>
                      <a:pt x="525" y="5392"/>
                      <a:pt x="594" y="5278"/>
                    </a:cubicBezTo>
                    <a:lnTo>
                      <a:pt x="2967" y="416"/>
                    </a:lnTo>
                    <a:cubicBezTo>
                      <a:pt x="3036" y="279"/>
                      <a:pt x="2990" y="96"/>
                      <a:pt x="2853" y="28"/>
                    </a:cubicBezTo>
                    <a:cubicBezTo>
                      <a:pt x="2817" y="9"/>
                      <a:pt x="2777" y="1"/>
                      <a:pt x="27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2"/>
              <p:cNvSpPr/>
              <p:nvPr/>
            </p:nvSpPr>
            <p:spPr>
              <a:xfrm>
                <a:off x="1094625" y="2300825"/>
                <a:ext cx="74775" cy="74800"/>
              </a:xfrm>
              <a:custGeom>
                <a:avLst/>
                <a:gdLst/>
                <a:ahLst/>
                <a:cxnLst/>
                <a:rect l="l" t="t" r="r" b="b"/>
                <a:pathLst>
                  <a:path w="2991" h="2992" extrusionOk="0">
                    <a:moveTo>
                      <a:pt x="1484" y="572"/>
                    </a:moveTo>
                    <a:cubicBezTo>
                      <a:pt x="2009" y="572"/>
                      <a:pt x="2420" y="982"/>
                      <a:pt x="2420" y="1485"/>
                    </a:cubicBezTo>
                    <a:cubicBezTo>
                      <a:pt x="2420" y="2010"/>
                      <a:pt x="2009" y="2420"/>
                      <a:pt x="1484" y="2420"/>
                    </a:cubicBezTo>
                    <a:cubicBezTo>
                      <a:pt x="982" y="2420"/>
                      <a:pt x="571" y="2010"/>
                      <a:pt x="571" y="1485"/>
                    </a:cubicBezTo>
                    <a:cubicBezTo>
                      <a:pt x="571" y="982"/>
                      <a:pt x="982" y="572"/>
                      <a:pt x="1484" y="572"/>
                    </a:cubicBezTo>
                    <a:close/>
                    <a:moveTo>
                      <a:pt x="1484" y="1"/>
                    </a:moveTo>
                    <a:cubicBezTo>
                      <a:pt x="663" y="1"/>
                      <a:pt x="1" y="663"/>
                      <a:pt x="1" y="1485"/>
                    </a:cubicBezTo>
                    <a:cubicBezTo>
                      <a:pt x="1" y="2306"/>
                      <a:pt x="663" y="2991"/>
                      <a:pt x="1484" y="2991"/>
                    </a:cubicBezTo>
                    <a:cubicBezTo>
                      <a:pt x="2306" y="2991"/>
                      <a:pt x="2991" y="2306"/>
                      <a:pt x="2991" y="1485"/>
                    </a:cubicBezTo>
                    <a:cubicBezTo>
                      <a:pt x="2991"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2"/>
              <p:cNvSpPr/>
              <p:nvPr/>
            </p:nvSpPr>
            <p:spPr>
              <a:xfrm>
                <a:off x="5709061" y="5218468"/>
                <a:ext cx="74200" cy="74775"/>
              </a:xfrm>
              <a:custGeom>
                <a:avLst/>
                <a:gdLst/>
                <a:ahLst/>
                <a:cxnLst/>
                <a:rect l="l" t="t" r="r" b="b"/>
                <a:pathLst>
                  <a:path w="2968" h="2991" extrusionOk="0">
                    <a:moveTo>
                      <a:pt x="1484" y="571"/>
                    </a:moveTo>
                    <a:cubicBezTo>
                      <a:pt x="1986" y="571"/>
                      <a:pt x="2397" y="982"/>
                      <a:pt x="2397" y="1507"/>
                    </a:cubicBezTo>
                    <a:cubicBezTo>
                      <a:pt x="2397" y="2009"/>
                      <a:pt x="1986" y="2420"/>
                      <a:pt x="1484" y="2420"/>
                    </a:cubicBezTo>
                    <a:cubicBezTo>
                      <a:pt x="982" y="2420"/>
                      <a:pt x="571" y="2009"/>
                      <a:pt x="571" y="1507"/>
                    </a:cubicBezTo>
                    <a:cubicBezTo>
                      <a:pt x="571" y="982"/>
                      <a:pt x="982" y="571"/>
                      <a:pt x="1484" y="571"/>
                    </a:cubicBezTo>
                    <a:close/>
                    <a:moveTo>
                      <a:pt x="1484" y="1"/>
                    </a:moveTo>
                    <a:cubicBezTo>
                      <a:pt x="663" y="1"/>
                      <a:pt x="1" y="686"/>
                      <a:pt x="1" y="1507"/>
                    </a:cubicBezTo>
                    <a:cubicBezTo>
                      <a:pt x="1" y="2329"/>
                      <a:pt x="663" y="2991"/>
                      <a:pt x="1484" y="2991"/>
                    </a:cubicBezTo>
                    <a:cubicBezTo>
                      <a:pt x="2306" y="2991"/>
                      <a:pt x="2968" y="2329"/>
                      <a:pt x="2968" y="1507"/>
                    </a:cubicBezTo>
                    <a:cubicBezTo>
                      <a:pt x="2968" y="686"/>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2"/>
              <p:cNvSpPr/>
              <p:nvPr/>
            </p:nvSpPr>
            <p:spPr>
              <a:xfrm>
                <a:off x="1498650" y="85600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0"/>
                    </a:moveTo>
                    <a:cubicBezTo>
                      <a:pt x="662" y="0"/>
                      <a:pt x="0" y="662"/>
                      <a:pt x="0" y="1484"/>
                    </a:cubicBezTo>
                    <a:cubicBezTo>
                      <a:pt x="0" y="2306"/>
                      <a:pt x="662" y="2968"/>
                      <a:pt x="1484" y="2968"/>
                    </a:cubicBezTo>
                    <a:cubicBezTo>
                      <a:pt x="2305" y="2968"/>
                      <a:pt x="2990" y="2306"/>
                      <a:pt x="2990" y="1484"/>
                    </a:cubicBezTo>
                    <a:cubicBezTo>
                      <a:pt x="2990" y="662"/>
                      <a:pt x="2305"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2"/>
              <p:cNvSpPr/>
              <p:nvPr/>
            </p:nvSpPr>
            <p:spPr>
              <a:xfrm>
                <a:off x="603900" y="419305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1"/>
                    </a:moveTo>
                    <a:cubicBezTo>
                      <a:pt x="662" y="1"/>
                      <a:pt x="0" y="662"/>
                      <a:pt x="0" y="1484"/>
                    </a:cubicBezTo>
                    <a:cubicBezTo>
                      <a:pt x="0" y="2306"/>
                      <a:pt x="662" y="2968"/>
                      <a:pt x="1484" y="2968"/>
                    </a:cubicBezTo>
                    <a:cubicBezTo>
                      <a:pt x="2305" y="2968"/>
                      <a:pt x="2990" y="2306"/>
                      <a:pt x="2990" y="1484"/>
                    </a:cubicBezTo>
                    <a:cubicBezTo>
                      <a:pt x="2990" y="662"/>
                      <a:pt x="2305"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2"/>
              <p:cNvSpPr/>
              <p:nvPr/>
            </p:nvSpPr>
            <p:spPr>
              <a:xfrm>
                <a:off x="6247450" y="795500"/>
                <a:ext cx="74200" cy="74800"/>
              </a:xfrm>
              <a:custGeom>
                <a:avLst/>
                <a:gdLst/>
                <a:ahLst/>
                <a:cxnLst/>
                <a:rect l="l" t="t" r="r" b="b"/>
                <a:pathLst>
                  <a:path w="2968" h="2992" extrusionOk="0">
                    <a:moveTo>
                      <a:pt x="1484" y="572"/>
                    </a:moveTo>
                    <a:cubicBezTo>
                      <a:pt x="1986" y="572"/>
                      <a:pt x="2397" y="982"/>
                      <a:pt x="2397" y="1485"/>
                    </a:cubicBezTo>
                    <a:cubicBezTo>
                      <a:pt x="2397" y="2010"/>
                      <a:pt x="1986" y="2420"/>
                      <a:pt x="1484" y="2420"/>
                    </a:cubicBezTo>
                    <a:cubicBezTo>
                      <a:pt x="982" y="2420"/>
                      <a:pt x="571" y="2010"/>
                      <a:pt x="571" y="1485"/>
                    </a:cubicBezTo>
                    <a:cubicBezTo>
                      <a:pt x="571" y="982"/>
                      <a:pt x="982" y="572"/>
                      <a:pt x="1484" y="572"/>
                    </a:cubicBezTo>
                    <a:close/>
                    <a:moveTo>
                      <a:pt x="1484" y="1"/>
                    </a:moveTo>
                    <a:cubicBezTo>
                      <a:pt x="662" y="1"/>
                      <a:pt x="0" y="663"/>
                      <a:pt x="0" y="1485"/>
                    </a:cubicBezTo>
                    <a:cubicBezTo>
                      <a:pt x="0" y="2306"/>
                      <a:pt x="662" y="2991"/>
                      <a:pt x="1484" y="2991"/>
                    </a:cubicBezTo>
                    <a:cubicBezTo>
                      <a:pt x="2306" y="2991"/>
                      <a:pt x="2968" y="2306"/>
                      <a:pt x="2968" y="1485"/>
                    </a:cubicBezTo>
                    <a:cubicBezTo>
                      <a:pt x="2968"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2"/>
              <p:cNvSpPr/>
              <p:nvPr/>
            </p:nvSpPr>
            <p:spPr>
              <a:xfrm>
                <a:off x="3710975" y="885675"/>
                <a:ext cx="74775" cy="74775"/>
              </a:xfrm>
              <a:custGeom>
                <a:avLst/>
                <a:gdLst/>
                <a:ahLst/>
                <a:cxnLst/>
                <a:rect l="l" t="t" r="r" b="b"/>
                <a:pathLst>
                  <a:path w="2991" h="2991" extrusionOk="0">
                    <a:moveTo>
                      <a:pt x="1484" y="571"/>
                    </a:moveTo>
                    <a:cubicBezTo>
                      <a:pt x="2009" y="571"/>
                      <a:pt x="2420" y="982"/>
                      <a:pt x="2420" y="1507"/>
                    </a:cubicBezTo>
                    <a:cubicBezTo>
                      <a:pt x="2420" y="2009"/>
                      <a:pt x="2009" y="2420"/>
                      <a:pt x="1484" y="2420"/>
                    </a:cubicBezTo>
                    <a:cubicBezTo>
                      <a:pt x="982" y="2420"/>
                      <a:pt x="571" y="2009"/>
                      <a:pt x="571" y="1507"/>
                    </a:cubicBezTo>
                    <a:cubicBezTo>
                      <a:pt x="571" y="982"/>
                      <a:pt x="982" y="571"/>
                      <a:pt x="1484" y="571"/>
                    </a:cubicBezTo>
                    <a:close/>
                    <a:moveTo>
                      <a:pt x="1484" y="0"/>
                    </a:moveTo>
                    <a:cubicBezTo>
                      <a:pt x="663" y="0"/>
                      <a:pt x="1" y="685"/>
                      <a:pt x="1" y="1507"/>
                    </a:cubicBezTo>
                    <a:cubicBezTo>
                      <a:pt x="1" y="2328"/>
                      <a:pt x="663" y="2990"/>
                      <a:pt x="1484" y="2990"/>
                    </a:cubicBezTo>
                    <a:cubicBezTo>
                      <a:pt x="2306" y="2990"/>
                      <a:pt x="2991" y="2328"/>
                      <a:pt x="2991" y="1507"/>
                    </a:cubicBezTo>
                    <a:cubicBezTo>
                      <a:pt x="2991" y="685"/>
                      <a:pt x="2306"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2"/>
              <p:cNvSpPr/>
              <p:nvPr/>
            </p:nvSpPr>
            <p:spPr>
              <a:xfrm>
                <a:off x="1816475" y="4928600"/>
                <a:ext cx="74775" cy="74200"/>
              </a:xfrm>
              <a:custGeom>
                <a:avLst/>
                <a:gdLst/>
                <a:ahLst/>
                <a:cxnLst/>
                <a:rect l="l" t="t" r="r" b="b"/>
                <a:pathLst>
                  <a:path w="2991" h="2968" extrusionOk="0">
                    <a:moveTo>
                      <a:pt x="1507" y="571"/>
                    </a:moveTo>
                    <a:cubicBezTo>
                      <a:pt x="2009" y="571"/>
                      <a:pt x="2420" y="982"/>
                      <a:pt x="2420" y="1484"/>
                    </a:cubicBezTo>
                    <a:cubicBezTo>
                      <a:pt x="2420" y="1986"/>
                      <a:pt x="2009" y="2397"/>
                      <a:pt x="1507" y="2397"/>
                    </a:cubicBezTo>
                    <a:cubicBezTo>
                      <a:pt x="982" y="2397"/>
                      <a:pt x="571" y="1986"/>
                      <a:pt x="571" y="1484"/>
                    </a:cubicBezTo>
                    <a:cubicBezTo>
                      <a:pt x="571" y="982"/>
                      <a:pt x="982" y="571"/>
                      <a:pt x="1507" y="571"/>
                    </a:cubicBezTo>
                    <a:close/>
                    <a:moveTo>
                      <a:pt x="1507" y="0"/>
                    </a:moveTo>
                    <a:cubicBezTo>
                      <a:pt x="686" y="0"/>
                      <a:pt x="1" y="662"/>
                      <a:pt x="1" y="1484"/>
                    </a:cubicBezTo>
                    <a:cubicBezTo>
                      <a:pt x="1" y="2306"/>
                      <a:pt x="686" y="2968"/>
                      <a:pt x="1507" y="2968"/>
                    </a:cubicBezTo>
                    <a:cubicBezTo>
                      <a:pt x="2306" y="2968"/>
                      <a:pt x="2991" y="2306"/>
                      <a:pt x="2991" y="1484"/>
                    </a:cubicBezTo>
                    <a:cubicBezTo>
                      <a:pt x="2991" y="662"/>
                      <a:pt x="2306" y="0"/>
                      <a:pt x="1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2"/>
              <p:cNvSpPr/>
              <p:nvPr/>
            </p:nvSpPr>
            <p:spPr>
              <a:xfrm>
                <a:off x="5183876" y="379114"/>
                <a:ext cx="74200" cy="74775"/>
              </a:xfrm>
              <a:custGeom>
                <a:avLst/>
                <a:gdLst/>
                <a:ahLst/>
                <a:cxnLst/>
                <a:rect l="l" t="t" r="r" b="b"/>
                <a:pathLst>
                  <a:path w="2968" h="2991" extrusionOk="0">
                    <a:moveTo>
                      <a:pt x="1484" y="571"/>
                    </a:moveTo>
                    <a:cubicBezTo>
                      <a:pt x="1986" y="571"/>
                      <a:pt x="2397" y="982"/>
                      <a:pt x="2397" y="1484"/>
                    </a:cubicBezTo>
                    <a:cubicBezTo>
                      <a:pt x="2397" y="2009"/>
                      <a:pt x="1986" y="2420"/>
                      <a:pt x="1484" y="2420"/>
                    </a:cubicBezTo>
                    <a:cubicBezTo>
                      <a:pt x="982" y="2420"/>
                      <a:pt x="571" y="2009"/>
                      <a:pt x="571" y="1484"/>
                    </a:cubicBezTo>
                    <a:cubicBezTo>
                      <a:pt x="571" y="982"/>
                      <a:pt x="982" y="571"/>
                      <a:pt x="1484" y="571"/>
                    </a:cubicBezTo>
                    <a:close/>
                    <a:moveTo>
                      <a:pt x="1484" y="1"/>
                    </a:moveTo>
                    <a:cubicBezTo>
                      <a:pt x="663" y="1"/>
                      <a:pt x="1" y="685"/>
                      <a:pt x="1" y="1484"/>
                    </a:cubicBezTo>
                    <a:cubicBezTo>
                      <a:pt x="1" y="2306"/>
                      <a:pt x="663" y="2991"/>
                      <a:pt x="1484" y="2991"/>
                    </a:cubicBezTo>
                    <a:cubicBezTo>
                      <a:pt x="2306" y="2991"/>
                      <a:pt x="2968" y="2306"/>
                      <a:pt x="2968" y="1484"/>
                    </a:cubicBezTo>
                    <a:cubicBezTo>
                      <a:pt x="2968" y="685"/>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2"/>
              <p:cNvSpPr/>
              <p:nvPr/>
            </p:nvSpPr>
            <p:spPr>
              <a:xfrm>
                <a:off x="5536161" y="4856289"/>
                <a:ext cx="28550" cy="28400"/>
              </a:xfrm>
              <a:custGeom>
                <a:avLst/>
                <a:gdLst/>
                <a:ahLst/>
                <a:cxnLst/>
                <a:rect l="l" t="t" r="r" b="b"/>
                <a:pathLst>
                  <a:path w="1142" h="1136" extrusionOk="0">
                    <a:moveTo>
                      <a:pt x="560" y="0"/>
                    </a:moveTo>
                    <a:cubicBezTo>
                      <a:pt x="411" y="0"/>
                      <a:pt x="263" y="52"/>
                      <a:pt x="160" y="154"/>
                    </a:cubicBezTo>
                    <a:cubicBezTo>
                      <a:pt x="46" y="269"/>
                      <a:pt x="1" y="428"/>
                      <a:pt x="1" y="565"/>
                    </a:cubicBezTo>
                    <a:cubicBezTo>
                      <a:pt x="1" y="634"/>
                      <a:pt x="1" y="725"/>
                      <a:pt x="46" y="794"/>
                    </a:cubicBezTo>
                    <a:cubicBezTo>
                      <a:pt x="69" y="862"/>
                      <a:pt x="115" y="908"/>
                      <a:pt x="160" y="976"/>
                    </a:cubicBezTo>
                    <a:cubicBezTo>
                      <a:pt x="275" y="1090"/>
                      <a:pt x="411" y="1136"/>
                      <a:pt x="571" y="1136"/>
                    </a:cubicBezTo>
                    <a:cubicBezTo>
                      <a:pt x="640" y="1136"/>
                      <a:pt x="708" y="1113"/>
                      <a:pt x="777" y="1090"/>
                    </a:cubicBezTo>
                    <a:cubicBezTo>
                      <a:pt x="845" y="1067"/>
                      <a:pt x="914" y="1022"/>
                      <a:pt x="959" y="976"/>
                    </a:cubicBezTo>
                    <a:cubicBezTo>
                      <a:pt x="1073" y="862"/>
                      <a:pt x="1142" y="725"/>
                      <a:pt x="1142" y="565"/>
                    </a:cubicBezTo>
                    <a:cubicBezTo>
                      <a:pt x="1142" y="428"/>
                      <a:pt x="1073" y="269"/>
                      <a:pt x="959" y="154"/>
                    </a:cubicBezTo>
                    <a:cubicBezTo>
                      <a:pt x="857" y="52"/>
                      <a:pt x="708" y="0"/>
                      <a:pt x="5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2"/>
              <p:cNvSpPr/>
              <p:nvPr/>
            </p:nvSpPr>
            <p:spPr>
              <a:xfrm>
                <a:off x="680350" y="2063100"/>
                <a:ext cx="28550" cy="28900"/>
              </a:xfrm>
              <a:custGeom>
                <a:avLst/>
                <a:gdLst/>
                <a:ahLst/>
                <a:cxnLst/>
                <a:rect l="l" t="t" r="r" b="b"/>
                <a:pathLst>
                  <a:path w="1142" h="1156" extrusionOk="0">
                    <a:moveTo>
                      <a:pt x="549" y="1"/>
                    </a:moveTo>
                    <a:cubicBezTo>
                      <a:pt x="406" y="1"/>
                      <a:pt x="269" y="66"/>
                      <a:pt x="160" y="174"/>
                    </a:cubicBezTo>
                    <a:cubicBezTo>
                      <a:pt x="46" y="289"/>
                      <a:pt x="1" y="426"/>
                      <a:pt x="1" y="585"/>
                    </a:cubicBezTo>
                    <a:cubicBezTo>
                      <a:pt x="1" y="722"/>
                      <a:pt x="46" y="882"/>
                      <a:pt x="160" y="973"/>
                    </a:cubicBezTo>
                    <a:cubicBezTo>
                      <a:pt x="275" y="1087"/>
                      <a:pt x="411" y="1156"/>
                      <a:pt x="571" y="1156"/>
                    </a:cubicBezTo>
                    <a:cubicBezTo>
                      <a:pt x="594" y="1156"/>
                      <a:pt x="640" y="1133"/>
                      <a:pt x="663" y="1133"/>
                    </a:cubicBezTo>
                    <a:cubicBezTo>
                      <a:pt x="708" y="1133"/>
                      <a:pt x="754" y="1110"/>
                      <a:pt x="777" y="1110"/>
                    </a:cubicBezTo>
                    <a:cubicBezTo>
                      <a:pt x="822" y="1087"/>
                      <a:pt x="845" y="1065"/>
                      <a:pt x="868" y="1042"/>
                    </a:cubicBezTo>
                    <a:cubicBezTo>
                      <a:pt x="914" y="1019"/>
                      <a:pt x="936" y="996"/>
                      <a:pt x="959" y="973"/>
                    </a:cubicBezTo>
                    <a:cubicBezTo>
                      <a:pt x="1073" y="882"/>
                      <a:pt x="1142" y="722"/>
                      <a:pt x="1142" y="585"/>
                    </a:cubicBezTo>
                    <a:cubicBezTo>
                      <a:pt x="1142" y="426"/>
                      <a:pt x="1073" y="289"/>
                      <a:pt x="959" y="174"/>
                    </a:cubicBezTo>
                    <a:cubicBezTo>
                      <a:pt x="936" y="152"/>
                      <a:pt x="914" y="129"/>
                      <a:pt x="868" y="106"/>
                    </a:cubicBezTo>
                    <a:cubicBezTo>
                      <a:pt x="845" y="83"/>
                      <a:pt x="822" y="60"/>
                      <a:pt x="777" y="37"/>
                    </a:cubicBezTo>
                    <a:cubicBezTo>
                      <a:pt x="754" y="37"/>
                      <a:pt x="708" y="15"/>
                      <a:pt x="663" y="15"/>
                    </a:cubicBezTo>
                    <a:cubicBezTo>
                      <a:pt x="624" y="5"/>
                      <a:pt x="586" y="1"/>
                      <a:pt x="5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2"/>
              <p:cNvSpPr/>
              <p:nvPr/>
            </p:nvSpPr>
            <p:spPr>
              <a:xfrm>
                <a:off x="5498775" y="818475"/>
                <a:ext cx="28550" cy="28425"/>
              </a:xfrm>
              <a:custGeom>
                <a:avLst/>
                <a:gdLst/>
                <a:ahLst/>
                <a:cxnLst/>
                <a:rect l="l" t="t" r="r" b="b"/>
                <a:pathLst>
                  <a:path w="1142" h="1137" extrusionOk="0">
                    <a:moveTo>
                      <a:pt x="571" y="1"/>
                    </a:moveTo>
                    <a:cubicBezTo>
                      <a:pt x="531" y="1"/>
                      <a:pt x="491" y="6"/>
                      <a:pt x="457" y="18"/>
                    </a:cubicBezTo>
                    <a:cubicBezTo>
                      <a:pt x="411" y="18"/>
                      <a:pt x="389" y="41"/>
                      <a:pt x="343" y="41"/>
                    </a:cubicBezTo>
                    <a:cubicBezTo>
                      <a:pt x="320" y="63"/>
                      <a:pt x="274" y="86"/>
                      <a:pt x="252" y="109"/>
                    </a:cubicBezTo>
                    <a:cubicBezTo>
                      <a:pt x="229" y="109"/>
                      <a:pt x="183" y="132"/>
                      <a:pt x="160" y="178"/>
                    </a:cubicBezTo>
                    <a:cubicBezTo>
                      <a:pt x="46" y="269"/>
                      <a:pt x="0" y="429"/>
                      <a:pt x="0" y="566"/>
                    </a:cubicBezTo>
                    <a:cubicBezTo>
                      <a:pt x="0" y="725"/>
                      <a:pt x="46" y="862"/>
                      <a:pt x="160" y="976"/>
                    </a:cubicBezTo>
                    <a:cubicBezTo>
                      <a:pt x="183" y="999"/>
                      <a:pt x="229" y="1022"/>
                      <a:pt x="252" y="1045"/>
                    </a:cubicBezTo>
                    <a:cubicBezTo>
                      <a:pt x="274" y="1068"/>
                      <a:pt x="320" y="1091"/>
                      <a:pt x="343" y="1091"/>
                    </a:cubicBezTo>
                    <a:cubicBezTo>
                      <a:pt x="389" y="1113"/>
                      <a:pt x="411" y="1136"/>
                      <a:pt x="457" y="1136"/>
                    </a:cubicBezTo>
                    <a:lnTo>
                      <a:pt x="685" y="1136"/>
                    </a:lnTo>
                    <a:cubicBezTo>
                      <a:pt x="708" y="1136"/>
                      <a:pt x="754" y="1113"/>
                      <a:pt x="777" y="1091"/>
                    </a:cubicBezTo>
                    <a:cubicBezTo>
                      <a:pt x="822" y="1091"/>
                      <a:pt x="845" y="1068"/>
                      <a:pt x="891" y="1045"/>
                    </a:cubicBezTo>
                    <a:cubicBezTo>
                      <a:pt x="914" y="1022"/>
                      <a:pt x="936" y="999"/>
                      <a:pt x="982" y="976"/>
                    </a:cubicBezTo>
                    <a:cubicBezTo>
                      <a:pt x="1073" y="862"/>
                      <a:pt x="1142" y="725"/>
                      <a:pt x="1142" y="566"/>
                    </a:cubicBezTo>
                    <a:cubicBezTo>
                      <a:pt x="1142" y="429"/>
                      <a:pt x="1073" y="269"/>
                      <a:pt x="982" y="178"/>
                    </a:cubicBezTo>
                    <a:cubicBezTo>
                      <a:pt x="936" y="132"/>
                      <a:pt x="914" y="109"/>
                      <a:pt x="891" y="109"/>
                    </a:cubicBezTo>
                    <a:cubicBezTo>
                      <a:pt x="845" y="86"/>
                      <a:pt x="822" y="63"/>
                      <a:pt x="777"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2"/>
              <p:cNvSpPr/>
              <p:nvPr/>
            </p:nvSpPr>
            <p:spPr>
              <a:xfrm>
                <a:off x="492625" y="4885500"/>
                <a:ext cx="28550" cy="28275"/>
              </a:xfrm>
              <a:custGeom>
                <a:avLst/>
                <a:gdLst/>
                <a:ahLst/>
                <a:cxnLst/>
                <a:rect l="l" t="t" r="r" b="b"/>
                <a:pathLst>
                  <a:path w="1142" h="1131" extrusionOk="0">
                    <a:moveTo>
                      <a:pt x="559" y="1"/>
                    </a:moveTo>
                    <a:cubicBezTo>
                      <a:pt x="411" y="1"/>
                      <a:pt x="263" y="58"/>
                      <a:pt x="160" y="172"/>
                    </a:cubicBezTo>
                    <a:cubicBezTo>
                      <a:pt x="46" y="263"/>
                      <a:pt x="0" y="423"/>
                      <a:pt x="0" y="560"/>
                    </a:cubicBezTo>
                    <a:cubicBezTo>
                      <a:pt x="0" y="720"/>
                      <a:pt x="46" y="857"/>
                      <a:pt x="160" y="971"/>
                    </a:cubicBezTo>
                    <a:cubicBezTo>
                      <a:pt x="274" y="1085"/>
                      <a:pt x="411" y="1131"/>
                      <a:pt x="571" y="1131"/>
                    </a:cubicBezTo>
                    <a:cubicBezTo>
                      <a:pt x="639" y="1131"/>
                      <a:pt x="708" y="1131"/>
                      <a:pt x="776" y="1108"/>
                    </a:cubicBezTo>
                    <a:cubicBezTo>
                      <a:pt x="845" y="1062"/>
                      <a:pt x="913" y="1017"/>
                      <a:pt x="959" y="971"/>
                    </a:cubicBezTo>
                    <a:cubicBezTo>
                      <a:pt x="1073" y="857"/>
                      <a:pt x="1141" y="720"/>
                      <a:pt x="1141" y="560"/>
                    </a:cubicBezTo>
                    <a:cubicBezTo>
                      <a:pt x="1141" y="423"/>
                      <a:pt x="1073" y="263"/>
                      <a:pt x="959" y="172"/>
                    </a:cubicBezTo>
                    <a:cubicBezTo>
                      <a:pt x="856" y="58"/>
                      <a:pt x="708" y="1"/>
                      <a:pt x="5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2"/>
              <p:cNvSpPr/>
              <p:nvPr/>
            </p:nvSpPr>
            <p:spPr>
              <a:xfrm>
                <a:off x="2655300" y="788800"/>
                <a:ext cx="28575" cy="28425"/>
              </a:xfrm>
              <a:custGeom>
                <a:avLst/>
                <a:gdLst/>
                <a:ahLst/>
                <a:cxnLst/>
                <a:rect l="l" t="t" r="r" b="b"/>
                <a:pathLst>
                  <a:path w="1143" h="1137" extrusionOk="0">
                    <a:moveTo>
                      <a:pt x="560" y="1"/>
                    </a:moveTo>
                    <a:cubicBezTo>
                      <a:pt x="412" y="1"/>
                      <a:pt x="263" y="52"/>
                      <a:pt x="161" y="155"/>
                    </a:cubicBezTo>
                    <a:cubicBezTo>
                      <a:pt x="47" y="269"/>
                      <a:pt x="1" y="406"/>
                      <a:pt x="1" y="566"/>
                    </a:cubicBezTo>
                    <a:cubicBezTo>
                      <a:pt x="1" y="588"/>
                      <a:pt x="1" y="634"/>
                      <a:pt x="1" y="657"/>
                    </a:cubicBezTo>
                    <a:cubicBezTo>
                      <a:pt x="24" y="703"/>
                      <a:pt x="24" y="748"/>
                      <a:pt x="47" y="771"/>
                    </a:cubicBezTo>
                    <a:cubicBezTo>
                      <a:pt x="47" y="817"/>
                      <a:pt x="69" y="840"/>
                      <a:pt x="92" y="862"/>
                    </a:cubicBezTo>
                    <a:cubicBezTo>
                      <a:pt x="115" y="908"/>
                      <a:pt x="138" y="931"/>
                      <a:pt x="161" y="954"/>
                    </a:cubicBezTo>
                    <a:cubicBezTo>
                      <a:pt x="275" y="1068"/>
                      <a:pt x="412" y="1136"/>
                      <a:pt x="572" y="1136"/>
                    </a:cubicBezTo>
                    <a:cubicBezTo>
                      <a:pt x="709" y="1136"/>
                      <a:pt x="868" y="1068"/>
                      <a:pt x="960" y="954"/>
                    </a:cubicBezTo>
                    <a:cubicBezTo>
                      <a:pt x="1005" y="931"/>
                      <a:pt x="1028" y="908"/>
                      <a:pt x="1051" y="862"/>
                    </a:cubicBezTo>
                    <a:cubicBezTo>
                      <a:pt x="1051" y="840"/>
                      <a:pt x="1074" y="817"/>
                      <a:pt x="1097" y="771"/>
                    </a:cubicBezTo>
                    <a:cubicBezTo>
                      <a:pt x="1097" y="748"/>
                      <a:pt x="1119" y="703"/>
                      <a:pt x="1119" y="657"/>
                    </a:cubicBezTo>
                    <a:cubicBezTo>
                      <a:pt x="1142" y="634"/>
                      <a:pt x="1142" y="588"/>
                      <a:pt x="1142" y="566"/>
                    </a:cubicBezTo>
                    <a:cubicBezTo>
                      <a:pt x="1142" y="406"/>
                      <a:pt x="1074" y="269"/>
                      <a:pt x="960" y="155"/>
                    </a:cubicBezTo>
                    <a:cubicBezTo>
                      <a:pt x="857" y="52"/>
                      <a:pt x="709" y="1"/>
                      <a:pt x="5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2"/>
              <p:cNvSpPr/>
              <p:nvPr/>
            </p:nvSpPr>
            <p:spPr>
              <a:xfrm>
                <a:off x="5721440" y="305827"/>
                <a:ext cx="28550" cy="28425"/>
              </a:xfrm>
              <a:custGeom>
                <a:avLst/>
                <a:gdLst/>
                <a:ahLst/>
                <a:cxnLst/>
                <a:rect l="l" t="t" r="r" b="b"/>
                <a:pathLst>
                  <a:path w="1142" h="1137" extrusionOk="0">
                    <a:moveTo>
                      <a:pt x="571" y="1"/>
                    </a:moveTo>
                    <a:cubicBezTo>
                      <a:pt x="531" y="1"/>
                      <a:pt x="491" y="6"/>
                      <a:pt x="457" y="18"/>
                    </a:cubicBezTo>
                    <a:cubicBezTo>
                      <a:pt x="411" y="18"/>
                      <a:pt x="388" y="41"/>
                      <a:pt x="343" y="41"/>
                    </a:cubicBezTo>
                    <a:cubicBezTo>
                      <a:pt x="320" y="63"/>
                      <a:pt x="274" y="86"/>
                      <a:pt x="251" y="109"/>
                    </a:cubicBezTo>
                    <a:cubicBezTo>
                      <a:pt x="229" y="109"/>
                      <a:pt x="183" y="132"/>
                      <a:pt x="160" y="178"/>
                    </a:cubicBezTo>
                    <a:cubicBezTo>
                      <a:pt x="69" y="269"/>
                      <a:pt x="0" y="429"/>
                      <a:pt x="0" y="566"/>
                    </a:cubicBezTo>
                    <a:cubicBezTo>
                      <a:pt x="0" y="725"/>
                      <a:pt x="69" y="862"/>
                      <a:pt x="160" y="976"/>
                    </a:cubicBezTo>
                    <a:cubicBezTo>
                      <a:pt x="183" y="999"/>
                      <a:pt x="229" y="1022"/>
                      <a:pt x="251" y="1045"/>
                    </a:cubicBezTo>
                    <a:cubicBezTo>
                      <a:pt x="274" y="1068"/>
                      <a:pt x="320" y="1091"/>
                      <a:pt x="343" y="1091"/>
                    </a:cubicBezTo>
                    <a:cubicBezTo>
                      <a:pt x="388" y="1113"/>
                      <a:pt x="411" y="1136"/>
                      <a:pt x="457" y="1136"/>
                    </a:cubicBezTo>
                    <a:lnTo>
                      <a:pt x="685" y="1136"/>
                    </a:lnTo>
                    <a:cubicBezTo>
                      <a:pt x="708" y="1136"/>
                      <a:pt x="754" y="1113"/>
                      <a:pt x="776" y="1091"/>
                    </a:cubicBezTo>
                    <a:cubicBezTo>
                      <a:pt x="822" y="1091"/>
                      <a:pt x="845" y="1068"/>
                      <a:pt x="890" y="1045"/>
                    </a:cubicBezTo>
                    <a:cubicBezTo>
                      <a:pt x="913" y="1022"/>
                      <a:pt x="936" y="999"/>
                      <a:pt x="982" y="976"/>
                    </a:cubicBezTo>
                    <a:cubicBezTo>
                      <a:pt x="1073" y="862"/>
                      <a:pt x="1142" y="725"/>
                      <a:pt x="1142" y="566"/>
                    </a:cubicBezTo>
                    <a:cubicBezTo>
                      <a:pt x="1142" y="429"/>
                      <a:pt x="1073" y="269"/>
                      <a:pt x="982" y="178"/>
                    </a:cubicBezTo>
                    <a:cubicBezTo>
                      <a:pt x="936" y="132"/>
                      <a:pt x="913" y="109"/>
                      <a:pt x="890" y="109"/>
                    </a:cubicBezTo>
                    <a:cubicBezTo>
                      <a:pt x="845" y="86"/>
                      <a:pt x="822" y="63"/>
                      <a:pt x="776"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2"/>
              <p:cNvSpPr/>
              <p:nvPr/>
            </p:nvSpPr>
            <p:spPr>
              <a:xfrm>
                <a:off x="3878175" y="5028675"/>
                <a:ext cx="28550" cy="28325"/>
              </a:xfrm>
              <a:custGeom>
                <a:avLst/>
                <a:gdLst/>
                <a:ahLst/>
                <a:cxnLst/>
                <a:rect l="l" t="t" r="r" b="b"/>
                <a:pathLst>
                  <a:path w="1142" h="1133" extrusionOk="0">
                    <a:moveTo>
                      <a:pt x="569" y="0"/>
                    </a:moveTo>
                    <a:cubicBezTo>
                      <a:pt x="421" y="0"/>
                      <a:pt x="274" y="66"/>
                      <a:pt x="183" y="174"/>
                    </a:cubicBezTo>
                    <a:cubicBezTo>
                      <a:pt x="160" y="197"/>
                      <a:pt x="115" y="220"/>
                      <a:pt x="115" y="243"/>
                    </a:cubicBezTo>
                    <a:cubicBezTo>
                      <a:pt x="92" y="288"/>
                      <a:pt x="69" y="311"/>
                      <a:pt x="46" y="357"/>
                    </a:cubicBezTo>
                    <a:cubicBezTo>
                      <a:pt x="46" y="380"/>
                      <a:pt x="23" y="425"/>
                      <a:pt x="23" y="448"/>
                    </a:cubicBezTo>
                    <a:cubicBezTo>
                      <a:pt x="23" y="494"/>
                      <a:pt x="1" y="540"/>
                      <a:pt x="1" y="562"/>
                    </a:cubicBezTo>
                    <a:cubicBezTo>
                      <a:pt x="1" y="722"/>
                      <a:pt x="69" y="859"/>
                      <a:pt x="183" y="973"/>
                    </a:cubicBezTo>
                    <a:cubicBezTo>
                      <a:pt x="275" y="1087"/>
                      <a:pt x="434" y="1133"/>
                      <a:pt x="571" y="1133"/>
                    </a:cubicBezTo>
                    <a:cubicBezTo>
                      <a:pt x="731" y="1133"/>
                      <a:pt x="868" y="1087"/>
                      <a:pt x="982" y="973"/>
                    </a:cubicBezTo>
                    <a:cubicBezTo>
                      <a:pt x="1096" y="859"/>
                      <a:pt x="1142" y="722"/>
                      <a:pt x="1142" y="562"/>
                    </a:cubicBezTo>
                    <a:cubicBezTo>
                      <a:pt x="1142" y="540"/>
                      <a:pt x="1142" y="494"/>
                      <a:pt x="1142" y="448"/>
                    </a:cubicBezTo>
                    <a:cubicBezTo>
                      <a:pt x="1142" y="425"/>
                      <a:pt x="1119" y="380"/>
                      <a:pt x="1096" y="357"/>
                    </a:cubicBezTo>
                    <a:cubicBezTo>
                      <a:pt x="1096" y="311"/>
                      <a:pt x="1073" y="288"/>
                      <a:pt x="1051" y="243"/>
                    </a:cubicBezTo>
                    <a:cubicBezTo>
                      <a:pt x="1028" y="220"/>
                      <a:pt x="1005" y="197"/>
                      <a:pt x="982" y="174"/>
                    </a:cubicBezTo>
                    <a:cubicBezTo>
                      <a:pt x="959" y="151"/>
                      <a:pt x="936" y="106"/>
                      <a:pt x="891" y="106"/>
                    </a:cubicBezTo>
                    <a:cubicBezTo>
                      <a:pt x="868" y="83"/>
                      <a:pt x="822" y="60"/>
                      <a:pt x="800" y="37"/>
                    </a:cubicBezTo>
                    <a:cubicBezTo>
                      <a:pt x="754" y="37"/>
                      <a:pt x="731" y="15"/>
                      <a:pt x="685" y="15"/>
                    </a:cubicBezTo>
                    <a:cubicBezTo>
                      <a:pt x="647" y="5"/>
                      <a:pt x="608" y="0"/>
                      <a:pt x="5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2"/>
              <p:cNvSpPr/>
              <p:nvPr/>
            </p:nvSpPr>
            <p:spPr>
              <a:xfrm>
                <a:off x="734000" y="799425"/>
                <a:ext cx="91900" cy="127350"/>
              </a:xfrm>
              <a:custGeom>
                <a:avLst/>
                <a:gdLst/>
                <a:ahLst/>
                <a:cxnLst/>
                <a:rect l="l" t="t" r="r" b="b"/>
                <a:pathLst>
                  <a:path w="3676" h="5094" extrusionOk="0">
                    <a:moveTo>
                      <a:pt x="3347" y="1"/>
                    </a:moveTo>
                    <a:cubicBezTo>
                      <a:pt x="3257" y="1"/>
                      <a:pt x="3162" y="46"/>
                      <a:pt x="3104" y="118"/>
                    </a:cubicBezTo>
                    <a:lnTo>
                      <a:pt x="91" y="4637"/>
                    </a:lnTo>
                    <a:cubicBezTo>
                      <a:pt x="0" y="4774"/>
                      <a:pt x="46" y="4957"/>
                      <a:pt x="183" y="5025"/>
                    </a:cubicBezTo>
                    <a:cubicBezTo>
                      <a:pt x="228" y="5071"/>
                      <a:pt x="274" y="5094"/>
                      <a:pt x="343" y="5094"/>
                    </a:cubicBezTo>
                    <a:cubicBezTo>
                      <a:pt x="434" y="5094"/>
                      <a:pt x="525" y="5048"/>
                      <a:pt x="571" y="4957"/>
                    </a:cubicBezTo>
                    <a:lnTo>
                      <a:pt x="3584" y="437"/>
                    </a:lnTo>
                    <a:cubicBezTo>
                      <a:pt x="3675" y="300"/>
                      <a:pt x="3629" y="141"/>
                      <a:pt x="3492" y="49"/>
                    </a:cubicBezTo>
                    <a:cubicBezTo>
                      <a:pt x="3451" y="16"/>
                      <a:pt x="3399" y="1"/>
                      <a:pt x="3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2"/>
              <p:cNvSpPr/>
              <p:nvPr/>
            </p:nvSpPr>
            <p:spPr>
              <a:xfrm>
                <a:off x="5971250" y="1563275"/>
                <a:ext cx="131275" cy="288500"/>
              </a:xfrm>
              <a:custGeom>
                <a:avLst/>
                <a:gdLst/>
                <a:ahLst/>
                <a:cxnLst/>
                <a:rect l="l" t="t" r="r" b="b"/>
                <a:pathLst>
                  <a:path w="5251" h="11540" extrusionOk="0">
                    <a:moveTo>
                      <a:pt x="3167" y="1"/>
                    </a:moveTo>
                    <a:cubicBezTo>
                      <a:pt x="3139" y="1"/>
                      <a:pt x="3111" y="5"/>
                      <a:pt x="3082" y="13"/>
                    </a:cubicBezTo>
                    <a:cubicBezTo>
                      <a:pt x="2945" y="58"/>
                      <a:pt x="2854" y="218"/>
                      <a:pt x="2900" y="355"/>
                    </a:cubicBezTo>
                    <a:cubicBezTo>
                      <a:pt x="2922" y="424"/>
                      <a:pt x="4589" y="6518"/>
                      <a:pt x="115" y="11037"/>
                    </a:cubicBezTo>
                    <a:cubicBezTo>
                      <a:pt x="1" y="11151"/>
                      <a:pt x="1" y="11334"/>
                      <a:pt x="115" y="11448"/>
                    </a:cubicBezTo>
                    <a:cubicBezTo>
                      <a:pt x="161" y="11517"/>
                      <a:pt x="229" y="11539"/>
                      <a:pt x="320" y="11539"/>
                    </a:cubicBezTo>
                    <a:cubicBezTo>
                      <a:pt x="389" y="11539"/>
                      <a:pt x="457" y="11517"/>
                      <a:pt x="526" y="11448"/>
                    </a:cubicBezTo>
                    <a:cubicBezTo>
                      <a:pt x="5251" y="6678"/>
                      <a:pt x="3470" y="264"/>
                      <a:pt x="3447" y="195"/>
                    </a:cubicBezTo>
                    <a:cubicBezTo>
                      <a:pt x="3410" y="83"/>
                      <a:pt x="3295" y="1"/>
                      <a:pt x="31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2"/>
              <p:cNvSpPr/>
              <p:nvPr/>
            </p:nvSpPr>
            <p:spPr>
              <a:xfrm>
                <a:off x="2279825" y="4071425"/>
                <a:ext cx="90200" cy="279725"/>
              </a:xfrm>
              <a:custGeom>
                <a:avLst/>
                <a:gdLst/>
                <a:ahLst/>
                <a:cxnLst/>
                <a:rect l="l" t="t" r="r" b="b"/>
                <a:pathLst>
                  <a:path w="3608" h="11189" extrusionOk="0">
                    <a:moveTo>
                      <a:pt x="2150" y="0"/>
                    </a:moveTo>
                    <a:cubicBezTo>
                      <a:pt x="2133" y="0"/>
                      <a:pt x="2117" y="1"/>
                      <a:pt x="2101" y="4"/>
                    </a:cubicBezTo>
                    <a:cubicBezTo>
                      <a:pt x="1941" y="27"/>
                      <a:pt x="1850" y="186"/>
                      <a:pt x="1873" y="346"/>
                    </a:cubicBezTo>
                    <a:cubicBezTo>
                      <a:pt x="1895" y="392"/>
                      <a:pt x="2991" y="5938"/>
                      <a:pt x="92" y="10754"/>
                    </a:cubicBezTo>
                    <a:cubicBezTo>
                      <a:pt x="1" y="10891"/>
                      <a:pt x="47" y="11051"/>
                      <a:pt x="184" y="11142"/>
                    </a:cubicBezTo>
                    <a:cubicBezTo>
                      <a:pt x="229" y="11165"/>
                      <a:pt x="275" y="11188"/>
                      <a:pt x="321" y="11188"/>
                    </a:cubicBezTo>
                    <a:cubicBezTo>
                      <a:pt x="435" y="11188"/>
                      <a:pt x="526" y="11142"/>
                      <a:pt x="572" y="11051"/>
                    </a:cubicBezTo>
                    <a:cubicBezTo>
                      <a:pt x="3607" y="6030"/>
                      <a:pt x="2489" y="460"/>
                      <a:pt x="2443" y="232"/>
                    </a:cubicBezTo>
                    <a:cubicBezTo>
                      <a:pt x="2423" y="89"/>
                      <a:pt x="2292" y="0"/>
                      <a:pt x="21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2"/>
              <p:cNvSpPr/>
              <p:nvPr/>
            </p:nvSpPr>
            <p:spPr>
              <a:xfrm>
                <a:off x="2119500" y="4071450"/>
                <a:ext cx="77625" cy="223775"/>
              </a:xfrm>
              <a:custGeom>
                <a:avLst/>
                <a:gdLst/>
                <a:ahLst/>
                <a:cxnLst/>
                <a:rect l="l" t="t" r="r" b="b"/>
                <a:pathLst>
                  <a:path w="3105" h="8951" extrusionOk="0">
                    <a:moveTo>
                      <a:pt x="2773" y="0"/>
                    </a:moveTo>
                    <a:cubicBezTo>
                      <a:pt x="2631" y="0"/>
                      <a:pt x="2532" y="129"/>
                      <a:pt x="2511" y="277"/>
                    </a:cubicBezTo>
                    <a:cubicBezTo>
                      <a:pt x="2511" y="322"/>
                      <a:pt x="2328" y="4750"/>
                      <a:pt x="91" y="8517"/>
                    </a:cubicBezTo>
                    <a:cubicBezTo>
                      <a:pt x="0" y="8654"/>
                      <a:pt x="46" y="8836"/>
                      <a:pt x="183" y="8905"/>
                    </a:cubicBezTo>
                    <a:cubicBezTo>
                      <a:pt x="228" y="8950"/>
                      <a:pt x="274" y="8950"/>
                      <a:pt x="320" y="8950"/>
                    </a:cubicBezTo>
                    <a:cubicBezTo>
                      <a:pt x="434" y="8950"/>
                      <a:pt x="525" y="8905"/>
                      <a:pt x="571" y="8813"/>
                    </a:cubicBezTo>
                    <a:cubicBezTo>
                      <a:pt x="2899" y="4910"/>
                      <a:pt x="3081" y="482"/>
                      <a:pt x="3081" y="299"/>
                    </a:cubicBezTo>
                    <a:cubicBezTo>
                      <a:pt x="3104" y="140"/>
                      <a:pt x="2967" y="3"/>
                      <a:pt x="2808" y="3"/>
                    </a:cubicBezTo>
                    <a:cubicBezTo>
                      <a:pt x="2796" y="1"/>
                      <a:pt x="2784" y="0"/>
                      <a:pt x="27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2"/>
              <p:cNvSpPr/>
              <p:nvPr/>
            </p:nvSpPr>
            <p:spPr>
              <a:xfrm>
                <a:off x="1723475" y="2973900"/>
                <a:ext cx="412025" cy="49950"/>
              </a:xfrm>
              <a:custGeom>
                <a:avLst/>
                <a:gdLst/>
                <a:ahLst/>
                <a:cxnLst/>
                <a:rect l="l" t="t" r="r" b="b"/>
                <a:pathLst>
                  <a:path w="16481" h="1998" extrusionOk="0">
                    <a:moveTo>
                      <a:pt x="307" y="0"/>
                    </a:moveTo>
                    <a:cubicBezTo>
                      <a:pt x="184" y="0"/>
                      <a:pt x="84" y="85"/>
                      <a:pt x="46" y="217"/>
                    </a:cubicBezTo>
                    <a:cubicBezTo>
                      <a:pt x="0" y="377"/>
                      <a:pt x="92" y="514"/>
                      <a:pt x="229" y="560"/>
                    </a:cubicBezTo>
                    <a:cubicBezTo>
                      <a:pt x="297" y="582"/>
                      <a:pt x="5433" y="1998"/>
                      <a:pt x="11139" y="1998"/>
                    </a:cubicBezTo>
                    <a:cubicBezTo>
                      <a:pt x="12828" y="1998"/>
                      <a:pt x="14563" y="1883"/>
                      <a:pt x="16229" y="1564"/>
                    </a:cubicBezTo>
                    <a:cubicBezTo>
                      <a:pt x="16366" y="1541"/>
                      <a:pt x="16480" y="1381"/>
                      <a:pt x="16457" y="1222"/>
                    </a:cubicBezTo>
                    <a:cubicBezTo>
                      <a:pt x="16416" y="1078"/>
                      <a:pt x="16302" y="990"/>
                      <a:pt x="16163" y="990"/>
                    </a:cubicBezTo>
                    <a:cubicBezTo>
                      <a:pt x="16147" y="990"/>
                      <a:pt x="16131" y="991"/>
                      <a:pt x="16115" y="993"/>
                    </a:cubicBezTo>
                    <a:cubicBezTo>
                      <a:pt x="14479" y="1311"/>
                      <a:pt x="12776" y="1434"/>
                      <a:pt x="11120" y="1434"/>
                    </a:cubicBezTo>
                    <a:cubicBezTo>
                      <a:pt x="5519" y="1434"/>
                      <a:pt x="459" y="29"/>
                      <a:pt x="388" y="12"/>
                    </a:cubicBezTo>
                    <a:cubicBezTo>
                      <a:pt x="360" y="4"/>
                      <a:pt x="333" y="0"/>
                      <a:pt x="3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2"/>
              <p:cNvSpPr/>
              <p:nvPr/>
            </p:nvSpPr>
            <p:spPr>
              <a:xfrm>
                <a:off x="1632750" y="1843400"/>
                <a:ext cx="200875" cy="193250"/>
              </a:xfrm>
              <a:custGeom>
                <a:avLst/>
                <a:gdLst/>
                <a:ahLst/>
                <a:cxnLst/>
                <a:rect l="l" t="t" r="r" b="b"/>
                <a:pathLst>
                  <a:path w="8035" h="7730" extrusionOk="0">
                    <a:moveTo>
                      <a:pt x="344" y="1"/>
                    </a:moveTo>
                    <a:cubicBezTo>
                      <a:pt x="227" y="1"/>
                      <a:pt x="105" y="66"/>
                      <a:pt x="69" y="175"/>
                    </a:cubicBezTo>
                    <a:cubicBezTo>
                      <a:pt x="0" y="312"/>
                      <a:pt x="69" y="494"/>
                      <a:pt x="228" y="540"/>
                    </a:cubicBezTo>
                    <a:cubicBezTo>
                      <a:pt x="274" y="563"/>
                      <a:pt x="5113" y="2617"/>
                      <a:pt x="7441" y="7570"/>
                    </a:cubicBezTo>
                    <a:cubicBezTo>
                      <a:pt x="7487" y="7684"/>
                      <a:pt x="7601" y="7730"/>
                      <a:pt x="7715" y="7730"/>
                    </a:cubicBezTo>
                    <a:cubicBezTo>
                      <a:pt x="7738" y="7730"/>
                      <a:pt x="7783" y="7730"/>
                      <a:pt x="7829" y="7707"/>
                    </a:cubicBezTo>
                    <a:cubicBezTo>
                      <a:pt x="7966" y="7639"/>
                      <a:pt x="8035" y="7479"/>
                      <a:pt x="7966" y="7319"/>
                    </a:cubicBezTo>
                    <a:cubicBezTo>
                      <a:pt x="5524" y="2161"/>
                      <a:pt x="639" y="106"/>
                      <a:pt x="434" y="15"/>
                    </a:cubicBezTo>
                    <a:cubicBezTo>
                      <a:pt x="405" y="5"/>
                      <a:pt x="375" y="1"/>
                      <a:pt x="3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2"/>
              <p:cNvSpPr/>
              <p:nvPr/>
            </p:nvSpPr>
            <p:spPr>
              <a:xfrm>
                <a:off x="2716375" y="1473375"/>
                <a:ext cx="71925" cy="285950"/>
              </a:xfrm>
              <a:custGeom>
                <a:avLst/>
                <a:gdLst/>
                <a:ahLst/>
                <a:cxnLst/>
                <a:rect l="l" t="t" r="r" b="b"/>
                <a:pathLst>
                  <a:path w="2877" h="11438" extrusionOk="0">
                    <a:moveTo>
                      <a:pt x="2544" y="0"/>
                    </a:moveTo>
                    <a:cubicBezTo>
                      <a:pt x="2452" y="0"/>
                      <a:pt x="2365" y="51"/>
                      <a:pt x="2306" y="139"/>
                    </a:cubicBezTo>
                    <a:cubicBezTo>
                      <a:pt x="2214" y="322"/>
                      <a:pt x="0" y="4316"/>
                      <a:pt x="2283" y="11255"/>
                    </a:cubicBezTo>
                    <a:cubicBezTo>
                      <a:pt x="2328" y="11369"/>
                      <a:pt x="2443" y="11438"/>
                      <a:pt x="2557" y="11438"/>
                    </a:cubicBezTo>
                    <a:lnTo>
                      <a:pt x="2648" y="11438"/>
                    </a:lnTo>
                    <a:cubicBezTo>
                      <a:pt x="2808" y="11369"/>
                      <a:pt x="2876" y="11210"/>
                      <a:pt x="2831" y="11073"/>
                    </a:cubicBezTo>
                    <a:cubicBezTo>
                      <a:pt x="617" y="4408"/>
                      <a:pt x="2785" y="459"/>
                      <a:pt x="2808" y="436"/>
                    </a:cubicBezTo>
                    <a:cubicBezTo>
                      <a:pt x="2876" y="299"/>
                      <a:pt x="2831" y="116"/>
                      <a:pt x="2694" y="48"/>
                    </a:cubicBezTo>
                    <a:cubicBezTo>
                      <a:pt x="2645" y="16"/>
                      <a:pt x="2594" y="0"/>
                      <a:pt x="25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1" name="Google Shape;1291;p52"/>
            <p:cNvSpPr/>
            <p:nvPr/>
          </p:nvSpPr>
          <p:spPr>
            <a:xfrm>
              <a:off x="5361150" y="825225"/>
              <a:ext cx="4764320" cy="3134826"/>
            </a:xfrm>
            <a:custGeom>
              <a:avLst/>
              <a:gdLst/>
              <a:ahLst/>
              <a:cxnLst/>
              <a:rect l="l" t="t" r="r" b="b"/>
              <a:pathLst>
                <a:path w="241629" h="158987" extrusionOk="0">
                  <a:moveTo>
                    <a:pt x="175864" y="1"/>
                  </a:moveTo>
                  <a:cubicBezTo>
                    <a:pt x="156533" y="1"/>
                    <a:pt x="134274" y="10171"/>
                    <a:pt x="115131" y="36138"/>
                  </a:cubicBezTo>
                  <a:cubicBezTo>
                    <a:pt x="88243" y="72590"/>
                    <a:pt x="68704" y="54923"/>
                    <a:pt x="38392" y="65605"/>
                  </a:cubicBezTo>
                  <a:cubicBezTo>
                    <a:pt x="0" y="79141"/>
                    <a:pt x="616" y="128831"/>
                    <a:pt x="40629" y="148210"/>
                  </a:cubicBezTo>
                  <a:cubicBezTo>
                    <a:pt x="56330" y="155808"/>
                    <a:pt x="75552" y="158986"/>
                    <a:pt x="95266" y="158986"/>
                  </a:cubicBezTo>
                  <a:cubicBezTo>
                    <a:pt x="134362" y="158986"/>
                    <a:pt x="175391" y="146485"/>
                    <a:pt x="194723" y="131159"/>
                  </a:cubicBezTo>
                  <a:cubicBezTo>
                    <a:pt x="232499" y="101235"/>
                    <a:pt x="241629" y="30956"/>
                    <a:pt x="202438" y="7241"/>
                  </a:cubicBezTo>
                  <a:cubicBezTo>
                    <a:pt x="194887" y="2666"/>
                    <a:pt x="185759" y="1"/>
                    <a:pt x="1758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2"/>
            <p:cNvSpPr/>
            <p:nvPr/>
          </p:nvSpPr>
          <p:spPr>
            <a:xfrm>
              <a:off x="5821978" y="1686350"/>
              <a:ext cx="2787680" cy="1910961"/>
            </a:xfrm>
            <a:custGeom>
              <a:avLst/>
              <a:gdLst/>
              <a:ahLst/>
              <a:cxnLst/>
              <a:rect l="l" t="t" r="r" b="b"/>
              <a:pathLst>
                <a:path w="141381" h="96917" extrusionOk="0">
                  <a:moveTo>
                    <a:pt x="4566" y="0"/>
                  </a:moveTo>
                  <a:cubicBezTo>
                    <a:pt x="2055" y="0"/>
                    <a:pt x="1" y="2055"/>
                    <a:pt x="1" y="4565"/>
                  </a:cubicBezTo>
                  <a:lnTo>
                    <a:pt x="1" y="92351"/>
                  </a:lnTo>
                  <a:cubicBezTo>
                    <a:pt x="1" y="94862"/>
                    <a:pt x="2055" y="96916"/>
                    <a:pt x="4566" y="96916"/>
                  </a:cubicBezTo>
                  <a:lnTo>
                    <a:pt x="136816" y="96916"/>
                  </a:lnTo>
                  <a:cubicBezTo>
                    <a:pt x="139326" y="96916"/>
                    <a:pt x="141381" y="94862"/>
                    <a:pt x="141381" y="92351"/>
                  </a:cubicBezTo>
                  <a:lnTo>
                    <a:pt x="141381" y="4565"/>
                  </a:lnTo>
                  <a:cubicBezTo>
                    <a:pt x="141381" y="2055"/>
                    <a:pt x="139326" y="0"/>
                    <a:pt x="136816" y="0"/>
                  </a:cubicBezTo>
                  <a:close/>
                </a:path>
              </a:pathLst>
            </a:custGeom>
            <a:solidFill>
              <a:schemeClr val="dk2">
                <a:alpha val="20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2"/>
            <p:cNvSpPr/>
            <p:nvPr/>
          </p:nvSpPr>
          <p:spPr>
            <a:xfrm>
              <a:off x="8163163" y="1391195"/>
              <a:ext cx="176472" cy="219929"/>
            </a:xfrm>
            <a:custGeom>
              <a:avLst/>
              <a:gdLst/>
              <a:ahLst/>
              <a:cxnLst/>
              <a:rect l="l" t="t" r="r" b="b"/>
              <a:pathLst>
                <a:path w="8950" h="11154" extrusionOk="0">
                  <a:moveTo>
                    <a:pt x="5195" y="0"/>
                  </a:moveTo>
                  <a:cubicBezTo>
                    <a:pt x="2073" y="0"/>
                    <a:pt x="1" y="6221"/>
                    <a:pt x="481" y="10789"/>
                  </a:cubicBezTo>
                  <a:lnTo>
                    <a:pt x="7557" y="11154"/>
                  </a:lnTo>
                  <a:cubicBezTo>
                    <a:pt x="4773" y="5790"/>
                    <a:pt x="8950" y="631"/>
                    <a:pt x="5617" y="38"/>
                  </a:cubicBezTo>
                  <a:cubicBezTo>
                    <a:pt x="5474" y="13"/>
                    <a:pt x="5334" y="0"/>
                    <a:pt x="5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2"/>
            <p:cNvSpPr/>
            <p:nvPr/>
          </p:nvSpPr>
          <p:spPr>
            <a:xfrm>
              <a:off x="8190649" y="1229827"/>
              <a:ext cx="553589" cy="752144"/>
            </a:xfrm>
            <a:custGeom>
              <a:avLst/>
              <a:gdLst/>
              <a:ahLst/>
              <a:cxnLst/>
              <a:rect l="l" t="t" r="r" b="b"/>
              <a:pathLst>
                <a:path w="28076" h="38146" extrusionOk="0">
                  <a:moveTo>
                    <a:pt x="16680" y="0"/>
                  </a:moveTo>
                  <a:cubicBezTo>
                    <a:pt x="13098" y="0"/>
                    <a:pt x="9559" y="2443"/>
                    <a:pt x="8217" y="6989"/>
                  </a:cubicBezTo>
                  <a:cubicBezTo>
                    <a:pt x="5410" y="16530"/>
                    <a:pt x="0" y="21871"/>
                    <a:pt x="0" y="21871"/>
                  </a:cubicBezTo>
                  <a:lnTo>
                    <a:pt x="17256" y="38146"/>
                  </a:lnTo>
                  <a:cubicBezTo>
                    <a:pt x="17256" y="38146"/>
                    <a:pt x="28075" y="21232"/>
                    <a:pt x="25770" y="9203"/>
                  </a:cubicBezTo>
                  <a:cubicBezTo>
                    <a:pt x="24566" y="2920"/>
                    <a:pt x="20597"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2"/>
            <p:cNvSpPr/>
            <p:nvPr/>
          </p:nvSpPr>
          <p:spPr>
            <a:xfrm>
              <a:off x="8351327" y="1417577"/>
              <a:ext cx="211096" cy="406871"/>
            </a:xfrm>
            <a:custGeom>
              <a:avLst/>
              <a:gdLst/>
              <a:ahLst/>
              <a:cxnLst/>
              <a:rect l="l" t="t" r="r" b="b"/>
              <a:pathLst>
                <a:path w="10706" h="20635" extrusionOk="0">
                  <a:moveTo>
                    <a:pt x="9815" y="1"/>
                  </a:moveTo>
                  <a:cubicBezTo>
                    <a:pt x="9655" y="24"/>
                    <a:pt x="9541" y="161"/>
                    <a:pt x="9541" y="320"/>
                  </a:cubicBezTo>
                  <a:cubicBezTo>
                    <a:pt x="9541" y="435"/>
                    <a:pt x="10112" y="11710"/>
                    <a:pt x="137" y="20133"/>
                  </a:cubicBezTo>
                  <a:cubicBezTo>
                    <a:pt x="23" y="20224"/>
                    <a:pt x="0" y="20407"/>
                    <a:pt x="91" y="20521"/>
                  </a:cubicBezTo>
                  <a:cubicBezTo>
                    <a:pt x="160" y="20589"/>
                    <a:pt x="228" y="20635"/>
                    <a:pt x="320" y="20635"/>
                  </a:cubicBezTo>
                  <a:cubicBezTo>
                    <a:pt x="388" y="20635"/>
                    <a:pt x="457" y="20612"/>
                    <a:pt x="502" y="20566"/>
                  </a:cubicBezTo>
                  <a:cubicBezTo>
                    <a:pt x="10705" y="11961"/>
                    <a:pt x="10112" y="389"/>
                    <a:pt x="10112" y="275"/>
                  </a:cubicBezTo>
                  <a:cubicBezTo>
                    <a:pt x="10112" y="115"/>
                    <a:pt x="9975" y="1"/>
                    <a:pt x="98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2"/>
            <p:cNvSpPr/>
            <p:nvPr/>
          </p:nvSpPr>
          <p:spPr>
            <a:xfrm>
              <a:off x="6915635" y="3201162"/>
              <a:ext cx="1281894" cy="753662"/>
            </a:xfrm>
            <a:custGeom>
              <a:avLst/>
              <a:gdLst/>
              <a:ahLst/>
              <a:cxnLst/>
              <a:rect l="l" t="t" r="r" b="b"/>
              <a:pathLst>
                <a:path w="65013" h="38223" extrusionOk="0">
                  <a:moveTo>
                    <a:pt x="1005" y="0"/>
                  </a:moveTo>
                  <a:lnTo>
                    <a:pt x="0" y="16777"/>
                  </a:lnTo>
                  <a:cubicBezTo>
                    <a:pt x="6698" y="25337"/>
                    <a:pt x="13510" y="25799"/>
                    <a:pt x="21477" y="25799"/>
                  </a:cubicBezTo>
                  <a:cubicBezTo>
                    <a:pt x="22198" y="25799"/>
                    <a:pt x="22929" y="25795"/>
                    <a:pt x="23670" y="25793"/>
                  </a:cubicBezTo>
                  <a:cubicBezTo>
                    <a:pt x="23750" y="25793"/>
                    <a:pt x="23829" y="25792"/>
                    <a:pt x="23909" y="25792"/>
                  </a:cubicBezTo>
                  <a:cubicBezTo>
                    <a:pt x="32775" y="25792"/>
                    <a:pt x="42769" y="28309"/>
                    <a:pt x="47226" y="34010"/>
                  </a:cubicBezTo>
                  <a:cubicBezTo>
                    <a:pt x="49181" y="36511"/>
                    <a:pt x="52850" y="38223"/>
                    <a:pt x="56322" y="38223"/>
                  </a:cubicBezTo>
                  <a:cubicBezTo>
                    <a:pt x="60834" y="38223"/>
                    <a:pt x="65013" y="35332"/>
                    <a:pt x="64664" y="27528"/>
                  </a:cubicBezTo>
                  <a:cubicBezTo>
                    <a:pt x="64061" y="14014"/>
                    <a:pt x="44900" y="1877"/>
                    <a:pt x="28978" y="1877"/>
                  </a:cubicBezTo>
                  <a:cubicBezTo>
                    <a:pt x="28630" y="1877"/>
                    <a:pt x="28283" y="1883"/>
                    <a:pt x="27938" y="1895"/>
                  </a:cubicBezTo>
                  <a:cubicBezTo>
                    <a:pt x="26313" y="1950"/>
                    <a:pt x="24742" y="1975"/>
                    <a:pt x="23231" y="1975"/>
                  </a:cubicBezTo>
                  <a:cubicBezTo>
                    <a:pt x="9752" y="1975"/>
                    <a:pt x="1005" y="0"/>
                    <a:pt x="10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2"/>
            <p:cNvSpPr/>
            <p:nvPr/>
          </p:nvSpPr>
          <p:spPr>
            <a:xfrm>
              <a:off x="6919224" y="3348610"/>
              <a:ext cx="1063956" cy="366529"/>
            </a:xfrm>
            <a:custGeom>
              <a:avLst/>
              <a:gdLst/>
              <a:ahLst/>
              <a:cxnLst/>
              <a:rect l="l" t="t" r="r" b="b"/>
              <a:pathLst>
                <a:path w="53960" h="18589" extrusionOk="0">
                  <a:moveTo>
                    <a:pt x="327" y="0"/>
                  </a:moveTo>
                  <a:cubicBezTo>
                    <a:pt x="230" y="0"/>
                    <a:pt x="139" y="52"/>
                    <a:pt x="92" y="146"/>
                  </a:cubicBezTo>
                  <a:cubicBezTo>
                    <a:pt x="1" y="283"/>
                    <a:pt x="69" y="466"/>
                    <a:pt x="206" y="534"/>
                  </a:cubicBezTo>
                  <a:cubicBezTo>
                    <a:pt x="12053" y="6651"/>
                    <a:pt x="22415" y="8021"/>
                    <a:pt x="30747" y="9139"/>
                  </a:cubicBezTo>
                  <a:cubicBezTo>
                    <a:pt x="40288" y="10395"/>
                    <a:pt x="47820" y="11399"/>
                    <a:pt x="53412" y="18498"/>
                  </a:cubicBezTo>
                  <a:cubicBezTo>
                    <a:pt x="53481" y="18566"/>
                    <a:pt x="53549" y="18589"/>
                    <a:pt x="53640" y="18589"/>
                  </a:cubicBezTo>
                  <a:cubicBezTo>
                    <a:pt x="53709" y="18589"/>
                    <a:pt x="53777" y="18589"/>
                    <a:pt x="53823" y="18543"/>
                  </a:cubicBezTo>
                  <a:cubicBezTo>
                    <a:pt x="53937" y="18429"/>
                    <a:pt x="53960" y="18269"/>
                    <a:pt x="53869" y="18132"/>
                  </a:cubicBezTo>
                  <a:cubicBezTo>
                    <a:pt x="48117" y="10874"/>
                    <a:pt x="40493" y="9847"/>
                    <a:pt x="30815" y="8569"/>
                  </a:cubicBezTo>
                  <a:cubicBezTo>
                    <a:pt x="22096" y="7404"/>
                    <a:pt x="12212" y="6103"/>
                    <a:pt x="457" y="32"/>
                  </a:cubicBezTo>
                  <a:cubicBezTo>
                    <a:pt x="415" y="11"/>
                    <a:pt x="370" y="0"/>
                    <a:pt x="3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2"/>
            <p:cNvSpPr/>
            <p:nvPr/>
          </p:nvSpPr>
          <p:spPr>
            <a:xfrm>
              <a:off x="5882121" y="1298306"/>
              <a:ext cx="221171" cy="328119"/>
            </a:xfrm>
            <a:custGeom>
              <a:avLst/>
              <a:gdLst/>
              <a:ahLst/>
              <a:cxnLst/>
              <a:rect l="l" t="t" r="r" b="b"/>
              <a:pathLst>
                <a:path w="11217" h="16641" extrusionOk="0">
                  <a:moveTo>
                    <a:pt x="5177" y="1"/>
                  </a:moveTo>
                  <a:cubicBezTo>
                    <a:pt x="756" y="1"/>
                    <a:pt x="1" y="10165"/>
                    <a:pt x="3136" y="16641"/>
                  </a:cubicBezTo>
                  <a:lnTo>
                    <a:pt x="11217" y="15705"/>
                  </a:lnTo>
                  <a:cubicBezTo>
                    <a:pt x="5305" y="11003"/>
                    <a:pt x="9710" y="115"/>
                    <a:pt x="5236" y="1"/>
                  </a:cubicBezTo>
                  <a:cubicBezTo>
                    <a:pt x="5217" y="1"/>
                    <a:pt x="5197" y="1"/>
                    <a:pt x="51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2"/>
            <p:cNvSpPr/>
            <p:nvPr/>
          </p:nvSpPr>
          <p:spPr>
            <a:xfrm>
              <a:off x="5285528" y="1142775"/>
              <a:ext cx="855128" cy="737494"/>
            </a:xfrm>
            <a:custGeom>
              <a:avLst/>
              <a:gdLst/>
              <a:ahLst/>
              <a:cxnLst/>
              <a:rect l="l" t="t" r="r" b="b"/>
              <a:pathLst>
                <a:path w="43369" h="37403" extrusionOk="0">
                  <a:moveTo>
                    <a:pt x="19556" y="0"/>
                  </a:moveTo>
                  <a:cubicBezTo>
                    <a:pt x="18727" y="0"/>
                    <a:pt x="17827" y="136"/>
                    <a:pt x="16845" y="425"/>
                  </a:cubicBezTo>
                  <a:cubicBezTo>
                    <a:pt x="0" y="5401"/>
                    <a:pt x="17598" y="37402"/>
                    <a:pt x="17598" y="37402"/>
                  </a:cubicBezTo>
                  <a:lnTo>
                    <a:pt x="43368" y="30235"/>
                  </a:lnTo>
                  <a:cubicBezTo>
                    <a:pt x="29092" y="24499"/>
                    <a:pt x="30693" y="0"/>
                    <a:pt x="195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2"/>
            <p:cNvSpPr/>
            <p:nvPr/>
          </p:nvSpPr>
          <p:spPr>
            <a:xfrm>
              <a:off x="5641509" y="1311773"/>
              <a:ext cx="234047" cy="508179"/>
            </a:xfrm>
            <a:custGeom>
              <a:avLst/>
              <a:gdLst/>
              <a:ahLst/>
              <a:cxnLst/>
              <a:rect l="l" t="t" r="r" b="b"/>
              <a:pathLst>
                <a:path w="11870" h="25773" extrusionOk="0">
                  <a:moveTo>
                    <a:pt x="293" y="0"/>
                  </a:moveTo>
                  <a:cubicBezTo>
                    <a:pt x="279" y="0"/>
                    <a:pt x="266" y="1"/>
                    <a:pt x="252" y="3"/>
                  </a:cubicBezTo>
                  <a:cubicBezTo>
                    <a:pt x="92" y="26"/>
                    <a:pt x="1" y="163"/>
                    <a:pt x="24" y="323"/>
                  </a:cubicBezTo>
                  <a:cubicBezTo>
                    <a:pt x="46" y="459"/>
                    <a:pt x="2146" y="14771"/>
                    <a:pt x="11322" y="25681"/>
                  </a:cubicBezTo>
                  <a:cubicBezTo>
                    <a:pt x="11391" y="25750"/>
                    <a:pt x="11459" y="25773"/>
                    <a:pt x="11550" y="25773"/>
                  </a:cubicBezTo>
                  <a:cubicBezTo>
                    <a:pt x="11596" y="25773"/>
                    <a:pt x="11665" y="25750"/>
                    <a:pt x="11733" y="25704"/>
                  </a:cubicBezTo>
                  <a:cubicBezTo>
                    <a:pt x="11847" y="25613"/>
                    <a:pt x="11870" y="25430"/>
                    <a:pt x="11756" y="25316"/>
                  </a:cubicBezTo>
                  <a:cubicBezTo>
                    <a:pt x="2694" y="14543"/>
                    <a:pt x="594" y="391"/>
                    <a:pt x="571" y="231"/>
                  </a:cubicBezTo>
                  <a:cubicBezTo>
                    <a:pt x="551" y="106"/>
                    <a:pt x="435" y="0"/>
                    <a:pt x="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2"/>
            <p:cNvSpPr/>
            <p:nvPr/>
          </p:nvSpPr>
          <p:spPr>
            <a:xfrm>
              <a:off x="5722981" y="1578709"/>
              <a:ext cx="2787680" cy="1910961"/>
            </a:xfrm>
            <a:custGeom>
              <a:avLst/>
              <a:gdLst/>
              <a:ahLst/>
              <a:cxnLst/>
              <a:rect l="l" t="t" r="r" b="b"/>
              <a:pathLst>
                <a:path w="141381" h="96917" extrusionOk="0">
                  <a:moveTo>
                    <a:pt x="4565" y="0"/>
                  </a:moveTo>
                  <a:cubicBezTo>
                    <a:pt x="2054" y="0"/>
                    <a:pt x="0" y="2032"/>
                    <a:pt x="0" y="4565"/>
                  </a:cubicBezTo>
                  <a:lnTo>
                    <a:pt x="0" y="92351"/>
                  </a:lnTo>
                  <a:cubicBezTo>
                    <a:pt x="0" y="94862"/>
                    <a:pt x="2054" y="96916"/>
                    <a:pt x="4565" y="96916"/>
                  </a:cubicBezTo>
                  <a:lnTo>
                    <a:pt x="136815" y="96916"/>
                  </a:lnTo>
                  <a:cubicBezTo>
                    <a:pt x="139326" y="96916"/>
                    <a:pt x="141380" y="94862"/>
                    <a:pt x="141380" y="92351"/>
                  </a:cubicBezTo>
                  <a:lnTo>
                    <a:pt x="141380" y="4565"/>
                  </a:lnTo>
                  <a:cubicBezTo>
                    <a:pt x="141380" y="2032"/>
                    <a:pt x="139326" y="0"/>
                    <a:pt x="1368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2"/>
            <p:cNvSpPr/>
            <p:nvPr/>
          </p:nvSpPr>
          <p:spPr>
            <a:xfrm>
              <a:off x="5717579" y="1572852"/>
              <a:ext cx="2798919" cy="1922220"/>
            </a:xfrm>
            <a:custGeom>
              <a:avLst/>
              <a:gdLst/>
              <a:ahLst/>
              <a:cxnLst/>
              <a:rect l="l" t="t" r="r" b="b"/>
              <a:pathLst>
                <a:path w="141951" h="97488" extrusionOk="0">
                  <a:moveTo>
                    <a:pt x="137089" y="571"/>
                  </a:moveTo>
                  <a:cubicBezTo>
                    <a:pt x="139440" y="571"/>
                    <a:pt x="141380" y="2489"/>
                    <a:pt x="141380" y="4862"/>
                  </a:cubicBezTo>
                  <a:lnTo>
                    <a:pt x="141380" y="92648"/>
                  </a:lnTo>
                  <a:cubicBezTo>
                    <a:pt x="141380" y="94999"/>
                    <a:pt x="139440" y="96917"/>
                    <a:pt x="137089" y="96917"/>
                  </a:cubicBezTo>
                  <a:lnTo>
                    <a:pt x="4839" y="96917"/>
                  </a:lnTo>
                  <a:cubicBezTo>
                    <a:pt x="2488" y="96917"/>
                    <a:pt x="571" y="94999"/>
                    <a:pt x="571" y="92648"/>
                  </a:cubicBezTo>
                  <a:lnTo>
                    <a:pt x="571" y="4862"/>
                  </a:lnTo>
                  <a:cubicBezTo>
                    <a:pt x="571" y="2489"/>
                    <a:pt x="2488" y="571"/>
                    <a:pt x="4839" y="571"/>
                  </a:cubicBezTo>
                  <a:close/>
                  <a:moveTo>
                    <a:pt x="4839" y="1"/>
                  </a:moveTo>
                  <a:cubicBezTo>
                    <a:pt x="2169" y="1"/>
                    <a:pt x="0" y="2192"/>
                    <a:pt x="0" y="4862"/>
                  </a:cubicBezTo>
                  <a:lnTo>
                    <a:pt x="0" y="92648"/>
                  </a:lnTo>
                  <a:cubicBezTo>
                    <a:pt x="0" y="95319"/>
                    <a:pt x="2169" y="97487"/>
                    <a:pt x="4839" y="97487"/>
                  </a:cubicBezTo>
                  <a:lnTo>
                    <a:pt x="137089" y="97487"/>
                  </a:lnTo>
                  <a:cubicBezTo>
                    <a:pt x="139760" y="97487"/>
                    <a:pt x="141951" y="95319"/>
                    <a:pt x="141951" y="92648"/>
                  </a:cubicBezTo>
                  <a:lnTo>
                    <a:pt x="141951" y="4862"/>
                  </a:lnTo>
                  <a:cubicBezTo>
                    <a:pt x="141951" y="2192"/>
                    <a:pt x="139760"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2"/>
            <p:cNvSpPr/>
            <p:nvPr/>
          </p:nvSpPr>
          <p:spPr>
            <a:xfrm>
              <a:off x="5664460" y="1578709"/>
              <a:ext cx="2787680" cy="1910961"/>
            </a:xfrm>
            <a:custGeom>
              <a:avLst/>
              <a:gdLst/>
              <a:ahLst/>
              <a:cxnLst/>
              <a:rect l="l" t="t" r="r" b="b"/>
              <a:pathLst>
                <a:path w="141381" h="96917" extrusionOk="0">
                  <a:moveTo>
                    <a:pt x="4566" y="0"/>
                  </a:moveTo>
                  <a:cubicBezTo>
                    <a:pt x="2055" y="0"/>
                    <a:pt x="1" y="2032"/>
                    <a:pt x="1" y="4565"/>
                  </a:cubicBezTo>
                  <a:lnTo>
                    <a:pt x="1" y="92351"/>
                  </a:lnTo>
                  <a:cubicBezTo>
                    <a:pt x="1" y="94862"/>
                    <a:pt x="2055" y="96916"/>
                    <a:pt x="4566" y="96916"/>
                  </a:cubicBezTo>
                  <a:lnTo>
                    <a:pt x="136816" y="96916"/>
                  </a:lnTo>
                  <a:cubicBezTo>
                    <a:pt x="139327" y="96916"/>
                    <a:pt x="141381" y="94862"/>
                    <a:pt x="141381" y="92351"/>
                  </a:cubicBezTo>
                  <a:lnTo>
                    <a:pt x="141381" y="4565"/>
                  </a:lnTo>
                  <a:cubicBezTo>
                    <a:pt x="141381" y="2032"/>
                    <a:pt x="139327" y="0"/>
                    <a:pt x="136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2"/>
            <p:cNvSpPr/>
            <p:nvPr/>
          </p:nvSpPr>
          <p:spPr>
            <a:xfrm>
              <a:off x="5659077" y="1572852"/>
              <a:ext cx="2798465" cy="1922220"/>
            </a:xfrm>
            <a:custGeom>
              <a:avLst/>
              <a:gdLst/>
              <a:ahLst/>
              <a:cxnLst/>
              <a:rect l="l" t="t" r="r" b="b"/>
              <a:pathLst>
                <a:path w="141928" h="97488" extrusionOk="0">
                  <a:moveTo>
                    <a:pt x="137089" y="571"/>
                  </a:moveTo>
                  <a:cubicBezTo>
                    <a:pt x="139440" y="571"/>
                    <a:pt x="141357" y="2489"/>
                    <a:pt x="141357" y="4862"/>
                  </a:cubicBezTo>
                  <a:lnTo>
                    <a:pt x="141357" y="92648"/>
                  </a:lnTo>
                  <a:cubicBezTo>
                    <a:pt x="141357" y="94999"/>
                    <a:pt x="139440" y="96917"/>
                    <a:pt x="137089" y="96917"/>
                  </a:cubicBezTo>
                  <a:lnTo>
                    <a:pt x="4839" y="96917"/>
                  </a:lnTo>
                  <a:cubicBezTo>
                    <a:pt x="2488" y="96917"/>
                    <a:pt x="571" y="94999"/>
                    <a:pt x="571" y="92648"/>
                  </a:cubicBezTo>
                  <a:lnTo>
                    <a:pt x="571" y="4862"/>
                  </a:lnTo>
                  <a:cubicBezTo>
                    <a:pt x="571" y="2489"/>
                    <a:pt x="2488" y="571"/>
                    <a:pt x="4839" y="571"/>
                  </a:cubicBezTo>
                  <a:close/>
                  <a:moveTo>
                    <a:pt x="4839" y="1"/>
                  </a:moveTo>
                  <a:cubicBezTo>
                    <a:pt x="2168" y="1"/>
                    <a:pt x="0" y="2192"/>
                    <a:pt x="0" y="4862"/>
                  </a:cubicBezTo>
                  <a:lnTo>
                    <a:pt x="0" y="92648"/>
                  </a:lnTo>
                  <a:cubicBezTo>
                    <a:pt x="0" y="95319"/>
                    <a:pt x="2168" y="97487"/>
                    <a:pt x="4839" y="97487"/>
                  </a:cubicBezTo>
                  <a:lnTo>
                    <a:pt x="137089" y="97487"/>
                  </a:lnTo>
                  <a:cubicBezTo>
                    <a:pt x="139759" y="97487"/>
                    <a:pt x="141928" y="95319"/>
                    <a:pt x="141928" y="92648"/>
                  </a:cubicBezTo>
                  <a:lnTo>
                    <a:pt x="141928" y="4862"/>
                  </a:lnTo>
                  <a:cubicBezTo>
                    <a:pt x="141928" y="2192"/>
                    <a:pt x="139759"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2"/>
            <p:cNvSpPr/>
            <p:nvPr/>
          </p:nvSpPr>
          <p:spPr>
            <a:xfrm>
              <a:off x="5664460" y="3307834"/>
              <a:ext cx="2787680" cy="181835"/>
            </a:xfrm>
            <a:custGeom>
              <a:avLst/>
              <a:gdLst/>
              <a:ahLst/>
              <a:cxnLst/>
              <a:rect l="l" t="t" r="r" b="b"/>
              <a:pathLst>
                <a:path w="141381" h="9222" extrusionOk="0">
                  <a:moveTo>
                    <a:pt x="1" y="0"/>
                  </a:moveTo>
                  <a:lnTo>
                    <a:pt x="1" y="4656"/>
                  </a:lnTo>
                  <a:cubicBezTo>
                    <a:pt x="1" y="7167"/>
                    <a:pt x="2055" y="9221"/>
                    <a:pt x="4566" y="9221"/>
                  </a:cubicBezTo>
                  <a:lnTo>
                    <a:pt x="136816" y="9221"/>
                  </a:lnTo>
                  <a:cubicBezTo>
                    <a:pt x="139327" y="9221"/>
                    <a:pt x="141381" y="7167"/>
                    <a:pt x="141381" y="4656"/>
                  </a:cubicBezTo>
                  <a:lnTo>
                    <a:pt x="1413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2"/>
            <p:cNvSpPr/>
            <p:nvPr/>
          </p:nvSpPr>
          <p:spPr>
            <a:xfrm>
              <a:off x="5659077" y="3301978"/>
              <a:ext cx="2798465" cy="193093"/>
            </a:xfrm>
            <a:custGeom>
              <a:avLst/>
              <a:gdLst/>
              <a:ahLst/>
              <a:cxnLst/>
              <a:rect l="l" t="t" r="r" b="b"/>
              <a:pathLst>
                <a:path w="141928" h="9793" extrusionOk="0">
                  <a:moveTo>
                    <a:pt x="141357" y="571"/>
                  </a:moveTo>
                  <a:lnTo>
                    <a:pt x="141357" y="4953"/>
                  </a:lnTo>
                  <a:cubicBezTo>
                    <a:pt x="141357" y="7304"/>
                    <a:pt x="139440" y="9222"/>
                    <a:pt x="137089" y="9222"/>
                  </a:cubicBezTo>
                  <a:lnTo>
                    <a:pt x="4839" y="9222"/>
                  </a:lnTo>
                  <a:cubicBezTo>
                    <a:pt x="2488" y="9222"/>
                    <a:pt x="571" y="7304"/>
                    <a:pt x="571" y="4953"/>
                  </a:cubicBezTo>
                  <a:lnTo>
                    <a:pt x="571" y="571"/>
                  </a:lnTo>
                  <a:close/>
                  <a:moveTo>
                    <a:pt x="274" y="0"/>
                  </a:moveTo>
                  <a:cubicBezTo>
                    <a:pt x="114" y="0"/>
                    <a:pt x="0" y="137"/>
                    <a:pt x="0" y="297"/>
                  </a:cubicBezTo>
                  <a:lnTo>
                    <a:pt x="0" y="4953"/>
                  </a:lnTo>
                  <a:cubicBezTo>
                    <a:pt x="0" y="7624"/>
                    <a:pt x="2168" y="9792"/>
                    <a:pt x="4839" y="9792"/>
                  </a:cubicBezTo>
                  <a:lnTo>
                    <a:pt x="137089" y="9792"/>
                  </a:lnTo>
                  <a:cubicBezTo>
                    <a:pt x="139759" y="9792"/>
                    <a:pt x="141928" y="7624"/>
                    <a:pt x="141928" y="4953"/>
                  </a:cubicBezTo>
                  <a:lnTo>
                    <a:pt x="141928" y="297"/>
                  </a:lnTo>
                  <a:cubicBezTo>
                    <a:pt x="141928" y="137"/>
                    <a:pt x="141814" y="0"/>
                    <a:pt x="1416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2"/>
            <p:cNvSpPr/>
            <p:nvPr/>
          </p:nvSpPr>
          <p:spPr>
            <a:xfrm>
              <a:off x="7013749" y="3354190"/>
              <a:ext cx="89123" cy="88670"/>
            </a:xfrm>
            <a:custGeom>
              <a:avLst/>
              <a:gdLst/>
              <a:ahLst/>
              <a:cxnLst/>
              <a:rect l="l" t="t" r="r" b="b"/>
              <a:pathLst>
                <a:path w="4520" h="4497" extrusionOk="0">
                  <a:moveTo>
                    <a:pt x="2260" y="0"/>
                  </a:moveTo>
                  <a:cubicBezTo>
                    <a:pt x="1027" y="0"/>
                    <a:pt x="0" y="1004"/>
                    <a:pt x="0" y="2260"/>
                  </a:cubicBezTo>
                  <a:cubicBezTo>
                    <a:pt x="0" y="3492"/>
                    <a:pt x="1027" y="4497"/>
                    <a:pt x="2260" y="4497"/>
                  </a:cubicBezTo>
                  <a:cubicBezTo>
                    <a:pt x="3492" y="4497"/>
                    <a:pt x="4520" y="3492"/>
                    <a:pt x="4520" y="2260"/>
                  </a:cubicBezTo>
                  <a:cubicBezTo>
                    <a:pt x="4520" y="1004"/>
                    <a:pt x="3492" y="0"/>
                    <a:pt x="22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2"/>
            <p:cNvSpPr/>
            <p:nvPr/>
          </p:nvSpPr>
          <p:spPr>
            <a:xfrm>
              <a:off x="7008347" y="3348787"/>
              <a:ext cx="99928" cy="99928"/>
            </a:xfrm>
            <a:custGeom>
              <a:avLst/>
              <a:gdLst/>
              <a:ahLst/>
              <a:cxnLst/>
              <a:rect l="l" t="t" r="r" b="b"/>
              <a:pathLst>
                <a:path w="5068" h="5068" extrusionOk="0">
                  <a:moveTo>
                    <a:pt x="2534" y="571"/>
                  </a:moveTo>
                  <a:cubicBezTo>
                    <a:pt x="3607" y="571"/>
                    <a:pt x="4497" y="1438"/>
                    <a:pt x="4497" y="2534"/>
                  </a:cubicBezTo>
                  <a:cubicBezTo>
                    <a:pt x="4497" y="3607"/>
                    <a:pt x="3607" y="4497"/>
                    <a:pt x="2534" y="4497"/>
                  </a:cubicBezTo>
                  <a:cubicBezTo>
                    <a:pt x="1461" y="4497"/>
                    <a:pt x="571" y="3607"/>
                    <a:pt x="571" y="2534"/>
                  </a:cubicBezTo>
                  <a:cubicBezTo>
                    <a:pt x="571" y="1438"/>
                    <a:pt x="1461" y="571"/>
                    <a:pt x="2534" y="571"/>
                  </a:cubicBezTo>
                  <a:close/>
                  <a:moveTo>
                    <a:pt x="2534" y="0"/>
                  </a:moveTo>
                  <a:cubicBezTo>
                    <a:pt x="1142" y="0"/>
                    <a:pt x="0" y="1119"/>
                    <a:pt x="0" y="2534"/>
                  </a:cubicBezTo>
                  <a:cubicBezTo>
                    <a:pt x="0" y="3926"/>
                    <a:pt x="1142" y="5067"/>
                    <a:pt x="2534" y="5067"/>
                  </a:cubicBezTo>
                  <a:cubicBezTo>
                    <a:pt x="3926" y="5067"/>
                    <a:pt x="5068" y="3926"/>
                    <a:pt x="5068" y="2534"/>
                  </a:cubicBezTo>
                  <a:cubicBezTo>
                    <a:pt x="5068" y="1119"/>
                    <a:pt x="3926" y="0"/>
                    <a:pt x="25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2"/>
            <p:cNvSpPr/>
            <p:nvPr/>
          </p:nvSpPr>
          <p:spPr>
            <a:xfrm>
              <a:off x="5664460" y="1578709"/>
              <a:ext cx="2787680" cy="90030"/>
            </a:xfrm>
            <a:custGeom>
              <a:avLst/>
              <a:gdLst/>
              <a:ahLst/>
              <a:cxnLst/>
              <a:rect l="l" t="t" r="r" b="b"/>
              <a:pathLst>
                <a:path w="141381" h="4566" extrusionOk="0">
                  <a:moveTo>
                    <a:pt x="4566" y="0"/>
                  </a:moveTo>
                  <a:cubicBezTo>
                    <a:pt x="2055" y="0"/>
                    <a:pt x="1" y="2032"/>
                    <a:pt x="1" y="4565"/>
                  </a:cubicBezTo>
                  <a:lnTo>
                    <a:pt x="141381" y="4565"/>
                  </a:lnTo>
                  <a:cubicBezTo>
                    <a:pt x="141381" y="2032"/>
                    <a:pt x="139327" y="0"/>
                    <a:pt x="1368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2"/>
            <p:cNvSpPr/>
            <p:nvPr/>
          </p:nvSpPr>
          <p:spPr>
            <a:xfrm>
              <a:off x="5659077" y="1572852"/>
              <a:ext cx="2798465" cy="101289"/>
            </a:xfrm>
            <a:custGeom>
              <a:avLst/>
              <a:gdLst/>
              <a:ahLst/>
              <a:cxnLst/>
              <a:rect l="l" t="t" r="r" b="b"/>
              <a:pathLst>
                <a:path w="141928" h="5137" extrusionOk="0">
                  <a:moveTo>
                    <a:pt x="137089" y="571"/>
                  </a:moveTo>
                  <a:cubicBezTo>
                    <a:pt x="139349" y="571"/>
                    <a:pt x="141220" y="2352"/>
                    <a:pt x="141357" y="4566"/>
                  </a:cubicBezTo>
                  <a:lnTo>
                    <a:pt x="571" y="4566"/>
                  </a:lnTo>
                  <a:cubicBezTo>
                    <a:pt x="708" y="2352"/>
                    <a:pt x="2579" y="571"/>
                    <a:pt x="4839" y="571"/>
                  </a:cubicBezTo>
                  <a:close/>
                  <a:moveTo>
                    <a:pt x="4839" y="1"/>
                  </a:moveTo>
                  <a:cubicBezTo>
                    <a:pt x="2168" y="1"/>
                    <a:pt x="0" y="2192"/>
                    <a:pt x="0" y="4862"/>
                  </a:cubicBezTo>
                  <a:cubicBezTo>
                    <a:pt x="0" y="5022"/>
                    <a:pt x="114" y="5136"/>
                    <a:pt x="274" y="5136"/>
                  </a:cubicBezTo>
                  <a:lnTo>
                    <a:pt x="141654" y="5136"/>
                  </a:lnTo>
                  <a:cubicBezTo>
                    <a:pt x="141814" y="5136"/>
                    <a:pt x="141928" y="5022"/>
                    <a:pt x="141928" y="4862"/>
                  </a:cubicBezTo>
                  <a:cubicBezTo>
                    <a:pt x="141928" y="2192"/>
                    <a:pt x="139759"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2"/>
            <p:cNvSpPr/>
            <p:nvPr/>
          </p:nvSpPr>
          <p:spPr>
            <a:xfrm>
              <a:off x="5850337" y="1818592"/>
              <a:ext cx="1007702" cy="684552"/>
            </a:xfrm>
            <a:custGeom>
              <a:avLst/>
              <a:gdLst/>
              <a:ahLst/>
              <a:cxnLst/>
              <a:rect l="l" t="t" r="r" b="b"/>
              <a:pathLst>
                <a:path w="51107" h="34718" extrusionOk="0">
                  <a:moveTo>
                    <a:pt x="1" y="0"/>
                  </a:moveTo>
                  <a:lnTo>
                    <a:pt x="1" y="34717"/>
                  </a:lnTo>
                  <a:lnTo>
                    <a:pt x="51107" y="34717"/>
                  </a:lnTo>
                  <a:lnTo>
                    <a:pt x="511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2"/>
            <p:cNvSpPr/>
            <p:nvPr/>
          </p:nvSpPr>
          <p:spPr>
            <a:xfrm>
              <a:off x="5850337" y="2478812"/>
              <a:ext cx="1007702" cy="24331"/>
            </a:xfrm>
            <a:custGeom>
              <a:avLst/>
              <a:gdLst/>
              <a:ahLst/>
              <a:cxnLst/>
              <a:rect l="l" t="t" r="r" b="b"/>
              <a:pathLst>
                <a:path w="51107" h="1234" extrusionOk="0">
                  <a:moveTo>
                    <a:pt x="1" y="1"/>
                  </a:moveTo>
                  <a:lnTo>
                    <a:pt x="1" y="1233"/>
                  </a:lnTo>
                  <a:lnTo>
                    <a:pt x="51107" y="1233"/>
                  </a:lnTo>
                  <a:lnTo>
                    <a:pt x="51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2"/>
            <p:cNvSpPr/>
            <p:nvPr/>
          </p:nvSpPr>
          <p:spPr>
            <a:xfrm>
              <a:off x="5892197" y="1860432"/>
              <a:ext cx="57634" cy="57634"/>
            </a:xfrm>
            <a:custGeom>
              <a:avLst/>
              <a:gdLst/>
              <a:ahLst/>
              <a:cxnLst/>
              <a:rect l="l" t="t" r="r" b="b"/>
              <a:pathLst>
                <a:path w="2923" h="2923" extrusionOk="0">
                  <a:moveTo>
                    <a:pt x="2352" y="572"/>
                  </a:moveTo>
                  <a:lnTo>
                    <a:pt x="2352" y="2352"/>
                  </a:lnTo>
                  <a:lnTo>
                    <a:pt x="571" y="2352"/>
                  </a:lnTo>
                  <a:lnTo>
                    <a:pt x="571" y="572"/>
                  </a:lnTo>
                  <a:close/>
                  <a:moveTo>
                    <a:pt x="274" y="1"/>
                  </a:moveTo>
                  <a:cubicBezTo>
                    <a:pt x="115" y="1"/>
                    <a:pt x="1" y="138"/>
                    <a:pt x="1" y="298"/>
                  </a:cubicBezTo>
                  <a:lnTo>
                    <a:pt x="1" y="2626"/>
                  </a:lnTo>
                  <a:cubicBezTo>
                    <a:pt x="1" y="2786"/>
                    <a:pt x="115" y="2923"/>
                    <a:pt x="274" y="2923"/>
                  </a:cubicBezTo>
                  <a:lnTo>
                    <a:pt x="2625" y="2923"/>
                  </a:lnTo>
                  <a:cubicBezTo>
                    <a:pt x="2785" y="2923"/>
                    <a:pt x="2922" y="2786"/>
                    <a:pt x="2922" y="2626"/>
                  </a:cubicBezTo>
                  <a:lnTo>
                    <a:pt x="2922" y="298"/>
                  </a:lnTo>
                  <a:cubicBezTo>
                    <a:pt x="2922"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2"/>
            <p:cNvSpPr/>
            <p:nvPr/>
          </p:nvSpPr>
          <p:spPr>
            <a:xfrm>
              <a:off x="5984455" y="1906788"/>
              <a:ext cx="57634" cy="11278"/>
            </a:xfrm>
            <a:custGeom>
              <a:avLst/>
              <a:gdLst/>
              <a:ahLst/>
              <a:cxnLst/>
              <a:rect l="l" t="t" r="r" b="b"/>
              <a:pathLst>
                <a:path w="2923" h="572" extrusionOk="0">
                  <a:moveTo>
                    <a:pt x="297" y="1"/>
                  </a:moveTo>
                  <a:cubicBezTo>
                    <a:pt x="138" y="1"/>
                    <a:pt x="1" y="138"/>
                    <a:pt x="1" y="275"/>
                  </a:cubicBezTo>
                  <a:cubicBezTo>
                    <a:pt x="1" y="435"/>
                    <a:pt x="138" y="572"/>
                    <a:pt x="297" y="572"/>
                  </a:cubicBezTo>
                  <a:lnTo>
                    <a:pt x="2648" y="572"/>
                  </a:lnTo>
                  <a:cubicBezTo>
                    <a:pt x="2785" y="572"/>
                    <a:pt x="2922" y="435"/>
                    <a:pt x="2922" y="275"/>
                  </a:cubicBezTo>
                  <a:cubicBezTo>
                    <a:pt x="2922" y="138"/>
                    <a:pt x="2785" y="1"/>
                    <a:pt x="26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2"/>
            <p:cNvSpPr/>
            <p:nvPr/>
          </p:nvSpPr>
          <p:spPr>
            <a:xfrm>
              <a:off x="6015057" y="2040906"/>
              <a:ext cx="697171" cy="274113"/>
            </a:xfrm>
            <a:custGeom>
              <a:avLst/>
              <a:gdLst/>
              <a:ahLst/>
              <a:cxnLst/>
              <a:rect l="l" t="t" r="r" b="b"/>
              <a:pathLst>
                <a:path w="35358" h="13902" extrusionOk="0">
                  <a:moveTo>
                    <a:pt x="7191" y="1"/>
                  </a:moveTo>
                  <a:cubicBezTo>
                    <a:pt x="7077" y="1"/>
                    <a:pt x="6985" y="69"/>
                    <a:pt x="6940" y="161"/>
                  </a:cubicBezTo>
                  <a:lnTo>
                    <a:pt x="69" y="13491"/>
                  </a:lnTo>
                  <a:cubicBezTo>
                    <a:pt x="1" y="13628"/>
                    <a:pt x="46" y="13787"/>
                    <a:pt x="183" y="13856"/>
                  </a:cubicBezTo>
                  <a:cubicBezTo>
                    <a:pt x="229" y="13879"/>
                    <a:pt x="275" y="13901"/>
                    <a:pt x="320" y="13901"/>
                  </a:cubicBezTo>
                  <a:cubicBezTo>
                    <a:pt x="435" y="13901"/>
                    <a:pt x="526" y="13833"/>
                    <a:pt x="571" y="13742"/>
                  </a:cubicBezTo>
                  <a:lnTo>
                    <a:pt x="7236" y="845"/>
                  </a:lnTo>
                  <a:lnTo>
                    <a:pt x="13696" y="10569"/>
                  </a:lnTo>
                  <a:cubicBezTo>
                    <a:pt x="13742" y="10637"/>
                    <a:pt x="13810" y="10683"/>
                    <a:pt x="13901" y="10706"/>
                  </a:cubicBezTo>
                  <a:cubicBezTo>
                    <a:pt x="13993" y="10706"/>
                    <a:pt x="14061" y="10683"/>
                    <a:pt x="14130" y="10615"/>
                  </a:cubicBezTo>
                  <a:lnTo>
                    <a:pt x="21845" y="2854"/>
                  </a:lnTo>
                  <a:lnTo>
                    <a:pt x="26729" y="8583"/>
                  </a:lnTo>
                  <a:cubicBezTo>
                    <a:pt x="26752" y="8606"/>
                    <a:pt x="26798" y="8629"/>
                    <a:pt x="26821" y="8652"/>
                  </a:cubicBezTo>
                  <a:lnTo>
                    <a:pt x="34901" y="12509"/>
                  </a:lnTo>
                  <a:cubicBezTo>
                    <a:pt x="34949" y="12530"/>
                    <a:pt x="34997" y="12540"/>
                    <a:pt x="35042" y="12540"/>
                  </a:cubicBezTo>
                  <a:cubicBezTo>
                    <a:pt x="35148" y="12540"/>
                    <a:pt x="35241" y="12484"/>
                    <a:pt x="35289" y="12372"/>
                  </a:cubicBezTo>
                  <a:cubicBezTo>
                    <a:pt x="35357" y="12235"/>
                    <a:pt x="35289" y="12075"/>
                    <a:pt x="35152" y="12007"/>
                  </a:cubicBezTo>
                  <a:lnTo>
                    <a:pt x="27140" y="8150"/>
                  </a:lnTo>
                  <a:lnTo>
                    <a:pt x="22073" y="2238"/>
                  </a:lnTo>
                  <a:cubicBezTo>
                    <a:pt x="22027" y="2169"/>
                    <a:pt x="21959" y="2146"/>
                    <a:pt x="21867" y="2146"/>
                  </a:cubicBezTo>
                  <a:cubicBezTo>
                    <a:pt x="21855" y="2142"/>
                    <a:pt x="21842" y="2140"/>
                    <a:pt x="21828" y="2140"/>
                  </a:cubicBezTo>
                  <a:cubicBezTo>
                    <a:pt x="21767" y="2140"/>
                    <a:pt x="21699" y="2178"/>
                    <a:pt x="21662" y="2215"/>
                  </a:cubicBezTo>
                  <a:lnTo>
                    <a:pt x="13970" y="9976"/>
                  </a:lnTo>
                  <a:lnTo>
                    <a:pt x="7442" y="138"/>
                  </a:lnTo>
                  <a:cubicBezTo>
                    <a:pt x="7373" y="47"/>
                    <a:pt x="7282" y="1"/>
                    <a:pt x="71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2"/>
            <p:cNvSpPr/>
            <p:nvPr/>
          </p:nvSpPr>
          <p:spPr>
            <a:xfrm>
              <a:off x="6004705" y="2292502"/>
              <a:ext cx="33323" cy="33323"/>
            </a:xfrm>
            <a:custGeom>
              <a:avLst/>
              <a:gdLst/>
              <a:ahLst/>
              <a:cxnLst/>
              <a:rect l="l" t="t" r="r" b="b"/>
              <a:pathLst>
                <a:path w="1690" h="1690" extrusionOk="0">
                  <a:moveTo>
                    <a:pt x="845" y="0"/>
                  </a:moveTo>
                  <a:cubicBezTo>
                    <a:pt x="389" y="0"/>
                    <a:pt x="1" y="388"/>
                    <a:pt x="1" y="845"/>
                  </a:cubicBezTo>
                  <a:cubicBezTo>
                    <a:pt x="1" y="1324"/>
                    <a:pt x="389" y="1689"/>
                    <a:pt x="845" y="1689"/>
                  </a:cubicBezTo>
                  <a:cubicBezTo>
                    <a:pt x="1302" y="1689"/>
                    <a:pt x="1690" y="1324"/>
                    <a:pt x="1690" y="845"/>
                  </a:cubicBezTo>
                  <a:cubicBezTo>
                    <a:pt x="1690" y="388"/>
                    <a:pt x="1302"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2"/>
            <p:cNvSpPr/>
            <p:nvPr/>
          </p:nvSpPr>
          <p:spPr>
            <a:xfrm>
              <a:off x="5999303" y="2287099"/>
              <a:ext cx="44128" cy="44581"/>
            </a:xfrm>
            <a:custGeom>
              <a:avLst/>
              <a:gdLst/>
              <a:ahLst/>
              <a:cxnLst/>
              <a:rect l="l" t="t" r="r" b="b"/>
              <a:pathLst>
                <a:path w="2238" h="2261" extrusionOk="0">
                  <a:moveTo>
                    <a:pt x="1119" y="571"/>
                  </a:moveTo>
                  <a:cubicBezTo>
                    <a:pt x="1416" y="571"/>
                    <a:pt x="1667" y="822"/>
                    <a:pt x="1667" y="1119"/>
                  </a:cubicBezTo>
                  <a:cubicBezTo>
                    <a:pt x="1667" y="1438"/>
                    <a:pt x="1416" y="1689"/>
                    <a:pt x="1119" y="1689"/>
                  </a:cubicBezTo>
                  <a:cubicBezTo>
                    <a:pt x="823" y="1689"/>
                    <a:pt x="572" y="1438"/>
                    <a:pt x="572" y="1119"/>
                  </a:cubicBezTo>
                  <a:cubicBezTo>
                    <a:pt x="572" y="822"/>
                    <a:pt x="823" y="571"/>
                    <a:pt x="1119" y="571"/>
                  </a:cubicBezTo>
                  <a:close/>
                  <a:moveTo>
                    <a:pt x="1119" y="0"/>
                  </a:moveTo>
                  <a:cubicBezTo>
                    <a:pt x="503" y="0"/>
                    <a:pt x="1" y="502"/>
                    <a:pt x="1" y="1119"/>
                  </a:cubicBezTo>
                  <a:cubicBezTo>
                    <a:pt x="1" y="1735"/>
                    <a:pt x="503" y="2260"/>
                    <a:pt x="1119" y="2260"/>
                  </a:cubicBezTo>
                  <a:cubicBezTo>
                    <a:pt x="1736" y="2260"/>
                    <a:pt x="2238" y="1735"/>
                    <a:pt x="2238" y="1119"/>
                  </a:cubicBezTo>
                  <a:cubicBezTo>
                    <a:pt x="2238" y="502"/>
                    <a:pt x="1736" y="0"/>
                    <a:pt x="1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2"/>
            <p:cNvSpPr/>
            <p:nvPr/>
          </p:nvSpPr>
          <p:spPr>
            <a:xfrm>
              <a:off x="6429559" y="2071961"/>
              <a:ext cx="32889" cy="33323"/>
            </a:xfrm>
            <a:custGeom>
              <a:avLst/>
              <a:gdLst/>
              <a:ahLst/>
              <a:cxnLst/>
              <a:rect l="l" t="t" r="r" b="b"/>
              <a:pathLst>
                <a:path w="1668" h="1690" extrusionOk="0">
                  <a:moveTo>
                    <a:pt x="845" y="1"/>
                  </a:moveTo>
                  <a:cubicBezTo>
                    <a:pt x="366" y="1"/>
                    <a:pt x="1" y="389"/>
                    <a:pt x="1" y="845"/>
                  </a:cubicBezTo>
                  <a:cubicBezTo>
                    <a:pt x="1" y="1302"/>
                    <a:pt x="366" y="1690"/>
                    <a:pt x="845" y="1690"/>
                  </a:cubicBezTo>
                  <a:cubicBezTo>
                    <a:pt x="1302" y="1690"/>
                    <a:pt x="1667" y="1302"/>
                    <a:pt x="1667" y="845"/>
                  </a:cubicBezTo>
                  <a:cubicBezTo>
                    <a:pt x="1667" y="389"/>
                    <a:pt x="1302"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2"/>
            <p:cNvSpPr/>
            <p:nvPr/>
          </p:nvSpPr>
          <p:spPr>
            <a:xfrm>
              <a:off x="6423722" y="2066559"/>
              <a:ext cx="44562" cy="44128"/>
            </a:xfrm>
            <a:custGeom>
              <a:avLst/>
              <a:gdLst/>
              <a:ahLst/>
              <a:cxnLst/>
              <a:rect l="l" t="t" r="r" b="b"/>
              <a:pathLst>
                <a:path w="2260" h="2238" extrusionOk="0">
                  <a:moveTo>
                    <a:pt x="1141" y="572"/>
                  </a:moveTo>
                  <a:cubicBezTo>
                    <a:pt x="1438" y="572"/>
                    <a:pt x="1689" y="823"/>
                    <a:pt x="1689" y="1119"/>
                  </a:cubicBezTo>
                  <a:cubicBezTo>
                    <a:pt x="1689" y="1439"/>
                    <a:pt x="1438" y="1667"/>
                    <a:pt x="1141" y="1667"/>
                  </a:cubicBezTo>
                  <a:cubicBezTo>
                    <a:pt x="822" y="1667"/>
                    <a:pt x="571" y="1439"/>
                    <a:pt x="571" y="1119"/>
                  </a:cubicBezTo>
                  <a:cubicBezTo>
                    <a:pt x="571" y="823"/>
                    <a:pt x="822" y="572"/>
                    <a:pt x="1141" y="572"/>
                  </a:cubicBezTo>
                  <a:close/>
                  <a:moveTo>
                    <a:pt x="1141" y="1"/>
                  </a:moveTo>
                  <a:cubicBezTo>
                    <a:pt x="502" y="1"/>
                    <a:pt x="0" y="503"/>
                    <a:pt x="0" y="1119"/>
                  </a:cubicBezTo>
                  <a:cubicBezTo>
                    <a:pt x="0" y="1736"/>
                    <a:pt x="502" y="2238"/>
                    <a:pt x="1141" y="2238"/>
                  </a:cubicBezTo>
                  <a:cubicBezTo>
                    <a:pt x="1758" y="2238"/>
                    <a:pt x="2260" y="1736"/>
                    <a:pt x="2260" y="1119"/>
                  </a:cubicBezTo>
                  <a:cubicBezTo>
                    <a:pt x="2260" y="503"/>
                    <a:pt x="1758" y="1"/>
                    <a:pt x="11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2"/>
            <p:cNvSpPr/>
            <p:nvPr/>
          </p:nvSpPr>
          <p:spPr>
            <a:xfrm>
              <a:off x="6272942" y="2229938"/>
              <a:ext cx="33323" cy="32869"/>
            </a:xfrm>
            <a:custGeom>
              <a:avLst/>
              <a:gdLst/>
              <a:ahLst/>
              <a:cxnLst/>
              <a:rect l="l" t="t" r="r" b="b"/>
              <a:pathLst>
                <a:path w="1690" h="1667" extrusionOk="0">
                  <a:moveTo>
                    <a:pt x="845" y="1"/>
                  </a:moveTo>
                  <a:cubicBezTo>
                    <a:pt x="389" y="1"/>
                    <a:pt x="1" y="366"/>
                    <a:pt x="1" y="822"/>
                  </a:cubicBezTo>
                  <a:cubicBezTo>
                    <a:pt x="1" y="1302"/>
                    <a:pt x="389" y="1667"/>
                    <a:pt x="845" y="1667"/>
                  </a:cubicBezTo>
                  <a:cubicBezTo>
                    <a:pt x="1302" y="1667"/>
                    <a:pt x="1690" y="1302"/>
                    <a:pt x="1690" y="822"/>
                  </a:cubicBezTo>
                  <a:cubicBezTo>
                    <a:pt x="1690" y="366"/>
                    <a:pt x="1302"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2"/>
            <p:cNvSpPr/>
            <p:nvPr/>
          </p:nvSpPr>
          <p:spPr>
            <a:xfrm>
              <a:off x="6267540" y="2224082"/>
              <a:ext cx="44128" cy="44581"/>
            </a:xfrm>
            <a:custGeom>
              <a:avLst/>
              <a:gdLst/>
              <a:ahLst/>
              <a:cxnLst/>
              <a:rect l="l" t="t" r="r" b="b"/>
              <a:pathLst>
                <a:path w="2238" h="2261" extrusionOk="0">
                  <a:moveTo>
                    <a:pt x="1119" y="571"/>
                  </a:moveTo>
                  <a:cubicBezTo>
                    <a:pt x="1416" y="571"/>
                    <a:pt x="1667" y="822"/>
                    <a:pt x="1667" y="1119"/>
                  </a:cubicBezTo>
                  <a:cubicBezTo>
                    <a:pt x="1667" y="1439"/>
                    <a:pt x="1416" y="1690"/>
                    <a:pt x="1119" y="1690"/>
                  </a:cubicBezTo>
                  <a:cubicBezTo>
                    <a:pt x="823" y="1690"/>
                    <a:pt x="571" y="1439"/>
                    <a:pt x="571" y="1119"/>
                  </a:cubicBezTo>
                  <a:cubicBezTo>
                    <a:pt x="571" y="822"/>
                    <a:pt x="823" y="571"/>
                    <a:pt x="1119" y="571"/>
                  </a:cubicBezTo>
                  <a:close/>
                  <a:moveTo>
                    <a:pt x="1119" y="1"/>
                  </a:moveTo>
                  <a:cubicBezTo>
                    <a:pt x="503" y="1"/>
                    <a:pt x="1" y="503"/>
                    <a:pt x="1" y="1119"/>
                  </a:cubicBezTo>
                  <a:cubicBezTo>
                    <a:pt x="1" y="1758"/>
                    <a:pt x="503" y="2260"/>
                    <a:pt x="1119" y="2260"/>
                  </a:cubicBezTo>
                  <a:cubicBezTo>
                    <a:pt x="1736" y="2260"/>
                    <a:pt x="2238" y="1758"/>
                    <a:pt x="2238" y="1119"/>
                  </a:cubicBezTo>
                  <a:cubicBezTo>
                    <a:pt x="2238" y="503"/>
                    <a:pt x="1736" y="1"/>
                    <a:pt x="11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2"/>
            <p:cNvSpPr/>
            <p:nvPr/>
          </p:nvSpPr>
          <p:spPr>
            <a:xfrm>
              <a:off x="6529921" y="2189892"/>
              <a:ext cx="33342" cy="32869"/>
            </a:xfrm>
            <a:custGeom>
              <a:avLst/>
              <a:gdLst/>
              <a:ahLst/>
              <a:cxnLst/>
              <a:rect l="l" t="t" r="r" b="b"/>
              <a:pathLst>
                <a:path w="1691" h="1667" extrusionOk="0">
                  <a:moveTo>
                    <a:pt x="846" y="0"/>
                  </a:moveTo>
                  <a:cubicBezTo>
                    <a:pt x="366" y="0"/>
                    <a:pt x="1" y="365"/>
                    <a:pt x="1" y="845"/>
                  </a:cubicBezTo>
                  <a:cubicBezTo>
                    <a:pt x="1" y="1301"/>
                    <a:pt x="366" y="1666"/>
                    <a:pt x="846" y="1666"/>
                  </a:cubicBezTo>
                  <a:cubicBezTo>
                    <a:pt x="1302" y="1666"/>
                    <a:pt x="1690" y="1301"/>
                    <a:pt x="1690" y="845"/>
                  </a:cubicBezTo>
                  <a:cubicBezTo>
                    <a:pt x="1690" y="365"/>
                    <a:pt x="1302"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2"/>
            <p:cNvSpPr/>
            <p:nvPr/>
          </p:nvSpPr>
          <p:spPr>
            <a:xfrm>
              <a:off x="6524085" y="2184036"/>
              <a:ext cx="44562" cy="44581"/>
            </a:xfrm>
            <a:custGeom>
              <a:avLst/>
              <a:gdLst/>
              <a:ahLst/>
              <a:cxnLst/>
              <a:rect l="l" t="t" r="r" b="b"/>
              <a:pathLst>
                <a:path w="2260" h="2261" extrusionOk="0">
                  <a:moveTo>
                    <a:pt x="1142" y="571"/>
                  </a:moveTo>
                  <a:cubicBezTo>
                    <a:pt x="1438" y="571"/>
                    <a:pt x="1689" y="822"/>
                    <a:pt x="1689" y="1142"/>
                  </a:cubicBezTo>
                  <a:cubicBezTo>
                    <a:pt x="1689" y="1438"/>
                    <a:pt x="1438" y="1689"/>
                    <a:pt x="1142" y="1689"/>
                  </a:cubicBezTo>
                  <a:cubicBezTo>
                    <a:pt x="822" y="1689"/>
                    <a:pt x="571" y="1438"/>
                    <a:pt x="571" y="1142"/>
                  </a:cubicBezTo>
                  <a:cubicBezTo>
                    <a:pt x="571" y="822"/>
                    <a:pt x="822" y="571"/>
                    <a:pt x="1142" y="571"/>
                  </a:cubicBezTo>
                  <a:close/>
                  <a:moveTo>
                    <a:pt x="1142" y="0"/>
                  </a:moveTo>
                  <a:cubicBezTo>
                    <a:pt x="525" y="0"/>
                    <a:pt x="0" y="502"/>
                    <a:pt x="0" y="1142"/>
                  </a:cubicBezTo>
                  <a:cubicBezTo>
                    <a:pt x="0" y="1758"/>
                    <a:pt x="525" y="2260"/>
                    <a:pt x="1142" y="2260"/>
                  </a:cubicBezTo>
                  <a:cubicBezTo>
                    <a:pt x="1758" y="2260"/>
                    <a:pt x="2260" y="1758"/>
                    <a:pt x="2260" y="1142"/>
                  </a:cubicBezTo>
                  <a:cubicBezTo>
                    <a:pt x="2260" y="502"/>
                    <a:pt x="1758" y="0"/>
                    <a:pt x="11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2"/>
            <p:cNvSpPr/>
            <p:nvPr/>
          </p:nvSpPr>
          <p:spPr>
            <a:xfrm>
              <a:off x="6140638" y="2030121"/>
              <a:ext cx="32869" cy="32869"/>
            </a:xfrm>
            <a:custGeom>
              <a:avLst/>
              <a:gdLst/>
              <a:ahLst/>
              <a:cxnLst/>
              <a:rect l="l" t="t" r="r" b="b"/>
              <a:pathLst>
                <a:path w="1667" h="1667" extrusionOk="0">
                  <a:moveTo>
                    <a:pt x="822" y="0"/>
                  </a:moveTo>
                  <a:cubicBezTo>
                    <a:pt x="365" y="0"/>
                    <a:pt x="0" y="365"/>
                    <a:pt x="0" y="822"/>
                  </a:cubicBezTo>
                  <a:cubicBezTo>
                    <a:pt x="0" y="1301"/>
                    <a:pt x="365" y="1666"/>
                    <a:pt x="822" y="1666"/>
                  </a:cubicBezTo>
                  <a:cubicBezTo>
                    <a:pt x="1301" y="1666"/>
                    <a:pt x="1666" y="1301"/>
                    <a:pt x="1666" y="822"/>
                  </a:cubicBezTo>
                  <a:cubicBezTo>
                    <a:pt x="1666" y="365"/>
                    <a:pt x="1301" y="0"/>
                    <a:pt x="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2"/>
            <p:cNvSpPr/>
            <p:nvPr/>
          </p:nvSpPr>
          <p:spPr>
            <a:xfrm>
              <a:off x="6134782" y="2024265"/>
              <a:ext cx="44581" cy="44581"/>
            </a:xfrm>
            <a:custGeom>
              <a:avLst/>
              <a:gdLst/>
              <a:ahLst/>
              <a:cxnLst/>
              <a:rect l="l" t="t" r="r" b="b"/>
              <a:pathLst>
                <a:path w="2261" h="2261" extrusionOk="0">
                  <a:moveTo>
                    <a:pt x="1119" y="571"/>
                  </a:moveTo>
                  <a:cubicBezTo>
                    <a:pt x="1438" y="571"/>
                    <a:pt x="1689" y="822"/>
                    <a:pt x="1689" y="1119"/>
                  </a:cubicBezTo>
                  <a:cubicBezTo>
                    <a:pt x="1689" y="1438"/>
                    <a:pt x="1438" y="1689"/>
                    <a:pt x="1119" y="1689"/>
                  </a:cubicBezTo>
                  <a:cubicBezTo>
                    <a:pt x="822" y="1689"/>
                    <a:pt x="571" y="1438"/>
                    <a:pt x="571" y="1119"/>
                  </a:cubicBezTo>
                  <a:cubicBezTo>
                    <a:pt x="571" y="822"/>
                    <a:pt x="822" y="571"/>
                    <a:pt x="1119" y="571"/>
                  </a:cubicBezTo>
                  <a:close/>
                  <a:moveTo>
                    <a:pt x="1119" y="0"/>
                  </a:moveTo>
                  <a:cubicBezTo>
                    <a:pt x="503" y="0"/>
                    <a:pt x="0" y="503"/>
                    <a:pt x="0" y="1119"/>
                  </a:cubicBezTo>
                  <a:cubicBezTo>
                    <a:pt x="0" y="1758"/>
                    <a:pt x="503" y="2260"/>
                    <a:pt x="1119" y="2260"/>
                  </a:cubicBezTo>
                  <a:cubicBezTo>
                    <a:pt x="1758" y="2260"/>
                    <a:pt x="2260" y="1758"/>
                    <a:pt x="2260" y="1119"/>
                  </a:cubicBezTo>
                  <a:cubicBezTo>
                    <a:pt x="2260" y="503"/>
                    <a:pt x="1758" y="0"/>
                    <a:pt x="1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2"/>
            <p:cNvSpPr/>
            <p:nvPr/>
          </p:nvSpPr>
          <p:spPr>
            <a:xfrm>
              <a:off x="6689258" y="2265942"/>
              <a:ext cx="33323" cy="33323"/>
            </a:xfrm>
            <a:custGeom>
              <a:avLst/>
              <a:gdLst/>
              <a:ahLst/>
              <a:cxnLst/>
              <a:rect l="l" t="t" r="r" b="b"/>
              <a:pathLst>
                <a:path w="1690" h="1690" extrusionOk="0">
                  <a:moveTo>
                    <a:pt x="845" y="1"/>
                  </a:moveTo>
                  <a:cubicBezTo>
                    <a:pt x="365" y="1"/>
                    <a:pt x="0" y="389"/>
                    <a:pt x="0" y="845"/>
                  </a:cubicBezTo>
                  <a:cubicBezTo>
                    <a:pt x="0" y="1302"/>
                    <a:pt x="365" y="1690"/>
                    <a:pt x="845" y="1690"/>
                  </a:cubicBezTo>
                  <a:cubicBezTo>
                    <a:pt x="1301" y="1690"/>
                    <a:pt x="1689" y="1302"/>
                    <a:pt x="1689" y="845"/>
                  </a:cubicBezTo>
                  <a:cubicBezTo>
                    <a:pt x="1689" y="389"/>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2"/>
            <p:cNvSpPr/>
            <p:nvPr/>
          </p:nvSpPr>
          <p:spPr>
            <a:xfrm>
              <a:off x="6683402" y="2260539"/>
              <a:ext cx="44581" cy="44128"/>
            </a:xfrm>
            <a:custGeom>
              <a:avLst/>
              <a:gdLst/>
              <a:ahLst/>
              <a:cxnLst/>
              <a:rect l="l" t="t" r="r" b="b"/>
              <a:pathLst>
                <a:path w="2261" h="2238" extrusionOk="0">
                  <a:moveTo>
                    <a:pt x="1142" y="571"/>
                  </a:moveTo>
                  <a:cubicBezTo>
                    <a:pt x="1438" y="571"/>
                    <a:pt x="1689" y="822"/>
                    <a:pt x="1689" y="1119"/>
                  </a:cubicBezTo>
                  <a:cubicBezTo>
                    <a:pt x="1689" y="1416"/>
                    <a:pt x="1438" y="1667"/>
                    <a:pt x="1142" y="1667"/>
                  </a:cubicBezTo>
                  <a:cubicBezTo>
                    <a:pt x="822" y="1667"/>
                    <a:pt x="571" y="1416"/>
                    <a:pt x="571" y="1119"/>
                  </a:cubicBezTo>
                  <a:cubicBezTo>
                    <a:pt x="571" y="822"/>
                    <a:pt x="822" y="571"/>
                    <a:pt x="1142" y="571"/>
                  </a:cubicBezTo>
                  <a:close/>
                  <a:moveTo>
                    <a:pt x="1142" y="1"/>
                  </a:moveTo>
                  <a:cubicBezTo>
                    <a:pt x="503" y="1"/>
                    <a:pt x="0" y="503"/>
                    <a:pt x="0" y="1119"/>
                  </a:cubicBezTo>
                  <a:cubicBezTo>
                    <a:pt x="0" y="1735"/>
                    <a:pt x="503" y="2238"/>
                    <a:pt x="1142" y="2238"/>
                  </a:cubicBezTo>
                  <a:cubicBezTo>
                    <a:pt x="1758" y="2238"/>
                    <a:pt x="2260" y="1735"/>
                    <a:pt x="2260" y="1119"/>
                  </a:cubicBezTo>
                  <a:cubicBezTo>
                    <a:pt x="2260" y="503"/>
                    <a:pt x="1758" y="1"/>
                    <a:pt x="11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2"/>
            <p:cNvSpPr/>
            <p:nvPr/>
          </p:nvSpPr>
          <p:spPr>
            <a:xfrm>
              <a:off x="6015964" y="2387007"/>
              <a:ext cx="695357" cy="11278"/>
            </a:xfrm>
            <a:custGeom>
              <a:avLst/>
              <a:gdLst/>
              <a:ahLst/>
              <a:cxnLst/>
              <a:rect l="l" t="t" r="r" b="b"/>
              <a:pathLst>
                <a:path w="35266" h="572" extrusionOk="0">
                  <a:moveTo>
                    <a:pt x="274" y="1"/>
                  </a:moveTo>
                  <a:cubicBezTo>
                    <a:pt x="115" y="1"/>
                    <a:pt x="0" y="137"/>
                    <a:pt x="0" y="297"/>
                  </a:cubicBezTo>
                  <a:cubicBezTo>
                    <a:pt x="0" y="457"/>
                    <a:pt x="115" y="571"/>
                    <a:pt x="274" y="571"/>
                  </a:cubicBezTo>
                  <a:lnTo>
                    <a:pt x="34992" y="571"/>
                  </a:lnTo>
                  <a:cubicBezTo>
                    <a:pt x="35151" y="571"/>
                    <a:pt x="35266" y="457"/>
                    <a:pt x="35266" y="297"/>
                  </a:cubicBezTo>
                  <a:cubicBezTo>
                    <a:pt x="35266" y="137"/>
                    <a:pt x="35151" y="1"/>
                    <a:pt x="349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2"/>
            <p:cNvSpPr/>
            <p:nvPr/>
          </p:nvSpPr>
          <p:spPr>
            <a:xfrm>
              <a:off x="6544788" y="1866288"/>
              <a:ext cx="262854" cy="45922"/>
            </a:xfrm>
            <a:custGeom>
              <a:avLst/>
              <a:gdLst/>
              <a:ahLst/>
              <a:cxnLst/>
              <a:rect l="l" t="t" r="r" b="b"/>
              <a:pathLst>
                <a:path w="13331" h="2329" extrusionOk="0">
                  <a:moveTo>
                    <a:pt x="0" y="1"/>
                  </a:moveTo>
                  <a:lnTo>
                    <a:pt x="0" y="2329"/>
                  </a:lnTo>
                  <a:lnTo>
                    <a:pt x="13330" y="2329"/>
                  </a:lnTo>
                  <a:lnTo>
                    <a:pt x="133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2"/>
            <p:cNvSpPr/>
            <p:nvPr/>
          </p:nvSpPr>
          <p:spPr>
            <a:xfrm>
              <a:off x="6673504" y="1934254"/>
              <a:ext cx="134138" cy="46376"/>
            </a:xfrm>
            <a:custGeom>
              <a:avLst/>
              <a:gdLst/>
              <a:ahLst/>
              <a:cxnLst/>
              <a:rect l="l" t="t" r="r" b="b"/>
              <a:pathLst>
                <a:path w="6803" h="2352" extrusionOk="0">
                  <a:moveTo>
                    <a:pt x="0" y="0"/>
                  </a:moveTo>
                  <a:lnTo>
                    <a:pt x="0" y="2351"/>
                  </a:lnTo>
                  <a:lnTo>
                    <a:pt x="6802" y="2351"/>
                  </a:lnTo>
                  <a:lnTo>
                    <a:pt x="68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2"/>
            <p:cNvSpPr/>
            <p:nvPr/>
          </p:nvSpPr>
          <p:spPr>
            <a:xfrm>
              <a:off x="5850337" y="2564780"/>
              <a:ext cx="1007702" cy="592747"/>
            </a:xfrm>
            <a:custGeom>
              <a:avLst/>
              <a:gdLst/>
              <a:ahLst/>
              <a:cxnLst/>
              <a:rect l="l" t="t" r="r" b="b"/>
              <a:pathLst>
                <a:path w="51107" h="30062" extrusionOk="0">
                  <a:moveTo>
                    <a:pt x="1" y="1"/>
                  </a:moveTo>
                  <a:lnTo>
                    <a:pt x="1" y="30061"/>
                  </a:lnTo>
                  <a:lnTo>
                    <a:pt x="51107" y="30061"/>
                  </a:lnTo>
                  <a:lnTo>
                    <a:pt x="51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2"/>
            <p:cNvSpPr/>
            <p:nvPr/>
          </p:nvSpPr>
          <p:spPr>
            <a:xfrm>
              <a:off x="5850337" y="3133196"/>
              <a:ext cx="1007702" cy="24331"/>
            </a:xfrm>
            <a:custGeom>
              <a:avLst/>
              <a:gdLst/>
              <a:ahLst/>
              <a:cxnLst/>
              <a:rect l="l" t="t" r="r" b="b"/>
              <a:pathLst>
                <a:path w="51107" h="1234" extrusionOk="0">
                  <a:moveTo>
                    <a:pt x="1" y="1"/>
                  </a:moveTo>
                  <a:lnTo>
                    <a:pt x="1" y="1233"/>
                  </a:lnTo>
                  <a:lnTo>
                    <a:pt x="51107" y="1233"/>
                  </a:lnTo>
                  <a:lnTo>
                    <a:pt x="51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2"/>
            <p:cNvSpPr/>
            <p:nvPr/>
          </p:nvSpPr>
          <p:spPr>
            <a:xfrm>
              <a:off x="5892197" y="2606641"/>
              <a:ext cx="57634" cy="57615"/>
            </a:xfrm>
            <a:custGeom>
              <a:avLst/>
              <a:gdLst/>
              <a:ahLst/>
              <a:cxnLst/>
              <a:rect l="l" t="t" r="r" b="b"/>
              <a:pathLst>
                <a:path w="2923" h="2922" extrusionOk="0">
                  <a:moveTo>
                    <a:pt x="2352" y="571"/>
                  </a:moveTo>
                  <a:lnTo>
                    <a:pt x="2352" y="2351"/>
                  </a:lnTo>
                  <a:lnTo>
                    <a:pt x="571" y="2351"/>
                  </a:lnTo>
                  <a:lnTo>
                    <a:pt x="571" y="571"/>
                  </a:lnTo>
                  <a:close/>
                  <a:moveTo>
                    <a:pt x="274" y="0"/>
                  </a:moveTo>
                  <a:cubicBezTo>
                    <a:pt x="115" y="0"/>
                    <a:pt x="1" y="137"/>
                    <a:pt x="1" y="297"/>
                  </a:cubicBezTo>
                  <a:lnTo>
                    <a:pt x="1" y="2625"/>
                  </a:lnTo>
                  <a:cubicBezTo>
                    <a:pt x="1" y="2785"/>
                    <a:pt x="115" y="2922"/>
                    <a:pt x="274" y="2922"/>
                  </a:cubicBezTo>
                  <a:lnTo>
                    <a:pt x="2625" y="2922"/>
                  </a:lnTo>
                  <a:cubicBezTo>
                    <a:pt x="2785" y="2922"/>
                    <a:pt x="2922" y="2785"/>
                    <a:pt x="2922" y="2625"/>
                  </a:cubicBezTo>
                  <a:lnTo>
                    <a:pt x="2922" y="297"/>
                  </a:lnTo>
                  <a:cubicBezTo>
                    <a:pt x="2922" y="137"/>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2"/>
            <p:cNvSpPr/>
            <p:nvPr/>
          </p:nvSpPr>
          <p:spPr>
            <a:xfrm>
              <a:off x="5984455" y="2652996"/>
              <a:ext cx="57634" cy="11259"/>
            </a:xfrm>
            <a:custGeom>
              <a:avLst/>
              <a:gdLst/>
              <a:ahLst/>
              <a:cxnLst/>
              <a:rect l="l" t="t" r="r" b="b"/>
              <a:pathLst>
                <a:path w="2923" h="571" extrusionOk="0">
                  <a:moveTo>
                    <a:pt x="297" y="0"/>
                  </a:moveTo>
                  <a:cubicBezTo>
                    <a:pt x="138" y="0"/>
                    <a:pt x="1" y="114"/>
                    <a:pt x="1" y="274"/>
                  </a:cubicBezTo>
                  <a:cubicBezTo>
                    <a:pt x="1" y="434"/>
                    <a:pt x="138" y="571"/>
                    <a:pt x="297" y="571"/>
                  </a:cubicBezTo>
                  <a:lnTo>
                    <a:pt x="2648" y="571"/>
                  </a:lnTo>
                  <a:cubicBezTo>
                    <a:pt x="2785" y="571"/>
                    <a:pt x="2922" y="434"/>
                    <a:pt x="2922" y="274"/>
                  </a:cubicBezTo>
                  <a:cubicBezTo>
                    <a:pt x="2922" y="114"/>
                    <a:pt x="2785" y="0"/>
                    <a:pt x="26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2"/>
            <p:cNvSpPr/>
            <p:nvPr/>
          </p:nvSpPr>
          <p:spPr>
            <a:xfrm>
              <a:off x="5943956" y="2720509"/>
              <a:ext cx="863686" cy="33323"/>
            </a:xfrm>
            <a:custGeom>
              <a:avLst/>
              <a:gdLst/>
              <a:ahLst/>
              <a:cxnLst/>
              <a:rect l="l" t="t" r="r" b="b"/>
              <a:pathLst>
                <a:path w="43803" h="1690" extrusionOk="0">
                  <a:moveTo>
                    <a:pt x="0" y="0"/>
                  </a:moveTo>
                  <a:lnTo>
                    <a:pt x="0" y="1689"/>
                  </a:lnTo>
                  <a:lnTo>
                    <a:pt x="43802" y="1689"/>
                  </a:lnTo>
                  <a:lnTo>
                    <a:pt x="438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2"/>
            <p:cNvSpPr/>
            <p:nvPr/>
          </p:nvSpPr>
          <p:spPr>
            <a:xfrm>
              <a:off x="5943956" y="2798807"/>
              <a:ext cx="863686" cy="33323"/>
            </a:xfrm>
            <a:custGeom>
              <a:avLst/>
              <a:gdLst/>
              <a:ahLst/>
              <a:cxnLst/>
              <a:rect l="l" t="t" r="r" b="b"/>
              <a:pathLst>
                <a:path w="43803" h="1690" extrusionOk="0">
                  <a:moveTo>
                    <a:pt x="0" y="1"/>
                  </a:moveTo>
                  <a:lnTo>
                    <a:pt x="0" y="1690"/>
                  </a:lnTo>
                  <a:lnTo>
                    <a:pt x="43802" y="1690"/>
                  </a:lnTo>
                  <a:lnTo>
                    <a:pt x="438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2"/>
            <p:cNvSpPr/>
            <p:nvPr/>
          </p:nvSpPr>
          <p:spPr>
            <a:xfrm>
              <a:off x="5943956" y="2877579"/>
              <a:ext cx="535133" cy="33323"/>
            </a:xfrm>
            <a:custGeom>
              <a:avLst/>
              <a:gdLst/>
              <a:ahLst/>
              <a:cxnLst/>
              <a:rect l="l" t="t" r="r" b="b"/>
              <a:pathLst>
                <a:path w="27140" h="1690" extrusionOk="0">
                  <a:moveTo>
                    <a:pt x="0" y="0"/>
                  </a:moveTo>
                  <a:lnTo>
                    <a:pt x="0" y="1689"/>
                  </a:lnTo>
                  <a:lnTo>
                    <a:pt x="27140" y="1689"/>
                  </a:lnTo>
                  <a:lnTo>
                    <a:pt x="271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2"/>
            <p:cNvSpPr/>
            <p:nvPr/>
          </p:nvSpPr>
          <p:spPr>
            <a:xfrm>
              <a:off x="5943956" y="2955877"/>
              <a:ext cx="387074" cy="33323"/>
            </a:xfrm>
            <a:custGeom>
              <a:avLst/>
              <a:gdLst/>
              <a:ahLst/>
              <a:cxnLst/>
              <a:rect l="l" t="t" r="r" b="b"/>
              <a:pathLst>
                <a:path w="19631" h="1690" extrusionOk="0">
                  <a:moveTo>
                    <a:pt x="0" y="1"/>
                  </a:moveTo>
                  <a:lnTo>
                    <a:pt x="0" y="1690"/>
                  </a:lnTo>
                  <a:lnTo>
                    <a:pt x="19630" y="1690"/>
                  </a:lnTo>
                  <a:lnTo>
                    <a:pt x="196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2"/>
            <p:cNvSpPr/>
            <p:nvPr/>
          </p:nvSpPr>
          <p:spPr>
            <a:xfrm>
              <a:off x="6372417" y="2955877"/>
              <a:ext cx="217839" cy="33323"/>
            </a:xfrm>
            <a:custGeom>
              <a:avLst/>
              <a:gdLst/>
              <a:ahLst/>
              <a:cxnLst/>
              <a:rect l="l" t="t" r="r" b="b"/>
              <a:pathLst>
                <a:path w="11048" h="1690" extrusionOk="0">
                  <a:moveTo>
                    <a:pt x="0" y="1"/>
                  </a:moveTo>
                  <a:lnTo>
                    <a:pt x="0" y="1690"/>
                  </a:lnTo>
                  <a:lnTo>
                    <a:pt x="11048" y="1690"/>
                  </a:lnTo>
                  <a:lnTo>
                    <a:pt x="110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2"/>
            <p:cNvSpPr/>
            <p:nvPr/>
          </p:nvSpPr>
          <p:spPr>
            <a:xfrm>
              <a:off x="5943956" y="3034648"/>
              <a:ext cx="235407" cy="32869"/>
            </a:xfrm>
            <a:custGeom>
              <a:avLst/>
              <a:gdLst/>
              <a:ahLst/>
              <a:cxnLst/>
              <a:rect l="l" t="t" r="r" b="b"/>
              <a:pathLst>
                <a:path w="11939" h="1667" extrusionOk="0">
                  <a:moveTo>
                    <a:pt x="0" y="0"/>
                  </a:moveTo>
                  <a:lnTo>
                    <a:pt x="0" y="1666"/>
                  </a:lnTo>
                  <a:lnTo>
                    <a:pt x="11938" y="1666"/>
                  </a:lnTo>
                  <a:lnTo>
                    <a:pt x="119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2"/>
            <p:cNvSpPr/>
            <p:nvPr/>
          </p:nvSpPr>
          <p:spPr>
            <a:xfrm>
              <a:off x="6964692" y="1818592"/>
              <a:ext cx="1301592" cy="169689"/>
            </a:xfrm>
            <a:custGeom>
              <a:avLst/>
              <a:gdLst/>
              <a:ahLst/>
              <a:cxnLst/>
              <a:rect l="l" t="t" r="r" b="b"/>
              <a:pathLst>
                <a:path w="66012" h="8606" extrusionOk="0">
                  <a:moveTo>
                    <a:pt x="0" y="0"/>
                  </a:moveTo>
                  <a:lnTo>
                    <a:pt x="0" y="8605"/>
                  </a:lnTo>
                  <a:lnTo>
                    <a:pt x="66011" y="8605"/>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2"/>
            <p:cNvSpPr/>
            <p:nvPr/>
          </p:nvSpPr>
          <p:spPr>
            <a:xfrm>
              <a:off x="6964692" y="1988261"/>
              <a:ext cx="1301592" cy="24312"/>
            </a:xfrm>
            <a:custGeom>
              <a:avLst/>
              <a:gdLst/>
              <a:ahLst/>
              <a:cxnLst/>
              <a:rect l="l" t="t" r="r" b="b"/>
              <a:pathLst>
                <a:path w="66012" h="1233" extrusionOk="0">
                  <a:moveTo>
                    <a:pt x="0" y="0"/>
                  </a:moveTo>
                  <a:lnTo>
                    <a:pt x="0" y="1233"/>
                  </a:lnTo>
                  <a:lnTo>
                    <a:pt x="66011" y="1233"/>
                  </a:lnTo>
                  <a:lnTo>
                    <a:pt x="660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2"/>
            <p:cNvSpPr/>
            <p:nvPr/>
          </p:nvSpPr>
          <p:spPr>
            <a:xfrm>
              <a:off x="7006533" y="1860432"/>
              <a:ext cx="57634" cy="11278"/>
            </a:xfrm>
            <a:custGeom>
              <a:avLst/>
              <a:gdLst/>
              <a:ahLst/>
              <a:cxnLst/>
              <a:rect l="l" t="t" r="r" b="b"/>
              <a:pathLst>
                <a:path w="2923" h="572" extrusionOk="0">
                  <a:moveTo>
                    <a:pt x="298" y="1"/>
                  </a:moveTo>
                  <a:cubicBezTo>
                    <a:pt x="138" y="1"/>
                    <a:pt x="1" y="138"/>
                    <a:pt x="1" y="298"/>
                  </a:cubicBezTo>
                  <a:cubicBezTo>
                    <a:pt x="1" y="457"/>
                    <a:pt x="138" y="572"/>
                    <a:pt x="298" y="572"/>
                  </a:cubicBezTo>
                  <a:lnTo>
                    <a:pt x="2626" y="572"/>
                  </a:lnTo>
                  <a:cubicBezTo>
                    <a:pt x="2786" y="572"/>
                    <a:pt x="2923" y="457"/>
                    <a:pt x="2923" y="298"/>
                  </a:cubicBezTo>
                  <a:cubicBezTo>
                    <a:pt x="2923" y="138"/>
                    <a:pt x="2786" y="1"/>
                    <a:pt x="2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2"/>
            <p:cNvSpPr/>
            <p:nvPr/>
          </p:nvSpPr>
          <p:spPr>
            <a:xfrm>
              <a:off x="7099264" y="1860432"/>
              <a:ext cx="57161" cy="11278"/>
            </a:xfrm>
            <a:custGeom>
              <a:avLst/>
              <a:gdLst/>
              <a:ahLst/>
              <a:cxnLst/>
              <a:rect l="l" t="t" r="r" b="b"/>
              <a:pathLst>
                <a:path w="2899" h="572" extrusionOk="0">
                  <a:moveTo>
                    <a:pt x="274" y="1"/>
                  </a:moveTo>
                  <a:cubicBezTo>
                    <a:pt x="114" y="1"/>
                    <a:pt x="0" y="138"/>
                    <a:pt x="0" y="298"/>
                  </a:cubicBezTo>
                  <a:cubicBezTo>
                    <a:pt x="0" y="457"/>
                    <a:pt x="114" y="572"/>
                    <a:pt x="274" y="572"/>
                  </a:cubicBezTo>
                  <a:lnTo>
                    <a:pt x="2625" y="572"/>
                  </a:lnTo>
                  <a:cubicBezTo>
                    <a:pt x="2785" y="572"/>
                    <a:pt x="2899" y="457"/>
                    <a:pt x="2899" y="298"/>
                  </a:cubicBezTo>
                  <a:cubicBezTo>
                    <a:pt x="2899"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2"/>
            <p:cNvSpPr/>
            <p:nvPr/>
          </p:nvSpPr>
          <p:spPr>
            <a:xfrm>
              <a:off x="7006533" y="1842430"/>
              <a:ext cx="57634" cy="29280"/>
            </a:xfrm>
            <a:custGeom>
              <a:avLst/>
              <a:gdLst/>
              <a:ahLst/>
              <a:cxnLst/>
              <a:rect l="l" t="t" r="r" b="b"/>
              <a:pathLst>
                <a:path w="2923" h="1485" extrusionOk="0">
                  <a:moveTo>
                    <a:pt x="2352" y="572"/>
                  </a:moveTo>
                  <a:lnTo>
                    <a:pt x="2352" y="914"/>
                  </a:lnTo>
                  <a:lnTo>
                    <a:pt x="572" y="914"/>
                  </a:lnTo>
                  <a:lnTo>
                    <a:pt x="572" y="572"/>
                  </a:lnTo>
                  <a:close/>
                  <a:moveTo>
                    <a:pt x="298" y="1"/>
                  </a:moveTo>
                  <a:cubicBezTo>
                    <a:pt x="138" y="1"/>
                    <a:pt x="1" y="138"/>
                    <a:pt x="1" y="298"/>
                  </a:cubicBezTo>
                  <a:lnTo>
                    <a:pt x="1" y="1211"/>
                  </a:lnTo>
                  <a:cubicBezTo>
                    <a:pt x="1" y="1370"/>
                    <a:pt x="138" y="1485"/>
                    <a:pt x="298" y="1485"/>
                  </a:cubicBezTo>
                  <a:lnTo>
                    <a:pt x="2626" y="1485"/>
                  </a:lnTo>
                  <a:cubicBezTo>
                    <a:pt x="2786" y="1485"/>
                    <a:pt x="2923" y="1370"/>
                    <a:pt x="2923" y="1211"/>
                  </a:cubicBezTo>
                  <a:lnTo>
                    <a:pt x="2923" y="298"/>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2"/>
            <p:cNvSpPr/>
            <p:nvPr/>
          </p:nvSpPr>
          <p:spPr>
            <a:xfrm>
              <a:off x="7058291" y="1906788"/>
              <a:ext cx="462691" cy="32889"/>
            </a:xfrm>
            <a:custGeom>
              <a:avLst/>
              <a:gdLst/>
              <a:ahLst/>
              <a:cxnLst/>
              <a:rect l="l" t="t" r="r" b="b"/>
              <a:pathLst>
                <a:path w="23466" h="1668" extrusionOk="0">
                  <a:moveTo>
                    <a:pt x="1" y="1"/>
                  </a:moveTo>
                  <a:lnTo>
                    <a:pt x="1" y="1667"/>
                  </a:lnTo>
                  <a:lnTo>
                    <a:pt x="23465" y="1667"/>
                  </a:lnTo>
                  <a:lnTo>
                    <a:pt x="234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2"/>
            <p:cNvSpPr/>
            <p:nvPr/>
          </p:nvSpPr>
          <p:spPr>
            <a:xfrm>
              <a:off x="7548863" y="1906788"/>
              <a:ext cx="194454" cy="32889"/>
            </a:xfrm>
            <a:custGeom>
              <a:avLst/>
              <a:gdLst/>
              <a:ahLst/>
              <a:cxnLst/>
              <a:rect l="l" t="t" r="r" b="b"/>
              <a:pathLst>
                <a:path w="9862" h="1668" extrusionOk="0">
                  <a:moveTo>
                    <a:pt x="0" y="1"/>
                  </a:moveTo>
                  <a:lnTo>
                    <a:pt x="0" y="1667"/>
                  </a:lnTo>
                  <a:lnTo>
                    <a:pt x="9861" y="1667"/>
                  </a:lnTo>
                  <a:lnTo>
                    <a:pt x="98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2"/>
            <p:cNvSpPr/>
            <p:nvPr/>
          </p:nvSpPr>
          <p:spPr>
            <a:xfrm>
              <a:off x="6964692" y="2047216"/>
              <a:ext cx="1301592" cy="169235"/>
            </a:xfrm>
            <a:custGeom>
              <a:avLst/>
              <a:gdLst/>
              <a:ahLst/>
              <a:cxnLst/>
              <a:rect l="l" t="t" r="r" b="b"/>
              <a:pathLst>
                <a:path w="66012" h="8583" extrusionOk="0">
                  <a:moveTo>
                    <a:pt x="0" y="0"/>
                  </a:moveTo>
                  <a:lnTo>
                    <a:pt x="0" y="8583"/>
                  </a:lnTo>
                  <a:lnTo>
                    <a:pt x="66011" y="8583"/>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2"/>
            <p:cNvSpPr/>
            <p:nvPr/>
          </p:nvSpPr>
          <p:spPr>
            <a:xfrm>
              <a:off x="6964692" y="2216431"/>
              <a:ext cx="1301592" cy="24785"/>
            </a:xfrm>
            <a:custGeom>
              <a:avLst/>
              <a:gdLst/>
              <a:ahLst/>
              <a:cxnLst/>
              <a:rect l="l" t="t" r="r" b="b"/>
              <a:pathLst>
                <a:path w="66012" h="1257" extrusionOk="0">
                  <a:moveTo>
                    <a:pt x="0" y="1"/>
                  </a:moveTo>
                  <a:lnTo>
                    <a:pt x="0" y="1256"/>
                  </a:lnTo>
                  <a:lnTo>
                    <a:pt x="66011" y="1256"/>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2"/>
            <p:cNvSpPr/>
            <p:nvPr/>
          </p:nvSpPr>
          <p:spPr>
            <a:xfrm>
              <a:off x="7006533" y="2089076"/>
              <a:ext cx="57634" cy="11259"/>
            </a:xfrm>
            <a:custGeom>
              <a:avLst/>
              <a:gdLst/>
              <a:ahLst/>
              <a:cxnLst/>
              <a:rect l="l" t="t" r="r" b="b"/>
              <a:pathLst>
                <a:path w="2923" h="571" extrusionOk="0">
                  <a:moveTo>
                    <a:pt x="298" y="0"/>
                  </a:moveTo>
                  <a:cubicBezTo>
                    <a:pt x="138" y="0"/>
                    <a:pt x="1" y="114"/>
                    <a:pt x="1" y="274"/>
                  </a:cubicBezTo>
                  <a:cubicBezTo>
                    <a:pt x="1" y="434"/>
                    <a:pt x="138" y="571"/>
                    <a:pt x="298" y="571"/>
                  </a:cubicBezTo>
                  <a:lnTo>
                    <a:pt x="2626" y="571"/>
                  </a:lnTo>
                  <a:cubicBezTo>
                    <a:pt x="2786" y="571"/>
                    <a:pt x="2923" y="434"/>
                    <a:pt x="2923" y="274"/>
                  </a:cubicBezTo>
                  <a:cubicBezTo>
                    <a:pt x="2923" y="114"/>
                    <a:pt x="2786" y="0"/>
                    <a:pt x="26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2"/>
            <p:cNvSpPr/>
            <p:nvPr/>
          </p:nvSpPr>
          <p:spPr>
            <a:xfrm>
              <a:off x="7099264" y="2089076"/>
              <a:ext cx="57161" cy="11259"/>
            </a:xfrm>
            <a:custGeom>
              <a:avLst/>
              <a:gdLst/>
              <a:ahLst/>
              <a:cxnLst/>
              <a:rect l="l" t="t" r="r" b="b"/>
              <a:pathLst>
                <a:path w="2899" h="571" extrusionOk="0">
                  <a:moveTo>
                    <a:pt x="274" y="0"/>
                  </a:moveTo>
                  <a:cubicBezTo>
                    <a:pt x="114" y="0"/>
                    <a:pt x="0" y="114"/>
                    <a:pt x="0" y="274"/>
                  </a:cubicBezTo>
                  <a:cubicBezTo>
                    <a:pt x="0" y="434"/>
                    <a:pt x="114" y="571"/>
                    <a:pt x="274" y="571"/>
                  </a:cubicBezTo>
                  <a:lnTo>
                    <a:pt x="2625" y="571"/>
                  </a:lnTo>
                  <a:cubicBezTo>
                    <a:pt x="2785" y="571"/>
                    <a:pt x="2899" y="434"/>
                    <a:pt x="2899" y="274"/>
                  </a:cubicBezTo>
                  <a:cubicBezTo>
                    <a:pt x="2899" y="114"/>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2"/>
            <p:cNvSpPr/>
            <p:nvPr/>
          </p:nvSpPr>
          <p:spPr>
            <a:xfrm>
              <a:off x="7006533" y="2071074"/>
              <a:ext cx="57634" cy="29261"/>
            </a:xfrm>
            <a:custGeom>
              <a:avLst/>
              <a:gdLst/>
              <a:ahLst/>
              <a:cxnLst/>
              <a:rect l="l" t="t" r="r" b="b"/>
              <a:pathLst>
                <a:path w="2923" h="1484" extrusionOk="0">
                  <a:moveTo>
                    <a:pt x="2352" y="571"/>
                  </a:moveTo>
                  <a:lnTo>
                    <a:pt x="2352" y="913"/>
                  </a:lnTo>
                  <a:lnTo>
                    <a:pt x="572" y="913"/>
                  </a:lnTo>
                  <a:lnTo>
                    <a:pt x="572" y="571"/>
                  </a:lnTo>
                  <a:close/>
                  <a:moveTo>
                    <a:pt x="298" y="0"/>
                  </a:moveTo>
                  <a:cubicBezTo>
                    <a:pt x="138" y="0"/>
                    <a:pt x="1" y="137"/>
                    <a:pt x="1" y="274"/>
                  </a:cubicBezTo>
                  <a:lnTo>
                    <a:pt x="1" y="1187"/>
                  </a:lnTo>
                  <a:cubicBezTo>
                    <a:pt x="1" y="1347"/>
                    <a:pt x="138" y="1484"/>
                    <a:pt x="298" y="1484"/>
                  </a:cubicBezTo>
                  <a:lnTo>
                    <a:pt x="2626" y="1484"/>
                  </a:lnTo>
                  <a:cubicBezTo>
                    <a:pt x="2786" y="1484"/>
                    <a:pt x="2923" y="1347"/>
                    <a:pt x="2923" y="1187"/>
                  </a:cubicBezTo>
                  <a:lnTo>
                    <a:pt x="2923" y="274"/>
                  </a:lnTo>
                  <a:cubicBezTo>
                    <a:pt x="2923" y="137"/>
                    <a:pt x="2786" y="0"/>
                    <a:pt x="26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2"/>
            <p:cNvSpPr/>
            <p:nvPr/>
          </p:nvSpPr>
          <p:spPr>
            <a:xfrm>
              <a:off x="7058291" y="2134978"/>
              <a:ext cx="211549" cy="33323"/>
            </a:xfrm>
            <a:custGeom>
              <a:avLst/>
              <a:gdLst/>
              <a:ahLst/>
              <a:cxnLst/>
              <a:rect l="l" t="t" r="r" b="b"/>
              <a:pathLst>
                <a:path w="10729" h="1690" extrusionOk="0">
                  <a:moveTo>
                    <a:pt x="1" y="0"/>
                  </a:moveTo>
                  <a:lnTo>
                    <a:pt x="1" y="1689"/>
                  </a:lnTo>
                  <a:lnTo>
                    <a:pt x="10729" y="1689"/>
                  </a:lnTo>
                  <a:lnTo>
                    <a:pt x="107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2"/>
            <p:cNvSpPr/>
            <p:nvPr/>
          </p:nvSpPr>
          <p:spPr>
            <a:xfrm>
              <a:off x="7528160" y="2134978"/>
              <a:ext cx="617493" cy="33323"/>
            </a:xfrm>
            <a:custGeom>
              <a:avLst/>
              <a:gdLst/>
              <a:ahLst/>
              <a:cxnLst/>
              <a:rect l="l" t="t" r="r" b="b"/>
              <a:pathLst>
                <a:path w="31317" h="1690" extrusionOk="0">
                  <a:moveTo>
                    <a:pt x="1" y="0"/>
                  </a:moveTo>
                  <a:lnTo>
                    <a:pt x="1" y="1689"/>
                  </a:lnTo>
                  <a:lnTo>
                    <a:pt x="31317" y="1689"/>
                  </a:lnTo>
                  <a:lnTo>
                    <a:pt x="313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2"/>
            <p:cNvSpPr/>
            <p:nvPr/>
          </p:nvSpPr>
          <p:spPr>
            <a:xfrm>
              <a:off x="7304938" y="2134978"/>
              <a:ext cx="193981" cy="33323"/>
            </a:xfrm>
            <a:custGeom>
              <a:avLst/>
              <a:gdLst/>
              <a:ahLst/>
              <a:cxnLst/>
              <a:rect l="l" t="t" r="r" b="b"/>
              <a:pathLst>
                <a:path w="9838" h="1690" extrusionOk="0">
                  <a:moveTo>
                    <a:pt x="0" y="0"/>
                  </a:moveTo>
                  <a:lnTo>
                    <a:pt x="0" y="1689"/>
                  </a:lnTo>
                  <a:lnTo>
                    <a:pt x="9838" y="1689"/>
                  </a:lnTo>
                  <a:lnTo>
                    <a:pt x="98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2"/>
            <p:cNvSpPr/>
            <p:nvPr/>
          </p:nvSpPr>
          <p:spPr>
            <a:xfrm>
              <a:off x="6964692" y="2275387"/>
              <a:ext cx="1301592" cy="169689"/>
            </a:xfrm>
            <a:custGeom>
              <a:avLst/>
              <a:gdLst/>
              <a:ahLst/>
              <a:cxnLst/>
              <a:rect l="l" t="t" r="r" b="b"/>
              <a:pathLst>
                <a:path w="66012" h="8606" extrusionOk="0">
                  <a:moveTo>
                    <a:pt x="0" y="1"/>
                  </a:moveTo>
                  <a:lnTo>
                    <a:pt x="0" y="8606"/>
                  </a:lnTo>
                  <a:lnTo>
                    <a:pt x="66011" y="8606"/>
                  </a:lnTo>
                  <a:lnTo>
                    <a:pt x="66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2"/>
            <p:cNvSpPr/>
            <p:nvPr/>
          </p:nvSpPr>
          <p:spPr>
            <a:xfrm>
              <a:off x="6964692" y="2445056"/>
              <a:ext cx="1301592" cy="24331"/>
            </a:xfrm>
            <a:custGeom>
              <a:avLst/>
              <a:gdLst/>
              <a:ahLst/>
              <a:cxnLst/>
              <a:rect l="l" t="t" r="r" b="b"/>
              <a:pathLst>
                <a:path w="66012" h="1234" extrusionOk="0">
                  <a:moveTo>
                    <a:pt x="0" y="1"/>
                  </a:moveTo>
                  <a:lnTo>
                    <a:pt x="0" y="1234"/>
                  </a:lnTo>
                  <a:lnTo>
                    <a:pt x="66011" y="1234"/>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2"/>
            <p:cNvSpPr/>
            <p:nvPr/>
          </p:nvSpPr>
          <p:spPr>
            <a:xfrm>
              <a:off x="7006533" y="2317247"/>
              <a:ext cx="57634" cy="11278"/>
            </a:xfrm>
            <a:custGeom>
              <a:avLst/>
              <a:gdLst/>
              <a:ahLst/>
              <a:cxnLst/>
              <a:rect l="l" t="t" r="r" b="b"/>
              <a:pathLst>
                <a:path w="2923" h="572" extrusionOk="0">
                  <a:moveTo>
                    <a:pt x="298" y="1"/>
                  </a:moveTo>
                  <a:cubicBezTo>
                    <a:pt x="138" y="1"/>
                    <a:pt x="1" y="138"/>
                    <a:pt x="1" y="297"/>
                  </a:cubicBezTo>
                  <a:cubicBezTo>
                    <a:pt x="1" y="457"/>
                    <a:pt x="138" y="571"/>
                    <a:pt x="298" y="571"/>
                  </a:cubicBezTo>
                  <a:lnTo>
                    <a:pt x="2626" y="571"/>
                  </a:lnTo>
                  <a:cubicBezTo>
                    <a:pt x="2786" y="571"/>
                    <a:pt x="2923" y="457"/>
                    <a:pt x="2923" y="297"/>
                  </a:cubicBezTo>
                  <a:cubicBezTo>
                    <a:pt x="2923" y="138"/>
                    <a:pt x="2786" y="1"/>
                    <a:pt x="2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2"/>
            <p:cNvSpPr/>
            <p:nvPr/>
          </p:nvSpPr>
          <p:spPr>
            <a:xfrm>
              <a:off x="7099264" y="2317247"/>
              <a:ext cx="57161" cy="11278"/>
            </a:xfrm>
            <a:custGeom>
              <a:avLst/>
              <a:gdLst/>
              <a:ahLst/>
              <a:cxnLst/>
              <a:rect l="l" t="t" r="r" b="b"/>
              <a:pathLst>
                <a:path w="2899" h="572" extrusionOk="0">
                  <a:moveTo>
                    <a:pt x="274" y="1"/>
                  </a:moveTo>
                  <a:cubicBezTo>
                    <a:pt x="114" y="1"/>
                    <a:pt x="0" y="138"/>
                    <a:pt x="0" y="297"/>
                  </a:cubicBezTo>
                  <a:cubicBezTo>
                    <a:pt x="0" y="457"/>
                    <a:pt x="114" y="571"/>
                    <a:pt x="274" y="571"/>
                  </a:cubicBezTo>
                  <a:lnTo>
                    <a:pt x="2625" y="571"/>
                  </a:lnTo>
                  <a:cubicBezTo>
                    <a:pt x="2785" y="571"/>
                    <a:pt x="2899" y="457"/>
                    <a:pt x="2899" y="297"/>
                  </a:cubicBezTo>
                  <a:cubicBezTo>
                    <a:pt x="2899"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2"/>
            <p:cNvSpPr/>
            <p:nvPr/>
          </p:nvSpPr>
          <p:spPr>
            <a:xfrm>
              <a:off x="7006533" y="2299245"/>
              <a:ext cx="57634" cy="29280"/>
            </a:xfrm>
            <a:custGeom>
              <a:avLst/>
              <a:gdLst/>
              <a:ahLst/>
              <a:cxnLst/>
              <a:rect l="l" t="t" r="r" b="b"/>
              <a:pathLst>
                <a:path w="2923" h="1485" extrusionOk="0">
                  <a:moveTo>
                    <a:pt x="2352" y="571"/>
                  </a:moveTo>
                  <a:lnTo>
                    <a:pt x="2352" y="914"/>
                  </a:lnTo>
                  <a:lnTo>
                    <a:pt x="572" y="914"/>
                  </a:lnTo>
                  <a:lnTo>
                    <a:pt x="572" y="571"/>
                  </a:lnTo>
                  <a:close/>
                  <a:moveTo>
                    <a:pt x="298" y="1"/>
                  </a:moveTo>
                  <a:cubicBezTo>
                    <a:pt x="138" y="1"/>
                    <a:pt x="1" y="138"/>
                    <a:pt x="1" y="297"/>
                  </a:cubicBezTo>
                  <a:lnTo>
                    <a:pt x="1" y="1210"/>
                  </a:lnTo>
                  <a:cubicBezTo>
                    <a:pt x="1" y="1370"/>
                    <a:pt x="138" y="1484"/>
                    <a:pt x="298" y="1484"/>
                  </a:cubicBezTo>
                  <a:lnTo>
                    <a:pt x="2626" y="1484"/>
                  </a:lnTo>
                  <a:cubicBezTo>
                    <a:pt x="2786" y="1484"/>
                    <a:pt x="2923" y="1370"/>
                    <a:pt x="2923" y="1210"/>
                  </a:cubicBezTo>
                  <a:lnTo>
                    <a:pt x="2923" y="297"/>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2"/>
            <p:cNvSpPr/>
            <p:nvPr/>
          </p:nvSpPr>
          <p:spPr>
            <a:xfrm>
              <a:off x="7058291" y="2363603"/>
              <a:ext cx="462691" cy="33323"/>
            </a:xfrm>
            <a:custGeom>
              <a:avLst/>
              <a:gdLst/>
              <a:ahLst/>
              <a:cxnLst/>
              <a:rect l="l" t="t" r="r" b="b"/>
              <a:pathLst>
                <a:path w="23466" h="1690" extrusionOk="0">
                  <a:moveTo>
                    <a:pt x="1" y="1"/>
                  </a:moveTo>
                  <a:lnTo>
                    <a:pt x="1" y="1690"/>
                  </a:lnTo>
                  <a:lnTo>
                    <a:pt x="23465" y="1690"/>
                  </a:lnTo>
                  <a:lnTo>
                    <a:pt x="234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2"/>
            <p:cNvSpPr/>
            <p:nvPr/>
          </p:nvSpPr>
          <p:spPr>
            <a:xfrm>
              <a:off x="6964692" y="2504031"/>
              <a:ext cx="1301592" cy="169235"/>
            </a:xfrm>
            <a:custGeom>
              <a:avLst/>
              <a:gdLst/>
              <a:ahLst/>
              <a:cxnLst/>
              <a:rect l="l" t="t" r="r" b="b"/>
              <a:pathLst>
                <a:path w="66012" h="8583" extrusionOk="0">
                  <a:moveTo>
                    <a:pt x="0" y="0"/>
                  </a:moveTo>
                  <a:lnTo>
                    <a:pt x="0" y="8582"/>
                  </a:lnTo>
                  <a:lnTo>
                    <a:pt x="66011" y="8582"/>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2"/>
            <p:cNvSpPr/>
            <p:nvPr/>
          </p:nvSpPr>
          <p:spPr>
            <a:xfrm>
              <a:off x="6964692" y="2673246"/>
              <a:ext cx="1301592" cy="24765"/>
            </a:xfrm>
            <a:custGeom>
              <a:avLst/>
              <a:gdLst/>
              <a:ahLst/>
              <a:cxnLst/>
              <a:rect l="l" t="t" r="r" b="b"/>
              <a:pathLst>
                <a:path w="66012" h="1256" extrusionOk="0">
                  <a:moveTo>
                    <a:pt x="0" y="0"/>
                  </a:moveTo>
                  <a:lnTo>
                    <a:pt x="0" y="1256"/>
                  </a:lnTo>
                  <a:lnTo>
                    <a:pt x="66011" y="1256"/>
                  </a:lnTo>
                  <a:lnTo>
                    <a:pt x="660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2"/>
            <p:cNvSpPr/>
            <p:nvPr/>
          </p:nvSpPr>
          <p:spPr>
            <a:xfrm>
              <a:off x="7006533" y="2545871"/>
              <a:ext cx="57634" cy="11278"/>
            </a:xfrm>
            <a:custGeom>
              <a:avLst/>
              <a:gdLst/>
              <a:ahLst/>
              <a:cxnLst/>
              <a:rect l="l" t="t" r="r" b="b"/>
              <a:pathLst>
                <a:path w="2923" h="572" extrusionOk="0">
                  <a:moveTo>
                    <a:pt x="298" y="1"/>
                  </a:moveTo>
                  <a:cubicBezTo>
                    <a:pt x="138" y="1"/>
                    <a:pt x="1" y="115"/>
                    <a:pt x="1" y="275"/>
                  </a:cubicBezTo>
                  <a:cubicBezTo>
                    <a:pt x="1" y="435"/>
                    <a:pt x="138" y="571"/>
                    <a:pt x="298" y="571"/>
                  </a:cubicBezTo>
                  <a:lnTo>
                    <a:pt x="2626" y="571"/>
                  </a:lnTo>
                  <a:cubicBezTo>
                    <a:pt x="2786" y="571"/>
                    <a:pt x="2923" y="435"/>
                    <a:pt x="2923" y="275"/>
                  </a:cubicBezTo>
                  <a:cubicBezTo>
                    <a:pt x="2923" y="115"/>
                    <a:pt x="2786" y="1"/>
                    <a:pt x="2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2"/>
            <p:cNvSpPr/>
            <p:nvPr/>
          </p:nvSpPr>
          <p:spPr>
            <a:xfrm>
              <a:off x="7099264" y="2545871"/>
              <a:ext cx="57161" cy="11278"/>
            </a:xfrm>
            <a:custGeom>
              <a:avLst/>
              <a:gdLst/>
              <a:ahLst/>
              <a:cxnLst/>
              <a:rect l="l" t="t" r="r" b="b"/>
              <a:pathLst>
                <a:path w="2899" h="572" extrusionOk="0">
                  <a:moveTo>
                    <a:pt x="274" y="1"/>
                  </a:moveTo>
                  <a:cubicBezTo>
                    <a:pt x="114" y="1"/>
                    <a:pt x="0" y="115"/>
                    <a:pt x="0" y="275"/>
                  </a:cubicBezTo>
                  <a:cubicBezTo>
                    <a:pt x="0" y="435"/>
                    <a:pt x="114" y="571"/>
                    <a:pt x="274" y="571"/>
                  </a:cubicBezTo>
                  <a:lnTo>
                    <a:pt x="2625" y="571"/>
                  </a:lnTo>
                  <a:cubicBezTo>
                    <a:pt x="2785" y="571"/>
                    <a:pt x="2899" y="435"/>
                    <a:pt x="2899" y="275"/>
                  </a:cubicBezTo>
                  <a:cubicBezTo>
                    <a:pt x="2899" y="115"/>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2"/>
            <p:cNvSpPr/>
            <p:nvPr/>
          </p:nvSpPr>
          <p:spPr>
            <a:xfrm>
              <a:off x="7006533" y="2527869"/>
              <a:ext cx="57634" cy="29280"/>
            </a:xfrm>
            <a:custGeom>
              <a:avLst/>
              <a:gdLst/>
              <a:ahLst/>
              <a:cxnLst/>
              <a:rect l="l" t="t" r="r" b="b"/>
              <a:pathLst>
                <a:path w="2923" h="1485" extrusionOk="0">
                  <a:moveTo>
                    <a:pt x="2352" y="571"/>
                  </a:moveTo>
                  <a:lnTo>
                    <a:pt x="2352" y="914"/>
                  </a:lnTo>
                  <a:lnTo>
                    <a:pt x="572" y="914"/>
                  </a:lnTo>
                  <a:lnTo>
                    <a:pt x="572" y="571"/>
                  </a:lnTo>
                  <a:close/>
                  <a:moveTo>
                    <a:pt x="298" y="1"/>
                  </a:moveTo>
                  <a:cubicBezTo>
                    <a:pt x="138" y="1"/>
                    <a:pt x="1" y="138"/>
                    <a:pt x="1" y="275"/>
                  </a:cubicBezTo>
                  <a:lnTo>
                    <a:pt x="1" y="1188"/>
                  </a:lnTo>
                  <a:cubicBezTo>
                    <a:pt x="1" y="1348"/>
                    <a:pt x="138" y="1484"/>
                    <a:pt x="298" y="1484"/>
                  </a:cubicBezTo>
                  <a:lnTo>
                    <a:pt x="2626" y="1484"/>
                  </a:lnTo>
                  <a:cubicBezTo>
                    <a:pt x="2786" y="1484"/>
                    <a:pt x="2923" y="1348"/>
                    <a:pt x="2923" y="1188"/>
                  </a:cubicBezTo>
                  <a:lnTo>
                    <a:pt x="2923" y="275"/>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2"/>
            <p:cNvSpPr/>
            <p:nvPr/>
          </p:nvSpPr>
          <p:spPr>
            <a:xfrm>
              <a:off x="7058291" y="2591793"/>
              <a:ext cx="324077" cy="33323"/>
            </a:xfrm>
            <a:custGeom>
              <a:avLst/>
              <a:gdLst/>
              <a:ahLst/>
              <a:cxnLst/>
              <a:rect l="l" t="t" r="r" b="b"/>
              <a:pathLst>
                <a:path w="16436" h="1690" extrusionOk="0">
                  <a:moveTo>
                    <a:pt x="1" y="0"/>
                  </a:moveTo>
                  <a:lnTo>
                    <a:pt x="1" y="1689"/>
                  </a:lnTo>
                  <a:lnTo>
                    <a:pt x="16435" y="1689"/>
                  </a:lnTo>
                  <a:lnTo>
                    <a:pt x="164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2"/>
            <p:cNvSpPr/>
            <p:nvPr/>
          </p:nvSpPr>
          <p:spPr>
            <a:xfrm>
              <a:off x="7419694" y="2591793"/>
              <a:ext cx="545485" cy="33323"/>
            </a:xfrm>
            <a:custGeom>
              <a:avLst/>
              <a:gdLst/>
              <a:ahLst/>
              <a:cxnLst/>
              <a:rect l="l" t="t" r="r" b="b"/>
              <a:pathLst>
                <a:path w="27665" h="1690" extrusionOk="0">
                  <a:moveTo>
                    <a:pt x="1" y="0"/>
                  </a:moveTo>
                  <a:lnTo>
                    <a:pt x="1" y="1689"/>
                  </a:lnTo>
                  <a:lnTo>
                    <a:pt x="27665" y="1689"/>
                  </a:lnTo>
                  <a:lnTo>
                    <a:pt x="276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2"/>
            <p:cNvSpPr/>
            <p:nvPr/>
          </p:nvSpPr>
          <p:spPr>
            <a:xfrm>
              <a:off x="8006113" y="2591793"/>
              <a:ext cx="89596" cy="33323"/>
            </a:xfrm>
            <a:custGeom>
              <a:avLst/>
              <a:gdLst/>
              <a:ahLst/>
              <a:cxnLst/>
              <a:rect l="l" t="t" r="r" b="b"/>
              <a:pathLst>
                <a:path w="4544" h="1690" extrusionOk="0">
                  <a:moveTo>
                    <a:pt x="1" y="0"/>
                  </a:moveTo>
                  <a:lnTo>
                    <a:pt x="1" y="1689"/>
                  </a:lnTo>
                  <a:lnTo>
                    <a:pt x="4543" y="1689"/>
                  </a:lnTo>
                  <a:lnTo>
                    <a:pt x="4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2"/>
            <p:cNvSpPr/>
            <p:nvPr/>
          </p:nvSpPr>
          <p:spPr>
            <a:xfrm>
              <a:off x="6964692" y="2770454"/>
              <a:ext cx="1301592" cy="387074"/>
            </a:xfrm>
            <a:custGeom>
              <a:avLst/>
              <a:gdLst/>
              <a:ahLst/>
              <a:cxnLst/>
              <a:rect l="l" t="t" r="r" b="b"/>
              <a:pathLst>
                <a:path w="66012" h="19631" extrusionOk="0">
                  <a:moveTo>
                    <a:pt x="0" y="1"/>
                  </a:moveTo>
                  <a:lnTo>
                    <a:pt x="0" y="19630"/>
                  </a:lnTo>
                  <a:lnTo>
                    <a:pt x="66011" y="19630"/>
                  </a:lnTo>
                  <a:lnTo>
                    <a:pt x="66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2"/>
            <p:cNvSpPr/>
            <p:nvPr/>
          </p:nvSpPr>
          <p:spPr>
            <a:xfrm>
              <a:off x="6964692" y="3133196"/>
              <a:ext cx="1301592" cy="24331"/>
            </a:xfrm>
            <a:custGeom>
              <a:avLst/>
              <a:gdLst/>
              <a:ahLst/>
              <a:cxnLst/>
              <a:rect l="l" t="t" r="r" b="b"/>
              <a:pathLst>
                <a:path w="66012" h="1234" extrusionOk="0">
                  <a:moveTo>
                    <a:pt x="0" y="1"/>
                  </a:moveTo>
                  <a:lnTo>
                    <a:pt x="0" y="1233"/>
                  </a:lnTo>
                  <a:lnTo>
                    <a:pt x="66011" y="1233"/>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2"/>
            <p:cNvSpPr/>
            <p:nvPr/>
          </p:nvSpPr>
          <p:spPr>
            <a:xfrm>
              <a:off x="7006533" y="2812314"/>
              <a:ext cx="57634" cy="57634"/>
            </a:xfrm>
            <a:custGeom>
              <a:avLst/>
              <a:gdLst/>
              <a:ahLst/>
              <a:cxnLst/>
              <a:rect l="l" t="t" r="r" b="b"/>
              <a:pathLst>
                <a:path w="2923" h="2923" extrusionOk="0">
                  <a:moveTo>
                    <a:pt x="2352" y="571"/>
                  </a:moveTo>
                  <a:lnTo>
                    <a:pt x="2352" y="2351"/>
                  </a:lnTo>
                  <a:lnTo>
                    <a:pt x="572" y="2351"/>
                  </a:lnTo>
                  <a:lnTo>
                    <a:pt x="572" y="571"/>
                  </a:lnTo>
                  <a:close/>
                  <a:moveTo>
                    <a:pt x="298" y="0"/>
                  </a:moveTo>
                  <a:cubicBezTo>
                    <a:pt x="138" y="0"/>
                    <a:pt x="1" y="137"/>
                    <a:pt x="1" y="274"/>
                  </a:cubicBezTo>
                  <a:lnTo>
                    <a:pt x="1" y="2625"/>
                  </a:lnTo>
                  <a:cubicBezTo>
                    <a:pt x="1" y="2785"/>
                    <a:pt x="138" y="2922"/>
                    <a:pt x="298" y="2922"/>
                  </a:cubicBezTo>
                  <a:lnTo>
                    <a:pt x="2626" y="2922"/>
                  </a:lnTo>
                  <a:cubicBezTo>
                    <a:pt x="2786" y="2922"/>
                    <a:pt x="2923" y="2785"/>
                    <a:pt x="2923" y="2625"/>
                  </a:cubicBezTo>
                  <a:lnTo>
                    <a:pt x="2923" y="274"/>
                  </a:lnTo>
                  <a:cubicBezTo>
                    <a:pt x="2923" y="137"/>
                    <a:pt x="2786" y="0"/>
                    <a:pt x="26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2"/>
            <p:cNvSpPr/>
            <p:nvPr/>
          </p:nvSpPr>
          <p:spPr>
            <a:xfrm>
              <a:off x="7099264" y="2858670"/>
              <a:ext cx="57161" cy="11278"/>
            </a:xfrm>
            <a:custGeom>
              <a:avLst/>
              <a:gdLst/>
              <a:ahLst/>
              <a:cxnLst/>
              <a:rect l="l" t="t" r="r" b="b"/>
              <a:pathLst>
                <a:path w="2899" h="572" extrusionOk="0">
                  <a:moveTo>
                    <a:pt x="274" y="0"/>
                  </a:moveTo>
                  <a:cubicBezTo>
                    <a:pt x="114" y="0"/>
                    <a:pt x="0" y="115"/>
                    <a:pt x="0" y="274"/>
                  </a:cubicBezTo>
                  <a:cubicBezTo>
                    <a:pt x="0" y="434"/>
                    <a:pt x="114" y="571"/>
                    <a:pt x="274" y="571"/>
                  </a:cubicBezTo>
                  <a:lnTo>
                    <a:pt x="2625" y="571"/>
                  </a:lnTo>
                  <a:cubicBezTo>
                    <a:pt x="2785" y="571"/>
                    <a:pt x="2899" y="434"/>
                    <a:pt x="2899" y="274"/>
                  </a:cubicBezTo>
                  <a:cubicBezTo>
                    <a:pt x="2899" y="115"/>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2"/>
            <p:cNvSpPr/>
            <p:nvPr/>
          </p:nvSpPr>
          <p:spPr>
            <a:xfrm>
              <a:off x="7211319" y="2870362"/>
              <a:ext cx="187237" cy="187257"/>
            </a:xfrm>
            <a:custGeom>
              <a:avLst/>
              <a:gdLst/>
              <a:ahLst/>
              <a:cxnLst/>
              <a:rect l="l" t="t" r="r" b="b"/>
              <a:pathLst>
                <a:path w="9496" h="9497" extrusionOk="0">
                  <a:moveTo>
                    <a:pt x="1" y="1"/>
                  </a:moveTo>
                  <a:lnTo>
                    <a:pt x="1"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2"/>
            <p:cNvSpPr/>
            <p:nvPr/>
          </p:nvSpPr>
          <p:spPr>
            <a:xfrm>
              <a:off x="7252272" y="2912222"/>
              <a:ext cx="105331" cy="103537"/>
            </a:xfrm>
            <a:custGeom>
              <a:avLst/>
              <a:gdLst/>
              <a:ahLst/>
              <a:cxnLst/>
              <a:rect l="l" t="t" r="r" b="b"/>
              <a:pathLst>
                <a:path w="5342" h="5251" extrusionOk="0">
                  <a:moveTo>
                    <a:pt x="5022" y="1"/>
                  </a:moveTo>
                  <a:cubicBezTo>
                    <a:pt x="4948" y="1"/>
                    <a:pt x="4874" y="23"/>
                    <a:pt x="4817" y="69"/>
                  </a:cubicBezTo>
                  <a:lnTo>
                    <a:pt x="115" y="4771"/>
                  </a:lnTo>
                  <a:cubicBezTo>
                    <a:pt x="1" y="4885"/>
                    <a:pt x="1" y="5068"/>
                    <a:pt x="115" y="5182"/>
                  </a:cubicBezTo>
                  <a:cubicBezTo>
                    <a:pt x="183" y="5228"/>
                    <a:pt x="252" y="5250"/>
                    <a:pt x="320" y="5250"/>
                  </a:cubicBezTo>
                  <a:cubicBezTo>
                    <a:pt x="389" y="5250"/>
                    <a:pt x="480" y="5228"/>
                    <a:pt x="526" y="5182"/>
                  </a:cubicBezTo>
                  <a:lnTo>
                    <a:pt x="5228" y="480"/>
                  </a:lnTo>
                  <a:cubicBezTo>
                    <a:pt x="5342" y="366"/>
                    <a:pt x="5342" y="183"/>
                    <a:pt x="5228" y="69"/>
                  </a:cubicBezTo>
                  <a:cubicBezTo>
                    <a:pt x="5171" y="23"/>
                    <a:pt x="5096" y="1"/>
                    <a:pt x="50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2"/>
            <p:cNvSpPr/>
            <p:nvPr/>
          </p:nvSpPr>
          <p:spPr>
            <a:xfrm>
              <a:off x="7252272" y="2912222"/>
              <a:ext cx="105331" cy="103537"/>
            </a:xfrm>
            <a:custGeom>
              <a:avLst/>
              <a:gdLst/>
              <a:ahLst/>
              <a:cxnLst/>
              <a:rect l="l" t="t" r="r" b="b"/>
              <a:pathLst>
                <a:path w="5342" h="5251" extrusionOk="0">
                  <a:moveTo>
                    <a:pt x="320" y="1"/>
                  </a:moveTo>
                  <a:cubicBezTo>
                    <a:pt x="246" y="1"/>
                    <a:pt x="172" y="23"/>
                    <a:pt x="115" y="69"/>
                  </a:cubicBezTo>
                  <a:cubicBezTo>
                    <a:pt x="1" y="183"/>
                    <a:pt x="1" y="366"/>
                    <a:pt x="115" y="480"/>
                  </a:cubicBezTo>
                  <a:lnTo>
                    <a:pt x="4817" y="5182"/>
                  </a:lnTo>
                  <a:cubicBezTo>
                    <a:pt x="4885" y="5228"/>
                    <a:pt x="4954" y="5250"/>
                    <a:pt x="5022" y="5250"/>
                  </a:cubicBezTo>
                  <a:cubicBezTo>
                    <a:pt x="5091" y="5250"/>
                    <a:pt x="5159" y="5228"/>
                    <a:pt x="5228" y="5182"/>
                  </a:cubicBezTo>
                  <a:cubicBezTo>
                    <a:pt x="5342" y="5068"/>
                    <a:pt x="5342" y="4885"/>
                    <a:pt x="5228" y="4771"/>
                  </a:cubicBezTo>
                  <a:lnTo>
                    <a:pt x="526" y="69"/>
                  </a:lnTo>
                  <a:cubicBezTo>
                    <a:pt x="469" y="23"/>
                    <a:pt x="394"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2"/>
            <p:cNvSpPr/>
            <p:nvPr/>
          </p:nvSpPr>
          <p:spPr>
            <a:xfrm>
              <a:off x="7466503" y="2870362"/>
              <a:ext cx="187237" cy="187257"/>
            </a:xfrm>
            <a:custGeom>
              <a:avLst/>
              <a:gdLst/>
              <a:ahLst/>
              <a:cxnLst/>
              <a:rect l="l" t="t" r="r" b="b"/>
              <a:pathLst>
                <a:path w="9496" h="9497" extrusionOk="0">
                  <a:moveTo>
                    <a:pt x="0" y="1"/>
                  </a:moveTo>
                  <a:lnTo>
                    <a:pt x="0"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2"/>
            <p:cNvSpPr/>
            <p:nvPr/>
          </p:nvSpPr>
          <p:spPr>
            <a:xfrm>
              <a:off x="7507456" y="2912222"/>
              <a:ext cx="105331" cy="103537"/>
            </a:xfrm>
            <a:custGeom>
              <a:avLst/>
              <a:gdLst/>
              <a:ahLst/>
              <a:cxnLst/>
              <a:rect l="l" t="t" r="r" b="b"/>
              <a:pathLst>
                <a:path w="5342" h="5251" extrusionOk="0">
                  <a:moveTo>
                    <a:pt x="5022" y="1"/>
                  </a:moveTo>
                  <a:cubicBezTo>
                    <a:pt x="4948" y="1"/>
                    <a:pt x="4874" y="23"/>
                    <a:pt x="4817" y="69"/>
                  </a:cubicBezTo>
                  <a:lnTo>
                    <a:pt x="115" y="4771"/>
                  </a:lnTo>
                  <a:cubicBezTo>
                    <a:pt x="1" y="4885"/>
                    <a:pt x="1" y="5068"/>
                    <a:pt x="115" y="5182"/>
                  </a:cubicBezTo>
                  <a:cubicBezTo>
                    <a:pt x="183" y="5228"/>
                    <a:pt x="252" y="5250"/>
                    <a:pt x="320" y="5250"/>
                  </a:cubicBezTo>
                  <a:cubicBezTo>
                    <a:pt x="389" y="5250"/>
                    <a:pt x="480" y="5228"/>
                    <a:pt x="526" y="5182"/>
                  </a:cubicBezTo>
                  <a:lnTo>
                    <a:pt x="5228" y="480"/>
                  </a:lnTo>
                  <a:cubicBezTo>
                    <a:pt x="5342" y="366"/>
                    <a:pt x="5342" y="183"/>
                    <a:pt x="5228" y="69"/>
                  </a:cubicBezTo>
                  <a:cubicBezTo>
                    <a:pt x="5170" y="23"/>
                    <a:pt x="5096" y="1"/>
                    <a:pt x="50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2"/>
            <p:cNvSpPr/>
            <p:nvPr/>
          </p:nvSpPr>
          <p:spPr>
            <a:xfrm>
              <a:off x="7721687" y="2870362"/>
              <a:ext cx="187237" cy="187257"/>
            </a:xfrm>
            <a:custGeom>
              <a:avLst/>
              <a:gdLst/>
              <a:ahLst/>
              <a:cxnLst/>
              <a:rect l="l" t="t" r="r" b="b"/>
              <a:pathLst>
                <a:path w="9496" h="9497" extrusionOk="0">
                  <a:moveTo>
                    <a:pt x="0" y="1"/>
                  </a:moveTo>
                  <a:lnTo>
                    <a:pt x="0"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2"/>
            <p:cNvSpPr/>
            <p:nvPr/>
          </p:nvSpPr>
          <p:spPr>
            <a:xfrm>
              <a:off x="7772085" y="2916284"/>
              <a:ext cx="94979" cy="95413"/>
            </a:xfrm>
            <a:custGeom>
              <a:avLst/>
              <a:gdLst/>
              <a:ahLst/>
              <a:cxnLst/>
              <a:rect l="l" t="t" r="r" b="b"/>
              <a:pathLst>
                <a:path w="4817" h="4839" extrusionOk="0">
                  <a:moveTo>
                    <a:pt x="4246" y="571"/>
                  </a:moveTo>
                  <a:lnTo>
                    <a:pt x="4246" y="4268"/>
                  </a:lnTo>
                  <a:lnTo>
                    <a:pt x="571" y="4268"/>
                  </a:lnTo>
                  <a:lnTo>
                    <a:pt x="571" y="571"/>
                  </a:lnTo>
                  <a:close/>
                  <a:moveTo>
                    <a:pt x="275" y="0"/>
                  </a:moveTo>
                  <a:cubicBezTo>
                    <a:pt x="115" y="0"/>
                    <a:pt x="1" y="137"/>
                    <a:pt x="1" y="297"/>
                  </a:cubicBezTo>
                  <a:lnTo>
                    <a:pt x="1" y="4542"/>
                  </a:lnTo>
                  <a:cubicBezTo>
                    <a:pt x="1" y="4702"/>
                    <a:pt x="115" y="4839"/>
                    <a:pt x="275" y="4839"/>
                  </a:cubicBezTo>
                  <a:lnTo>
                    <a:pt x="4543" y="4839"/>
                  </a:lnTo>
                  <a:cubicBezTo>
                    <a:pt x="4680" y="4839"/>
                    <a:pt x="4817" y="4702"/>
                    <a:pt x="4817" y="4542"/>
                  </a:cubicBezTo>
                  <a:lnTo>
                    <a:pt x="4817" y="297"/>
                  </a:lnTo>
                  <a:cubicBezTo>
                    <a:pt x="4817" y="137"/>
                    <a:pt x="4680" y="0"/>
                    <a:pt x="45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2"/>
            <p:cNvSpPr/>
            <p:nvPr/>
          </p:nvSpPr>
          <p:spPr>
            <a:xfrm>
              <a:off x="7976872" y="2870362"/>
              <a:ext cx="186784" cy="187257"/>
            </a:xfrm>
            <a:custGeom>
              <a:avLst/>
              <a:gdLst/>
              <a:ahLst/>
              <a:cxnLst/>
              <a:rect l="l" t="t" r="r" b="b"/>
              <a:pathLst>
                <a:path w="9473" h="9497" extrusionOk="0">
                  <a:moveTo>
                    <a:pt x="0" y="1"/>
                  </a:moveTo>
                  <a:lnTo>
                    <a:pt x="0" y="9496"/>
                  </a:lnTo>
                  <a:lnTo>
                    <a:pt x="9473" y="9496"/>
                  </a:lnTo>
                  <a:lnTo>
                    <a:pt x="94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2"/>
            <p:cNvSpPr/>
            <p:nvPr/>
          </p:nvSpPr>
          <p:spPr>
            <a:xfrm>
              <a:off x="8022774" y="2916383"/>
              <a:ext cx="11278" cy="11160"/>
            </a:xfrm>
            <a:custGeom>
              <a:avLst/>
              <a:gdLst/>
              <a:ahLst/>
              <a:cxnLst/>
              <a:rect l="l" t="t" r="r" b="b"/>
              <a:pathLst>
                <a:path w="572" h="566" extrusionOk="0">
                  <a:moveTo>
                    <a:pt x="286" y="1"/>
                  </a:moveTo>
                  <a:cubicBezTo>
                    <a:pt x="252" y="1"/>
                    <a:pt x="217" y="6"/>
                    <a:pt x="183" y="18"/>
                  </a:cubicBezTo>
                  <a:cubicBezTo>
                    <a:pt x="137" y="41"/>
                    <a:pt x="115" y="64"/>
                    <a:pt x="92" y="86"/>
                  </a:cubicBezTo>
                  <a:cubicBezTo>
                    <a:pt x="23" y="132"/>
                    <a:pt x="1" y="223"/>
                    <a:pt x="1" y="292"/>
                  </a:cubicBezTo>
                  <a:cubicBezTo>
                    <a:pt x="1" y="337"/>
                    <a:pt x="1" y="360"/>
                    <a:pt x="23" y="406"/>
                  </a:cubicBezTo>
                  <a:cubicBezTo>
                    <a:pt x="46" y="429"/>
                    <a:pt x="69" y="452"/>
                    <a:pt x="92" y="497"/>
                  </a:cubicBezTo>
                  <a:cubicBezTo>
                    <a:pt x="137" y="543"/>
                    <a:pt x="206" y="566"/>
                    <a:pt x="297" y="566"/>
                  </a:cubicBezTo>
                  <a:cubicBezTo>
                    <a:pt x="366" y="566"/>
                    <a:pt x="434" y="543"/>
                    <a:pt x="480" y="497"/>
                  </a:cubicBezTo>
                  <a:cubicBezTo>
                    <a:pt x="548" y="429"/>
                    <a:pt x="571" y="360"/>
                    <a:pt x="571" y="292"/>
                  </a:cubicBezTo>
                  <a:cubicBezTo>
                    <a:pt x="571" y="246"/>
                    <a:pt x="571" y="223"/>
                    <a:pt x="548" y="178"/>
                  </a:cubicBezTo>
                  <a:cubicBezTo>
                    <a:pt x="526" y="132"/>
                    <a:pt x="526" y="109"/>
                    <a:pt x="480" y="86"/>
                  </a:cubicBezTo>
                  <a:cubicBezTo>
                    <a:pt x="457" y="64"/>
                    <a:pt x="434" y="41"/>
                    <a:pt x="389" y="18"/>
                  </a:cubicBezTo>
                  <a:cubicBezTo>
                    <a:pt x="354" y="6"/>
                    <a:pt x="320" y="1"/>
                    <a:pt x="2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2"/>
            <p:cNvSpPr/>
            <p:nvPr/>
          </p:nvSpPr>
          <p:spPr>
            <a:xfrm>
              <a:off x="8106495" y="2916383"/>
              <a:ext cx="11259" cy="11160"/>
            </a:xfrm>
            <a:custGeom>
              <a:avLst/>
              <a:gdLst/>
              <a:ahLst/>
              <a:cxnLst/>
              <a:rect l="l" t="t" r="r" b="b"/>
              <a:pathLst>
                <a:path w="571" h="566" extrusionOk="0">
                  <a:moveTo>
                    <a:pt x="297" y="1"/>
                  </a:moveTo>
                  <a:cubicBezTo>
                    <a:pt x="257" y="1"/>
                    <a:pt x="217" y="6"/>
                    <a:pt x="183" y="18"/>
                  </a:cubicBezTo>
                  <a:cubicBezTo>
                    <a:pt x="160" y="41"/>
                    <a:pt x="114" y="64"/>
                    <a:pt x="91" y="86"/>
                  </a:cubicBezTo>
                  <a:cubicBezTo>
                    <a:pt x="46" y="132"/>
                    <a:pt x="0" y="223"/>
                    <a:pt x="0" y="292"/>
                  </a:cubicBezTo>
                  <a:cubicBezTo>
                    <a:pt x="0" y="337"/>
                    <a:pt x="23" y="360"/>
                    <a:pt x="23" y="406"/>
                  </a:cubicBezTo>
                  <a:cubicBezTo>
                    <a:pt x="46" y="429"/>
                    <a:pt x="69" y="452"/>
                    <a:pt x="91" y="497"/>
                  </a:cubicBezTo>
                  <a:cubicBezTo>
                    <a:pt x="137" y="543"/>
                    <a:pt x="228" y="566"/>
                    <a:pt x="297" y="566"/>
                  </a:cubicBezTo>
                  <a:cubicBezTo>
                    <a:pt x="365" y="566"/>
                    <a:pt x="434" y="543"/>
                    <a:pt x="502" y="497"/>
                  </a:cubicBezTo>
                  <a:cubicBezTo>
                    <a:pt x="548" y="429"/>
                    <a:pt x="571" y="360"/>
                    <a:pt x="571" y="292"/>
                  </a:cubicBezTo>
                  <a:cubicBezTo>
                    <a:pt x="571" y="246"/>
                    <a:pt x="571" y="223"/>
                    <a:pt x="548" y="178"/>
                  </a:cubicBezTo>
                  <a:cubicBezTo>
                    <a:pt x="548" y="132"/>
                    <a:pt x="525" y="109"/>
                    <a:pt x="502" y="86"/>
                  </a:cubicBezTo>
                  <a:cubicBezTo>
                    <a:pt x="479" y="64"/>
                    <a:pt x="434" y="41"/>
                    <a:pt x="411" y="18"/>
                  </a:cubicBezTo>
                  <a:cubicBezTo>
                    <a:pt x="377" y="6"/>
                    <a:pt x="337"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2"/>
            <p:cNvSpPr/>
            <p:nvPr/>
          </p:nvSpPr>
          <p:spPr>
            <a:xfrm>
              <a:off x="8022774" y="3000202"/>
              <a:ext cx="11278" cy="11495"/>
            </a:xfrm>
            <a:custGeom>
              <a:avLst/>
              <a:gdLst/>
              <a:ahLst/>
              <a:cxnLst/>
              <a:rect l="l" t="t" r="r" b="b"/>
              <a:pathLst>
                <a:path w="572" h="583" extrusionOk="0">
                  <a:moveTo>
                    <a:pt x="286" y="1"/>
                  </a:moveTo>
                  <a:cubicBezTo>
                    <a:pt x="252" y="1"/>
                    <a:pt x="217" y="12"/>
                    <a:pt x="183" y="35"/>
                  </a:cubicBezTo>
                  <a:cubicBezTo>
                    <a:pt x="137" y="35"/>
                    <a:pt x="115" y="58"/>
                    <a:pt x="92" y="81"/>
                  </a:cubicBezTo>
                  <a:cubicBezTo>
                    <a:pt x="23" y="149"/>
                    <a:pt x="1" y="218"/>
                    <a:pt x="1" y="286"/>
                  </a:cubicBezTo>
                  <a:cubicBezTo>
                    <a:pt x="1" y="332"/>
                    <a:pt x="1" y="355"/>
                    <a:pt x="23" y="400"/>
                  </a:cubicBezTo>
                  <a:cubicBezTo>
                    <a:pt x="46" y="446"/>
                    <a:pt x="46" y="469"/>
                    <a:pt x="92" y="492"/>
                  </a:cubicBezTo>
                  <a:cubicBezTo>
                    <a:pt x="115" y="515"/>
                    <a:pt x="137" y="537"/>
                    <a:pt x="183" y="560"/>
                  </a:cubicBezTo>
                  <a:cubicBezTo>
                    <a:pt x="206" y="560"/>
                    <a:pt x="252" y="583"/>
                    <a:pt x="297" y="583"/>
                  </a:cubicBezTo>
                  <a:cubicBezTo>
                    <a:pt x="320" y="583"/>
                    <a:pt x="366" y="560"/>
                    <a:pt x="389" y="560"/>
                  </a:cubicBezTo>
                  <a:cubicBezTo>
                    <a:pt x="434" y="537"/>
                    <a:pt x="457" y="515"/>
                    <a:pt x="480" y="492"/>
                  </a:cubicBezTo>
                  <a:cubicBezTo>
                    <a:pt x="526" y="469"/>
                    <a:pt x="526" y="446"/>
                    <a:pt x="548" y="400"/>
                  </a:cubicBezTo>
                  <a:cubicBezTo>
                    <a:pt x="571" y="355"/>
                    <a:pt x="571" y="332"/>
                    <a:pt x="571" y="286"/>
                  </a:cubicBezTo>
                  <a:cubicBezTo>
                    <a:pt x="571" y="218"/>
                    <a:pt x="548" y="149"/>
                    <a:pt x="480" y="81"/>
                  </a:cubicBezTo>
                  <a:cubicBezTo>
                    <a:pt x="457" y="58"/>
                    <a:pt x="434" y="35"/>
                    <a:pt x="389" y="35"/>
                  </a:cubicBezTo>
                  <a:cubicBezTo>
                    <a:pt x="354" y="12"/>
                    <a:pt x="320" y="1"/>
                    <a:pt x="2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2"/>
            <p:cNvSpPr/>
            <p:nvPr/>
          </p:nvSpPr>
          <p:spPr>
            <a:xfrm>
              <a:off x="8106495" y="3000419"/>
              <a:ext cx="11259" cy="11278"/>
            </a:xfrm>
            <a:custGeom>
              <a:avLst/>
              <a:gdLst/>
              <a:ahLst/>
              <a:cxnLst/>
              <a:rect l="l" t="t" r="r" b="b"/>
              <a:pathLst>
                <a:path w="571" h="572" extrusionOk="0">
                  <a:moveTo>
                    <a:pt x="303" y="0"/>
                  </a:moveTo>
                  <a:cubicBezTo>
                    <a:pt x="263" y="0"/>
                    <a:pt x="223" y="8"/>
                    <a:pt x="183" y="24"/>
                  </a:cubicBezTo>
                  <a:cubicBezTo>
                    <a:pt x="160" y="24"/>
                    <a:pt x="114" y="47"/>
                    <a:pt x="91" y="70"/>
                  </a:cubicBezTo>
                  <a:cubicBezTo>
                    <a:pt x="46" y="138"/>
                    <a:pt x="0" y="207"/>
                    <a:pt x="0" y="275"/>
                  </a:cubicBezTo>
                  <a:cubicBezTo>
                    <a:pt x="0" y="321"/>
                    <a:pt x="23" y="344"/>
                    <a:pt x="23" y="389"/>
                  </a:cubicBezTo>
                  <a:cubicBezTo>
                    <a:pt x="46" y="435"/>
                    <a:pt x="69" y="458"/>
                    <a:pt x="91" y="481"/>
                  </a:cubicBezTo>
                  <a:cubicBezTo>
                    <a:pt x="114" y="504"/>
                    <a:pt x="160" y="526"/>
                    <a:pt x="183" y="549"/>
                  </a:cubicBezTo>
                  <a:cubicBezTo>
                    <a:pt x="228" y="549"/>
                    <a:pt x="251" y="572"/>
                    <a:pt x="297" y="572"/>
                  </a:cubicBezTo>
                  <a:cubicBezTo>
                    <a:pt x="365" y="572"/>
                    <a:pt x="434" y="526"/>
                    <a:pt x="502" y="481"/>
                  </a:cubicBezTo>
                  <a:cubicBezTo>
                    <a:pt x="525" y="458"/>
                    <a:pt x="548" y="435"/>
                    <a:pt x="548" y="389"/>
                  </a:cubicBezTo>
                  <a:cubicBezTo>
                    <a:pt x="571" y="344"/>
                    <a:pt x="571" y="321"/>
                    <a:pt x="571" y="275"/>
                  </a:cubicBezTo>
                  <a:cubicBezTo>
                    <a:pt x="571" y="207"/>
                    <a:pt x="548" y="138"/>
                    <a:pt x="502" y="70"/>
                  </a:cubicBezTo>
                  <a:cubicBezTo>
                    <a:pt x="443" y="26"/>
                    <a:pt x="375" y="0"/>
                    <a:pt x="3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2"/>
            <p:cNvSpPr/>
            <p:nvPr/>
          </p:nvSpPr>
          <p:spPr>
            <a:xfrm>
              <a:off x="8417479" y="1683566"/>
              <a:ext cx="831724" cy="832177"/>
            </a:xfrm>
            <a:custGeom>
              <a:avLst/>
              <a:gdLst/>
              <a:ahLst/>
              <a:cxnLst/>
              <a:rect l="l" t="t" r="r" b="b"/>
              <a:pathLst>
                <a:path w="42182" h="42205" extrusionOk="0">
                  <a:moveTo>
                    <a:pt x="2739" y="1"/>
                  </a:moveTo>
                  <a:cubicBezTo>
                    <a:pt x="1210" y="1"/>
                    <a:pt x="0" y="1233"/>
                    <a:pt x="0" y="2740"/>
                  </a:cubicBezTo>
                  <a:lnTo>
                    <a:pt x="0" y="39466"/>
                  </a:lnTo>
                  <a:cubicBezTo>
                    <a:pt x="0" y="40972"/>
                    <a:pt x="1210" y="42205"/>
                    <a:pt x="2739" y="42205"/>
                  </a:cubicBezTo>
                  <a:lnTo>
                    <a:pt x="39442" y="42205"/>
                  </a:lnTo>
                  <a:cubicBezTo>
                    <a:pt x="40949" y="42205"/>
                    <a:pt x="42181" y="40972"/>
                    <a:pt x="42181" y="39466"/>
                  </a:cubicBezTo>
                  <a:lnTo>
                    <a:pt x="42181" y="2740"/>
                  </a:lnTo>
                  <a:cubicBezTo>
                    <a:pt x="42181" y="1233"/>
                    <a:pt x="40949" y="1"/>
                    <a:pt x="39442" y="1"/>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2"/>
            <p:cNvSpPr/>
            <p:nvPr/>
          </p:nvSpPr>
          <p:spPr>
            <a:xfrm>
              <a:off x="8364814" y="1630920"/>
              <a:ext cx="831724" cy="832157"/>
            </a:xfrm>
            <a:custGeom>
              <a:avLst/>
              <a:gdLst/>
              <a:ahLst/>
              <a:cxnLst/>
              <a:rect l="l" t="t" r="r" b="b"/>
              <a:pathLst>
                <a:path w="42182" h="42204" extrusionOk="0">
                  <a:moveTo>
                    <a:pt x="2740" y="0"/>
                  </a:moveTo>
                  <a:cubicBezTo>
                    <a:pt x="1233" y="0"/>
                    <a:pt x="1" y="1233"/>
                    <a:pt x="1" y="2739"/>
                  </a:cubicBezTo>
                  <a:lnTo>
                    <a:pt x="1" y="39465"/>
                  </a:lnTo>
                  <a:cubicBezTo>
                    <a:pt x="1" y="40971"/>
                    <a:pt x="1233" y="42204"/>
                    <a:pt x="2740" y="42204"/>
                  </a:cubicBezTo>
                  <a:lnTo>
                    <a:pt x="39443" y="42204"/>
                  </a:lnTo>
                  <a:cubicBezTo>
                    <a:pt x="40972" y="42204"/>
                    <a:pt x="42182" y="40971"/>
                    <a:pt x="42182" y="39465"/>
                  </a:cubicBezTo>
                  <a:lnTo>
                    <a:pt x="42182" y="2739"/>
                  </a:lnTo>
                  <a:cubicBezTo>
                    <a:pt x="42182" y="1233"/>
                    <a:pt x="40972" y="0"/>
                    <a:pt x="394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2"/>
            <p:cNvSpPr/>
            <p:nvPr/>
          </p:nvSpPr>
          <p:spPr>
            <a:xfrm>
              <a:off x="8359411" y="1625518"/>
              <a:ext cx="842982" cy="842963"/>
            </a:xfrm>
            <a:custGeom>
              <a:avLst/>
              <a:gdLst/>
              <a:ahLst/>
              <a:cxnLst/>
              <a:rect l="l" t="t" r="r" b="b"/>
              <a:pathLst>
                <a:path w="42753" h="42752" extrusionOk="0">
                  <a:moveTo>
                    <a:pt x="39717" y="571"/>
                  </a:moveTo>
                  <a:cubicBezTo>
                    <a:pt x="41086" y="571"/>
                    <a:pt x="42182" y="1666"/>
                    <a:pt x="42182" y="3013"/>
                  </a:cubicBezTo>
                  <a:lnTo>
                    <a:pt x="42182" y="39739"/>
                  </a:lnTo>
                  <a:cubicBezTo>
                    <a:pt x="42182" y="41086"/>
                    <a:pt x="41086" y="42181"/>
                    <a:pt x="39717" y="42181"/>
                  </a:cubicBezTo>
                  <a:lnTo>
                    <a:pt x="3014" y="42181"/>
                  </a:lnTo>
                  <a:cubicBezTo>
                    <a:pt x="1667" y="42181"/>
                    <a:pt x="571" y="41086"/>
                    <a:pt x="571" y="39739"/>
                  </a:cubicBezTo>
                  <a:lnTo>
                    <a:pt x="571" y="3013"/>
                  </a:lnTo>
                  <a:cubicBezTo>
                    <a:pt x="571" y="1666"/>
                    <a:pt x="1667" y="571"/>
                    <a:pt x="3014" y="571"/>
                  </a:cubicBezTo>
                  <a:close/>
                  <a:moveTo>
                    <a:pt x="3014" y="0"/>
                  </a:moveTo>
                  <a:cubicBezTo>
                    <a:pt x="1348" y="0"/>
                    <a:pt x="1" y="1347"/>
                    <a:pt x="1" y="3013"/>
                  </a:cubicBezTo>
                  <a:lnTo>
                    <a:pt x="1" y="39739"/>
                  </a:lnTo>
                  <a:cubicBezTo>
                    <a:pt x="1" y="41405"/>
                    <a:pt x="1348" y="42752"/>
                    <a:pt x="3014" y="42752"/>
                  </a:cubicBezTo>
                  <a:lnTo>
                    <a:pt x="39717" y="42752"/>
                  </a:lnTo>
                  <a:cubicBezTo>
                    <a:pt x="41383" y="42752"/>
                    <a:pt x="42753" y="41405"/>
                    <a:pt x="42753" y="39739"/>
                  </a:cubicBezTo>
                  <a:lnTo>
                    <a:pt x="42753" y="3013"/>
                  </a:lnTo>
                  <a:cubicBezTo>
                    <a:pt x="42753" y="1347"/>
                    <a:pt x="41383" y="0"/>
                    <a:pt x="397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2"/>
            <p:cNvSpPr/>
            <p:nvPr/>
          </p:nvSpPr>
          <p:spPr>
            <a:xfrm>
              <a:off x="8428718" y="1690329"/>
              <a:ext cx="54933" cy="54026"/>
            </a:xfrm>
            <a:custGeom>
              <a:avLst/>
              <a:gdLst/>
              <a:ahLst/>
              <a:cxnLst/>
              <a:rect l="l" t="t" r="r" b="b"/>
              <a:pathLst>
                <a:path w="2786" h="2740" extrusionOk="0">
                  <a:moveTo>
                    <a:pt x="2466" y="0"/>
                  </a:moveTo>
                  <a:cubicBezTo>
                    <a:pt x="2392" y="0"/>
                    <a:pt x="2318" y="23"/>
                    <a:pt x="2261" y="69"/>
                  </a:cubicBezTo>
                  <a:lnTo>
                    <a:pt x="115" y="2237"/>
                  </a:lnTo>
                  <a:cubicBezTo>
                    <a:pt x="1" y="2351"/>
                    <a:pt x="1" y="2534"/>
                    <a:pt x="115" y="2648"/>
                  </a:cubicBezTo>
                  <a:cubicBezTo>
                    <a:pt x="161" y="2693"/>
                    <a:pt x="229" y="2739"/>
                    <a:pt x="321" y="2739"/>
                  </a:cubicBezTo>
                  <a:cubicBezTo>
                    <a:pt x="389" y="2739"/>
                    <a:pt x="457" y="2693"/>
                    <a:pt x="503" y="2648"/>
                  </a:cubicBezTo>
                  <a:lnTo>
                    <a:pt x="2672" y="479"/>
                  </a:lnTo>
                  <a:cubicBezTo>
                    <a:pt x="2786" y="365"/>
                    <a:pt x="2786" y="183"/>
                    <a:pt x="2672" y="69"/>
                  </a:cubicBezTo>
                  <a:cubicBezTo>
                    <a:pt x="2614" y="23"/>
                    <a:pt x="2540" y="0"/>
                    <a:pt x="2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2"/>
            <p:cNvSpPr/>
            <p:nvPr/>
          </p:nvSpPr>
          <p:spPr>
            <a:xfrm>
              <a:off x="8428718" y="1690329"/>
              <a:ext cx="54933" cy="54026"/>
            </a:xfrm>
            <a:custGeom>
              <a:avLst/>
              <a:gdLst/>
              <a:ahLst/>
              <a:cxnLst/>
              <a:rect l="l" t="t" r="r" b="b"/>
              <a:pathLst>
                <a:path w="2786" h="2740" extrusionOk="0">
                  <a:moveTo>
                    <a:pt x="318" y="0"/>
                  </a:moveTo>
                  <a:cubicBezTo>
                    <a:pt x="246" y="0"/>
                    <a:pt x="172" y="23"/>
                    <a:pt x="115" y="69"/>
                  </a:cubicBezTo>
                  <a:cubicBezTo>
                    <a:pt x="1" y="183"/>
                    <a:pt x="1" y="365"/>
                    <a:pt x="115" y="479"/>
                  </a:cubicBezTo>
                  <a:lnTo>
                    <a:pt x="2283" y="2648"/>
                  </a:lnTo>
                  <a:cubicBezTo>
                    <a:pt x="2329" y="2693"/>
                    <a:pt x="2398" y="2739"/>
                    <a:pt x="2466" y="2739"/>
                  </a:cubicBezTo>
                  <a:cubicBezTo>
                    <a:pt x="2557" y="2739"/>
                    <a:pt x="2626" y="2693"/>
                    <a:pt x="2672" y="2648"/>
                  </a:cubicBezTo>
                  <a:cubicBezTo>
                    <a:pt x="2786" y="2534"/>
                    <a:pt x="2786" y="2351"/>
                    <a:pt x="2672" y="2237"/>
                  </a:cubicBezTo>
                  <a:lnTo>
                    <a:pt x="503" y="69"/>
                  </a:lnTo>
                  <a:cubicBezTo>
                    <a:pt x="457" y="23"/>
                    <a:pt x="389" y="0"/>
                    <a:pt x="3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2"/>
            <p:cNvSpPr/>
            <p:nvPr/>
          </p:nvSpPr>
          <p:spPr>
            <a:xfrm>
              <a:off x="8179844" y="1858638"/>
              <a:ext cx="246646" cy="107579"/>
            </a:xfrm>
            <a:custGeom>
              <a:avLst/>
              <a:gdLst/>
              <a:ahLst/>
              <a:cxnLst/>
              <a:rect l="l" t="t" r="r" b="b"/>
              <a:pathLst>
                <a:path w="12509" h="5456" extrusionOk="0">
                  <a:moveTo>
                    <a:pt x="274" y="1"/>
                  </a:moveTo>
                  <a:cubicBezTo>
                    <a:pt x="115" y="1"/>
                    <a:pt x="1" y="138"/>
                    <a:pt x="1" y="297"/>
                  </a:cubicBezTo>
                  <a:cubicBezTo>
                    <a:pt x="1" y="457"/>
                    <a:pt x="115" y="571"/>
                    <a:pt x="274" y="571"/>
                  </a:cubicBezTo>
                  <a:cubicBezTo>
                    <a:pt x="3470" y="571"/>
                    <a:pt x="4976" y="1827"/>
                    <a:pt x="6414" y="3036"/>
                  </a:cubicBezTo>
                  <a:cubicBezTo>
                    <a:pt x="7830" y="4223"/>
                    <a:pt x="9290" y="5456"/>
                    <a:pt x="12235" y="5456"/>
                  </a:cubicBezTo>
                  <a:cubicBezTo>
                    <a:pt x="12395" y="5456"/>
                    <a:pt x="12509" y="5342"/>
                    <a:pt x="12509" y="5182"/>
                  </a:cubicBezTo>
                  <a:cubicBezTo>
                    <a:pt x="12509" y="5022"/>
                    <a:pt x="12395" y="4885"/>
                    <a:pt x="12235" y="4885"/>
                  </a:cubicBezTo>
                  <a:cubicBezTo>
                    <a:pt x="9496" y="4885"/>
                    <a:pt x="8172" y="3790"/>
                    <a:pt x="6780" y="2603"/>
                  </a:cubicBezTo>
                  <a:cubicBezTo>
                    <a:pt x="5273" y="1325"/>
                    <a:pt x="3698" y="1"/>
                    <a:pt x="2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2"/>
            <p:cNvSpPr/>
            <p:nvPr/>
          </p:nvSpPr>
          <p:spPr>
            <a:xfrm>
              <a:off x="8421068" y="1939203"/>
              <a:ext cx="42787" cy="42767"/>
            </a:xfrm>
            <a:custGeom>
              <a:avLst/>
              <a:gdLst/>
              <a:ahLst/>
              <a:cxnLst/>
              <a:rect l="l" t="t" r="r" b="b"/>
              <a:pathLst>
                <a:path w="2170" h="2169" extrusionOk="0">
                  <a:moveTo>
                    <a:pt x="1074" y="0"/>
                  </a:moveTo>
                  <a:cubicBezTo>
                    <a:pt x="480" y="0"/>
                    <a:pt x="1" y="503"/>
                    <a:pt x="1" y="1096"/>
                  </a:cubicBezTo>
                  <a:cubicBezTo>
                    <a:pt x="1" y="1689"/>
                    <a:pt x="480" y="2169"/>
                    <a:pt x="1074" y="2169"/>
                  </a:cubicBezTo>
                  <a:cubicBezTo>
                    <a:pt x="1667" y="2169"/>
                    <a:pt x="2169" y="1689"/>
                    <a:pt x="2169" y="1096"/>
                  </a:cubicBezTo>
                  <a:cubicBezTo>
                    <a:pt x="2169" y="503"/>
                    <a:pt x="1667" y="0"/>
                    <a:pt x="10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2"/>
            <p:cNvSpPr/>
            <p:nvPr/>
          </p:nvSpPr>
          <p:spPr>
            <a:xfrm>
              <a:off x="8415231" y="1933801"/>
              <a:ext cx="54026" cy="54026"/>
            </a:xfrm>
            <a:custGeom>
              <a:avLst/>
              <a:gdLst/>
              <a:ahLst/>
              <a:cxnLst/>
              <a:rect l="l" t="t" r="r" b="b"/>
              <a:pathLst>
                <a:path w="2740" h="2740" extrusionOk="0">
                  <a:moveTo>
                    <a:pt x="1370" y="571"/>
                  </a:moveTo>
                  <a:cubicBezTo>
                    <a:pt x="1826" y="571"/>
                    <a:pt x="2169" y="914"/>
                    <a:pt x="2169" y="1370"/>
                  </a:cubicBezTo>
                  <a:cubicBezTo>
                    <a:pt x="2169" y="1804"/>
                    <a:pt x="1826" y="2169"/>
                    <a:pt x="1370" y="2169"/>
                  </a:cubicBezTo>
                  <a:cubicBezTo>
                    <a:pt x="936" y="2169"/>
                    <a:pt x="571" y="1804"/>
                    <a:pt x="571" y="1370"/>
                  </a:cubicBezTo>
                  <a:cubicBezTo>
                    <a:pt x="571" y="914"/>
                    <a:pt x="936" y="571"/>
                    <a:pt x="1370" y="571"/>
                  </a:cubicBezTo>
                  <a:close/>
                  <a:moveTo>
                    <a:pt x="1370" y="0"/>
                  </a:moveTo>
                  <a:cubicBezTo>
                    <a:pt x="616" y="0"/>
                    <a:pt x="0" y="617"/>
                    <a:pt x="0" y="1370"/>
                  </a:cubicBezTo>
                  <a:cubicBezTo>
                    <a:pt x="0" y="2123"/>
                    <a:pt x="616" y="2740"/>
                    <a:pt x="1370" y="2740"/>
                  </a:cubicBezTo>
                  <a:cubicBezTo>
                    <a:pt x="2123" y="2740"/>
                    <a:pt x="2739" y="2123"/>
                    <a:pt x="2739" y="1370"/>
                  </a:cubicBezTo>
                  <a:cubicBezTo>
                    <a:pt x="2739" y="617"/>
                    <a:pt x="2123"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2"/>
            <p:cNvSpPr/>
            <p:nvPr/>
          </p:nvSpPr>
          <p:spPr>
            <a:xfrm>
              <a:off x="8142932" y="1842884"/>
              <a:ext cx="42333" cy="42787"/>
            </a:xfrm>
            <a:custGeom>
              <a:avLst/>
              <a:gdLst/>
              <a:ahLst/>
              <a:cxnLst/>
              <a:rect l="l" t="t" r="r" b="b"/>
              <a:pathLst>
                <a:path w="2147" h="2170" extrusionOk="0">
                  <a:moveTo>
                    <a:pt x="1074" y="1"/>
                  </a:moveTo>
                  <a:cubicBezTo>
                    <a:pt x="480" y="1"/>
                    <a:pt x="1" y="503"/>
                    <a:pt x="1" y="1096"/>
                  </a:cubicBezTo>
                  <a:cubicBezTo>
                    <a:pt x="1" y="1690"/>
                    <a:pt x="480" y="2169"/>
                    <a:pt x="1074" y="2169"/>
                  </a:cubicBezTo>
                  <a:cubicBezTo>
                    <a:pt x="1667" y="2169"/>
                    <a:pt x="2146" y="1690"/>
                    <a:pt x="2146" y="1096"/>
                  </a:cubicBezTo>
                  <a:cubicBezTo>
                    <a:pt x="2146" y="503"/>
                    <a:pt x="1667" y="1"/>
                    <a:pt x="10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2"/>
            <p:cNvSpPr/>
            <p:nvPr/>
          </p:nvSpPr>
          <p:spPr>
            <a:xfrm>
              <a:off x="8137096" y="1837481"/>
              <a:ext cx="54026" cy="54026"/>
            </a:xfrm>
            <a:custGeom>
              <a:avLst/>
              <a:gdLst/>
              <a:ahLst/>
              <a:cxnLst/>
              <a:rect l="l" t="t" r="r" b="b"/>
              <a:pathLst>
                <a:path w="2740" h="2740" extrusionOk="0">
                  <a:moveTo>
                    <a:pt x="1370" y="572"/>
                  </a:moveTo>
                  <a:cubicBezTo>
                    <a:pt x="1803" y="572"/>
                    <a:pt x="2169" y="914"/>
                    <a:pt x="2169" y="1370"/>
                  </a:cubicBezTo>
                  <a:cubicBezTo>
                    <a:pt x="2169" y="1804"/>
                    <a:pt x="1803" y="2169"/>
                    <a:pt x="1370" y="2169"/>
                  </a:cubicBezTo>
                  <a:cubicBezTo>
                    <a:pt x="936" y="2169"/>
                    <a:pt x="571" y="1804"/>
                    <a:pt x="571" y="1370"/>
                  </a:cubicBezTo>
                  <a:cubicBezTo>
                    <a:pt x="571" y="914"/>
                    <a:pt x="936" y="572"/>
                    <a:pt x="1370" y="572"/>
                  </a:cubicBezTo>
                  <a:close/>
                  <a:moveTo>
                    <a:pt x="1370" y="1"/>
                  </a:moveTo>
                  <a:cubicBezTo>
                    <a:pt x="616" y="1"/>
                    <a:pt x="0" y="617"/>
                    <a:pt x="0" y="1370"/>
                  </a:cubicBezTo>
                  <a:cubicBezTo>
                    <a:pt x="0" y="2124"/>
                    <a:pt x="616" y="2740"/>
                    <a:pt x="1370" y="2740"/>
                  </a:cubicBezTo>
                  <a:cubicBezTo>
                    <a:pt x="2123" y="2740"/>
                    <a:pt x="2739" y="2124"/>
                    <a:pt x="2739" y="1370"/>
                  </a:cubicBezTo>
                  <a:cubicBezTo>
                    <a:pt x="2739" y="617"/>
                    <a:pt x="2123" y="1"/>
                    <a:pt x="13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2"/>
            <p:cNvSpPr/>
            <p:nvPr/>
          </p:nvSpPr>
          <p:spPr>
            <a:xfrm>
              <a:off x="8421068" y="2071528"/>
              <a:ext cx="42787" cy="42767"/>
            </a:xfrm>
            <a:custGeom>
              <a:avLst/>
              <a:gdLst/>
              <a:ahLst/>
              <a:cxnLst/>
              <a:rect l="l" t="t" r="r" b="b"/>
              <a:pathLst>
                <a:path w="2170" h="2169" extrusionOk="0">
                  <a:moveTo>
                    <a:pt x="1074" y="0"/>
                  </a:moveTo>
                  <a:cubicBezTo>
                    <a:pt x="480" y="0"/>
                    <a:pt x="1" y="479"/>
                    <a:pt x="1" y="1073"/>
                  </a:cubicBezTo>
                  <a:cubicBezTo>
                    <a:pt x="1" y="1666"/>
                    <a:pt x="480" y="2168"/>
                    <a:pt x="1074" y="2168"/>
                  </a:cubicBezTo>
                  <a:cubicBezTo>
                    <a:pt x="1667" y="2168"/>
                    <a:pt x="2169" y="1666"/>
                    <a:pt x="2169" y="1073"/>
                  </a:cubicBezTo>
                  <a:cubicBezTo>
                    <a:pt x="2169" y="479"/>
                    <a:pt x="1667" y="0"/>
                    <a:pt x="10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2"/>
            <p:cNvSpPr/>
            <p:nvPr/>
          </p:nvSpPr>
          <p:spPr>
            <a:xfrm>
              <a:off x="8415231" y="2065671"/>
              <a:ext cx="54026" cy="54026"/>
            </a:xfrm>
            <a:custGeom>
              <a:avLst/>
              <a:gdLst/>
              <a:ahLst/>
              <a:cxnLst/>
              <a:rect l="l" t="t" r="r" b="b"/>
              <a:pathLst>
                <a:path w="2740" h="2740" extrusionOk="0">
                  <a:moveTo>
                    <a:pt x="1370" y="571"/>
                  </a:moveTo>
                  <a:cubicBezTo>
                    <a:pt x="1826" y="571"/>
                    <a:pt x="2169" y="936"/>
                    <a:pt x="2169" y="1370"/>
                  </a:cubicBezTo>
                  <a:cubicBezTo>
                    <a:pt x="2169" y="1803"/>
                    <a:pt x="1826" y="2169"/>
                    <a:pt x="1370" y="2169"/>
                  </a:cubicBezTo>
                  <a:cubicBezTo>
                    <a:pt x="936" y="2169"/>
                    <a:pt x="571" y="1803"/>
                    <a:pt x="571" y="1370"/>
                  </a:cubicBezTo>
                  <a:cubicBezTo>
                    <a:pt x="571" y="936"/>
                    <a:pt x="936" y="571"/>
                    <a:pt x="1370" y="571"/>
                  </a:cubicBezTo>
                  <a:close/>
                  <a:moveTo>
                    <a:pt x="1370" y="0"/>
                  </a:moveTo>
                  <a:cubicBezTo>
                    <a:pt x="616" y="0"/>
                    <a:pt x="0" y="617"/>
                    <a:pt x="0" y="1370"/>
                  </a:cubicBezTo>
                  <a:cubicBezTo>
                    <a:pt x="0" y="2123"/>
                    <a:pt x="616" y="2739"/>
                    <a:pt x="1370" y="2739"/>
                  </a:cubicBezTo>
                  <a:cubicBezTo>
                    <a:pt x="2123" y="2739"/>
                    <a:pt x="2739" y="2123"/>
                    <a:pt x="2739" y="1370"/>
                  </a:cubicBezTo>
                  <a:cubicBezTo>
                    <a:pt x="2739" y="617"/>
                    <a:pt x="2123"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2"/>
            <p:cNvSpPr/>
            <p:nvPr/>
          </p:nvSpPr>
          <p:spPr>
            <a:xfrm>
              <a:off x="8142932" y="2071528"/>
              <a:ext cx="42333" cy="42767"/>
            </a:xfrm>
            <a:custGeom>
              <a:avLst/>
              <a:gdLst/>
              <a:ahLst/>
              <a:cxnLst/>
              <a:rect l="l" t="t" r="r" b="b"/>
              <a:pathLst>
                <a:path w="2147" h="2169" extrusionOk="0">
                  <a:moveTo>
                    <a:pt x="1074" y="0"/>
                  </a:moveTo>
                  <a:cubicBezTo>
                    <a:pt x="480" y="0"/>
                    <a:pt x="1" y="479"/>
                    <a:pt x="1" y="1073"/>
                  </a:cubicBezTo>
                  <a:cubicBezTo>
                    <a:pt x="1" y="1666"/>
                    <a:pt x="480" y="2168"/>
                    <a:pt x="1074" y="2168"/>
                  </a:cubicBezTo>
                  <a:cubicBezTo>
                    <a:pt x="1667" y="2168"/>
                    <a:pt x="2146" y="1666"/>
                    <a:pt x="2146" y="1073"/>
                  </a:cubicBezTo>
                  <a:cubicBezTo>
                    <a:pt x="2146" y="479"/>
                    <a:pt x="1667" y="0"/>
                    <a:pt x="10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2"/>
            <p:cNvSpPr/>
            <p:nvPr/>
          </p:nvSpPr>
          <p:spPr>
            <a:xfrm>
              <a:off x="8137096" y="2065671"/>
              <a:ext cx="54026" cy="54026"/>
            </a:xfrm>
            <a:custGeom>
              <a:avLst/>
              <a:gdLst/>
              <a:ahLst/>
              <a:cxnLst/>
              <a:rect l="l" t="t" r="r" b="b"/>
              <a:pathLst>
                <a:path w="2740" h="2740" extrusionOk="0">
                  <a:moveTo>
                    <a:pt x="1370" y="571"/>
                  </a:moveTo>
                  <a:cubicBezTo>
                    <a:pt x="1803" y="571"/>
                    <a:pt x="2169" y="936"/>
                    <a:pt x="2169" y="1370"/>
                  </a:cubicBezTo>
                  <a:cubicBezTo>
                    <a:pt x="2169" y="1803"/>
                    <a:pt x="1803" y="2169"/>
                    <a:pt x="1370" y="2169"/>
                  </a:cubicBezTo>
                  <a:cubicBezTo>
                    <a:pt x="936" y="2169"/>
                    <a:pt x="571" y="1803"/>
                    <a:pt x="571" y="1370"/>
                  </a:cubicBezTo>
                  <a:cubicBezTo>
                    <a:pt x="571" y="936"/>
                    <a:pt x="936" y="571"/>
                    <a:pt x="1370" y="571"/>
                  </a:cubicBezTo>
                  <a:close/>
                  <a:moveTo>
                    <a:pt x="1370" y="0"/>
                  </a:moveTo>
                  <a:cubicBezTo>
                    <a:pt x="616" y="0"/>
                    <a:pt x="0" y="617"/>
                    <a:pt x="0" y="1370"/>
                  </a:cubicBezTo>
                  <a:cubicBezTo>
                    <a:pt x="0" y="2123"/>
                    <a:pt x="616" y="2739"/>
                    <a:pt x="1370" y="2739"/>
                  </a:cubicBezTo>
                  <a:cubicBezTo>
                    <a:pt x="2123" y="2739"/>
                    <a:pt x="2739" y="2123"/>
                    <a:pt x="2739" y="1370"/>
                  </a:cubicBezTo>
                  <a:cubicBezTo>
                    <a:pt x="2739" y="617"/>
                    <a:pt x="2123"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2"/>
            <p:cNvSpPr/>
            <p:nvPr/>
          </p:nvSpPr>
          <p:spPr>
            <a:xfrm>
              <a:off x="8179844" y="2087262"/>
              <a:ext cx="246646" cy="11278"/>
            </a:xfrm>
            <a:custGeom>
              <a:avLst/>
              <a:gdLst/>
              <a:ahLst/>
              <a:cxnLst/>
              <a:rect l="l" t="t" r="r" b="b"/>
              <a:pathLst>
                <a:path w="12509" h="572" extrusionOk="0">
                  <a:moveTo>
                    <a:pt x="274" y="1"/>
                  </a:moveTo>
                  <a:cubicBezTo>
                    <a:pt x="115" y="1"/>
                    <a:pt x="1" y="115"/>
                    <a:pt x="1" y="275"/>
                  </a:cubicBezTo>
                  <a:cubicBezTo>
                    <a:pt x="1" y="435"/>
                    <a:pt x="115" y="572"/>
                    <a:pt x="274" y="572"/>
                  </a:cubicBezTo>
                  <a:lnTo>
                    <a:pt x="12235" y="572"/>
                  </a:lnTo>
                  <a:cubicBezTo>
                    <a:pt x="12395" y="572"/>
                    <a:pt x="12509" y="435"/>
                    <a:pt x="12509" y="275"/>
                  </a:cubicBezTo>
                  <a:cubicBezTo>
                    <a:pt x="12509" y="115"/>
                    <a:pt x="12395" y="1"/>
                    <a:pt x="122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2"/>
            <p:cNvSpPr/>
            <p:nvPr/>
          </p:nvSpPr>
          <p:spPr>
            <a:xfrm>
              <a:off x="8179844" y="2219133"/>
              <a:ext cx="246646" cy="107579"/>
            </a:xfrm>
            <a:custGeom>
              <a:avLst/>
              <a:gdLst/>
              <a:ahLst/>
              <a:cxnLst/>
              <a:rect l="l" t="t" r="r" b="b"/>
              <a:pathLst>
                <a:path w="12509" h="5456" extrusionOk="0">
                  <a:moveTo>
                    <a:pt x="12235" y="1"/>
                  </a:moveTo>
                  <a:cubicBezTo>
                    <a:pt x="9290" y="1"/>
                    <a:pt x="7830" y="1233"/>
                    <a:pt x="6414" y="2420"/>
                  </a:cubicBezTo>
                  <a:cubicBezTo>
                    <a:pt x="4976" y="3630"/>
                    <a:pt x="3470" y="4885"/>
                    <a:pt x="274" y="4885"/>
                  </a:cubicBezTo>
                  <a:cubicBezTo>
                    <a:pt x="115" y="4885"/>
                    <a:pt x="1" y="5022"/>
                    <a:pt x="1" y="5182"/>
                  </a:cubicBezTo>
                  <a:cubicBezTo>
                    <a:pt x="1" y="5342"/>
                    <a:pt x="115" y="5456"/>
                    <a:pt x="274" y="5456"/>
                  </a:cubicBezTo>
                  <a:cubicBezTo>
                    <a:pt x="3698" y="5456"/>
                    <a:pt x="5273" y="4132"/>
                    <a:pt x="6780" y="2854"/>
                  </a:cubicBezTo>
                  <a:cubicBezTo>
                    <a:pt x="8172" y="1690"/>
                    <a:pt x="9496" y="571"/>
                    <a:pt x="12235" y="571"/>
                  </a:cubicBezTo>
                  <a:cubicBezTo>
                    <a:pt x="12395" y="571"/>
                    <a:pt x="12509" y="457"/>
                    <a:pt x="12509" y="297"/>
                  </a:cubicBezTo>
                  <a:cubicBezTo>
                    <a:pt x="12509" y="138"/>
                    <a:pt x="12395" y="1"/>
                    <a:pt x="122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2"/>
            <p:cNvSpPr/>
            <p:nvPr/>
          </p:nvSpPr>
          <p:spPr>
            <a:xfrm>
              <a:off x="8421068" y="2203378"/>
              <a:ext cx="42787" cy="42787"/>
            </a:xfrm>
            <a:custGeom>
              <a:avLst/>
              <a:gdLst/>
              <a:ahLst/>
              <a:cxnLst/>
              <a:rect l="l" t="t" r="r" b="b"/>
              <a:pathLst>
                <a:path w="2170" h="2170" extrusionOk="0">
                  <a:moveTo>
                    <a:pt x="1074" y="1"/>
                  </a:moveTo>
                  <a:cubicBezTo>
                    <a:pt x="480" y="1"/>
                    <a:pt x="1" y="503"/>
                    <a:pt x="1" y="1096"/>
                  </a:cubicBezTo>
                  <a:cubicBezTo>
                    <a:pt x="1" y="1690"/>
                    <a:pt x="480" y="2169"/>
                    <a:pt x="1074" y="2169"/>
                  </a:cubicBezTo>
                  <a:cubicBezTo>
                    <a:pt x="1667" y="2169"/>
                    <a:pt x="2169" y="1690"/>
                    <a:pt x="2169" y="1096"/>
                  </a:cubicBezTo>
                  <a:cubicBezTo>
                    <a:pt x="2169" y="503"/>
                    <a:pt x="1667" y="1"/>
                    <a:pt x="10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2"/>
            <p:cNvSpPr/>
            <p:nvPr/>
          </p:nvSpPr>
          <p:spPr>
            <a:xfrm>
              <a:off x="8415231" y="2197976"/>
              <a:ext cx="54026" cy="54026"/>
            </a:xfrm>
            <a:custGeom>
              <a:avLst/>
              <a:gdLst/>
              <a:ahLst/>
              <a:cxnLst/>
              <a:rect l="l" t="t" r="r" b="b"/>
              <a:pathLst>
                <a:path w="2740" h="2740" extrusionOk="0">
                  <a:moveTo>
                    <a:pt x="1370" y="572"/>
                  </a:moveTo>
                  <a:cubicBezTo>
                    <a:pt x="1826" y="572"/>
                    <a:pt x="2169" y="937"/>
                    <a:pt x="2169" y="1370"/>
                  </a:cubicBezTo>
                  <a:cubicBezTo>
                    <a:pt x="2169" y="1804"/>
                    <a:pt x="1826" y="2169"/>
                    <a:pt x="1370" y="2169"/>
                  </a:cubicBezTo>
                  <a:cubicBezTo>
                    <a:pt x="936" y="2169"/>
                    <a:pt x="571" y="1804"/>
                    <a:pt x="571" y="1370"/>
                  </a:cubicBezTo>
                  <a:cubicBezTo>
                    <a:pt x="571" y="937"/>
                    <a:pt x="936" y="572"/>
                    <a:pt x="1370" y="572"/>
                  </a:cubicBezTo>
                  <a:close/>
                  <a:moveTo>
                    <a:pt x="1370" y="1"/>
                  </a:moveTo>
                  <a:cubicBezTo>
                    <a:pt x="616" y="1"/>
                    <a:pt x="0" y="617"/>
                    <a:pt x="0" y="1370"/>
                  </a:cubicBezTo>
                  <a:cubicBezTo>
                    <a:pt x="0" y="2124"/>
                    <a:pt x="616" y="2740"/>
                    <a:pt x="1370" y="2740"/>
                  </a:cubicBezTo>
                  <a:cubicBezTo>
                    <a:pt x="2123" y="2740"/>
                    <a:pt x="2739" y="2124"/>
                    <a:pt x="2739" y="1370"/>
                  </a:cubicBezTo>
                  <a:cubicBezTo>
                    <a:pt x="2739" y="617"/>
                    <a:pt x="2123" y="1"/>
                    <a:pt x="13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2"/>
            <p:cNvSpPr/>
            <p:nvPr/>
          </p:nvSpPr>
          <p:spPr>
            <a:xfrm>
              <a:off x="8142932" y="2299698"/>
              <a:ext cx="42333" cy="42767"/>
            </a:xfrm>
            <a:custGeom>
              <a:avLst/>
              <a:gdLst/>
              <a:ahLst/>
              <a:cxnLst/>
              <a:rect l="l" t="t" r="r" b="b"/>
              <a:pathLst>
                <a:path w="2147" h="2169" extrusionOk="0">
                  <a:moveTo>
                    <a:pt x="1074" y="0"/>
                  </a:moveTo>
                  <a:cubicBezTo>
                    <a:pt x="480" y="0"/>
                    <a:pt x="1" y="503"/>
                    <a:pt x="1" y="1096"/>
                  </a:cubicBezTo>
                  <a:cubicBezTo>
                    <a:pt x="1" y="1689"/>
                    <a:pt x="480" y="2169"/>
                    <a:pt x="1074" y="2169"/>
                  </a:cubicBezTo>
                  <a:cubicBezTo>
                    <a:pt x="1667" y="2169"/>
                    <a:pt x="2146" y="1689"/>
                    <a:pt x="2146" y="1096"/>
                  </a:cubicBezTo>
                  <a:cubicBezTo>
                    <a:pt x="2146" y="503"/>
                    <a:pt x="1667" y="0"/>
                    <a:pt x="10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2"/>
            <p:cNvSpPr/>
            <p:nvPr/>
          </p:nvSpPr>
          <p:spPr>
            <a:xfrm>
              <a:off x="8137096" y="2294296"/>
              <a:ext cx="54026" cy="54026"/>
            </a:xfrm>
            <a:custGeom>
              <a:avLst/>
              <a:gdLst/>
              <a:ahLst/>
              <a:cxnLst/>
              <a:rect l="l" t="t" r="r" b="b"/>
              <a:pathLst>
                <a:path w="2740" h="2740" extrusionOk="0">
                  <a:moveTo>
                    <a:pt x="1370" y="571"/>
                  </a:moveTo>
                  <a:cubicBezTo>
                    <a:pt x="1803" y="571"/>
                    <a:pt x="2169" y="936"/>
                    <a:pt x="2169" y="1370"/>
                  </a:cubicBezTo>
                  <a:cubicBezTo>
                    <a:pt x="2169" y="1804"/>
                    <a:pt x="1803" y="2169"/>
                    <a:pt x="1370" y="2169"/>
                  </a:cubicBezTo>
                  <a:cubicBezTo>
                    <a:pt x="936" y="2169"/>
                    <a:pt x="571" y="1804"/>
                    <a:pt x="571" y="1370"/>
                  </a:cubicBezTo>
                  <a:cubicBezTo>
                    <a:pt x="571" y="936"/>
                    <a:pt x="936" y="571"/>
                    <a:pt x="1370" y="571"/>
                  </a:cubicBezTo>
                  <a:close/>
                  <a:moveTo>
                    <a:pt x="1370" y="1"/>
                  </a:moveTo>
                  <a:cubicBezTo>
                    <a:pt x="616" y="1"/>
                    <a:pt x="0" y="617"/>
                    <a:pt x="0" y="1370"/>
                  </a:cubicBezTo>
                  <a:cubicBezTo>
                    <a:pt x="0" y="2123"/>
                    <a:pt x="616" y="2740"/>
                    <a:pt x="1370" y="2740"/>
                  </a:cubicBezTo>
                  <a:cubicBezTo>
                    <a:pt x="2123" y="2740"/>
                    <a:pt x="2739" y="2123"/>
                    <a:pt x="2739" y="1370"/>
                  </a:cubicBezTo>
                  <a:cubicBezTo>
                    <a:pt x="2739" y="617"/>
                    <a:pt x="2123" y="1"/>
                    <a:pt x="13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2"/>
            <p:cNvSpPr/>
            <p:nvPr/>
          </p:nvSpPr>
          <p:spPr>
            <a:xfrm>
              <a:off x="6075826" y="3424838"/>
              <a:ext cx="945139" cy="512182"/>
            </a:xfrm>
            <a:custGeom>
              <a:avLst/>
              <a:gdLst/>
              <a:ahLst/>
              <a:cxnLst/>
              <a:rect l="l" t="t" r="r" b="b"/>
              <a:pathLst>
                <a:path w="47934" h="25976" extrusionOk="0">
                  <a:moveTo>
                    <a:pt x="2739" y="1"/>
                  </a:moveTo>
                  <a:cubicBezTo>
                    <a:pt x="1233" y="1"/>
                    <a:pt x="0" y="1210"/>
                    <a:pt x="0" y="2740"/>
                  </a:cubicBezTo>
                  <a:lnTo>
                    <a:pt x="0" y="23237"/>
                  </a:lnTo>
                  <a:cubicBezTo>
                    <a:pt x="0" y="24743"/>
                    <a:pt x="1233" y="25976"/>
                    <a:pt x="2739" y="25976"/>
                  </a:cubicBezTo>
                  <a:lnTo>
                    <a:pt x="45194" y="25976"/>
                  </a:lnTo>
                  <a:cubicBezTo>
                    <a:pt x="46701" y="25976"/>
                    <a:pt x="47933" y="24743"/>
                    <a:pt x="47933" y="23237"/>
                  </a:cubicBezTo>
                  <a:lnTo>
                    <a:pt x="47933" y="2740"/>
                  </a:lnTo>
                  <a:cubicBezTo>
                    <a:pt x="47933" y="1210"/>
                    <a:pt x="46701" y="1"/>
                    <a:pt x="45194" y="1"/>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2"/>
            <p:cNvSpPr/>
            <p:nvPr/>
          </p:nvSpPr>
          <p:spPr>
            <a:xfrm>
              <a:off x="6023614" y="3372192"/>
              <a:ext cx="945139" cy="512182"/>
            </a:xfrm>
            <a:custGeom>
              <a:avLst/>
              <a:gdLst/>
              <a:ahLst/>
              <a:cxnLst/>
              <a:rect l="l" t="t" r="r" b="b"/>
              <a:pathLst>
                <a:path w="47934" h="25976" extrusionOk="0">
                  <a:moveTo>
                    <a:pt x="2740" y="0"/>
                  </a:moveTo>
                  <a:cubicBezTo>
                    <a:pt x="1210" y="0"/>
                    <a:pt x="1" y="1233"/>
                    <a:pt x="1" y="2739"/>
                  </a:cubicBezTo>
                  <a:lnTo>
                    <a:pt x="1" y="23236"/>
                  </a:lnTo>
                  <a:cubicBezTo>
                    <a:pt x="1" y="24743"/>
                    <a:pt x="1210" y="25975"/>
                    <a:pt x="2740" y="25975"/>
                  </a:cubicBezTo>
                  <a:lnTo>
                    <a:pt x="45195" y="25975"/>
                  </a:lnTo>
                  <a:cubicBezTo>
                    <a:pt x="46701" y="25975"/>
                    <a:pt x="47934" y="24743"/>
                    <a:pt x="47934" y="23236"/>
                  </a:cubicBezTo>
                  <a:lnTo>
                    <a:pt x="47934" y="2739"/>
                  </a:lnTo>
                  <a:cubicBezTo>
                    <a:pt x="47934" y="1233"/>
                    <a:pt x="46701" y="0"/>
                    <a:pt x="451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2"/>
            <p:cNvSpPr/>
            <p:nvPr/>
          </p:nvSpPr>
          <p:spPr>
            <a:xfrm>
              <a:off x="6017758" y="3366789"/>
              <a:ext cx="956397" cy="523421"/>
            </a:xfrm>
            <a:custGeom>
              <a:avLst/>
              <a:gdLst/>
              <a:ahLst/>
              <a:cxnLst/>
              <a:rect l="l" t="t" r="r" b="b"/>
              <a:pathLst>
                <a:path w="48505" h="26546" extrusionOk="0">
                  <a:moveTo>
                    <a:pt x="45492" y="571"/>
                  </a:moveTo>
                  <a:cubicBezTo>
                    <a:pt x="46838" y="571"/>
                    <a:pt x="47934" y="1666"/>
                    <a:pt x="47934" y="3013"/>
                  </a:cubicBezTo>
                  <a:lnTo>
                    <a:pt x="47934" y="23510"/>
                  </a:lnTo>
                  <a:cubicBezTo>
                    <a:pt x="47934" y="24857"/>
                    <a:pt x="46838" y="25975"/>
                    <a:pt x="45492" y="25975"/>
                  </a:cubicBezTo>
                  <a:lnTo>
                    <a:pt x="3037" y="25975"/>
                  </a:lnTo>
                  <a:cubicBezTo>
                    <a:pt x="1667" y="25975"/>
                    <a:pt x="571" y="24857"/>
                    <a:pt x="571" y="23510"/>
                  </a:cubicBezTo>
                  <a:lnTo>
                    <a:pt x="571" y="3013"/>
                  </a:lnTo>
                  <a:cubicBezTo>
                    <a:pt x="571" y="1666"/>
                    <a:pt x="1667" y="571"/>
                    <a:pt x="3037" y="571"/>
                  </a:cubicBezTo>
                  <a:close/>
                  <a:moveTo>
                    <a:pt x="3037" y="0"/>
                  </a:moveTo>
                  <a:cubicBezTo>
                    <a:pt x="1370" y="0"/>
                    <a:pt x="1" y="1347"/>
                    <a:pt x="1" y="3013"/>
                  </a:cubicBezTo>
                  <a:lnTo>
                    <a:pt x="1" y="23510"/>
                  </a:lnTo>
                  <a:cubicBezTo>
                    <a:pt x="1" y="25176"/>
                    <a:pt x="1370" y="26546"/>
                    <a:pt x="3037" y="26546"/>
                  </a:cubicBezTo>
                  <a:lnTo>
                    <a:pt x="45492" y="26546"/>
                  </a:lnTo>
                  <a:cubicBezTo>
                    <a:pt x="47158" y="26546"/>
                    <a:pt x="48505" y="25176"/>
                    <a:pt x="48505" y="23510"/>
                  </a:cubicBezTo>
                  <a:lnTo>
                    <a:pt x="48505" y="3013"/>
                  </a:lnTo>
                  <a:cubicBezTo>
                    <a:pt x="48505" y="1347"/>
                    <a:pt x="47158" y="0"/>
                    <a:pt x="454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2"/>
            <p:cNvSpPr/>
            <p:nvPr/>
          </p:nvSpPr>
          <p:spPr>
            <a:xfrm>
              <a:off x="6087519" y="3431246"/>
              <a:ext cx="54933" cy="53927"/>
            </a:xfrm>
            <a:custGeom>
              <a:avLst/>
              <a:gdLst/>
              <a:ahLst/>
              <a:cxnLst/>
              <a:rect l="l" t="t" r="r" b="b"/>
              <a:pathLst>
                <a:path w="2786" h="2735" extrusionOk="0">
                  <a:moveTo>
                    <a:pt x="2466" y="1"/>
                  </a:moveTo>
                  <a:cubicBezTo>
                    <a:pt x="2392" y="1"/>
                    <a:pt x="2317" y="29"/>
                    <a:pt x="2260" y="86"/>
                  </a:cubicBezTo>
                  <a:lnTo>
                    <a:pt x="92" y="2255"/>
                  </a:lnTo>
                  <a:cubicBezTo>
                    <a:pt x="1" y="2369"/>
                    <a:pt x="1" y="2552"/>
                    <a:pt x="92" y="2643"/>
                  </a:cubicBezTo>
                  <a:cubicBezTo>
                    <a:pt x="160" y="2711"/>
                    <a:pt x="229" y="2734"/>
                    <a:pt x="297" y="2734"/>
                  </a:cubicBezTo>
                  <a:cubicBezTo>
                    <a:pt x="366" y="2734"/>
                    <a:pt x="457" y="2711"/>
                    <a:pt x="503" y="2643"/>
                  </a:cubicBezTo>
                  <a:lnTo>
                    <a:pt x="2671" y="497"/>
                  </a:lnTo>
                  <a:cubicBezTo>
                    <a:pt x="2785" y="383"/>
                    <a:pt x="2785" y="201"/>
                    <a:pt x="2671" y="86"/>
                  </a:cubicBezTo>
                  <a:cubicBezTo>
                    <a:pt x="2614" y="29"/>
                    <a:pt x="2540" y="1"/>
                    <a:pt x="24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2"/>
            <p:cNvSpPr/>
            <p:nvPr/>
          </p:nvSpPr>
          <p:spPr>
            <a:xfrm>
              <a:off x="6087519" y="3431246"/>
              <a:ext cx="54933" cy="53927"/>
            </a:xfrm>
            <a:custGeom>
              <a:avLst/>
              <a:gdLst/>
              <a:ahLst/>
              <a:cxnLst/>
              <a:rect l="l" t="t" r="r" b="b"/>
              <a:pathLst>
                <a:path w="2786" h="2735" extrusionOk="0">
                  <a:moveTo>
                    <a:pt x="297" y="1"/>
                  </a:moveTo>
                  <a:cubicBezTo>
                    <a:pt x="223" y="1"/>
                    <a:pt x="149" y="29"/>
                    <a:pt x="92" y="86"/>
                  </a:cubicBezTo>
                  <a:cubicBezTo>
                    <a:pt x="1" y="201"/>
                    <a:pt x="1" y="383"/>
                    <a:pt x="92" y="497"/>
                  </a:cubicBezTo>
                  <a:lnTo>
                    <a:pt x="2260" y="2643"/>
                  </a:lnTo>
                  <a:cubicBezTo>
                    <a:pt x="2329" y="2711"/>
                    <a:pt x="2397" y="2734"/>
                    <a:pt x="2466" y="2734"/>
                  </a:cubicBezTo>
                  <a:cubicBezTo>
                    <a:pt x="2534" y="2734"/>
                    <a:pt x="2603" y="2711"/>
                    <a:pt x="2671" y="2643"/>
                  </a:cubicBezTo>
                  <a:cubicBezTo>
                    <a:pt x="2785" y="2552"/>
                    <a:pt x="2785" y="2369"/>
                    <a:pt x="2671" y="2255"/>
                  </a:cubicBezTo>
                  <a:lnTo>
                    <a:pt x="503" y="86"/>
                  </a:lnTo>
                  <a:cubicBezTo>
                    <a:pt x="446" y="29"/>
                    <a:pt x="372"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2"/>
            <p:cNvSpPr/>
            <p:nvPr/>
          </p:nvSpPr>
          <p:spPr>
            <a:xfrm>
              <a:off x="6309854" y="3097192"/>
              <a:ext cx="194434" cy="308756"/>
            </a:xfrm>
            <a:custGeom>
              <a:avLst/>
              <a:gdLst/>
              <a:ahLst/>
              <a:cxnLst/>
              <a:rect l="l" t="t" r="r" b="b"/>
              <a:pathLst>
                <a:path w="9861" h="15659" extrusionOk="0">
                  <a:moveTo>
                    <a:pt x="297" y="1"/>
                  </a:moveTo>
                  <a:cubicBezTo>
                    <a:pt x="137" y="1"/>
                    <a:pt x="0" y="115"/>
                    <a:pt x="0" y="275"/>
                  </a:cubicBezTo>
                  <a:cubicBezTo>
                    <a:pt x="0" y="434"/>
                    <a:pt x="137" y="571"/>
                    <a:pt x="297" y="571"/>
                  </a:cubicBezTo>
                  <a:lnTo>
                    <a:pt x="1553" y="571"/>
                  </a:lnTo>
                  <a:cubicBezTo>
                    <a:pt x="3127" y="571"/>
                    <a:pt x="4406" y="1850"/>
                    <a:pt x="4406" y="3425"/>
                  </a:cubicBezTo>
                  <a:cubicBezTo>
                    <a:pt x="4406" y="6826"/>
                    <a:pt x="5730" y="8400"/>
                    <a:pt x="7008" y="9930"/>
                  </a:cubicBezTo>
                  <a:cubicBezTo>
                    <a:pt x="8172" y="11322"/>
                    <a:pt x="9290" y="12646"/>
                    <a:pt x="9290" y="15362"/>
                  </a:cubicBezTo>
                  <a:cubicBezTo>
                    <a:pt x="9290" y="15522"/>
                    <a:pt x="9404" y="15659"/>
                    <a:pt x="9564" y="15659"/>
                  </a:cubicBezTo>
                  <a:cubicBezTo>
                    <a:pt x="9724" y="15659"/>
                    <a:pt x="9861" y="15522"/>
                    <a:pt x="9861" y="15362"/>
                  </a:cubicBezTo>
                  <a:cubicBezTo>
                    <a:pt x="9861" y="12441"/>
                    <a:pt x="8628" y="10980"/>
                    <a:pt x="7441" y="9565"/>
                  </a:cubicBezTo>
                  <a:cubicBezTo>
                    <a:pt x="6232" y="8104"/>
                    <a:pt x="4976" y="6620"/>
                    <a:pt x="4976" y="3425"/>
                  </a:cubicBezTo>
                  <a:cubicBezTo>
                    <a:pt x="4976" y="1530"/>
                    <a:pt x="3424" y="1"/>
                    <a:pt x="15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2"/>
            <p:cNvSpPr/>
            <p:nvPr/>
          </p:nvSpPr>
          <p:spPr>
            <a:xfrm>
              <a:off x="6477275" y="3400092"/>
              <a:ext cx="42767" cy="42767"/>
            </a:xfrm>
            <a:custGeom>
              <a:avLst/>
              <a:gdLst/>
              <a:ahLst/>
              <a:cxnLst/>
              <a:rect l="l" t="t" r="r" b="b"/>
              <a:pathLst>
                <a:path w="2169" h="2169" extrusionOk="0">
                  <a:moveTo>
                    <a:pt x="1073" y="0"/>
                  </a:moveTo>
                  <a:cubicBezTo>
                    <a:pt x="480" y="0"/>
                    <a:pt x="0" y="502"/>
                    <a:pt x="0" y="1096"/>
                  </a:cubicBezTo>
                  <a:cubicBezTo>
                    <a:pt x="0" y="1689"/>
                    <a:pt x="480" y="2169"/>
                    <a:pt x="1073" y="2169"/>
                  </a:cubicBezTo>
                  <a:cubicBezTo>
                    <a:pt x="1667" y="2169"/>
                    <a:pt x="2169" y="1689"/>
                    <a:pt x="2169" y="1096"/>
                  </a:cubicBezTo>
                  <a:cubicBezTo>
                    <a:pt x="2169" y="502"/>
                    <a:pt x="1667" y="0"/>
                    <a:pt x="10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2"/>
            <p:cNvSpPr/>
            <p:nvPr/>
          </p:nvSpPr>
          <p:spPr>
            <a:xfrm>
              <a:off x="6471419" y="3394690"/>
              <a:ext cx="54026" cy="54026"/>
            </a:xfrm>
            <a:custGeom>
              <a:avLst/>
              <a:gdLst/>
              <a:ahLst/>
              <a:cxnLst/>
              <a:rect l="l" t="t" r="r" b="b"/>
              <a:pathLst>
                <a:path w="2740" h="2740" extrusionOk="0">
                  <a:moveTo>
                    <a:pt x="1370" y="571"/>
                  </a:moveTo>
                  <a:cubicBezTo>
                    <a:pt x="1827" y="571"/>
                    <a:pt x="2169" y="936"/>
                    <a:pt x="2169" y="1370"/>
                  </a:cubicBezTo>
                  <a:cubicBezTo>
                    <a:pt x="2169" y="1803"/>
                    <a:pt x="1827" y="2169"/>
                    <a:pt x="1370" y="2169"/>
                  </a:cubicBezTo>
                  <a:cubicBezTo>
                    <a:pt x="937" y="2169"/>
                    <a:pt x="571" y="1803"/>
                    <a:pt x="571" y="1370"/>
                  </a:cubicBezTo>
                  <a:cubicBezTo>
                    <a:pt x="571" y="936"/>
                    <a:pt x="937" y="571"/>
                    <a:pt x="1370" y="571"/>
                  </a:cubicBezTo>
                  <a:close/>
                  <a:moveTo>
                    <a:pt x="1370" y="0"/>
                  </a:moveTo>
                  <a:cubicBezTo>
                    <a:pt x="617" y="0"/>
                    <a:pt x="1" y="617"/>
                    <a:pt x="1" y="1370"/>
                  </a:cubicBezTo>
                  <a:cubicBezTo>
                    <a:pt x="1" y="2123"/>
                    <a:pt x="617" y="2739"/>
                    <a:pt x="1370" y="2739"/>
                  </a:cubicBezTo>
                  <a:cubicBezTo>
                    <a:pt x="2123" y="2739"/>
                    <a:pt x="2740" y="2123"/>
                    <a:pt x="2740" y="1370"/>
                  </a:cubicBezTo>
                  <a:cubicBezTo>
                    <a:pt x="2740" y="617"/>
                    <a:pt x="2123"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2"/>
            <p:cNvSpPr/>
            <p:nvPr/>
          </p:nvSpPr>
          <p:spPr>
            <a:xfrm>
              <a:off x="6272942" y="3081438"/>
              <a:ext cx="42787" cy="42787"/>
            </a:xfrm>
            <a:custGeom>
              <a:avLst/>
              <a:gdLst/>
              <a:ahLst/>
              <a:cxnLst/>
              <a:rect l="l" t="t" r="r" b="b"/>
              <a:pathLst>
                <a:path w="2170" h="2170" extrusionOk="0">
                  <a:moveTo>
                    <a:pt x="1096" y="1"/>
                  </a:moveTo>
                  <a:cubicBezTo>
                    <a:pt x="480" y="1"/>
                    <a:pt x="1" y="480"/>
                    <a:pt x="1" y="1074"/>
                  </a:cubicBezTo>
                  <a:cubicBezTo>
                    <a:pt x="1" y="1667"/>
                    <a:pt x="480" y="2169"/>
                    <a:pt x="1096" y="2169"/>
                  </a:cubicBezTo>
                  <a:cubicBezTo>
                    <a:pt x="1690" y="2169"/>
                    <a:pt x="2169" y="1667"/>
                    <a:pt x="2169" y="1074"/>
                  </a:cubicBezTo>
                  <a:cubicBezTo>
                    <a:pt x="2169" y="480"/>
                    <a:pt x="1690" y="1"/>
                    <a:pt x="10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2"/>
            <p:cNvSpPr/>
            <p:nvPr/>
          </p:nvSpPr>
          <p:spPr>
            <a:xfrm>
              <a:off x="6267540" y="3075601"/>
              <a:ext cx="53592" cy="54026"/>
            </a:xfrm>
            <a:custGeom>
              <a:avLst/>
              <a:gdLst/>
              <a:ahLst/>
              <a:cxnLst/>
              <a:rect l="l" t="t" r="r" b="b"/>
              <a:pathLst>
                <a:path w="2718" h="2740" extrusionOk="0">
                  <a:moveTo>
                    <a:pt x="1370" y="571"/>
                  </a:moveTo>
                  <a:cubicBezTo>
                    <a:pt x="1804" y="571"/>
                    <a:pt x="2146" y="936"/>
                    <a:pt x="2146" y="1370"/>
                  </a:cubicBezTo>
                  <a:cubicBezTo>
                    <a:pt x="2146" y="1803"/>
                    <a:pt x="1804" y="2169"/>
                    <a:pt x="1370" y="2169"/>
                  </a:cubicBezTo>
                  <a:cubicBezTo>
                    <a:pt x="914" y="2169"/>
                    <a:pt x="571" y="1803"/>
                    <a:pt x="571" y="1370"/>
                  </a:cubicBezTo>
                  <a:cubicBezTo>
                    <a:pt x="571" y="936"/>
                    <a:pt x="914" y="571"/>
                    <a:pt x="1370" y="571"/>
                  </a:cubicBezTo>
                  <a:close/>
                  <a:moveTo>
                    <a:pt x="1370" y="0"/>
                  </a:moveTo>
                  <a:cubicBezTo>
                    <a:pt x="617" y="0"/>
                    <a:pt x="1" y="616"/>
                    <a:pt x="1" y="1370"/>
                  </a:cubicBezTo>
                  <a:cubicBezTo>
                    <a:pt x="1" y="2123"/>
                    <a:pt x="617" y="2739"/>
                    <a:pt x="1370" y="2739"/>
                  </a:cubicBezTo>
                  <a:cubicBezTo>
                    <a:pt x="2124" y="2739"/>
                    <a:pt x="2717" y="2123"/>
                    <a:pt x="2717" y="1370"/>
                  </a:cubicBezTo>
                  <a:cubicBezTo>
                    <a:pt x="2717" y="616"/>
                    <a:pt x="2124"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2"/>
            <p:cNvSpPr/>
            <p:nvPr/>
          </p:nvSpPr>
          <p:spPr>
            <a:xfrm>
              <a:off x="5294520" y="1830284"/>
              <a:ext cx="522080" cy="712019"/>
            </a:xfrm>
            <a:custGeom>
              <a:avLst/>
              <a:gdLst/>
              <a:ahLst/>
              <a:cxnLst/>
              <a:rect l="l" t="t" r="r" b="b"/>
              <a:pathLst>
                <a:path w="26478" h="36111" extrusionOk="0">
                  <a:moveTo>
                    <a:pt x="2740" y="1"/>
                  </a:moveTo>
                  <a:cubicBezTo>
                    <a:pt x="1233" y="1"/>
                    <a:pt x="1" y="1210"/>
                    <a:pt x="1" y="2740"/>
                  </a:cubicBezTo>
                  <a:lnTo>
                    <a:pt x="1" y="33371"/>
                  </a:lnTo>
                  <a:cubicBezTo>
                    <a:pt x="1" y="34901"/>
                    <a:pt x="1233" y="36110"/>
                    <a:pt x="2740" y="36110"/>
                  </a:cubicBezTo>
                  <a:lnTo>
                    <a:pt x="23739" y="36110"/>
                  </a:lnTo>
                  <a:cubicBezTo>
                    <a:pt x="25268" y="36110"/>
                    <a:pt x="26478" y="34901"/>
                    <a:pt x="26478" y="33371"/>
                  </a:cubicBezTo>
                  <a:lnTo>
                    <a:pt x="26478" y="2740"/>
                  </a:lnTo>
                  <a:cubicBezTo>
                    <a:pt x="26478" y="1210"/>
                    <a:pt x="25268" y="1"/>
                    <a:pt x="23739" y="1"/>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2"/>
            <p:cNvSpPr/>
            <p:nvPr/>
          </p:nvSpPr>
          <p:spPr>
            <a:xfrm>
              <a:off x="5242308" y="1777638"/>
              <a:ext cx="522100" cy="712452"/>
            </a:xfrm>
            <a:custGeom>
              <a:avLst/>
              <a:gdLst/>
              <a:ahLst/>
              <a:cxnLst/>
              <a:rect l="l" t="t" r="r" b="b"/>
              <a:pathLst>
                <a:path w="26479" h="36133" extrusionOk="0">
                  <a:moveTo>
                    <a:pt x="2740" y="0"/>
                  </a:moveTo>
                  <a:cubicBezTo>
                    <a:pt x="1211" y="0"/>
                    <a:pt x="1" y="1233"/>
                    <a:pt x="1" y="2739"/>
                  </a:cubicBezTo>
                  <a:lnTo>
                    <a:pt x="1" y="33393"/>
                  </a:lnTo>
                  <a:cubicBezTo>
                    <a:pt x="1" y="34900"/>
                    <a:pt x="1211" y="36133"/>
                    <a:pt x="2740" y="36133"/>
                  </a:cubicBezTo>
                  <a:lnTo>
                    <a:pt x="23739" y="36133"/>
                  </a:lnTo>
                  <a:cubicBezTo>
                    <a:pt x="25246" y="36133"/>
                    <a:pt x="26478" y="34900"/>
                    <a:pt x="26478" y="33393"/>
                  </a:cubicBezTo>
                  <a:lnTo>
                    <a:pt x="26478" y="2739"/>
                  </a:lnTo>
                  <a:cubicBezTo>
                    <a:pt x="26478" y="1233"/>
                    <a:pt x="25246" y="0"/>
                    <a:pt x="23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2"/>
            <p:cNvSpPr/>
            <p:nvPr/>
          </p:nvSpPr>
          <p:spPr>
            <a:xfrm>
              <a:off x="5236471" y="1771782"/>
              <a:ext cx="533339" cy="723711"/>
            </a:xfrm>
            <a:custGeom>
              <a:avLst/>
              <a:gdLst/>
              <a:ahLst/>
              <a:cxnLst/>
              <a:rect l="l" t="t" r="r" b="b"/>
              <a:pathLst>
                <a:path w="27049" h="36704" extrusionOk="0">
                  <a:moveTo>
                    <a:pt x="24035" y="571"/>
                  </a:moveTo>
                  <a:cubicBezTo>
                    <a:pt x="25382" y="571"/>
                    <a:pt x="26477" y="1689"/>
                    <a:pt x="26477" y="3036"/>
                  </a:cubicBezTo>
                  <a:lnTo>
                    <a:pt x="26477" y="33690"/>
                  </a:lnTo>
                  <a:cubicBezTo>
                    <a:pt x="26477" y="35037"/>
                    <a:pt x="25382" y="36133"/>
                    <a:pt x="24035" y="36133"/>
                  </a:cubicBezTo>
                  <a:lnTo>
                    <a:pt x="3036" y="36133"/>
                  </a:lnTo>
                  <a:cubicBezTo>
                    <a:pt x="1666" y="36133"/>
                    <a:pt x="571" y="35037"/>
                    <a:pt x="571" y="33690"/>
                  </a:cubicBezTo>
                  <a:lnTo>
                    <a:pt x="571" y="3036"/>
                  </a:lnTo>
                  <a:cubicBezTo>
                    <a:pt x="571" y="1689"/>
                    <a:pt x="1666" y="571"/>
                    <a:pt x="3036" y="571"/>
                  </a:cubicBezTo>
                  <a:close/>
                  <a:moveTo>
                    <a:pt x="3036" y="0"/>
                  </a:moveTo>
                  <a:cubicBezTo>
                    <a:pt x="1347" y="0"/>
                    <a:pt x="0" y="1370"/>
                    <a:pt x="0" y="3036"/>
                  </a:cubicBezTo>
                  <a:lnTo>
                    <a:pt x="0" y="33690"/>
                  </a:lnTo>
                  <a:cubicBezTo>
                    <a:pt x="0" y="35357"/>
                    <a:pt x="1347" y="36703"/>
                    <a:pt x="3036" y="36703"/>
                  </a:cubicBezTo>
                  <a:lnTo>
                    <a:pt x="24035" y="36703"/>
                  </a:lnTo>
                  <a:cubicBezTo>
                    <a:pt x="25701" y="36703"/>
                    <a:pt x="27048" y="35357"/>
                    <a:pt x="27048" y="33690"/>
                  </a:cubicBezTo>
                  <a:lnTo>
                    <a:pt x="27048" y="3036"/>
                  </a:lnTo>
                  <a:cubicBezTo>
                    <a:pt x="27048" y="1370"/>
                    <a:pt x="25701" y="0"/>
                    <a:pt x="240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2"/>
            <p:cNvSpPr/>
            <p:nvPr/>
          </p:nvSpPr>
          <p:spPr>
            <a:xfrm>
              <a:off x="5305778" y="1836692"/>
              <a:ext cx="55367" cy="53927"/>
            </a:xfrm>
            <a:custGeom>
              <a:avLst/>
              <a:gdLst/>
              <a:ahLst/>
              <a:cxnLst/>
              <a:rect l="l" t="t" r="r" b="b"/>
              <a:pathLst>
                <a:path w="2808" h="2735" extrusionOk="0">
                  <a:moveTo>
                    <a:pt x="2488" y="1"/>
                  </a:moveTo>
                  <a:cubicBezTo>
                    <a:pt x="2414" y="1"/>
                    <a:pt x="2340" y="29"/>
                    <a:pt x="2283" y="87"/>
                  </a:cubicBezTo>
                  <a:lnTo>
                    <a:pt x="114" y="2255"/>
                  </a:lnTo>
                  <a:cubicBezTo>
                    <a:pt x="0" y="2369"/>
                    <a:pt x="0" y="2529"/>
                    <a:pt x="114" y="2643"/>
                  </a:cubicBezTo>
                  <a:cubicBezTo>
                    <a:pt x="183" y="2711"/>
                    <a:pt x="251" y="2734"/>
                    <a:pt x="320" y="2734"/>
                  </a:cubicBezTo>
                  <a:cubicBezTo>
                    <a:pt x="388" y="2734"/>
                    <a:pt x="457" y="2711"/>
                    <a:pt x="525" y="2643"/>
                  </a:cubicBezTo>
                  <a:lnTo>
                    <a:pt x="2694" y="497"/>
                  </a:lnTo>
                  <a:cubicBezTo>
                    <a:pt x="2808" y="383"/>
                    <a:pt x="2808" y="201"/>
                    <a:pt x="2694" y="87"/>
                  </a:cubicBezTo>
                  <a:cubicBezTo>
                    <a:pt x="2636" y="29"/>
                    <a:pt x="2562" y="1"/>
                    <a:pt x="24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2"/>
            <p:cNvSpPr/>
            <p:nvPr/>
          </p:nvSpPr>
          <p:spPr>
            <a:xfrm>
              <a:off x="5305778" y="1836692"/>
              <a:ext cx="55367" cy="53927"/>
            </a:xfrm>
            <a:custGeom>
              <a:avLst/>
              <a:gdLst/>
              <a:ahLst/>
              <a:cxnLst/>
              <a:rect l="l" t="t" r="r" b="b"/>
              <a:pathLst>
                <a:path w="2808" h="2735" extrusionOk="0">
                  <a:moveTo>
                    <a:pt x="320" y="1"/>
                  </a:moveTo>
                  <a:cubicBezTo>
                    <a:pt x="246" y="1"/>
                    <a:pt x="171" y="29"/>
                    <a:pt x="114" y="87"/>
                  </a:cubicBezTo>
                  <a:cubicBezTo>
                    <a:pt x="0" y="201"/>
                    <a:pt x="0" y="383"/>
                    <a:pt x="114" y="497"/>
                  </a:cubicBezTo>
                  <a:lnTo>
                    <a:pt x="2283" y="2643"/>
                  </a:lnTo>
                  <a:cubicBezTo>
                    <a:pt x="2328" y="2711"/>
                    <a:pt x="2420" y="2734"/>
                    <a:pt x="2488" y="2734"/>
                  </a:cubicBezTo>
                  <a:cubicBezTo>
                    <a:pt x="2557" y="2734"/>
                    <a:pt x="2625" y="2711"/>
                    <a:pt x="2694" y="2643"/>
                  </a:cubicBezTo>
                  <a:cubicBezTo>
                    <a:pt x="2808" y="2529"/>
                    <a:pt x="2808" y="2369"/>
                    <a:pt x="2694" y="2255"/>
                  </a:cubicBezTo>
                  <a:lnTo>
                    <a:pt x="525" y="87"/>
                  </a:lnTo>
                  <a:cubicBezTo>
                    <a:pt x="468" y="29"/>
                    <a:pt x="394"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2"/>
            <p:cNvSpPr/>
            <p:nvPr/>
          </p:nvSpPr>
          <p:spPr>
            <a:xfrm>
              <a:off x="5701371" y="1946400"/>
              <a:ext cx="247100" cy="108032"/>
            </a:xfrm>
            <a:custGeom>
              <a:avLst/>
              <a:gdLst/>
              <a:ahLst/>
              <a:cxnLst/>
              <a:rect l="l" t="t" r="r" b="b"/>
              <a:pathLst>
                <a:path w="12532" h="5479" extrusionOk="0">
                  <a:moveTo>
                    <a:pt x="297" y="1"/>
                  </a:moveTo>
                  <a:cubicBezTo>
                    <a:pt x="138" y="1"/>
                    <a:pt x="1" y="138"/>
                    <a:pt x="1" y="297"/>
                  </a:cubicBezTo>
                  <a:cubicBezTo>
                    <a:pt x="1" y="457"/>
                    <a:pt x="138" y="571"/>
                    <a:pt x="297" y="571"/>
                  </a:cubicBezTo>
                  <a:cubicBezTo>
                    <a:pt x="3014" y="571"/>
                    <a:pt x="4337" y="1690"/>
                    <a:pt x="5730" y="2854"/>
                  </a:cubicBezTo>
                  <a:cubicBezTo>
                    <a:pt x="7259" y="4155"/>
                    <a:pt x="8834" y="5479"/>
                    <a:pt x="12235" y="5479"/>
                  </a:cubicBezTo>
                  <a:cubicBezTo>
                    <a:pt x="12395" y="5479"/>
                    <a:pt x="12532" y="5342"/>
                    <a:pt x="12532" y="5182"/>
                  </a:cubicBezTo>
                  <a:cubicBezTo>
                    <a:pt x="12532" y="5022"/>
                    <a:pt x="12395" y="4908"/>
                    <a:pt x="12235" y="4908"/>
                  </a:cubicBezTo>
                  <a:cubicBezTo>
                    <a:pt x="9039" y="4908"/>
                    <a:pt x="7556" y="3653"/>
                    <a:pt x="6095" y="2420"/>
                  </a:cubicBezTo>
                  <a:cubicBezTo>
                    <a:pt x="4703" y="1233"/>
                    <a:pt x="3242"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2"/>
            <p:cNvSpPr/>
            <p:nvPr/>
          </p:nvSpPr>
          <p:spPr>
            <a:xfrm>
              <a:off x="5664460" y="1931100"/>
              <a:ext cx="42787" cy="42333"/>
            </a:xfrm>
            <a:custGeom>
              <a:avLst/>
              <a:gdLst/>
              <a:ahLst/>
              <a:cxnLst/>
              <a:rect l="l" t="t" r="r" b="b"/>
              <a:pathLst>
                <a:path w="2170" h="2147" extrusionOk="0">
                  <a:moveTo>
                    <a:pt x="1074" y="1"/>
                  </a:moveTo>
                  <a:cubicBezTo>
                    <a:pt x="480" y="1"/>
                    <a:pt x="1" y="480"/>
                    <a:pt x="1" y="1073"/>
                  </a:cubicBezTo>
                  <a:cubicBezTo>
                    <a:pt x="1" y="1667"/>
                    <a:pt x="480" y="2146"/>
                    <a:pt x="1074" y="2146"/>
                  </a:cubicBezTo>
                  <a:cubicBezTo>
                    <a:pt x="1690" y="2146"/>
                    <a:pt x="2169" y="1667"/>
                    <a:pt x="2169" y="1073"/>
                  </a:cubicBezTo>
                  <a:cubicBezTo>
                    <a:pt x="2169" y="480"/>
                    <a:pt x="1690" y="1"/>
                    <a:pt x="10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2"/>
            <p:cNvSpPr/>
            <p:nvPr/>
          </p:nvSpPr>
          <p:spPr>
            <a:xfrm>
              <a:off x="5659077" y="1925243"/>
              <a:ext cx="53572" cy="54026"/>
            </a:xfrm>
            <a:custGeom>
              <a:avLst/>
              <a:gdLst/>
              <a:ahLst/>
              <a:cxnLst/>
              <a:rect l="l" t="t" r="r" b="b"/>
              <a:pathLst>
                <a:path w="2717" h="2740" extrusionOk="0">
                  <a:moveTo>
                    <a:pt x="1347" y="571"/>
                  </a:moveTo>
                  <a:cubicBezTo>
                    <a:pt x="1803" y="571"/>
                    <a:pt x="2146" y="937"/>
                    <a:pt x="2146" y="1370"/>
                  </a:cubicBezTo>
                  <a:cubicBezTo>
                    <a:pt x="2146" y="1804"/>
                    <a:pt x="1803" y="2169"/>
                    <a:pt x="1347" y="2169"/>
                  </a:cubicBezTo>
                  <a:cubicBezTo>
                    <a:pt x="913" y="2169"/>
                    <a:pt x="571" y="1804"/>
                    <a:pt x="571" y="1370"/>
                  </a:cubicBezTo>
                  <a:cubicBezTo>
                    <a:pt x="571" y="937"/>
                    <a:pt x="913" y="571"/>
                    <a:pt x="1347" y="571"/>
                  </a:cubicBezTo>
                  <a:close/>
                  <a:moveTo>
                    <a:pt x="1347" y="1"/>
                  </a:moveTo>
                  <a:cubicBezTo>
                    <a:pt x="593" y="1"/>
                    <a:pt x="0" y="617"/>
                    <a:pt x="0" y="1370"/>
                  </a:cubicBezTo>
                  <a:cubicBezTo>
                    <a:pt x="0" y="2124"/>
                    <a:pt x="593" y="2740"/>
                    <a:pt x="1347" y="2740"/>
                  </a:cubicBezTo>
                  <a:cubicBezTo>
                    <a:pt x="2100" y="2740"/>
                    <a:pt x="2716" y="2124"/>
                    <a:pt x="2716" y="1370"/>
                  </a:cubicBezTo>
                  <a:cubicBezTo>
                    <a:pt x="2716" y="617"/>
                    <a:pt x="2100" y="1"/>
                    <a:pt x="1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2"/>
            <p:cNvSpPr/>
            <p:nvPr/>
          </p:nvSpPr>
          <p:spPr>
            <a:xfrm>
              <a:off x="5942595" y="2027420"/>
              <a:ext cx="42787" cy="42314"/>
            </a:xfrm>
            <a:custGeom>
              <a:avLst/>
              <a:gdLst/>
              <a:ahLst/>
              <a:cxnLst/>
              <a:rect l="l" t="t" r="r" b="b"/>
              <a:pathLst>
                <a:path w="2170" h="2146" extrusionOk="0">
                  <a:moveTo>
                    <a:pt x="1097" y="0"/>
                  </a:moveTo>
                  <a:cubicBezTo>
                    <a:pt x="503" y="0"/>
                    <a:pt x="1" y="479"/>
                    <a:pt x="1" y="1073"/>
                  </a:cubicBezTo>
                  <a:cubicBezTo>
                    <a:pt x="1" y="1666"/>
                    <a:pt x="503" y="2146"/>
                    <a:pt x="1097" y="2146"/>
                  </a:cubicBezTo>
                  <a:cubicBezTo>
                    <a:pt x="1690" y="2146"/>
                    <a:pt x="2169" y="1666"/>
                    <a:pt x="2169" y="1073"/>
                  </a:cubicBezTo>
                  <a:cubicBezTo>
                    <a:pt x="2169" y="479"/>
                    <a:pt x="1690" y="0"/>
                    <a:pt x="10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2"/>
            <p:cNvSpPr/>
            <p:nvPr/>
          </p:nvSpPr>
          <p:spPr>
            <a:xfrm>
              <a:off x="5937212" y="2021563"/>
              <a:ext cx="54026" cy="54026"/>
            </a:xfrm>
            <a:custGeom>
              <a:avLst/>
              <a:gdLst/>
              <a:ahLst/>
              <a:cxnLst/>
              <a:rect l="l" t="t" r="r" b="b"/>
              <a:pathLst>
                <a:path w="2740" h="2740" extrusionOk="0">
                  <a:moveTo>
                    <a:pt x="1370" y="571"/>
                  </a:moveTo>
                  <a:cubicBezTo>
                    <a:pt x="1803" y="571"/>
                    <a:pt x="2168" y="936"/>
                    <a:pt x="2168" y="1370"/>
                  </a:cubicBezTo>
                  <a:cubicBezTo>
                    <a:pt x="2168" y="1804"/>
                    <a:pt x="1803" y="2169"/>
                    <a:pt x="1370" y="2169"/>
                  </a:cubicBezTo>
                  <a:cubicBezTo>
                    <a:pt x="936" y="2169"/>
                    <a:pt x="571" y="1804"/>
                    <a:pt x="571" y="1370"/>
                  </a:cubicBezTo>
                  <a:cubicBezTo>
                    <a:pt x="571" y="936"/>
                    <a:pt x="936" y="571"/>
                    <a:pt x="1370" y="571"/>
                  </a:cubicBezTo>
                  <a:close/>
                  <a:moveTo>
                    <a:pt x="1370" y="0"/>
                  </a:moveTo>
                  <a:cubicBezTo>
                    <a:pt x="616" y="0"/>
                    <a:pt x="0" y="617"/>
                    <a:pt x="0" y="1370"/>
                  </a:cubicBezTo>
                  <a:cubicBezTo>
                    <a:pt x="0" y="2123"/>
                    <a:pt x="616" y="2739"/>
                    <a:pt x="1370" y="2739"/>
                  </a:cubicBezTo>
                  <a:cubicBezTo>
                    <a:pt x="2123" y="2739"/>
                    <a:pt x="2739" y="2123"/>
                    <a:pt x="2739" y="1370"/>
                  </a:cubicBezTo>
                  <a:cubicBezTo>
                    <a:pt x="2739" y="617"/>
                    <a:pt x="2123"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2"/>
            <p:cNvSpPr/>
            <p:nvPr/>
          </p:nvSpPr>
          <p:spPr>
            <a:xfrm>
              <a:off x="6114532" y="1595350"/>
              <a:ext cx="550887" cy="348369"/>
            </a:xfrm>
            <a:custGeom>
              <a:avLst/>
              <a:gdLst/>
              <a:ahLst/>
              <a:cxnLst/>
              <a:rect l="l" t="t" r="r" b="b"/>
              <a:pathLst>
                <a:path w="27939" h="17668" extrusionOk="0">
                  <a:moveTo>
                    <a:pt x="2739" y="1"/>
                  </a:moveTo>
                  <a:cubicBezTo>
                    <a:pt x="1233" y="1"/>
                    <a:pt x="0" y="1233"/>
                    <a:pt x="0" y="2740"/>
                  </a:cubicBezTo>
                  <a:lnTo>
                    <a:pt x="0" y="14929"/>
                  </a:lnTo>
                  <a:cubicBezTo>
                    <a:pt x="0" y="16458"/>
                    <a:pt x="1233" y="17668"/>
                    <a:pt x="2739" y="17668"/>
                  </a:cubicBezTo>
                  <a:lnTo>
                    <a:pt x="25199" y="17668"/>
                  </a:lnTo>
                  <a:cubicBezTo>
                    <a:pt x="26729" y="17668"/>
                    <a:pt x="27938" y="16458"/>
                    <a:pt x="27938" y="14929"/>
                  </a:cubicBezTo>
                  <a:lnTo>
                    <a:pt x="27938" y="2740"/>
                  </a:lnTo>
                  <a:cubicBezTo>
                    <a:pt x="27938" y="1233"/>
                    <a:pt x="26729" y="1"/>
                    <a:pt x="25199" y="1"/>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2"/>
            <p:cNvSpPr/>
            <p:nvPr/>
          </p:nvSpPr>
          <p:spPr>
            <a:xfrm>
              <a:off x="6062320" y="1543158"/>
              <a:ext cx="550887" cy="348349"/>
            </a:xfrm>
            <a:custGeom>
              <a:avLst/>
              <a:gdLst/>
              <a:ahLst/>
              <a:cxnLst/>
              <a:rect l="l" t="t" r="r" b="b"/>
              <a:pathLst>
                <a:path w="27939" h="17667" extrusionOk="0">
                  <a:moveTo>
                    <a:pt x="2740" y="0"/>
                  </a:moveTo>
                  <a:cubicBezTo>
                    <a:pt x="1210" y="0"/>
                    <a:pt x="0" y="1210"/>
                    <a:pt x="0" y="2739"/>
                  </a:cubicBezTo>
                  <a:lnTo>
                    <a:pt x="0" y="14928"/>
                  </a:lnTo>
                  <a:cubicBezTo>
                    <a:pt x="0" y="16434"/>
                    <a:pt x="1210" y="17667"/>
                    <a:pt x="2740" y="17667"/>
                  </a:cubicBezTo>
                  <a:lnTo>
                    <a:pt x="25200" y="17667"/>
                  </a:lnTo>
                  <a:cubicBezTo>
                    <a:pt x="26706" y="17667"/>
                    <a:pt x="27939" y="16434"/>
                    <a:pt x="27939" y="14928"/>
                  </a:cubicBezTo>
                  <a:lnTo>
                    <a:pt x="27939" y="2739"/>
                  </a:lnTo>
                  <a:cubicBezTo>
                    <a:pt x="27939" y="1210"/>
                    <a:pt x="26706" y="0"/>
                    <a:pt x="25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2"/>
            <p:cNvSpPr/>
            <p:nvPr/>
          </p:nvSpPr>
          <p:spPr>
            <a:xfrm>
              <a:off x="6056464" y="1537302"/>
              <a:ext cx="562146" cy="359608"/>
            </a:xfrm>
            <a:custGeom>
              <a:avLst/>
              <a:gdLst/>
              <a:ahLst/>
              <a:cxnLst/>
              <a:rect l="l" t="t" r="r" b="b"/>
              <a:pathLst>
                <a:path w="28510" h="18238" extrusionOk="0">
                  <a:moveTo>
                    <a:pt x="25497" y="571"/>
                  </a:moveTo>
                  <a:cubicBezTo>
                    <a:pt x="26843" y="571"/>
                    <a:pt x="27939" y="1667"/>
                    <a:pt x="27939" y="3036"/>
                  </a:cubicBezTo>
                  <a:lnTo>
                    <a:pt x="27939" y="15225"/>
                  </a:lnTo>
                  <a:cubicBezTo>
                    <a:pt x="27939" y="16572"/>
                    <a:pt x="26843" y="17667"/>
                    <a:pt x="25497" y="17667"/>
                  </a:cubicBezTo>
                  <a:lnTo>
                    <a:pt x="3037" y="17667"/>
                  </a:lnTo>
                  <a:cubicBezTo>
                    <a:pt x="1667" y="17667"/>
                    <a:pt x="571" y="16572"/>
                    <a:pt x="571" y="15225"/>
                  </a:cubicBezTo>
                  <a:lnTo>
                    <a:pt x="571" y="3036"/>
                  </a:lnTo>
                  <a:cubicBezTo>
                    <a:pt x="571" y="1667"/>
                    <a:pt x="1667" y="571"/>
                    <a:pt x="3037" y="571"/>
                  </a:cubicBezTo>
                  <a:close/>
                  <a:moveTo>
                    <a:pt x="3037" y="0"/>
                  </a:moveTo>
                  <a:cubicBezTo>
                    <a:pt x="1370" y="0"/>
                    <a:pt x="1" y="1370"/>
                    <a:pt x="1" y="3036"/>
                  </a:cubicBezTo>
                  <a:lnTo>
                    <a:pt x="1" y="15225"/>
                  </a:lnTo>
                  <a:cubicBezTo>
                    <a:pt x="1" y="16891"/>
                    <a:pt x="1370" y="18238"/>
                    <a:pt x="3037" y="18238"/>
                  </a:cubicBezTo>
                  <a:lnTo>
                    <a:pt x="25497" y="18238"/>
                  </a:lnTo>
                  <a:cubicBezTo>
                    <a:pt x="27163" y="18238"/>
                    <a:pt x="28510" y="16891"/>
                    <a:pt x="28510" y="15225"/>
                  </a:cubicBezTo>
                  <a:lnTo>
                    <a:pt x="28510" y="3036"/>
                  </a:lnTo>
                  <a:cubicBezTo>
                    <a:pt x="28510" y="1370"/>
                    <a:pt x="27163" y="0"/>
                    <a:pt x="254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2"/>
            <p:cNvSpPr/>
            <p:nvPr/>
          </p:nvSpPr>
          <p:spPr>
            <a:xfrm>
              <a:off x="6125771" y="1602212"/>
              <a:ext cx="55386" cy="53927"/>
            </a:xfrm>
            <a:custGeom>
              <a:avLst/>
              <a:gdLst/>
              <a:ahLst/>
              <a:cxnLst/>
              <a:rect l="l" t="t" r="r" b="b"/>
              <a:pathLst>
                <a:path w="2809" h="2735" extrusionOk="0">
                  <a:moveTo>
                    <a:pt x="2489" y="1"/>
                  </a:moveTo>
                  <a:cubicBezTo>
                    <a:pt x="2415" y="1"/>
                    <a:pt x="2340" y="30"/>
                    <a:pt x="2283" y="87"/>
                  </a:cubicBezTo>
                  <a:lnTo>
                    <a:pt x="115" y="2232"/>
                  </a:lnTo>
                  <a:cubicBezTo>
                    <a:pt x="1" y="2346"/>
                    <a:pt x="1" y="2529"/>
                    <a:pt x="115" y="2643"/>
                  </a:cubicBezTo>
                  <a:cubicBezTo>
                    <a:pt x="183" y="2711"/>
                    <a:pt x="252" y="2734"/>
                    <a:pt x="320" y="2734"/>
                  </a:cubicBezTo>
                  <a:cubicBezTo>
                    <a:pt x="389" y="2734"/>
                    <a:pt x="480" y="2711"/>
                    <a:pt x="526" y="2643"/>
                  </a:cubicBezTo>
                  <a:lnTo>
                    <a:pt x="2694" y="475"/>
                  </a:lnTo>
                  <a:cubicBezTo>
                    <a:pt x="2808" y="360"/>
                    <a:pt x="2808" y="201"/>
                    <a:pt x="2694" y="87"/>
                  </a:cubicBezTo>
                  <a:cubicBezTo>
                    <a:pt x="2637" y="30"/>
                    <a:pt x="2563" y="1"/>
                    <a:pt x="24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2"/>
            <p:cNvSpPr/>
            <p:nvPr/>
          </p:nvSpPr>
          <p:spPr>
            <a:xfrm>
              <a:off x="6125771" y="1602212"/>
              <a:ext cx="55386" cy="53927"/>
            </a:xfrm>
            <a:custGeom>
              <a:avLst/>
              <a:gdLst/>
              <a:ahLst/>
              <a:cxnLst/>
              <a:rect l="l" t="t" r="r" b="b"/>
              <a:pathLst>
                <a:path w="2809" h="2735" extrusionOk="0">
                  <a:moveTo>
                    <a:pt x="320" y="1"/>
                  </a:moveTo>
                  <a:cubicBezTo>
                    <a:pt x="246" y="1"/>
                    <a:pt x="172" y="30"/>
                    <a:pt x="115" y="87"/>
                  </a:cubicBezTo>
                  <a:cubicBezTo>
                    <a:pt x="1" y="201"/>
                    <a:pt x="1" y="360"/>
                    <a:pt x="115" y="475"/>
                  </a:cubicBezTo>
                  <a:lnTo>
                    <a:pt x="2283" y="2643"/>
                  </a:lnTo>
                  <a:cubicBezTo>
                    <a:pt x="2329" y="2711"/>
                    <a:pt x="2420" y="2734"/>
                    <a:pt x="2489" y="2734"/>
                  </a:cubicBezTo>
                  <a:cubicBezTo>
                    <a:pt x="2557" y="2734"/>
                    <a:pt x="2626" y="2711"/>
                    <a:pt x="2694" y="2643"/>
                  </a:cubicBezTo>
                  <a:cubicBezTo>
                    <a:pt x="2808" y="2529"/>
                    <a:pt x="2808" y="2346"/>
                    <a:pt x="2694" y="2232"/>
                  </a:cubicBezTo>
                  <a:lnTo>
                    <a:pt x="526" y="87"/>
                  </a:lnTo>
                  <a:cubicBezTo>
                    <a:pt x="469" y="30"/>
                    <a:pt x="395"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2"/>
            <p:cNvSpPr txBox="1"/>
            <p:nvPr/>
          </p:nvSpPr>
          <p:spPr>
            <a:xfrm>
              <a:off x="8078068" y="1448079"/>
              <a:ext cx="1387690" cy="1117269"/>
            </a:xfrm>
            <a:prstGeom prst="rect">
              <a:avLst/>
            </a:prstGeom>
            <a:noFill/>
            <a:ln>
              <a:noFill/>
            </a:ln>
          </p:spPr>
          <p:txBody>
            <a:bodyPr spcFirstLastPara="1" wrap="square" lIns="91425" tIns="91425" rIns="91425" bIns="91425" anchor="ctr" anchorCtr="0">
              <a:noAutofit/>
            </a:bodyPr>
            <a:lstStyle/>
            <a:p>
              <a:pPr algn="ctr"/>
              <a:r>
                <a:rPr lang="en" sz="2000" dirty="0">
                  <a:solidFill>
                    <a:schemeClr val="accent6"/>
                  </a:solidFill>
                  <a:latin typeface="UTM Bebas" panose="02040603050506020204" pitchFamily="18" charset="0"/>
                </a:rPr>
                <a:t>Use</a:t>
              </a:r>
            </a:p>
            <a:p>
              <a:pPr algn="ctr"/>
              <a:r>
                <a:rPr lang="en" sz="2000" dirty="0">
                  <a:solidFill>
                    <a:schemeClr val="accent6"/>
                  </a:solidFill>
                  <a:latin typeface="UTM Bebas" panose="02040603050506020204" pitchFamily="18" charset="0"/>
                </a:rPr>
                <a:t>Least</a:t>
              </a:r>
            </a:p>
          </p:txBody>
        </p:sp>
        <p:sp>
          <p:nvSpPr>
            <p:cNvPr id="1432" name="Google Shape;1432;p52"/>
            <p:cNvSpPr txBox="1"/>
            <p:nvPr/>
          </p:nvSpPr>
          <p:spPr>
            <a:xfrm>
              <a:off x="5945584" y="1468859"/>
              <a:ext cx="797502" cy="49650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6"/>
                  </a:solidFill>
                  <a:latin typeface="UTM Bebas" panose="02040603050506020204" pitchFamily="18" charset="0"/>
                  <a:ea typeface="Bebas Neue"/>
                  <a:cs typeface="Bebas Neue"/>
                </a:rPr>
                <a:t>DP</a:t>
              </a:r>
            </a:p>
          </p:txBody>
        </p:sp>
        <p:sp>
          <p:nvSpPr>
            <p:cNvPr id="1433" name="Google Shape;1433;p52"/>
            <p:cNvSpPr txBox="1"/>
            <p:nvPr/>
          </p:nvSpPr>
          <p:spPr>
            <a:xfrm>
              <a:off x="5915386" y="3346311"/>
              <a:ext cx="1141251" cy="5955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6"/>
                  </a:solidFill>
                  <a:latin typeface="UTM Bebas" panose="02040603050506020204" pitchFamily="18" charset="0"/>
                  <a:ea typeface="Bebas Neue"/>
                  <a:cs typeface="Bebas Neue"/>
                  <a:sym typeface="Bebas Neue"/>
                </a:rPr>
                <a:t>Bottom-up</a:t>
              </a:r>
              <a:endParaRPr lang="vi-VN" dirty="0">
                <a:solidFill>
                  <a:schemeClr val="accent6"/>
                </a:solidFill>
                <a:latin typeface="Bebas Neue"/>
                <a:ea typeface="Bebas Neue"/>
                <a:cs typeface="Bebas Neue"/>
              </a:endParaRPr>
            </a:p>
          </p:txBody>
        </p:sp>
        <p:sp>
          <p:nvSpPr>
            <p:cNvPr id="1434" name="Google Shape;1434;p52"/>
            <p:cNvSpPr txBox="1"/>
            <p:nvPr/>
          </p:nvSpPr>
          <p:spPr>
            <a:xfrm>
              <a:off x="5239775" y="1958162"/>
              <a:ext cx="522000" cy="38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solidFill>
                    <a:schemeClr val="accent6"/>
                  </a:solidFill>
                  <a:latin typeface="UTM Bebas" panose="02040603050506020204" pitchFamily="18" charset="0"/>
                  <a:ea typeface="Bebas Neue"/>
                  <a:cs typeface="Bebas Neue"/>
                  <a:sym typeface="Bebas Neue"/>
                </a:rPr>
                <a:t>&lt;/&gt;</a:t>
              </a:r>
              <a:endParaRPr sz="2200" dirty="0">
                <a:solidFill>
                  <a:schemeClr val="accent6"/>
                </a:solidFill>
                <a:latin typeface="UTM Bebas" panose="02040603050506020204" pitchFamily="18" charset="0"/>
                <a:ea typeface="Bebas Neue"/>
                <a:cs typeface="Bebas Neue"/>
                <a:sym typeface="Bebas Neue"/>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56"/>
                                        </p:tgtEl>
                                        <p:attrNameLst>
                                          <p:attrName>style.visibility</p:attrName>
                                        </p:attrNameLst>
                                      </p:cBhvr>
                                      <p:to>
                                        <p:strVal val="visible"/>
                                      </p:to>
                                    </p:set>
                                    <p:anim calcmode="lin" valueType="num">
                                      <p:cBhvr additive="base">
                                        <p:cTn id="7" dur="1000"/>
                                        <p:tgtEl>
                                          <p:spTgt spid="1256"/>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57"/>
                                        </p:tgtEl>
                                        <p:attrNameLst>
                                          <p:attrName>style.visibility</p:attrName>
                                        </p:attrNameLst>
                                      </p:cBhvr>
                                      <p:to>
                                        <p:strVal val="visible"/>
                                      </p:to>
                                    </p:set>
                                    <p:animEffect transition="in" filter="fade">
                                      <p:cBhvr>
                                        <p:cTn id="12" dur="1000"/>
                                        <p:tgtEl>
                                          <p:spTgt spid="1257"/>
                                        </p:tgtEl>
                                      </p:cBhvr>
                                    </p:animEffect>
                                  </p:childTnLst>
                                </p:cTn>
                              </p:par>
                              <p:par>
                                <p:cTn id="13" presetID="10" presetClass="entr" presetSubtype="0" fill="hold" nodeType="withEffect">
                                  <p:stCondLst>
                                    <p:cond delay="0"/>
                                  </p:stCondLst>
                                  <p:childTnLst>
                                    <p:set>
                                      <p:cBhvr>
                                        <p:cTn id="14" dur="1" fill="hold">
                                          <p:stCondLst>
                                            <p:cond delay="0"/>
                                          </p:stCondLst>
                                        </p:cTn>
                                        <p:tgtEl>
                                          <p:spTgt spid="1258"/>
                                        </p:tgtEl>
                                        <p:attrNameLst>
                                          <p:attrName>style.visibility</p:attrName>
                                        </p:attrNameLst>
                                      </p:cBhvr>
                                      <p:to>
                                        <p:strVal val="visible"/>
                                      </p:to>
                                    </p:set>
                                    <p:animEffect transition="in" filter="fade">
                                      <p:cBhvr>
                                        <p:cTn id="15" dur="1000"/>
                                        <p:tgtEl>
                                          <p:spTgt spid="1258"/>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fill="hold" nodeType="clickEffect">
                                  <p:stCondLst>
                                    <p:cond delay="0"/>
                                  </p:stCondLst>
                                  <p:childTnLst>
                                    <p:set>
                                      <p:cBhvr>
                                        <p:cTn id="19" dur="1" fill="hold">
                                          <p:stCondLst>
                                            <p:cond delay="0"/>
                                          </p:stCondLst>
                                        </p:cTn>
                                        <p:tgtEl>
                                          <p:spTgt spid="1259"/>
                                        </p:tgtEl>
                                        <p:attrNameLst>
                                          <p:attrName>style.visibility</p:attrName>
                                        </p:attrNameLst>
                                      </p:cBhvr>
                                      <p:to>
                                        <p:strVal val="visible"/>
                                      </p:to>
                                    </p:set>
                                    <p:anim calcmode="lin" valueType="num">
                                      <p:cBhvr additive="base">
                                        <p:cTn id="20" dur="1000"/>
                                        <p:tgtEl>
                                          <p:spTgt spid="12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45" name="Rectangle: Rounded Corners 44">
            <a:extLst>
              <a:ext uri="{FF2B5EF4-FFF2-40B4-BE49-F238E27FC236}">
                <a16:creationId xmlns:a16="http://schemas.microsoft.com/office/drawing/2014/main" id="{91D2D85B-4630-9E32-09EA-3764818347CC}"/>
              </a:ext>
            </a:extLst>
          </p:cNvPr>
          <p:cNvSpPr/>
          <p:nvPr/>
        </p:nvSpPr>
        <p:spPr>
          <a:xfrm>
            <a:off x="2100021" y="3482565"/>
            <a:ext cx="1557579" cy="364210"/>
          </a:xfrm>
          <a:prstGeom prst="roundRect">
            <a:avLst/>
          </a:prstGeom>
          <a:solidFill>
            <a:srgbClr val="8791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47" name="Straight Arrow Connector 46">
            <a:extLst>
              <a:ext uri="{FF2B5EF4-FFF2-40B4-BE49-F238E27FC236}">
                <a16:creationId xmlns:a16="http://schemas.microsoft.com/office/drawing/2014/main" id="{77B3579D-2B33-7137-AA4A-45124DAC87B5}"/>
              </a:ext>
            </a:extLst>
          </p:cNvPr>
          <p:cNvCxnSpPr>
            <a:cxnSpLocks/>
          </p:cNvCxnSpPr>
          <p:nvPr/>
        </p:nvCxnSpPr>
        <p:spPr>
          <a:xfrm>
            <a:off x="3657600" y="3653046"/>
            <a:ext cx="534692" cy="0"/>
          </a:xfrm>
          <a:prstGeom prst="straightConnector1">
            <a:avLst/>
          </a:prstGeom>
          <a:ln>
            <a:solidFill>
              <a:srgbClr val="00CFBE"/>
            </a:solidFill>
            <a:tailEnd type="triangle"/>
          </a:ln>
        </p:spPr>
        <p:style>
          <a:lnRef idx="1">
            <a:schemeClr val="accent1"/>
          </a:lnRef>
          <a:fillRef idx="0">
            <a:schemeClr val="accent1"/>
          </a:fillRef>
          <a:effectRef idx="0">
            <a:schemeClr val="accent1"/>
          </a:effectRef>
          <a:fontRef idx="minor">
            <a:schemeClr val="tx1"/>
          </a:fontRef>
        </p:style>
      </p:cxnSp>
      <p:sp>
        <p:nvSpPr>
          <p:cNvPr id="1532" name="Google Shape;1532;p57"/>
          <p:cNvSpPr/>
          <p:nvPr/>
        </p:nvSpPr>
        <p:spPr>
          <a:xfrm>
            <a:off x="700563" y="565090"/>
            <a:ext cx="4626243" cy="1947813"/>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vi-VN" b="1" dirty="0"/>
              <a:t>Các số Fibonacci</a:t>
            </a:r>
            <a:r>
              <a:rPr lang="en-US" b="1" dirty="0"/>
              <a:t> </a:t>
            </a:r>
            <a:r>
              <a:rPr lang="vi-VN" b="1" dirty="0"/>
              <a:t>0, 1, 1, 2, 3, 5, 8, 13, 21, 34, ...,</a:t>
            </a:r>
            <a:endParaRPr lang="en-US" b="1" dirty="0"/>
          </a:p>
          <a:p>
            <a:pPr marL="0" lvl="0" indent="0" algn="l" rtl="0">
              <a:spcBef>
                <a:spcPts val="0"/>
              </a:spcBef>
              <a:spcAft>
                <a:spcPts val="0"/>
              </a:spcAft>
              <a:buNone/>
            </a:pPr>
            <a:r>
              <a:rPr lang="vi-VN" b="1" dirty="0"/>
              <a:t> </a:t>
            </a:r>
            <a:endParaRPr lang="en-US" b="1" dirty="0"/>
          </a:p>
          <a:p>
            <a:pPr marL="0" lvl="0" indent="0" algn="l" rtl="0">
              <a:spcBef>
                <a:spcPts val="0"/>
              </a:spcBef>
              <a:spcAft>
                <a:spcPts val="0"/>
              </a:spcAft>
              <a:buNone/>
            </a:pPr>
            <a:r>
              <a:rPr lang="en-US" b="1" dirty="0"/>
              <a:t>C</a:t>
            </a:r>
            <a:r>
              <a:rPr lang="vi-VN" b="1" dirty="0"/>
              <a:t>ông thức</a:t>
            </a:r>
            <a:r>
              <a:rPr lang="en-US" b="1" dirty="0"/>
              <a:t>: </a:t>
            </a:r>
            <a:r>
              <a:rPr lang="vi-VN" b="1" dirty="0"/>
              <a:t>F (</a:t>
            </a:r>
            <a:r>
              <a:rPr lang="en-US" b="1" dirty="0"/>
              <a:t>N</a:t>
            </a:r>
            <a:r>
              <a:rPr lang="vi-VN" b="1" dirty="0"/>
              <a:t>) = F (</a:t>
            </a:r>
            <a:r>
              <a:rPr lang="en-US" b="1" dirty="0"/>
              <a:t>N</a:t>
            </a:r>
            <a:r>
              <a:rPr lang="vi-VN" b="1" dirty="0"/>
              <a:t> - 1) + F (</a:t>
            </a:r>
            <a:r>
              <a:rPr lang="en-US" b="1" dirty="0"/>
              <a:t>N</a:t>
            </a:r>
            <a:r>
              <a:rPr lang="vi-VN" b="1" dirty="0"/>
              <a:t> - 2) với </a:t>
            </a:r>
            <a:r>
              <a:rPr lang="en-US" b="1" dirty="0"/>
              <a:t>N</a:t>
            </a:r>
            <a:r>
              <a:rPr lang="vi-VN" b="1" dirty="0"/>
              <a:t> &gt; 1 </a:t>
            </a: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err="1"/>
              <a:t>Với</a:t>
            </a:r>
            <a:r>
              <a:rPr lang="en-US" b="1" dirty="0"/>
              <a:t> </a:t>
            </a:r>
            <a:r>
              <a:rPr lang="en-US" b="1" dirty="0" err="1"/>
              <a:t>điều</a:t>
            </a:r>
            <a:r>
              <a:rPr lang="en-US" b="1" dirty="0"/>
              <a:t> </a:t>
            </a:r>
            <a:r>
              <a:rPr lang="en-US" b="1" dirty="0" err="1"/>
              <a:t>kiện</a:t>
            </a:r>
            <a:r>
              <a:rPr lang="en-US" b="1" dirty="0"/>
              <a:t> ban </a:t>
            </a:r>
            <a:r>
              <a:rPr lang="en-US" b="1" dirty="0" err="1"/>
              <a:t>đầu</a:t>
            </a:r>
            <a:r>
              <a:rPr lang="en-US" b="1" dirty="0"/>
              <a:t> </a:t>
            </a:r>
            <a:r>
              <a:rPr lang="vi-VN" b="1" dirty="0"/>
              <a:t>F (0) = 0, F (1) = 1.</a:t>
            </a:r>
            <a:endParaRPr b="1" dirty="0"/>
          </a:p>
        </p:txBody>
      </p:sp>
      <p:grpSp>
        <p:nvGrpSpPr>
          <p:cNvPr id="1533" name="Google Shape;1533;p57"/>
          <p:cNvGrpSpPr/>
          <p:nvPr/>
        </p:nvGrpSpPr>
        <p:grpSpPr>
          <a:xfrm>
            <a:off x="4553483" y="643513"/>
            <a:ext cx="636814" cy="120078"/>
            <a:chOff x="8209059" y="198000"/>
            <a:chExt cx="636814" cy="120078"/>
          </a:xfrm>
        </p:grpSpPr>
        <p:sp>
          <p:nvSpPr>
            <p:cNvPr id="1534" name="Google Shape;1534;p57"/>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35" name="Google Shape;1535;p57"/>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36" name="Google Shape;1536;p57"/>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sp>
        <p:nvSpPr>
          <p:cNvPr id="4" name="Google Shape;4524;p97">
            <a:extLst>
              <a:ext uri="{FF2B5EF4-FFF2-40B4-BE49-F238E27FC236}">
                <a16:creationId xmlns:a16="http://schemas.microsoft.com/office/drawing/2014/main" id="{74B81A19-778B-0376-D7DD-AF6CDAE2198D}"/>
              </a:ext>
            </a:extLst>
          </p:cNvPr>
          <p:cNvSpPr/>
          <p:nvPr/>
        </p:nvSpPr>
        <p:spPr>
          <a:xfrm>
            <a:off x="730361" y="2707778"/>
            <a:ext cx="7538400" cy="5727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aphicFrame>
        <p:nvGraphicFramePr>
          <p:cNvPr id="5" name="Google Shape;4531;p97">
            <a:extLst>
              <a:ext uri="{FF2B5EF4-FFF2-40B4-BE49-F238E27FC236}">
                <a16:creationId xmlns:a16="http://schemas.microsoft.com/office/drawing/2014/main" id="{DFAE6D4F-CAC2-F863-FBCB-7226005D3F3B}"/>
              </a:ext>
            </a:extLst>
          </p:cNvPr>
          <p:cNvGraphicFramePr/>
          <p:nvPr>
            <p:extLst>
              <p:ext uri="{D42A27DB-BD31-4B8C-83A1-F6EECF244321}">
                <p14:modId xmlns:p14="http://schemas.microsoft.com/office/powerpoint/2010/main" val="4086638525"/>
              </p:ext>
            </p:extLst>
          </p:nvPr>
        </p:nvGraphicFramePr>
        <p:xfrm>
          <a:off x="700563" y="2699187"/>
          <a:ext cx="7538377" cy="1349675"/>
        </p:xfrm>
        <a:graphic>
          <a:graphicData uri="http://schemas.openxmlformats.org/drawingml/2006/table">
            <a:tbl>
              <a:tblPr>
                <a:noFill/>
                <a:tableStyleId>{B3356E6B-52D6-4A0A-AFC1-D65799314CCF}</a:tableStyleId>
              </a:tblPr>
              <a:tblGrid>
                <a:gridCol w="1076911">
                  <a:extLst>
                    <a:ext uri="{9D8B030D-6E8A-4147-A177-3AD203B41FA5}">
                      <a16:colId xmlns:a16="http://schemas.microsoft.com/office/drawing/2014/main" val="20000"/>
                    </a:ext>
                  </a:extLst>
                </a:gridCol>
                <a:gridCol w="1076911">
                  <a:extLst>
                    <a:ext uri="{9D8B030D-6E8A-4147-A177-3AD203B41FA5}">
                      <a16:colId xmlns:a16="http://schemas.microsoft.com/office/drawing/2014/main" val="20001"/>
                    </a:ext>
                  </a:extLst>
                </a:gridCol>
                <a:gridCol w="1076911">
                  <a:extLst>
                    <a:ext uri="{9D8B030D-6E8A-4147-A177-3AD203B41FA5}">
                      <a16:colId xmlns:a16="http://schemas.microsoft.com/office/drawing/2014/main" val="20002"/>
                    </a:ext>
                  </a:extLst>
                </a:gridCol>
                <a:gridCol w="1076911">
                  <a:extLst>
                    <a:ext uri="{9D8B030D-6E8A-4147-A177-3AD203B41FA5}">
                      <a16:colId xmlns:a16="http://schemas.microsoft.com/office/drawing/2014/main" val="20003"/>
                    </a:ext>
                  </a:extLst>
                </a:gridCol>
                <a:gridCol w="1076911">
                  <a:extLst>
                    <a:ext uri="{9D8B030D-6E8A-4147-A177-3AD203B41FA5}">
                      <a16:colId xmlns:a16="http://schemas.microsoft.com/office/drawing/2014/main" val="20004"/>
                    </a:ext>
                  </a:extLst>
                </a:gridCol>
                <a:gridCol w="1076911">
                  <a:extLst>
                    <a:ext uri="{9D8B030D-6E8A-4147-A177-3AD203B41FA5}">
                      <a16:colId xmlns:a16="http://schemas.microsoft.com/office/drawing/2014/main" val="3120928936"/>
                    </a:ext>
                  </a:extLst>
                </a:gridCol>
                <a:gridCol w="1076911">
                  <a:extLst>
                    <a:ext uri="{9D8B030D-6E8A-4147-A177-3AD203B41FA5}">
                      <a16:colId xmlns:a16="http://schemas.microsoft.com/office/drawing/2014/main" val="4128061044"/>
                    </a:ext>
                  </a:extLst>
                </a:gridCol>
              </a:tblGrid>
              <a:tr h="572050">
                <a:tc>
                  <a:txBody>
                    <a:bodyPr/>
                    <a:lstStyle/>
                    <a:p>
                      <a:pPr marL="0" lvl="0" indent="0" algn="ctr" rtl="0">
                        <a:spcBef>
                          <a:spcPts val="0"/>
                        </a:spcBef>
                        <a:spcAft>
                          <a:spcPts val="0"/>
                        </a:spcAft>
                        <a:buNone/>
                      </a:pPr>
                      <a:r>
                        <a:rPr lang="en-US" sz="2200" dirty="0">
                          <a:solidFill>
                            <a:schemeClr val="accent4"/>
                          </a:solidFill>
                          <a:latin typeface="UTM Bebas" panose="02040603050506020204" pitchFamily="18" charset="0"/>
                          <a:ea typeface="Bebas Neue"/>
                          <a:cs typeface="Bebas Neue"/>
                          <a:sym typeface="Bebas Neue"/>
                        </a:rPr>
                        <a:t>N</a:t>
                      </a:r>
                      <a:endParaRPr sz="2200" dirty="0">
                        <a:solidFill>
                          <a:schemeClr val="accent4"/>
                        </a:solidFill>
                        <a:latin typeface="UTM Bebas" panose="02040603050506020204" pitchFamily="18" charset="0"/>
                        <a:ea typeface="Bebas Neue"/>
                        <a:cs typeface="Bebas Neue"/>
                        <a:sym typeface="Bebas Neue"/>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2200" dirty="0">
                          <a:solidFill>
                            <a:schemeClr val="dk1"/>
                          </a:solidFill>
                          <a:latin typeface="UTM Bebas" panose="02040603050506020204" pitchFamily="18" charset="0"/>
                          <a:ea typeface="Bebas Neue"/>
                          <a:cs typeface="Bebas Neue"/>
                          <a:sym typeface="Bebas Neue"/>
                        </a:rPr>
                        <a:t>0</a:t>
                      </a:r>
                      <a:endParaRPr sz="2200" dirty="0">
                        <a:solidFill>
                          <a:schemeClr val="dk1"/>
                        </a:solidFill>
                        <a:latin typeface="UTM Bebas" panose="02040603050506020204" pitchFamily="18" charset="0"/>
                        <a:ea typeface="Bebas Neue"/>
                        <a:cs typeface="Bebas Neue"/>
                        <a:sym typeface="Bebas Neue"/>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2200" dirty="0">
                          <a:solidFill>
                            <a:schemeClr val="dk1"/>
                          </a:solidFill>
                          <a:latin typeface="UTM Bebas" panose="02040603050506020204" pitchFamily="18" charset="0"/>
                          <a:ea typeface="Bebas Neue"/>
                          <a:cs typeface="Bebas Neue"/>
                          <a:sym typeface="Bebas Neue"/>
                        </a:rPr>
                        <a:t>1</a:t>
                      </a:r>
                      <a:endParaRPr sz="2200" dirty="0">
                        <a:solidFill>
                          <a:schemeClr val="dk1"/>
                        </a:solidFill>
                        <a:latin typeface="UTM Bebas" panose="02040603050506020204" pitchFamily="18" charset="0"/>
                        <a:ea typeface="Bebas Neue"/>
                        <a:cs typeface="Bebas Neue"/>
                        <a:sym typeface="Bebas Neue"/>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2200" dirty="0">
                          <a:solidFill>
                            <a:schemeClr val="dk1"/>
                          </a:solidFill>
                          <a:latin typeface="UTM Bebas" panose="02040603050506020204" pitchFamily="18" charset="0"/>
                          <a:ea typeface="Bebas Neue"/>
                          <a:cs typeface="Bebas Neue"/>
                          <a:sym typeface="Bebas Neue"/>
                        </a:rPr>
                        <a:t>2</a:t>
                      </a:r>
                      <a:endParaRPr sz="2200" dirty="0">
                        <a:solidFill>
                          <a:schemeClr val="dk1"/>
                        </a:solidFill>
                        <a:latin typeface="UTM Bebas" panose="02040603050506020204" pitchFamily="18" charset="0"/>
                        <a:ea typeface="Bebas Neue"/>
                        <a:cs typeface="Bebas Neue"/>
                        <a:sym typeface="Bebas Neue"/>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2200" dirty="0">
                          <a:solidFill>
                            <a:schemeClr val="dk1"/>
                          </a:solidFill>
                          <a:latin typeface="UTM Bebas" panose="02040603050506020204" pitchFamily="18" charset="0"/>
                          <a:ea typeface="Bebas Neue"/>
                          <a:cs typeface="Bebas Neue"/>
                          <a:sym typeface="Bebas Neue"/>
                        </a:rPr>
                        <a:t>3</a:t>
                      </a:r>
                      <a:endParaRPr sz="2200" dirty="0">
                        <a:solidFill>
                          <a:schemeClr val="dk1"/>
                        </a:solidFill>
                        <a:latin typeface="UTM Bebas" panose="02040603050506020204" pitchFamily="18" charset="0"/>
                        <a:ea typeface="Bebas Neue"/>
                        <a:cs typeface="Bebas Neue"/>
                        <a:sym typeface="Bebas Neue"/>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lgn="ctr">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2200" dirty="0">
                          <a:solidFill>
                            <a:schemeClr val="dk1"/>
                          </a:solidFill>
                          <a:latin typeface="UTM Bebas" panose="02040603050506020204" pitchFamily="18" charset="0"/>
                          <a:ea typeface="Bebas Neue"/>
                          <a:cs typeface="Bebas Neue"/>
                          <a:sym typeface="Bebas Neue"/>
                        </a:rPr>
                        <a:t>4</a:t>
                      </a:r>
                      <a:endParaRPr sz="2200" dirty="0">
                        <a:solidFill>
                          <a:schemeClr val="dk1"/>
                        </a:solidFill>
                        <a:latin typeface="UTM Bebas" panose="02040603050506020204" pitchFamily="18" charset="0"/>
                        <a:ea typeface="Bebas Neue"/>
                        <a:cs typeface="Bebas Neue"/>
                        <a:sym typeface="Bebas Neue"/>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lgn="ctr">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lgn="ctr">
                      <a:solidFill>
                        <a:schemeClr val="dk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2200" dirty="0">
                          <a:solidFill>
                            <a:schemeClr val="dk1"/>
                          </a:solidFill>
                          <a:latin typeface="UTM Bebas" panose="02040603050506020204" pitchFamily="18" charset="0"/>
                          <a:ea typeface="Bebas Neue"/>
                          <a:cs typeface="Bebas Neue"/>
                          <a:sym typeface="Bebas Neue"/>
                        </a:rPr>
                        <a:t>5</a:t>
                      </a:r>
                      <a:endParaRPr sz="2200" dirty="0">
                        <a:solidFill>
                          <a:schemeClr val="dk1"/>
                        </a:solidFill>
                        <a:latin typeface="UTM Bebas" panose="02040603050506020204" pitchFamily="18" charset="0"/>
                        <a:ea typeface="Bebas Neue"/>
                        <a:cs typeface="Bebas Neue"/>
                        <a:sym typeface="Bebas Neue"/>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lgn="ctr">
                      <a:solidFill>
                        <a:schemeClr val="dk2">
                          <a:alpha val="0"/>
                        </a:schemeClr>
                      </a:solidFill>
                      <a:prstDash val="solid"/>
                      <a:round/>
                      <a:headEnd type="none" w="sm" len="sm"/>
                      <a:tailEnd type="none" w="sm" len="sm"/>
                    </a:lnB>
                  </a:tcPr>
                </a:tc>
                <a:extLst>
                  <a:ext uri="{0D108BD9-81ED-4DB2-BD59-A6C34878D82A}">
                    <a16:rowId xmlns:a16="http://schemas.microsoft.com/office/drawing/2014/main" val="10000"/>
                  </a:ext>
                </a:extLst>
              </a:tr>
              <a:tr h="777625">
                <a:tc>
                  <a:txBody>
                    <a:bodyPr/>
                    <a:lstStyle/>
                    <a:p>
                      <a:pPr marL="0" lvl="0" indent="0" algn="ctr" rtl="0">
                        <a:spcBef>
                          <a:spcPts val="0"/>
                        </a:spcBef>
                        <a:spcAft>
                          <a:spcPts val="0"/>
                        </a:spcAft>
                        <a:buNone/>
                      </a:pPr>
                      <a:r>
                        <a:rPr lang="en" sz="2200" dirty="0">
                          <a:solidFill>
                            <a:schemeClr val="accent4"/>
                          </a:solidFill>
                          <a:latin typeface="UTM Bebas" panose="02040603050506020204" pitchFamily="18" charset="0"/>
                          <a:ea typeface="Bebas Neue"/>
                          <a:cs typeface="Bebas Neue"/>
                          <a:sym typeface="Bebas Neue"/>
                        </a:rPr>
                        <a:t>FIB(N)</a:t>
                      </a:r>
                      <a:endParaRPr dirty="0">
                        <a:solidFill>
                          <a:schemeClr val="accent3"/>
                        </a:solidFill>
                        <a:latin typeface="Work Sans"/>
                        <a:ea typeface="Work Sans"/>
                        <a:cs typeface="Work Sans"/>
                        <a:sym typeface="Work Sans"/>
                      </a:endParaRPr>
                    </a:p>
                  </a:txBody>
                  <a:tcPr marL="91425" marR="91425" marT="91425" marB="91425" anchor="ctr">
                    <a:lnL w="12700" cap="flat" cmpd="sng" algn="ctr">
                      <a:noFill/>
                      <a:prstDash val="solid"/>
                      <a:round/>
                      <a:headEnd type="none" w="med" len="med"/>
                      <a:tailEnd type="none" w="med" len="med"/>
                    </a:lnL>
                    <a:lnR w="9525" cap="flat" cmpd="sng">
                      <a:solidFill>
                        <a:schemeClr val="dk2"/>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US" sz="2000">
                          <a:solidFill>
                            <a:schemeClr val="accent3"/>
                          </a:solidFill>
                          <a:latin typeface="Work Sans"/>
                          <a:ea typeface="Work Sans"/>
                          <a:cs typeface="Work Sans"/>
                          <a:sym typeface="Work Sans"/>
                        </a:rPr>
                        <a:t>0</a:t>
                      </a:r>
                      <a:endParaRPr sz="2000">
                        <a:solidFill>
                          <a:schemeClr val="accent3"/>
                        </a:solidFill>
                        <a:latin typeface="Work Sans"/>
                        <a:ea typeface="Work Sans"/>
                        <a:cs typeface="Work Sans"/>
                        <a:sym typeface="Work Sans"/>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US" sz="2000">
                          <a:solidFill>
                            <a:schemeClr val="accent3"/>
                          </a:solidFill>
                          <a:latin typeface="Work Sans"/>
                          <a:ea typeface="Work Sans"/>
                          <a:cs typeface="Work Sans"/>
                          <a:sym typeface="Work Sans"/>
                        </a:rPr>
                        <a:t>1</a:t>
                      </a:r>
                      <a:endParaRPr sz="2000">
                        <a:solidFill>
                          <a:schemeClr val="accent3"/>
                        </a:solidFill>
                        <a:latin typeface="Work Sans"/>
                        <a:ea typeface="Work Sans"/>
                        <a:cs typeface="Work Sans"/>
                        <a:sym typeface="Work Sans"/>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US" sz="2000">
                          <a:solidFill>
                            <a:schemeClr val="accent3"/>
                          </a:solidFill>
                          <a:latin typeface="Work Sans"/>
                          <a:ea typeface="Work Sans"/>
                          <a:cs typeface="Work Sans"/>
                          <a:sym typeface="Work Sans"/>
                        </a:rPr>
                        <a:t>1</a:t>
                      </a:r>
                      <a:endParaRPr sz="2000">
                        <a:solidFill>
                          <a:schemeClr val="accent3"/>
                        </a:solidFill>
                        <a:latin typeface="Work Sans"/>
                        <a:ea typeface="Work Sans"/>
                        <a:cs typeface="Work Sans"/>
                        <a:sym typeface="Work Sans"/>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US" sz="2000">
                          <a:solidFill>
                            <a:schemeClr val="accent3"/>
                          </a:solidFill>
                          <a:latin typeface="Work Sans"/>
                          <a:ea typeface="Work Sans"/>
                          <a:cs typeface="Work Sans"/>
                          <a:sym typeface="Work Sans"/>
                        </a:rPr>
                        <a:t>2</a:t>
                      </a:r>
                      <a:endParaRPr sz="2000">
                        <a:solidFill>
                          <a:schemeClr val="accent3"/>
                        </a:solidFill>
                        <a:latin typeface="Work Sans"/>
                        <a:ea typeface="Work Sans"/>
                        <a:cs typeface="Work Sans"/>
                        <a:sym typeface="Work Sans"/>
                      </a:endParaRPr>
                    </a:p>
                  </a:txBody>
                  <a:tcPr marL="91425" marR="91425" marT="91425" marB="91425"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US" sz="2000">
                          <a:solidFill>
                            <a:schemeClr val="accent3"/>
                          </a:solidFill>
                          <a:latin typeface="Work Sans"/>
                          <a:ea typeface="Work Sans"/>
                          <a:cs typeface="Work Sans"/>
                          <a:sym typeface="Work Sans"/>
                        </a:rPr>
                        <a:t>3</a:t>
                      </a:r>
                      <a:endParaRPr sz="2000">
                        <a:solidFill>
                          <a:schemeClr val="accent3"/>
                        </a:solidFill>
                        <a:latin typeface="Work Sans"/>
                        <a:ea typeface="Work Sans"/>
                        <a:cs typeface="Work Sans"/>
                        <a:sym typeface="Work Sans"/>
                      </a:endParaRPr>
                    </a:p>
                  </a:txBody>
                  <a:tcPr marL="91425" marR="91425" marT="91425" marB="91425"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US" sz="2000">
                          <a:solidFill>
                            <a:schemeClr val="accent3"/>
                          </a:solidFill>
                          <a:latin typeface="Work Sans"/>
                          <a:ea typeface="Work Sans"/>
                          <a:cs typeface="Work Sans"/>
                          <a:sym typeface="Work Sans"/>
                        </a:rPr>
                        <a:t>5</a:t>
                      </a:r>
                      <a:endParaRPr sz="2000">
                        <a:solidFill>
                          <a:schemeClr val="accent3"/>
                        </a:solidFill>
                        <a:latin typeface="Work Sans"/>
                        <a:ea typeface="Work Sans"/>
                        <a:cs typeface="Work Sans"/>
                        <a:sym typeface="Work Sans"/>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lgn="ctr">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8" name="Google Shape;1532;p57">
            <a:extLst>
              <a:ext uri="{FF2B5EF4-FFF2-40B4-BE49-F238E27FC236}">
                <a16:creationId xmlns:a16="http://schemas.microsoft.com/office/drawing/2014/main" id="{3A599305-001F-96EC-5281-F9FB381C34E8}"/>
              </a:ext>
            </a:extLst>
          </p:cNvPr>
          <p:cNvSpPr/>
          <p:nvPr/>
        </p:nvSpPr>
        <p:spPr>
          <a:xfrm>
            <a:off x="5556153" y="572023"/>
            <a:ext cx="2970289" cy="1947813"/>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nvGrpSpPr>
          <p:cNvPr id="29" name="Google Shape;1533;p57">
            <a:extLst>
              <a:ext uri="{FF2B5EF4-FFF2-40B4-BE49-F238E27FC236}">
                <a16:creationId xmlns:a16="http://schemas.microsoft.com/office/drawing/2014/main" id="{091356AC-8914-3B78-C013-812AFCE851B0}"/>
              </a:ext>
            </a:extLst>
          </p:cNvPr>
          <p:cNvGrpSpPr/>
          <p:nvPr/>
        </p:nvGrpSpPr>
        <p:grpSpPr>
          <a:xfrm>
            <a:off x="7950631" y="643513"/>
            <a:ext cx="522564" cy="123278"/>
            <a:chOff x="8209059" y="198000"/>
            <a:chExt cx="636814" cy="120078"/>
          </a:xfrm>
        </p:grpSpPr>
        <p:sp>
          <p:nvSpPr>
            <p:cNvPr id="30" name="Google Shape;1534;p57">
              <a:extLst>
                <a:ext uri="{FF2B5EF4-FFF2-40B4-BE49-F238E27FC236}">
                  <a16:creationId xmlns:a16="http://schemas.microsoft.com/office/drawing/2014/main" id="{5E37DB04-1E76-A929-FE06-BC86E0D222D3}"/>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1" name="Google Shape;1535;p57">
              <a:extLst>
                <a:ext uri="{FF2B5EF4-FFF2-40B4-BE49-F238E27FC236}">
                  <a16:creationId xmlns:a16="http://schemas.microsoft.com/office/drawing/2014/main" id="{DCF4A99A-EAC2-F4D1-3481-A4C32F100CC2}"/>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 name="Google Shape;1536;p57">
              <a:extLst>
                <a:ext uri="{FF2B5EF4-FFF2-40B4-BE49-F238E27FC236}">
                  <a16:creationId xmlns:a16="http://schemas.microsoft.com/office/drawing/2014/main" id="{98C23DD4-D37C-016C-E845-93CA7139814B}"/>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sp>
        <p:nvSpPr>
          <p:cNvPr id="33" name="AutoShape 2" descr="Fibonacci: Top-Down vs Bottom-Up Dynamic Programming | Baeldung on Computer  Science">
            <a:extLst>
              <a:ext uri="{FF2B5EF4-FFF2-40B4-BE49-F238E27FC236}">
                <a16:creationId xmlns:a16="http://schemas.microsoft.com/office/drawing/2014/main" id="{8F49D9B5-E295-EBDD-B2E4-606146018E2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1"/>
          </a:p>
        </p:txBody>
      </p:sp>
      <p:sp>
        <p:nvSpPr>
          <p:cNvPr id="35" name="AutoShape 6" descr="Fibonacci: Top-Down vs Bottom-Up Dynamic Programming | Baeldung on Computer  Science">
            <a:extLst>
              <a:ext uri="{FF2B5EF4-FFF2-40B4-BE49-F238E27FC236}">
                <a16:creationId xmlns:a16="http://schemas.microsoft.com/office/drawing/2014/main" id="{EBD23226-04D1-D3F4-EB29-3F72C0174EE9}"/>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1"/>
          </a:p>
        </p:txBody>
      </p:sp>
      <p:pic>
        <p:nvPicPr>
          <p:cNvPr id="37" name="Graphic 36">
            <a:extLst>
              <a:ext uri="{FF2B5EF4-FFF2-40B4-BE49-F238E27FC236}">
                <a16:creationId xmlns:a16="http://schemas.microsoft.com/office/drawing/2014/main" id="{1EA335B8-B063-06CC-A276-46AD9CEF4E35}"/>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11375" b="1895"/>
          <a:stretch/>
        </p:blipFill>
        <p:spPr>
          <a:xfrm>
            <a:off x="5464633" y="674874"/>
            <a:ext cx="3968088" cy="1814323"/>
          </a:xfrm>
          <a:prstGeom prst="rect">
            <a:avLst/>
          </a:prstGeom>
        </p:spPr>
      </p:pic>
    </p:spTree>
    <p:extLst>
      <p:ext uri="{BB962C8B-B14F-4D97-AF65-F5344CB8AC3E}">
        <p14:creationId xmlns:p14="http://schemas.microsoft.com/office/powerpoint/2010/main" val="378514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3.05556E-6 4.32099E-6 L 0.11441 -0.00216 " pathEditMode="relative" rAng="0" ptsTypes="AA">
                                      <p:cBhvr>
                                        <p:cTn id="6" dur="2000" fill="hold"/>
                                        <p:tgtEl>
                                          <p:spTgt spid="45"/>
                                        </p:tgtEl>
                                        <p:attrNameLst>
                                          <p:attrName>ppt_x</p:attrName>
                                          <p:attrName>ppt_y</p:attrName>
                                        </p:attrNameLst>
                                      </p:cBhvr>
                                      <p:rCtr x="5712" y="-123"/>
                                    </p:animMotion>
                                  </p:childTnLst>
                                </p:cTn>
                              </p:par>
                              <p:par>
                                <p:cTn id="7" presetID="63" presetClass="path" presetSubtype="0" accel="50000" decel="50000" fill="hold" nodeType="withEffect">
                                  <p:stCondLst>
                                    <p:cond delay="0"/>
                                  </p:stCondLst>
                                  <p:childTnLst>
                                    <p:animMotion origin="layout" path="M 3.33333E-6 4.81481E-6 L 0.11406 4.81481E-6 " pathEditMode="relative" rAng="0" ptsTypes="AA">
                                      <p:cBhvr>
                                        <p:cTn id="8" dur="2000" fill="hold"/>
                                        <p:tgtEl>
                                          <p:spTgt spid="47"/>
                                        </p:tgtEl>
                                        <p:attrNameLst>
                                          <p:attrName>ppt_x</p:attrName>
                                          <p:attrName>ppt_y</p:attrName>
                                        </p:attrNameLst>
                                      </p:cBhvr>
                                      <p:rCtr x="5694" y="0"/>
                                    </p:animMotion>
                                  </p:childTnLst>
                                </p:cTn>
                              </p:par>
                            </p:childTnLst>
                          </p:cTn>
                        </p:par>
                      </p:childTnLst>
                    </p:cTn>
                  </p:par>
                  <p:par>
                    <p:cTn id="9" fill="hold">
                      <p:stCondLst>
                        <p:cond delay="indefinite"/>
                      </p:stCondLst>
                      <p:childTnLst>
                        <p:par>
                          <p:cTn id="10" fill="hold">
                            <p:stCondLst>
                              <p:cond delay="0"/>
                            </p:stCondLst>
                            <p:childTnLst>
                              <p:par>
                                <p:cTn id="11" presetID="63" presetClass="path" presetSubtype="0" accel="50000" decel="50000" fill="hold" grpId="1" nodeType="clickEffect">
                                  <p:stCondLst>
                                    <p:cond delay="0"/>
                                  </p:stCondLst>
                                  <p:childTnLst>
                                    <p:animMotion origin="layout" path="M 0.11441 -0.00216 L 0.22847 -0.00216 " pathEditMode="relative" rAng="0" ptsTypes="AA">
                                      <p:cBhvr>
                                        <p:cTn id="12" dur="2000" fill="hold"/>
                                        <p:tgtEl>
                                          <p:spTgt spid="45"/>
                                        </p:tgtEl>
                                        <p:attrNameLst>
                                          <p:attrName>ppt_x</p:attrName>
                                          <p:attrName>ppt_y</p:attrName>
                                        </p:attrNameLst>
                                      </p:cBhvr>
                                      <p:rCtr x="5694" y="0"/>
                                    </p:animMotion>
                                  </p:childTnLst>
                                </p:cTn>
                              </p:par>
                              <p:par>
                                <p:cTn id="13" presetID="63" presetClass="path" presetSubtype="0" accel="50000" decel="50000" fill="hold" nodeType="withEffect">
                                  <p:stCondLst>
                                    <p:cond delay="0"/>
                                  </p:stCondLst>
                                  <p:childTnLst>
                                    <p:animMotion origin="layout" path="M 0.11406 4.81481E-6 L 0.22604 4.81481E-6 " pathEditMode="relative" rAng="0" ptsTypes="AA">
                                      <p:cBhvr>
                                        <p:cTn id="14" dur="2000" fill="hold"/>
                                        <p:tgtEl>
                                          <p:spTgt spid="47"/>
                                        </p:tgtEl>
                                        <p:attrNameLst>
                                          <p:attrName>ppt_x</p:attrName>
                                          <p:attrName>ppt_y</p:attrName>
                                        </p:attrNameLst>
                                      </p:cBhvr>
                                      <p:rCtr x="5590" y="0"/>
                                    </p:animMotion>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grpId="2" nodeType="clickEffect">
                                  <p:stCondLst>
                                    <p:cond delay="0"/>
                                  </p:stCondLst>
                                  <p:childTnLst>
                                    <p:animMotion origin="layout" path="M 0.22847 -0.00216 L 0.34045 -0.00216 " pathEditMode="relative" rAng="0" ptsTypes="AA">
                                      <p:cBhvr>
                                        <p:cTn id="18" dur="2000" fill="hold"/>
                                        <p:tgtEl>
                                          <p:spTgt spid="45"/>
                                        </p:tgtEl>
                                        <p:attrNameLst>
                                          <p:attrName>ppt_x</p:attrName>
                                          <p:attrName>ppt_y</p:attrName>
                                        </p:attrNameLst>
                                      </p:cBhvr>
                                      <p:rCtr x="5590" y="0"/>
                                    </p:animMotion>
                                  </p:childTnLst>
                                </p:cTn>
                              </p:par>
                              <p:par>
                                <p:cTn id="19" presetID="63" presetClass="path" presetSubtype="0" accel="50000" decel="50000" fill="hold" nodeType="withEffect">
                                  <p:stCondLst>
                                    <p:cond delay="0"/>
                                  </p:stCondLst>
                                  <p:childTnLst>
                                    <p:animMotion origin="layout" path="M 0.22604 4.81481E-6 L 0.34045 4.81481E-6 " pathEditMode="relative" rAng="0" ptsTypes="AA">
                                      <p:cBhvr>
                                        <p:cTn id="20" dur="2000" fill="hold"/>
                                        <p:tgtEl>
                                          <p:spTgt spid="47"/>
                                        </p:tgtEl>
                                        <p:attrNameLst>
                                          <p:attrName>ppt_x</p:attrName>
                                          <p:attrName>ppt_y</p:attrName>
                                        </p:attrNameLst>
                                      </p:cBhvr>
                                      <p:rCtr x="571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5" grpId="1" animBg="1"/>
      <p:bldP spid="45"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8"/>
        <p:cNvGrpSpPr/>
        <p:nvPr/>
      </p:nvGrpSpPr>
      <p:grpSpPr>
        <a:xfrm>
          <a:off x="0" y="0"/>
          <a:ext cx="0" cy="0"/>
          <a:chOff x="0" y="0"/>
          <a:chExt cx="0" cy="0"/>
        </a:xfrm>
      </p:grpSpPr>
      <p:sp>
        <p:nvSpPr>
          <p:cNvPr id="1439" name="Google Shape;1439;p53"/>
          <p:cNvSpPr/>
          <p:nvPr/>
        </p:nvSpPr>
        <p:spPr>
          <a:xfrm>
            <a:off x="714799" y="47483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3"/>
          <p:cNvSpPr txBox="1">
            <a:spLocks noGrp="1"/>
          </p:cNvSpPr>
          <p:nvPr>
            <p:ph type="title"/>
          </p:nvPr>
        </p:nvSpPr>
        <p:spPr>
          <a:xfrm>
            <a:off x="1392014" y="474832"/>
            <a:ext cx="6386036"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3200" dirty="0"/>
              <a:t>Tổng kết phần 1</a:t>
            </a:r>
          </a:p>
        </p:txBody>
      </p:sp>
      <p:sp>
        <p:nvSpPr>
          <p:cNvPr id="1441" name="Google Shape;1441;p53"/>
          <p:cNvSpPr txBox="1">
            <a:spLocks noGrp="1"/>
          </p:cNvSpPr>
          <p:nvPr>
            <p:ph type="body" idx="1"/>
          </p:nvPr>
        </p:nvSpPr>
        <p:spPr>
          <a:xfrm>
            <a:off x="720000" y="1200975"/>
            <a:ext cx="7704000" cy="33261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vi-VN" sz="1600" b="1" dirty="0" err="1"/>
              <a:t>Tổng</a:t>
            </a:r>
            <a:r>
              <a:rPr lang="vi-VN" sz="1600" b="1" dirty="0"/>
              <a:t> </a:t>
            </a:r>
            <a:r>
              <a:rPr lang="vi-VN" sz="1600" b="1" dirty="0" err="1"/>
              <a:t>quan</a:t>
            </a:r>
            <a:r>
              <a:rPr lang="vi-VN" sz="1600" b="1" dirty="0"/>
              <a:t> Quy </a:t>
            </a:r>
            <a:r>
              <a:rPr lang="vi-VN" sz="1600" b="1" dirty="0" err="1"/>
              <a:t>hoạch</a:t>
            </a:r>
            <a:r>
              <a:rPr lang="vi-VN" sz="1600" b="1" dirty="0"/>
              <a:t> </a:t>
            </a:r>
            <a:r>
              <a:rPr lang="vi-VN" sz="1600" b="1" dirty="0" err="1"/>
              <a:t>động</a:t>
            </a:r>
            <a:endParaRPr lang="vi-VN" sz="1600" b="1" dirty="0"/>
          </a:p>
          <a:p>
            <a:pPr>
              <a:buFont typeface="Quicksand"/>
              <a:buChar char="●"/>
            </a:pPr>
            <a:r>
              <a:rPr lang="vi-VN" sz="1600" b="1" dirty="0"/>
              <a:t>Quy hoạch động là một kỹ thuật để giải quyết các vấn đề với các bài toán con chồng chéo và có cấu trúc con tối ưu.</a:t>
            </a:r>
            <a:endParaRPr lang="en-US" sz="1600" b="1" dirty="0"/>
          </a:p>
          <a:p>
            <a:pPr marL="152400" indent="0">
              <a:buNone/>
            </a:pPr>
            <a:endParaRPr lang="vi-VN" sz="1600" b="1" dirty="0"/>
          </a:p>
          <a:p>
            <a:pPr marL="457200" lvl="0" indent="-304800" algn="l" rtl="0">
              <a:spcBef>
                <a:spcPts val="0"/>
              </a:spcBef>
              <a:spcAft>
                <a:spcPts val="0"/>
              </a:spcAft>
              <a:buSzPts val="1200"/>
              <a:buFont typeface="Quicksand"/>
              <a:buChar char="●"/>
            </a:pPr>
            <a:r>
              <a:rPr lang="en-US" sz="1600" b="1" dirty="0" err="1"/>
              <a:t>Lợi</a:t>
            </a:r>
            <a:r>
              <a:rPr lang="en-US" sz="1600" b="1" dirty="0"/>
              <a:t> </a:t>
            </a:r>
            <a:r>
              <a:rPr lang="en-US" sz="1600" b="1" dirty="0" err="1"/>
              <a:t>ích</a:t>
            </a:r>
            <a:r>
              <a:rPr lang="en-US" sz="1600" b="1" dirty="0"/>
              <a:t> </a:t>
            </a:r>
            <a:r>
              <a:rPr lang="en-US" sz="1600" b="1" dirty="0" err="1"/>
              <a:t>của</a:t>
            </a:r>
            <a:r>
              <a:rPr lang="vi-VN" sz="1600" b="1" dirty="0"/>
              <a:t> Quy hoạch động: </a:t>
            </a:r>
          </a:p>
          <a:p>
            <a:pPr marL="914400" lvl="0" indent="-304800" algn="l" rtl="0">
              <a:spcBef>
                <a:spcPts val="0"/>
              </a:spcBef>
              <a:spcAft>
                <a:spcPts val="0"/>
              </a:spcAft>
              <a:buSzPts val="1200"/>
              <a:buFont typeface="Quicksand"/>
              <a:buChar char="●"/>
            </a:pPr>
            <a:r>
              <a:rPr lang="vi-VN" sz="1600" b="1" dirty="0"/>
              <a:t>Giải pháp tối ưu.</a:t>
            </a:r>
          </a:p>
          <a:p>
            <a:pPr marL="914400" lvl="0" indent="-304800" algn="l" rtl="0">
              <a:spcBef>
                <a:spcPts val="0"/>
              </a:spcBef>
              <a:spcAft>
                <a:spcPts val="0"/>
              </a:spcAft>
              <a:buSzPts val="1200"/>
              <a:buFont typeface="Quicksand"/>
              <a:buChar char="●"/>
            </a:pPr>
            <a:r>
              <a:rPr lang="vi-VN" sz="1600" b="1" dirty="0" err="1"/>
              <a:t>Tối</a:t>
            </a:r>
            <a:r>
              <a:rPr lang="vi-VN" sz="1600" b="1" dirty="0"/>
              <a:t> </a:t>
            </a:r>
            <a:r>
              <a:rPr lang="vi-VN" sz="1600" b="1" dirty="0" err="1"/>
              <a:t>ưu</a:t>
            </a:r>
            <a:r>
              <a:rPr lang="vi-VN" sz="1600" b="1" dirty="0"/>
              <a:t> </a:t>
            </a:r>
            <a:r>
              <a:rPr lang="vi-VN" sz="1600" b="1" dirty="0" err="1"/>
              <a:t>độ</a:t>
            </a:r>
            <a:r>
              <a:rPr lang="vi-VN" sz="1600" b="1" dirty="0"/>
              <a:t> </a:t>
            </a:r>
            <a:r>
              <a:rPr lang="vi-VN" sz="1600" b="1" dirty="0" err="1"/>
              <a:t>phức</a:t>
            </a:r>
            <a:r>
              <a:rPr lang="vi-VN" sz="1600" b="1" dirty="0"/>
              <a:t> </a:t>
            </a:r>
            <a:r>
              <a:rPr lang="vi-VN" sz="1600" b="1" dirty="0" err="1"/>
              <a:t>tạp</a:t>
            </a:r>
            <a:r>
              <a:rPr lang="vi-VN" sz="1600" b="1" dirty="0"/>
              <a:t> </a:t>
            </a:r>
            <a:r>
              <a:rPr lang="vi-VN" sz="1600" b="1" dirty="0" err="1"/>
              <a:t>thời</a:t>
            </a:r>
            <a:r>
              <a:rPr lang="vi-VN" sz="1600" b="1" dirty="0"/>
              <a:t> </a:t>
            </a:r>
            <a:r>
              <a:rPr lang="vi-VN" sz="1600" b="1" dirty="0" err="1"/>
              <a:t>gian</a:t>
            </a:r>
            <a:r>
              <a:rPr lang="vi-VN" sz="1600" b="1" dirty="0"/>
              <a:t>. </a:t>
            </a:r>
          </a:p>
          <a:p>
            <a:pPr marL="914400" lvl="0" indent="-304800" algn="l" rtl="0">
              <a:spcBef>
                <a:spcPts val="0"/>
              </a:spcBef>
              <a:spcAft>
                <a:spcPts val="0"/>
              </a:spcAft>
              <a:buSzPts val="1200"/>
              <a:buFont typeface="Quicksand"/>
              <a:buChar char="●"/>
            </a:pPr>
            <a:r>
              <a:rPr lang="vi-VN" sz="1600" b="1" dirty="0" err="1"/>
              <a:t>Thời</a:t>
            </a:r>
            <a:r>
              <a:rPr lang="vi-VN" sz="1600" b="1" dirty="0"/>
              <a:t> </a:t>
            </a:r>
            <a:r>
              <a:rPr lang="vi-VN" sz="1600" b="1" dirty="0" err="1"/>
              <a:t>gian</a:t>
            </a:r>
            <a:r>
              <a:rPr lang="vi-VN" sz="1600" b="1" dirty="0"/>
              <a:t> </a:t>
            </a:r>
            <a:r>
              <a:rPr lang="vi-VN" sz="1600" b="1" dirty="0" err="1"/>
              <a:t>truy</a:t>
            </a:r>
            <a:r>
              <a:rPr lang="vi-VN" sz="1600" b="1" dirty="0"/>
              <a:t> </a:t>
            </a:r>
            <a:r>
              <a:rPr lang="vi-VN" sz="1600" b="1" dirty="0" err="1"/>
              <a:t>xuất</a:t>
            </a:r>
            <a:r>
              <a:rPr lang="vi-VN" sz="1600" b="1" dirty="0"/>
              <a:t> </a:t>
            </a:r>
            <a:r>
              <a:rPr lang="vi-VN" sz="1600" b="1" dirty="0" err="1"/>
              <a:t>nhanh</a:t>
            </a:r>
            <a:r>
              <a:rPr lang="vi-VN" sz="1600" b="1" dirty="0"/>
              <a:t>. </a:t>
            </a:r>
          </a:p>
          <a:p>
            <a:pPr marL="914400" lvl="0" indent="-304800" algn="l" rtl="0">
              <a:spcBef>
                <a:spcPts val="0"/>
              </a:spcBef>
              <a:spcAft>
                <a:spcPts val="0"/>
              </a:spcAft>
              <a:buSzPts val="1200"/>
              <a:buFont typeface="Quicksand"/>
              <a:buChar char="●"/>
            </a:pPr>
            <a:r>
              <a:rPr lang="vi-VN" sz="1600" b="1" dirty="0" err="1"/>
              <a:t>Có</a:t>
            </a:r>
            <a:r>
              <a:rPr lang="vi-VN" sz="1600" b="1" dirty="0"/>
              <a:t> </a:t>
            </a:r>
            <a:r>
              <a:rPr lang="vi-VN" sz="1600" b="1" dirty="0" err="1"/>
              <a:t>thể</a:t>
            </a:r>
            <a:r>
              <a:rPr lang="vi-VN" sz="1600" b="1" dirty="0"/>
              <a:t> </a:t>
            </a:r>
            <a:r>
              <a:rPr lang="vi-VN" sz="1600" b="1" dirty="0" err="1"/>
              <a:t>sử</a:t>
            </a:r>
            <a:r>
              <a:rPr lang="vi-VN" sz="1600" b="1" dirty="0"/>
              <a:t> </a:t>
            </a:r>
            <a:r>
              <a:rPr lang="vi-VN" sz="1600" b="1" dirty="0" err="1"/>
              <a:t>dụng</a:t>
            </a:r>
            <a:r>
              <a:rPr lang="vi-VN" sz="1600" b="1" dirty="0"/>
              <a:t> </a:t>
            </a:r>
            <a:r>
              <a:rPr lang="vi-VN" sz="1600" b="1" dirty="0" err="1"/>
              <a:t>một</a:t>
            </a:r>
            <a:r>
              <a:rPr lang="vi-VN" sz="1600" b="1" dirty="0"/>
              <a:t> </a:t>
            </a:r>
            <a:r>
              <a:rPr lang="vi-VN" sz="1600" b="1" dirty="0" err="1"/>
              <a:t>cách</a:t>
            </a:r>
            <a:r>
              <a:rPr lang="vi-VN" sz="1600" b="1" dirty="0"/>
              <a:t> </a:t>
            </a:r>
            <a:r>
              <a:rPr lang="vi-VN" sz="1600" b="1" dirty="0" err="1"/>
              <a:t>linh</a:t>
            </a:r>
            <a:r>
              <a:rPr lang="vi-VN" sz="1600" b="1" dirty="0"/>
              <a:t> </a:t>
            </a:r>
            <a:r>
              <a:rPr lang="vi-VN" sz="1600" b="1" dirty="0" err="1"/>
              <a:t>hoạt</a:t>
            </a:r>
            <a:r>
              <a:rPr lang="vi-VN" sz="1600" b="1" dirty="0"/>
              <a:t>.</a:t>
            </a:r>
          </a:p>
        </p:txBody>
      </p:sp>
      <p:grpSp>
        <p:nvGrpSpPr>
          <p:cNvPr id="1442" name="Google Shape;1442;p53"/>
          <p:cNvGrpSpPr/>
          <p:nvPr/>
        </p:nvGrpSpPr>
        <p:grpSpPr>
          <a:xfrm>
            <a:off x="7631947" y="649694"/>
            <a:ext cx="636814" cy="120078"/>
            <a:chOff x="8209059" y="198000"/>
            <a:chExt cx="636814" cy="120078"/>
          </a:xfrm>
        </p:grpSpPr>
        <p:sp>
          <p:nvSpPr>
            <p:cNvPr id="1443" name="Google Shape;1443;p53"/>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3"/>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3"/>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25309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8"/>
        <p:cNvGrpSpPr/>
        <p:nvPr/>
      </p:nvGrpSpPr>
      <p:grpSpPr>
        <a:xfrm>
          <a:off x="0" y="0"/>
          <a:ext cx="0" cy="0"/>
          <a:chOff x="0" y="0"/>
          <a:chExt cx="0" cy="0"/>
        </a:xfrm>
      </p:grpSpPr>
      <p:sp>
        <p:nvSpPr>
          <p:cNvPr id="5" name="Title 4">
            <a:extLst>
              <a:ext uri="{FF2B5EF4-FFF2-40B4-BE49-F238E27FC236}">
                <a16:creationId xmlns:a16="http://schemas.microsoft.com/office/drawing/2014/main" id="{1DA03697-F44D-2910-7939-E3730FD6AB8C}"/>
              </a:ext>
            </a:extLst>
          </p:cNvPr>
          <p:cNvSpPr>
            <a:spLocks noGrp="1"/>
          </p:cNvSpPr>
          <p:nvPr>
            <p:ph type="title"/>
          </p:nvPr>
        </p:nvSpPr>
        <p:spPr/>
        <p:txBody>
          <a:bodyPr/>
          <a:lstStyle/>
          <a:p>
            <a:r>
              <a:rPr lang="en-US" dirty="0"/>
              <a:t>    </a:t>
            </a:r>
          </a:p>
        </p:txBody>
      </p:sp>
      <p:pic>
        <p:nvPicPr>
          <p:cNvPr id="6" name="Picture 5">
            <a:extLst>
              <a:ext uri="{FF2B5EF4-FFF2-40B4-BE49-F238E27FC236}">
                <a16:creationId xmlns:a16="http://schemas.microsoft.com/office/drawing/2014/main" id="{2B10B805-1D25-62F2-83B7-C70F84AD2C8D}"/>
              </a:ext>
            </a:extLst>
          </p:cNvPr>
          <p:cNvPicPr>
            <a:picLocks noChangeAspect="1"/>
          </p:cNvPicPr>
          <p:nvPr/>
        </p:nvPicPr>
        <p:blipFill>
          <a:blip r:embed="rId3"/>
          <a:stretch>
            <a:fillRect/>
          </a:stretch>
        </p:blipFill>
        <p:spPr>
          <a:xfrm>
            <a:off x="144583" y="942942"/>
            <a:ext cx="4494291" cy="3033646"/>
          </a:xfrm>
          <a:prstGeom prst="rect">
            <a:avLst/>
          </a:prstGeom>
        </p:spPr>
      </p:pic>
      <p:pic>
        <p:nvPicPr>
          <p:cNvPr id="7" name="Picture 6">
            <a:extLst>
              <a:ext uri="{FF2B5EF4-FFF2-40B4-BE49-F238E27FC236}">
                <a16:creationId xmlns:a16="http://schemas.microsoft.com/office/drawing/2014/main" id="{4460A33E-0BCD-E5FA-A2F2-97D150F76D32}"/>
              </a:ext>
            </a:extLst>
          </p:cNvPr>
          <p:cNvPicPr>
            <a:picLocks noChangeAspect="1"/>
          </p:cNvPicPr>
          <p:nvPr/>
        </p:nvPicPr>
        <p:blipFill>
          <a:blip r:embed="rId4"/>
          <a:stretch>
            <a:fillRect/>
          </a:stretch>
        </p:blipFill>
        <p:spPr>
          <a:xfrm>
            <a:off x="4622437" y="948668"/>
            <a:ext cx="4429954" cy="3111698"/>
          </a:xfrm>
          <a:prstGeom prst="rect">
            <a:avLst/>
          </a:prstGeom>
        </p:spPr>
      </p:pic>
    </p:spTree>
    <p:extLst>
      <p:ext uri="{BB962C8B-B14F-4D97-AF65-F5344CB8AC3E}">
        <p14:creationId xmlns:p14="http://schemas.microsoft.com/office/powerpoint/2010/main" val="1621845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9"/>
        <p:cNvGrpSpPr/>
        <p:nvPr/>
      </p:nvGrpSpPr>
      <p:grpSpPr>
        <a:xfrm>
          <a:off x="0" y="0"/>
          <a:ext cx="0" cy="0"/>
          <a:chOff x="0" y="0"/>
          <a:chExt cx="0" cy="0"/>
        </a:xfrm>
      </p:grpSpPr>
      <p:sp>
        <p:nvSpPr>
          <p:cNvPr id="1840" name="Google Shape;1840;p61"/>
          <p:cNvSpPr/>
          <p:nvPr/>
        </p:nvSpPr>
        <p:spPr>
          <a:xfrm>
            <a:off x="2234463" y="1929453"/>
            <a:ext cx="1284600" cy="12846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1"/>
          <p:cNvSpPr txBox="1">
            <a:spLocks noGrp="1"/>
          </p:cNvSpPr>
          <p:nvPr>
            <p:ph type="title"/>
          </p:nvPr>
        </p:nvSpPr>
        <p:spPr>
          <a:xfrm>
            <a:off x="3828446" y="1694901"/>
            <a:ext cx="3916600" cy="1943100"/>
          </a:xfrm>
          <a:prstGeom prst="rect">
            <a:avLst/>
          </a:prstGeom>
        </p:spPr>
        <p:txBody>
          <a:bodyPr spcFirstLastPara="1" wrap="square" lIns="0" tIns="0" rIns="0" bIns="0" anchor="t" anchorCtr="0">
            <a:noAutofit/>
          </a:bodyPr>
          <a:lstStyle/>
          <a:p>
            <a:pPr lvl="0"/>
            <a:r>
              <a:rPr lang="en-US" sz="4000" dirty="0" err="1">
                <a:solidFill>
                  <a:schemeClr val="accent3"/>
                </a:solidFill>
              </a:rPr>
              <a:t>cá</a:t>
            </a:r>
            <a:r>
              <a:rPr lang="vi-VN" sz="4000" dirty="0">
                <a:solidFill>
                  <a:schemeClr val="accent3"/>
                </a:solidFill>
              </a:rPr>
              <a:t>c phương pháp</a:t>
            </a:r>
            <a:br>
              <a:rPr lang="en" sz="4100" dirty="0">
                <a:solidFill>
                  <a:schemeClr val="accent3"/>
                </a:solidFill>
              </a:rPr>
            </a:br>
            <a:r>
              <a:rPr lang="vi-VN" sz="3200" dirty="0"/>
              <a:t>chính để triển khai quy hoạch động</a:t>
            </a:r>
            <a:endParaRPr sz="3200" dirty="0"/>
          </a:p>
          <a:p>
            <a:pPr marL="0" lvl="0" indent="0" algn="l" rtl="0">
              <a:spcBef>
                <a:spcPts val="0"/>
              </a:spcBef>
              <a:spcAft>
                <a:spcPts val="0"/>
              </a:spcAft>
              <a:buNone/>
            </a:pPr>
            <a:endParaRPr dirty="0"/>
          </a:p>
        </p:txBody>
      </p:sp>
      <p:sp>
        <p:nvSpPr>
          <p:cNvPr id="1843" name="Google Shape;1843;p61"/>
          <p:cNvSpPr txBox="1">
            <a:spLocks noGrp="1"/>
          </p:cNvSpPr>
          <p:nvPr>
            <p:ph type="title" idx="2"/>
          </p:nvPr>
        </p:nvSpPr>
        <p:spPr>
          <a:xfrm>
            <a:off x="2246013" y="1831728"/>
            <a:ext cx="1261500" cy="1284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202474166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840"/>
                                        </p:tgtEl>
                                        <p:attrNameLst>
                                          <p:attrName>style.visibility</p:attrName>
                                        </p:attrNameLst>
                                      </p:cBhvr>
                                      <p:to>
                                        <p:strVal val="visible"/>
                                      </p:to>
                                    </p:set>
                                    <p:anim calcmode="lin" valueType="num">
                                      <p:cBhvr additive="base">
                                        <p:cTn id="7" dur="1000"/>
                                        <p:tgtEl>
                                          <p:spTgt spid="1840"/>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1843"/>
                                        </p:tgtEl>
                                        <p:attrNameLst>
                                          <p:attrName>style.visibility</p:attrName>
                                        </p:attrNameLst>
                                      </p:cBhvr>
                                      <p:to>
                                        <p:strVal val="visible"/>
                                      </p:to>
                                    </p:set>
                                    <p:animEffect transition="in" filter="fade">
                                      <p:cBhvr>
                                        <p:cTn id="10" dur="1000"/>
                                        <p:tgtEl>
                                          <p:spTgt spid="184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841"/>
                                        </p:tgtEl>
                                        <p:attrNameLst>
                                          <p:attrName>style.visibility</p:attrName>
                                        </p:attrNameLst>
                                      </p:cBhvr>
                                      <p:to>
                                        <p:strVal val="visible"/>
                                      </p:to>
                                    </p:set>
                                    <p:anim calcmode="lin" valueType="num">
                                      <p:cBhvr additive="base">
                                        <p:cTn id="15" dur="1000"/>
                                        <p:tgtEl>
                                          <p:spTgt spid="18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1"/>
        <p:cNvGrpSpPr/>
        <p:nvPr/>
      </p:nvGrpSpPr>
      <p:grpSpPr>
        <a:xfrm>
          <a:off x="0" y="0"/>
          <a:ext cx="0" cy="0"/>
          <a:chOff x="0" y="0"/>
          <a:chExt cx="0" cy="0"/>
        </a:xfrm>
      </p:grpSpPr>
      <p:sp>
        <p:nvSpPr>
          <p:cNvPr id="1992" name="Google Shape;1992;p64"/>
          <p:cNvSpPr/>
          <p:nvPr/>
        </p:nvSpPr>
        <p:spPr>
          <a:xfrm>
            <a:off x="6120700" y="1855425"/>
            <a:ext cx="819300" cy="8193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4"/>
          <p:cNvSpPr/>
          <p:nvPr/>
        </p:nvSpPr>
        <p:spPr>
          <a:xfrm>
            <a:off x="2204025" y="1855425"/>
            <a:ext cx="819300" cy="8193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4"/>
          <p:cNvSpPr/>
          <p:nvPr/>
        </p:nvSpPr>
        <p:spPr>
          <a:xfrm>
            <a:off x="714799" y="458438"/>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4"/>
          <p:cNvSpPr txBox="1">
            <a:spLocks noGrp="1"/>
          </p:cNvSpPr>
          <p:nvPr>
            <p:ph type="title"/>
          </p:nvPr>
        </p:nvSpPr>
        <p:spPr>
          <a:xfrm>
            <a:off x="1144746" y="458438"/>
            <a:ext cx="6945370" cy="756109"/>
          </a:xfrm>
          <a:prstGeom prst="rect">
            <a:avLst/>
          </a:prstGeom>
        </p:spPr>
        <p:txBody>
          <a:bodyPr spcFirstLastPara="1" wrap="square" lIns="0" tIns="0" rIns="0" bIns="0" anchor="t" anchorCtr="0">
            <a:noAutofit/>
          </a:bodyPr>
          <a:lstStyle/>
          <a:p>
            <a:pPr lvl="0"/>
            <a:r>
              <a:rPr lang="vi-VN" sz="3000" dirty="0"/>
              <a:t>Các phương pháp chính để triển khai quy hoạch động</a:t>
            </a:r>
          </a:p>
        </p:txBody>
      </p:sp>
      <p:sp>
        <p:nvSpPr>
          <p:cNvPr id="2000" name="Google Shape;2000;p64"/>
          <p:cNvSpPr txBox="1">
            <a:spLocks noGrp="1"/>
          </p:cNvSpPr>
          <p:nvPr>
            <p:ph type="subTitle" idx="1"/>
          </p:nvPr>
        </p:nvSpPr>
        <p:spPr>
          <a:xfrm>
            <a:off x="1354425" y="2858750"/>
            <a:ext cx="2518500" cy="362100"/>
          </a:xfrm>
          <a:prstGeom prst="rect">
            <a:avLst/>
          </a:prstGeom>
        </p:spPr>
        <p:txBody>
          <a:bodyPr spcFirstLastPara="1" wrap="square" lIns="0" tIns="0" rIns="0" bIns="0" anchor="t" anchorCtr="0">
            <a:noAutofit/>
          </a:bodyPr>
          <a:lstStyle/>
          <a:p>
            <a:pPr marL="0" lvl="0" indent="0"/>
            <a:r>
              <a:rPr lang="vi-VN"/>
              <a:t>Phương pháp </a:t>
            </a:r>
            <a:r>
              <a:rPr lang="vi-VN" err="1"/>
              <a:t>Bottom-up</a:t>
            </a:r>
            <a:endParaRPr/>
          </a:p>
        </p:txBody>
      </p:sp>
      <p:sp>
        <p:nvSpPr>
          <p:cNvPr id="2001" name="Google Shape;2001;p64"/>
          <p:cNvSpPr txBox="1">
            <a:spLocks noGrp="1"/>
          </p:cNvSpPr>
          <p:nvPr>
            <p:ph type="subTitle" idx="2"/>
          </p:nvPr>
        </p:nvSpPr>
        <p:spPr>
          <a:xfrm>
            <a:off x="1427287" y="3283321"/>
            <a:ext cx="2518500" cy="863400"/>
          </a:xfrm>
          <a:prstGeom prst="rect">
            <a:avLst/>
          </a:prstGeom>
        </p:spPr>
        <p:txBody>
          <a:bodyPr spcFirstLastPara="1" wrap="square" lIns="0" tIns="0" rIns="0" bIns="0" anchor="t" anchorCtr="0">
            <a:noAutofit/>
          </a:bodyPr>
          <a:lstStyle/>
          <a:p>
            <a:pPr marL="0" lvl="0" indent="0"/>
            <a:r>
              <a:rPr lang="vi-VN" b="1" dirty="0"/>
              <a:t>Bắt đầu giải quyết các bài toán con đơn giản hơn trước </a:t>
            </a:r>
            <a:r>
              <a:rPr lang="vi-VN" b="1" dirty="0" err="1"/>
              <a:t>sau</a:t>
            </a:r>
            <a:r>
              <a:rPr lang="vi-VN" b="1" dirty="0"/>
              <a:t> </a:t>
            </a:r>
            <a:r>
              <a:rPr lang="vi-VN" b="1" dirty="0" err="1"/>
              <a:t>đó</a:t>
            </a:r>
            <a:r>
              <a:rPr lang="vi-VN" b="1" dirty="0"/>
              <a:t> </a:t>
            </a:r>
            <a:r>
              <a:rPr lang="vi-VN" b="1" dirty="0" err="1"/>
              <a:t>mới</a:t>
            </a:r>
            <a:r>
              <a:rPr lang="vi-VN" b="1" dirty="0"/>
              <a:t> </a:t>
            </a:r>
            <a:r>
              <a:rPr lang="vi-VN" b="1" dirty="0" err="1"/>
              <a:t>giải</a:t>
            </a:r>
            <a:r>
              <a:rPr lang="vi-VN" b="1" dirty="0"/>
              <a:t> </a:t>
            </a:r>
            <a:r>
              <a:rPr lang="vi-VN" b="1" dirty="0" err="1"/>
              <a:t>quyết</a:t>
            </a:r>
            <a:r>
              <a:rPr lang="vi-VN" b="1" dirty="0"/>
              <a:t> </a:t>
            </a:r>
            <a:r>
              <a:rPr lang="vi-VN" b="1" dirty="0" err="1"/>
              <a:t>bài</a:t>
            </a:r>
            <a:r>
              <a:rPr lang="vi-VN" b="1" dirty="0"/>
              <a:t> </a:t>
            </a:r>
            <a:r>
              <a:rPr lang="vi-VN" b="1" dirty="0" err="1"/>
              <a:t>toán</a:t>
            </a:r>
            <a:r>
              <a:rPr lang="vi-VN" b="1" dirty="0"/>
              <a:t> </a:t>
            </a:r>
            <a:r>
              <a:rPr lang="vi-VN" b="1" dirty="0" err="1"/>
              <a:t>phức</a:t>
            </a:r>
            <a:r>
              <a:rPr lang="vi-VN" b="1" dirty="0"/>
              <a:t> </a:t>
            </a:r>
            <a:r>
              <a:rPr lang="vi-VN" b="1" dirty="0" err="1"/>
              <a:t>tạp</a:t>
            </a:r>
            <a:endParaRPr lang="vi-VN" b="1" dirty="0"/>
          </a:p>
        </p:txBody>
      </p:sp>
      <p:sp>
        <p:nvSpPr>
          <p:cNvPr id="2002" name="Google Shape;2002;p64"/>
          <p:cNvSpPr txBox="1">
            <a:spLocks noGrp="1"/>
          </p:cNvSpPr>
          <p:nvPr>
            <p:ph type="subTitle" idx="3"/>
          </p:nvPr>
        </p:nvSpPr>
        <p:spPr>
          <a:xfrm>
            <a:off x="5271100" y="2858750"/>
            <a:ext cx="2518500" cy="362100"/>
          </a:xfrm>
          <a:prstGeom prst="rect">
            <a:avLst/>
          </a:prstGeom>
        </p:spPr>
        <p:txBody>
          <a:bodyPr spcFirstLastPara="1" wrap="square" lIns="0" tIns="0" rIns="0" bIns="0" anchor="t" anchorCtr="0">
            <a:noAutofit/>
          </a:bodyPr>
          <a:lstStyle/>
          <a:p>
            <a:pPr marL="0" lvl="0" indent="0"/>
            <a:r>
              <a:rPr lang="vi-VN"/>
              <a:t>Phương pháp </a:t>
            </a:r>
            <a:r>
              <a:rPr lang="vi-VN" err="1"/>
              <a:t>Top-down</a:t>
            </a:r>
            <a:endParaRPr/>
          </a:p>
        </p:txBody>
      </p:sp>
      <p:sp>
        <p:nvSpPr>
          <p:cNvPr id="2003" name="Google Shape;2003;p64"/>
          <p:cNvSpPr txBox="1">
            <a:spLocks noGrp="1"/>
          </p:cNvSpPr>
          <p:nvPr>
            <p:ph type="subTitle" idx="4"/>
          </p:nvPr>
        </p:nvSpPr>
        <p:spPr>
          <a:xfrm>
            <a:off x="5218362" y="3252350"/>
            <a:ext cx="2659425" cy="875754"/>
          </a:xfrm>
          <a:prstGeom prst="rect">
            <a:avLst/>
          </a:prstGeom>
        </p:spPr>
        <p:txBody>
          <a:bodyPr spcFirstLastPara="1" wrap="square" lIns="0" tIns="0" rIns="0" bIns="0" anchor="t" anchorCtr="0">
            <a:noAutofit/>
          </a:bodyPr>
          <a:lstStyle/>
          <a:p>
            <a:pPr marL="0" lvl="0" indent="0"/>
            <a:r>
              <a:rPr lang="en-US" b="1" dirty="0" err="1"/>
              <a:t>Bắt</a:t>
            </a:r>
            <a:r>
              <a:rPr lang="en-US" b="1" dirty="0"/>
              <a:t> </a:t>
            </a:r>
            <a:r>
              <a:rPr lang="en-US" b="1" dirty="0" err="1"/>
              <a:t>đầu</a:t>
            </a:r>
            <a:r>
              <a:rPr lang="en-US" b="1" dirty="0"/>
              <a:t> </a:t>
            </a:r>
            <a:r>
              <a:rPr lang="en-US" b="1" dirty="0" err="1"/>
              <a:t>từ</a:t>
            </a:r>
            <a:r>
              <a:rPr lang="en-US" b="1" dirty="0"/>
              <a:t> </a:t>
            </a:r>
            <a:r>
              <a:rPr lang="en-US" b="1" dirty="0" err="1"/>
              <a:t>bài</a:t>
            </a:r>
            <a:r>
              <a:rPr lang="en-US" b="1" dirty="0"/>
              <a:t> </a:t>
            </a:r>
            <a:r>
              <a:rPr lang="en-US" b="1" dirty="0" err="1"/>
              <a:t>toán</a:t>
            </a:r>
            <a:r>
              <a:rPr lang="en-US" b="1" dirty="0"/>
              <a:t> </a:t>
            </a:r>
            <a:r>
              <a:rPr lang="en-US" b="1" dirty="0" err="1"/>
              <a:t>lớn</a:t>
            </a:r>
            <a:r>
              <a:rPr lang="en-US" b="1" dirty="0"/>
              <a:t> </a:t>
            </a:r>
            <a:r>
              <a:rPr lang="en-US" b="1" dirty="0" err="1"/>
              <a:t>và</a:t>
            </a:r>
            <a:r>
              <a:rPr lang="en-US" b="1" dirty="0"/>
              <a:t> </a:t>
            </a:r>
            <a:r>
              <a:rPr lang="en-US" b="1" dirty="0" err="1"/>
              <a:t>giải</a:t>
            </a:r>
            <a:r>
              <a:rPr lang="en-US" b="1" dirty="0"/>
              <a:t> </a:t>
            </a:r>
            <a:r>
              <a:rPr lang="en-US" b="1" dirty="0" err="1"/>
              <a:t>quyết</a:t>
            </a:r>
            <a:r>
              <a:rPr lang="en-US" b="1" dirty="0"/>
              <a:t> </a:t>
            </a:r>
            <a:r>
              <a:rPr lang="en-US" b="1" dirty="0" err="1"/>
              <a:t>nó</a:t>
            </a:r>
            <a:r>
              <a:rPr lang="en-US" b="1" dirty="0"/>
              <a:t> </a:t>
            </a:r>
            <a:r>
              <a:rPr lang="en-US" b="1" dirty="0" err="1"/>
              <a:t>bằng</a:t>
            </a:r>
            <a:r>
              <a:rPr lang="en-US" b="1" dirty="0"/>
              <a:t> </a:t>
            </a:r>
            <a:r>
              <a:rPr lang="en-US" b="1" dirty="0" err="1"/>
              <a:t>cách</a:t>
            </a:r>
            <a:r>
              <a:rPr lang="en-US" b="1" dirty="0"/>
              <a:t> </a:t>
            </a:r>
            <a:r>
              <a:rPr lang="en-US" b="1" dirty="0" err="1"/>
              <a:t>sử</a:t>
            </a:r>
            <a:r>
              <a:rPr lang="en-US" b="1" dirty="0"/>
              <a:t> </a:t>
            </a:r>
            <a:r>
              <a:rPr lang="en-US" b="1" dirty="0" err="1"/>
              <a:t>dụng</a:t>
            </a:r>
            <a:r>
              <a:rPr lang="en-US" b="1" dirty="0"/>
              <a:t> </a:t>
            </a:r>
            <a:r>
              <a:rPr lang="en-US" b="1" dirty="0" err="1"/>
              <a:t>kết</a:t>
            </a:r>
            <a:r>
              <a:rPr lang="en-US" b="1" dirty="0"/>
              <a:t> </a:t>
            </a:r>
            <a:r>
              <a:rPr lang="en-US" b="1" dirty="0" err="1"/>
              <a:t>quả</a:t>
            </a:r>
            <a:r>
              <a:rPr lang="en-US" b="1" dirty="0"/>
              <a:t> </a:t>
            </a:r>
            <a:r>
              <a:rPr lang="en-US" b="1" dirty="0" err="1"/>
              <a:t>của</a:t>
            </a:r>
            <a:r>
              <a:rPr lang="en-US" b="1" dirty="0"/>
              <a:t> </a:t>
            </a:r>
            <a:r>
              <a:rPr lang="en-US" b="1" dirty="0" err="1"/>
              <a:t>các</a:t>
            </a:r>
            <a:r>
              <a:rPr lang="en-US" b="1" dirty="0"/>
              <a:t> </a:t>
            </a:r>
            <a:r>
              <a:rPr lang="en-US" b="1" dirty="0" err="1"/>
              <a:t>bài</a:t>
            </a:r>
            <a:r>
              <a:rPr lang="en-US" b="1" dirty="0"/>
              <a:t> </a:t>
            </a:r>
            <a:r>
              <a:rPr lang="en-US" b="1" dirty="0" err="1"/>
              <a:t>toán</a:t>
            </a:r>
            <a:r>
              <a:rPr lang="en-US" b="1" dirty="0"/>
              <a:t> con (</a:t>
            </a:r>
            <a:r>
              <a:rPr lang="en-US" b="1" dirty="0" err="1"/>
              <a:t>sử</a:t>
            </a:r>
            <a:r>
              <a:rPr lang="en-US" b="1" dirty="0"/>
              <a:t> </a:t>
            </a:r>
            <a:r>
              <a:rPr lang="en-US" b="1" dirty="0" err="1"/>
              <a:t>dụng</a:t>
            </a:r>
            <a:r>
              <a:rPr lang="en-US" b="1" dirty="0"/>
              <a:t> </a:t>
            </a:r>
            <a:r>
              <a:rPr lang="en-US" b="1" dirty="0" err="1"/>
              <a:t>đệ</a:t>
            </a:r>
            <a:r>
              <a:rPr lang="en-US" b="1" dirty="0"/>
              <a:t> </a:t>
            </a:r>
            <a:r>
              <a:rPr lang="en-US" b="1" dirty="0" err="1"/>
              <a:t>quy</a:t>
            </a:r>
            <a:r>
              <a:rPr lang="en-US" b="1" dirty="0"/>
              <a:t>)</a:t>
            </a:r>
          </a:p>
        </p:txBody>
      </p:sp>
      <p:grpSp>
        <p:nvGrpSpPr>
          <p:cNvPr id="2016" name="Google Shape;2016;p64"/>
          <p:cNvGrpSpPr/>
          <p:nvPr/>
        </p:nvGrpSpPr>
        <p:grpSpPr>
          <a:xfrm>
            <a:off x="2350956" y="2035849"/>
            <a:ext cx="525435" cy="458461"/>
            <a:chOff x="2419975" y="1894800"/>
            <a:chExt cx="386975" cy="337675"/>
          </a:xfrm>
        </p:grpSpPr>
        <p:sp>
          <p:nvSpPr>
            <p:cNvPr id="2017" name="Google Shape;2017;p64"/>
            <p:cNvSpPr/>
            <p:nvPr/>
          </p:nvSpPr>
          <p:spPr>
            <a:xfrm>
              <a:off x="2578775" y="2178025"/>
              <a:ext cx="69375" cy="47525"/>
            </a:xfrm>
            <a:custGeom>
              <a:avLst/>
              <a:gdLst/>
              <a:ahLst/>
              <a:cxnLst/>
              <a:rect l="l" t="t" r="r" b="b"/>
              <a:pathLst>
                <a:path w="2775" h="1901" extrusionOk="0">
                  <a:moveTo>
                    <a:pt x="455" y="1"/>
                  </a:moveTo>
                  <a:lnTo>
                    <a:pt x="232" y="937"/>
                  </a:lnTo>
                  <a:lnTo>
                    <a:pt x="0" y="1901"/>
                  </a:lnTo>
                  <a:lnTo>
                    <a:pt x="2775" y="1901"/>
                  </a:lnTo>
                  <a:lnTo>
                    <a:pt x="2543" y="937"/>
                  </a:lnTo>
                  <a:lnTo>
                    <a:pt x="2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4"/>
            <p:cNvSpPr/>
            <p:nvPr/>
          </p:nvSpPr>
          <p:spPr>
            <a:xfrm>
              <a:off x="2584350" y="2153725"/>
              <a:ext cx="58225" cy="47750"/>
            </a:xfrm>
            <a:custGeom>
              <a:avLst/>
              <a:gdLst/>
              <a:ahLst/>
              <a:cxnLst/>
              <a:rect l="l" t="t" r="r" b="b"/>
              <a:pathLst>
                <a:path w="2329" h="1910" extrusionOk="0">
                  <a:moveTo>
                    <a:pt x="1116" y="0"/>
                  </a:moveTo>
                  <a:lnTo>
                    <a:pt x="223" y="964"/>
                  </a:lnTo>
                  <a:lnTo>
                    <a:pt x="0" y="1909"/>
                  </a:lnTo>
                  <a:lnTo>
                    <a:pt x="2329" y="1909"/>
                  </a:lnTo>
                  <a:lnTo>
                    <a:pt x="2106" y="964"/>
                  </a:lnTo>
                  <a:lnTo>
                    <a:pt x="11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4"/>
            <p:cNvSpPr/>
            <p:nvPr/>
          </p:nvSpPr>
          <p:spPr>
            <a:xfrm>
              <a:off x="2426900" y="1901700"/>
              <a:ext cx="372925" cy="276350"/>
            </a:xfrm>
            <a:custGeom>
              <a:avLst/>
              <a:gdLst/>
              <a:ahLst/>
              <a:cxnLst/>
              <a:rect l="l" t="t" r="r" b="b"/>
              <a:pathLst>
                <a:path w="14917" h="11054" extrusionOk="0">
                  <a:moveTo>
                    <a:pt x="981" y="1"/>
                  </a:moveTo>
                  <a:cubicBezTo>
                    <a:pt x="437" y="1"/>
                    <a:pt x="0" y="438"/>
                    <a:pt x="0" y="982"/>
                  </a:cubicBezTo>
                  <a:lnTo>
                    <a:pt x="0" y="10063"/>
                  </a:lnTo>
                  <a:cubicBezTo>
                    <a:pt x="0" y="10608"/>
                    <a:pt x="437" y="11054"/>
                    <a:pt x="981" y="11054"/>
                  </a:cubicBezTo>
                  <a:lnTo>
                    <a:pt x="13935" y="11054"/>
                  </a:lnTo>
                  <a:cubicBezTo>
                    <a:pt x="14479" y="11054"/>
                    <a:pt x="14916" y="10608"/>
                    <a:pt x="14916" y="10063"/>
                  </a:cubicBezTo>
                  <a:lnTo>
                    <a:pt x="14916" y="991"/>
                  </a:lnTo>
                  <a:cubicBezTo>
                    <a:pt x="14916" y="438"/>
                    <a:pt x="14479" y="1"/>
                    <a:pt x="13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4"/>
            <p:cNvSpPr/>
            <p:nvPr/>
          </p:nvSpPr>
          <p:spPr>
            <a:xfrm>
              <a:off x="2576775" y="1901700"/>
              <a:ext cx="223050" cy="276350"/>
            </a:xfrm>
            <a:custGeom>
              <a:avLst/>
              <a:gdLst/>
              <a:ahLst/>
              <a:cxnLst/>
              <a:rect l="l" t="t" r="r" b="b"/>
              <a:pathLst>
                <a:path w="8922" h="11054" extrusionOk="0">
                  <a:moveTo>
                    <a:pt x="3096" y="1"/>
                  </a:moveTo>
                  <a:lnTo>
                    <a:pt x="0" y="11054"/>
                  </a:lnTo>
                  <a:lnTo>
                    <a:pt x="7940" y="11054"/>
                  </a:lnTo>
                  <a:cubicBezTo>
                    <a:pt x="8484" y="11054"/>
                    <a:pt x="8921" y="10608"/>
                    <a:pt x="8921" y="10063"/>
                  </a:cubicBezTo>
                  <a:lnTo>
                    <a:pt x="8921" y="982"/>
                  </a:lnTo>
                  <a:cubicBezTo>
                    <a:pt x="8921" y="438"/>
                    <a:pt x="8484" y="1"/>
                    <a:pt x="7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4"/>
            <p:cNvSpPr/>
            <p:nvPr/>
          </p:nvSpPr>
          <p:spPr>
            <a:xfrm>
              <a:off x="2426900" y="1935600"/>
              <a:ext cx="372925" cy="208550"/>
            </a:xfrm>
            <a:custGeom>
              <a:avLst/>
              <a:gdLst/>
              <a:ahLst/>
              <a:cxnLst/>
              <a:rect l="l" t="t" r="r" b="b"/>
              <a:pathLst>
                <a:path w="14917" h="8342" extrusionOk="0">
                  <a:moveTo>
                    <a:pt x="0" y="1"/>
                  </a:moveTo>
                  <a:lnTo>
                    <a:pt x="0" y="8342"/>
                  </a:lnTo>
                  <a:lnTo>
                    <a:pt x="14916" y="8342"/>
                  </a:lnTo>
                  <a:lnTo>
                    <a:pt x="149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4"/>
            <p:cNvSpPr/>
            <p:nvPr/>
          </p:nvSpPr>
          <p:spPr>
            <a:xfrm>
              <a:off x="2586350" y="1935600"/>
              <a:ext cx="213475" cy="208550"/>
            </a:xfrm>
            <a:custGeom>
              <a:avLst/>
              <a:gdLst/>
              <a:ahLst/>
              <a:cxnLst/>
              <a:rect l="l" t="t" r="r" b="b"/>
              <a:pathLst>
                <a:path w="8539" h="8342" extrusionOk="0">
                  <a:moveTo>
                    <a:pt x="2338" y="1"/>
                  </a:moveTo>
                  <a:lnTo>
                    <a:pt x="1" y="8342"/>
                  </a:lnTo>
                  <a:lnTo>
                    <a:pt x="8538" y="8342"/>
                  </a:lnTo>
                  <a:lnTo>
                    <a:pt x="8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4"/>
            <p:cNvSpPr/>
            <p:nvPr/>
          </p:nvSpPr>
          <p:spPr>
            <a:xfrm>
              <a:off x="2419975" y="1894800"/>
              <a:ext cx="386750" cy="240175"/>
            </a:xfrm>
            <a:custGeom>
              <a:avLst/>
              <a:gdLst/>
              <a:ahLst/>
              <a:cxnLst/>
              <a:rect l="l" t="t" r="r" b="b"/>
              <a:pathLst>
                <a:path w="15470" h="9607" extrusionOk="0">
                  <a:moveTo>
                    <a:pt x="286" y="0"/>
                  </a:moveTo>
                  <a:cubicBezTo>
                    <a:pt x="134" y="0"/>
                    <a:pt x="1" y="134"/>
                    <a:pt x="1" y="285"/>
                  </a:cubicBezTo>
                  <a:lnTo>
                    <a:pt x="1" y="2587"/>
                  </a:lnTo>
                  <a:cubicBezTo>
                    <a:pt x="1" y="2605"/>
                    <a:pt x="10" y="2623"/>
                    <a:pt x="18" y="2632"/>
                  </a:cubicBezTo>
                  <a:cubicBezTo>
                    <a:pt x="104" y="2721"/>
                    <a:pt x="196" y="2758"/>
                    <a:pt x="278" y="2758"/>
                  </a:cubicBezTo>
                  <a:cubicBezTo>
                    <a:pt x="427" y="2758"/>
                    <a:pt x="545" y="2638"/>
                    <a:pt x="545" y="2489"/>
                  </a:cubicBezTo>
                  <a:lnTo>
                    <a:pt x="545" y="705"/>
                  </a:lnTo>
                  <a:cubicBezTo>
                    <a:pt x="545" y="616"/>
                    <a:pt x="616" y="544"/>
                    <a:pt x="705" y="544"/>
                  </a:cubicBezTo>
                  <a:lnTo>
                    <a:pt x="14765" y="544"/>
                  </a:lnTo>
                  <a:cubicBezTo>
                    <a:pt x="14854" y="544"/>
                    <a:pt x="14925" y="616"/>
                    <a:pt x="14925" y="705"/>
                  </a:cubicBezTo>
                  <a:lnTo>
                    <a:pt x="14925" y="9438"/>
                  </a:lnTo>
                  <a:cubicBezTo>
                    <a:pt x="14925" y="9456"/>
                    <a:pt x="14925" y="9474"/>
                    <a:pt x="14943" y="9483"/>
                  </a:cubicBezTo>
                  <a:cubicBezTo>
                    <a:pt x="15025" y="9570"/>
                    <a:pt x="15113" y="9607"/>
                    <a:pt x="15195" y="9607"/>
                  </a:cubicBezTo>
                  <a:cubicBezTo>
                    <a:pt x="15345" y="9607"/>
                    <a:pt x="15470" y="9482"/>
                    <a:pt x="15470" y="9331"/>
                  </a:cubicBezTo>
                  <a:lnTo>
                    <a:pt x="15470" y="285"/>
                  </a:lnTo>
                  <a:cubicBezTo>
                    <a:pt x="15470" y="134"/>
                    <a:pt x="15336"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4"/>
            <p:cNvSpPr/>
            <p:nvPr/>
          </p:nvSpPr>
          <p:spPr>
            <a:xfrm>
              <a:off x="2419975" y="1976425"/>
              <a:ext cx="386975" cy="256050"/>
            </a:xfrm>
            <a:custGeom>
              <a:avLst/>
              <a:gdLst/>
              <a:ahLst/>
              <a:cxnLst/>
              <a:rect l="l" t="t" r="r" b="b"/>
              <a:pathLst>
                <a:path w="15479" h="10242" extrusionOk="0">
                  <a:moveTo>
                    <a:pt x="8458" y="8332"/>
                  </a:moveTo>
                  <a:lnTo>
                    <a:pt x="8779" y="9697"/>
                  </a:lnTo>
                  <a:lnTo>
                    <a:pt x="6700" y="9697"/>
                  </a:lnTo>
                  <a:lnTo>
                    <a:pt x="7021" y="8332"/>
                  </a:lnTo>
                  <a:close/>
                  <a:moveTo>
                    <a:pt x="277" y="0"/>
                  </a:moveTo>
                  <a:cubicBezTo>
                    <a:pt x="125" y="0"/>
                    <a:pt x="10" y="116"/>
                    <a:pt x="1" y="268"/>
                  </a:cubicBezTo>
                  <a:lnTo>
                    <a:pt x="1" y="7066"/>
                  </a:lnTo>
                  <a:cubicBezTo>
                    <a:pt x="10" y="7761"/>
                    <a:pt x="572" y="8323"/>
                    <a:pt x="1267" y="8332"/>
                  </a:cubicBezTo>
                  <a:lnTo>
                    <a:pt x="6459" y="8332"/>
                  </a:lnTo>
                  <a:lnTo>
                    <a:pt x="6129" y="9697"/>
                  </a:lnTo>
                  <a:lnTo>
                    <a:pt x="4845" y="9697"/>
                  </a:lnTo>
                  <a:cubicBezTo>
                    <a:pt x="4711" y="9697"/>
                    <a:pt x="4586" y="9786"/>
                    <a:pt x="4568" y="9929"/>
                  </a:cubicBezTo>
                  <a:cubicBezTo>
                    <a:pt x="4550" y="10090"/>
                    <a:pt x="4675" y="10241"/>
                    <a:pt x="4836" y="10241"/>
                  </a:cubicBezTo>
                  <a:lnTo>
                    <a:pt x="10634" y="10241"/>
                  </a:lnTo>
                  <a:cubicBezTo>
                    <a:pt x="10768" y="10241"/>
                    <a:pt x="10884" y="10143"/>
                    <a:pt x="10911" y="10009"/>
                  </a:cubicBezTo>
                  <a:cubicBezTo>
                    <a:pt x="10929" y="9840"/>
                    <a:pt x="10804" y="9697"/>
                    <a:pt x="10634" y="9697"/>
                  </a:cubicBezTo>
                  <a:lnTo>
                    <a:pt x="9350" y="9697"/>
                  </a:lnTo>
                  <a:lnTo>
                    <a:pt x="9020" y="8332"/>
                  </a:lnTo>
                  <a:lnTo>
                    <a:pt x="14221" y="8332"/>
                  </a:lnTo>
                  <a:cubicBezTo>
                    <a:pt x="14917" y="8332"/>
                    <a:pt x="15479" y="7770"/>
                    <a:pt x="15479" y="7074"/>
                  </a:cubicBezTo>
                  <a:cubicBezTo>
                    <a:pt x="15479" y="6928"/>
                    <a:pt x="15359" y="6803"/>
                    <a:pt x="15210" y="6803"/>
                  </a:cubicBezTo>
                  <a:cubicBezTo>
                    <a:pt x="15195" y="6803"/>
                    <a:pt x="15181" y="6805"/>
                    <a:pt x="15166" y="6807"/>
                  </a:cubicBezTo>
                  <a:cubicBezTo>
                    <a:pt x="15033" y="6834"/>
                    <a:pt x="14943" y="6950"/>
                    <a:pt x="14934" y="7083"/>
                  </a:cubicBezTo>
                  <a:cubicBezTo>
                    <a:pt x="14934" y="7476"/>
                    <a:pt x="14613" y="7788"/>
                    <a:pt x="14221" y="7788"/>
                  </a:cubicBezTo>
                  <a:lnTo>
                    <a:pt x="1267" y="7788"/>
                  </a:lnTo>
                  <a:cubicBezTo>
                    <a:pt x="866" y="7788"/>
                    <a:pt x="545" y="7467"/>
                    <a:pt x="545" y="7074"/>
                  </a:cubicBezTo>
                  <a:lnTo>
                    <a:pt x="545" y="268"/>
                  </a:lnTo>
                  <a:cubicBezTo>
                    <a:pt x="545" y="268"/>
                    <a:pt x="429" y="0"/>
                    <a:pt x="2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4"/>
            <p:cNvSpPr/>
            <p:nvPr/>
          </p:nvSpPr>
          <p:spPr>
            <a:xfrm>
              <a:off x="2518550" y="1998150"/>
              <a:ext cx="67375" cy="83100"/>
            </a:xfrm>
            <a:custGeom>
              <a:avLst/>
              <a:gdLst/>
              <a:ahLst/>
              <a:cxnLst/>
              <a:rect l="l" t="t" r="r" b="b"/>
              <a:pathLst>
                <a:path w="2695" h="3324" extrusionOk="0">
                  <a:moveTo>
                    <a:pt x="2393" y="0"/>
                  </a:moveTo>
                  <a:cubicBezTo>
                    <a:pt x="2341" y="0"/>
                    <a:pt x="2287" y="16"/>
                    <a:pt x="2240" y="50"/>
                  </a:cubicBezTo>
                  <a:lnTo>
                    <a:pt x="117" y="1433"/>
                  </a:lnTo>
                  <a:cubicBezTo>
                    <a:pt x="45" y="1486"/>
                    <a:pt x="1" y="1575"/>
                    <a:pt x="1" y="1665"/>
                  </a:cubicBezTo>
                  <a:cubicBezTo>
                    <a:pt x="1" y="1754"/>
                    <a:pt x="45" y="1843"/>
                    <a:pt x="117" y="1888"/>
                  </a:cubicBezTo>
                  <a:lnTo>
                    <a:pt x="2240" y="3279"/>
                  </a:lnTo>
                  <a:cubicBezTo>
                    <a:pt x="2284" y="3306"/>
                    <a:pt x="2338" y="3324"/>
                    <a:pt x="2383" y="3324"/>
                  </a:cubicBezTo>
                  <a:cubicBezTo>
                    <a:pt x="2472" y="3324"/>
                    <a:pt x="2561" y="3279"/>
                    <a:pt x="2615" y="3199"/>
                  </a:cubicBezTo>
                  <a:cubicBezTo>
                    <a:pt x="2695" y="3074"/>
                    <a:pt x="2659" y="2905"/>
                    <a:pt x="2534" y="2824"/>
                  </a:cubicBezTo>
                  <a:lnTo>
                    <a:pt x="768" y="1665"/>
                  </a:lnTo>
                  <a:lnTo>
                    <a:pt x="2534" y="496"/>
                  </a:lnTo>
                  <a:cubicBezTo>
                    <a:pt x="2659" y="416"/>
                    <a:pt x="2695" y="246"/>
                    <a:pt x="2615" y="121"/>
                  </a:cubicBezTo>
                  <a:cubicBezTo>
                    <a:pt x="2565" y="44"/>
                    <a:pt x="2480" y="0"/>
                    <a:pt x="2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4"/>
            <p:cNvSpPr/>
            <p:nvPr/>
          </p:nvSpPr>
          <p:spPr>
            <a:xfrm>
              <a:off x="2641000" y="2060750"/>
              <a:ext cx="26125" cy="20500"/>
            </a:xfrm>
            <a:custGeom>
              <a:avLst/>
              <a:gdLst/>
              <a:ahLst/>
              <a:cxnLst/>
              <a:rect l="l" t="t" r="r" b="b"/>
              <a:pathLst>
                <a:path w="1045" h="820" extrusionOk="0">
                  <a:moveTo>
                    <a:pt x="727" y="1"/>
                  </a:moveTo>
                  <a:cubicBezTo>
                    <a:pt x="676" y="1"/>
                    <a:pt x="625" y="15"/>
                    <a:pt x="580" y="44"/>
                  </a:cubicBezTo>
                  <a:lnTo>
                    <a:pt x="161" y="320"/>
                  </a:lnTo>
                  <a:cubicBezTo>
                    <a:pt x="36" y="401"/>
                    <a:pt x="0" y="570"/>
                    <a:pt x="81" y="695"/>
                  </a:cubicBezTo>
                  <a:cubicBezTo>
                    <a:pt x="134" y="775"/>
                    <a:pt x="223" y="820"/>
                    <a:pt x="313" y="820"/>
                  </a:cubicBezTo>
                  <a:cubicBezTo>
                    <a:pt x="357" y="820"/>
                    <a:pt x="411" y="802"/>
                    <a:pt x="455" y="775"/>
                  </a:cubicBezTo>
                  <a:lnTo>
                    <a:pt x="884" y="499"/>
                  </a:lnTo>
                  <a:cubicBezTo>
                    <a:pt x="1008" y="419"/>
                    <a:pt x="1044" y="249"/>
                    <a:pt x="955" y="124"/>
                  </a:cubicBezTo>
                  <a:cubicBezTo>
                    <a:pt x="904" y="44"/>
                    <a:pt x="816" y="1"/>
                    <a:pt x="7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4"/>
            <p:cNvSpPr/>
            <p:nvPr/>
          </p:nvSpPr>
          <p:spPr>
            <a:xfrm>
              <a:off x="2641000" y="1998150"/>
              <a:ext cx="67375" cy="65725"/>
            </a:xfrm>
            <a:custGeom>
              <a:avLst/>
              <a:gdLst/>
              <a:ahLst/>
              <a:cxnLst/>
              <a:rect l="l" t="t" r="r" b="b"/>
              <a:pathLst>
                <a:path w="2695" h="2629" extrusionOk="0">
                  <a:moveTo>
                    <a:pt x="302" y="0"/>
                  </a:moveTo>
                  <a:cubicBezTo>
                    <a:pt x="215" y="0"/>
                    <a:pt x="131" y="44"/>
                    <a:pt x="81" y="121"/>
                  </a:cubicBezTo>
                  <a:cubicBezTo>
                    <a:pt x="0" y="246"/>
                    <a:pt x="36" y="416"/>
                    <a:pt x="161" y="496"/>
                  </a:cubicBezTo>
                  <a:lnTo>
                    <a:pt x="1927" y="1665"/>
                  </a:lnTo>
                  <a:lnTo>
                    <a:pt x="1223" y="2129"/>
                  </a:lnTo>
                  <a:cubicBezTo>
                    <a:pt x="1098" y="2209"/>
                    <a:pt x="1062" y="2378"/>
                    <a:pt x="1142" y="2503"/>
                  </a:cubicBezTo>
                  <a:cubicBezTo>
                    <a:pt x="1196" y="2584"/>
                    <a:pt x="1285" y="2628"/>
                    <a:pt x="1365" y="2628"/>
                  </a:cubicBezTo>
                  <a:cubicBezTo>
                    <a:pt x="1419" y="2628"/>
                    <a:pt x="1472" y="2610"/>
                    <a:pt x="1517" y="2584"/>
                  </a:cubicBezTo>
                  <a:lnTo>
                    <a:pt x="2570" y="1888"/>
                  </a:lnTo>
                  <a:cubicBezTo>
                    <a:pt x="2650" y="1843"/>
                    <a:pt x="2695" y="1754"/>
                    <a:pt x="2695" y="1665"/>
                  </a:cubicBezTo>
                  <a:cubicBezTo>
                    <a:pt x="2695" y="1575"/>
                    <a:pt x="2650" y="1486"/>
                    <a:pt x="2570" y="1433"/>
                  </a:cubicBezTo>
                  <a:lnTo>
                    <a:pt x="455" y="50"/>
                  </a:lnTo>
                  <a:cubicBezTo>
                    <a:pt x="408" y="16"/>
                    <a:pt x="355" y="0"/>
                    <a:pt x="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4"/>
            <p:cNvSpPr/>
            <p:nvPr/>
          </p:nvSpPr>
          <p:spPr>
            <a:xfrm>
              <a:off x="2589700" y="1973675"/>
              <a:ext cx="47525" cy="132125"/>
            </a:xfrm>
            <a:custGeom>
              <a:avLst/>
              <a:gdLst/>
              <a:ahLst/>
              <a:cxnLst/>
              <a:rect l="l" t="t" r="r" b="b"/>
              <a:pathLst>
                <a:path w="1901" h="5285" extrusionOk="0">
                  <a:moveTo>
                    <a:pt x="1599" y="0"/>
                  </a:moveTo>
                  <a:cubicBezTo>
                    <a:pt x="1479" y="0"/>
                    <a:pt x="1375" y="82"/>
                    <a:pt x="1339" y="199"/>
                  </a:cubicBezTo>
                  <a:lnTo>
                    <a:pt x="36" y="4945"/>
                  </a:lnTo>
                  <a:cubicBezTo>
                    <a:pt x="1" y="5088"/>
                    <a:pt x="81" y="5231"/>
                    <a:pt x="224" y="5275"/>
                  </a:cubicBezTo>
                  <a:cubicBezTo>
                    <a:pt x="250" y="5284"/>
                    <a:pt x="277" y="5284"/>
                    <a:pt x="295" y="5284"/>
                  </a:cubicBezTo>
                  <a:cubicBezTo>
                    <a:pt x="420" y="5284"/>
                    <a:pt x="527" y="5204"/>
                    <a:pt x="563" y="5088"/>
                  </a:cubicBezTo>
                  <a:lnTo>
                    <a:pt x="1865" y="342"/>
                  </a:lnTo>
                  <a:cubicBezTo>
                    <a:pt x="1901" y="199"/>
                    <a:pt x="1820" y="48"/>
                    <a:pt x="1678" y="12"/>
                  </a:cubicBezTo>
                  <a:cubicBezTo>
                    <a:pt x="1651" y="4"/>
                    <a:pt x="1625" y="0"/>
                    <a:pt x="15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5858;p112">
            <a:extLst>
              <a:ext uri="{FF2B5EF4-FFF2-40B4-BE49-F238E27FC236}">
                <a16:creationId xmlns:a16="http://schemas.microsoft.com/office/drawing/2014/main" id="{656B29B1-4463-06FB-7119-2196EBDB4158}"/>
              </a:ext>
            </a:extLst>
          </p:cNvPr>
          <p:cNvGrpSpPr/>
          <p:nvPr/>
        </p:nvGrpSpPr>
        <p:grpSpPr>
          <a:xfrm>
            <a:off x="6264633" y="2017922"/>
            <a:ext cx="531433" cy="448369"/>
            <a:chOff x="4427225" y="1894800"/>
            <a:chExt cx="386750" cy="326300"/>
          </a:xfrm>
        </p:grpSpPr>
        <p:sp>
          <p:nvSpPr>
            <p:cNvPr id="3" name="Google Shape;5859;p112">
              <a:extLst>
                <a:ext uri="{FF2B5EF4-FFF2-40B4-BE49-F238E27FC236}">
                  <a16:creationId xmlns:a16="http://schemas.microsoft.com/office/drawing/2014/main" id="{EBD45305-E7AE-7BA9-0B00-58655DA8B953}"/>
                </a:ext>
              </a:extLst>
            </p:cNvPr>
            <p:cNvSpPr/>
            <p:nvPr/>
          </p:nvSpPr>
          <p:spPr>
            <a:xfrm>
              <a:off x="4434125" y="2141000"/>
              <a:ext cx="74075" cy="74075"/>
            </a:xfrm>
            <a:custGeom>
              <a:avLst/>
              <a:gdLst/>
              <a:ahLst/>
              <a:cxnLst/>
              <a:rect l="l" t="t" r="r" b="b"/>
              <a:pathLst>
                <a:path w="2963" h="2963" extrusionOk="0">
                  <a:moveTo>
                    <a:pt x="1" y="1"/>
                  </a:moveTo>
                  <a:lnTo>
                    <a:pt x="1" y="2963"/>
                  </a:lnTo>
                  <a:lnTo>
                    <a:pt x="2962" y="2963"/>
                  </a:lnTo>
                  <a:lnTo>
                    <a:pt x="29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860;p112">
              <a:extLst>
                <a:ext uri="{FF2B5EF4-FFF2-40B4-BE49-F238E27FC236}">
                  <a16:creationId xmlns:a16="http://schemas.microsoft.com/office/drawing/2014/main" id="{1D876F5B-86DF-CAD9-396A-AE0661E471D7}"/>
                </a:ext>
              </a:extLst>
            </p:cNvPr>
            <p:cNvSpPr/>
            <p:nvPr/>
          </p:nvSpPr>
          <p:spPr>
            <a:xfrm>
              <a:off x="4533825" y="2141000"/>
              <a:ext cx="73850" cy="74075"/>
            </a:xfrm>
            <a:custGeom>
              <a:avLst/>
              <a:gdLst/>
              <a:ahLst/>
              <a:cxnLst/>
              <a:rect l="l" t="t" r="r" b="b"/>
              <a:pathLst>
                <a:path w="2954" h="2963" extrusionOk="0">
                  <a:moveTo>
                    <a:pt x="0" y="1"/>
                  </a:moveTo>
                  <a:lnTo>
                    <a:pt x="0" y="723"/>
                  </a:lnTo>
                  <a:lnTo>
                    <a:pt x="0" y="2963"/>
                  </a:lnTo>
                  <a:lnTo>
                    <a:pt x="2953" y="2963"/>
                  </a:lnTo>
                  <a:lnTo>
                    <a:pt x="2953" y="1"/>
                  </a:lnTo>
                  <a:close/>
                </a:path>
              </a:pathLst>
            </a:custGeom>
            <a:solidFill>
              <a:srgbClr val="FF8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861;p112">
              <a:extLst>
                <a:ext uri="{FF2B5EF4-FFF2-40B4-BE49-F238E27FC236}">
                  <a16:creationId xmlns:a16="http://schemas.microsoft.com/office/drawing/2014/main" id="{0461936B-7243-2B9C-887E-D2FAED988C31}"/>
                </a:ext>
              </a:extLst>
            </p:cNvPr>
            <p:cNvSpPr/>
            <p:nvPr/>
          </p:nvSpPr>
          <p:spPr>
            <a:xfrm>
              <a:off x="4732975" y="2141000"/>
              <a:ext cx="74075" cy="74075"/>
            </a:xfrm>
            <a:custGeom>
              <a:avLst/>
              <a:gdLst/>
              <a:ahLst/>
              <a:cxnLst/>
              <a:rect l="l" t="t" r="r" b="b"/>
              <a:pathLst>
                <a:path w="2963" h="2963" extrusionOk="0">
                  <a:moveTo>
                    <a:pt x="1" y="1"/>
                  </a:moveTo>
                  <a:lnTo>
                    <a:pt x="1" y="2963"/>
                  </a:lnTo>
                  <a:lnTo>
                    <a:pt x="2963" y="2963"/>
                  </a:lnTo>
                  <a:lnTo>
                    <a:pt x="29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862;p112">
              <a:extLst>
                <a:ext uri="{FF2B5EF4-FFF2-40B4-BE49-F238E27FC236}">
                  <a16:creationId xmlns:a16="http://schemas.microsoft.com/office/drawing/2014/main" id="{5254D281-BFA7-EB67-F406-116FE961C5D1}"/>
                </a:ext>
              </a:extLst>
            </p:cNvPr>
            <p:cNvSpPr/>
            <p:nvPr/>
          </p:nvSpPr>
          <p:spPr>
            <a:xfrm>
              <a:off x="4633500" y="2141000"/>
              <a:ext cx="73850" cy="74075"/>
            </a:xfrm>
            <a:custGeom>
              <a:avLst/>
              <a:gdLst/>
              <a:ahLst/>
              <a:cxnLst/>
              <a:rect l="l" t="t" r="r" b="b"/>
              <a:pathLst>
                <a:path w="2954" h="2963" extrusionOk="0">
                  <a:moveTo>
                    <a:pt x="1" y="1"/>
                  </a:moveTo>
                  <a:lnTo>
                    <a:pt x="1" y="2963"/>
                  </a:lnTo>
                  <a:lnTo>
                    <a:pt x="2954" y="2963"/>
                  </a:lnTo>
                  <a:lnTo>
                    <a:pt x="29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863;p112">
              <a:extLst>
                <a:ext uri="{FF2B5EF4-FFF2-40B4-BE49-F238E27FC236}">
                  <a16:creationId xmlns:a16="http://schemas.microsoft.com/office/drawing/2014/main" id="{BF0D3E48-0101-BD60-13F5-68EF8FFEDFBC}"/>
                </a:ext>
              </a:extLst>
            </p:cNvPr>
            <p:cNvSpPr/>
            <p:nvPr/>
          </p:nvSpPr>
          <p:spPr>
            <a:xfrm>
              <a:off x="4434125" y="2040650"/>
              <a:ext cx="173550" cy="73850"/>
            </a:xfrm>
            <a:custGeom>
              <a:avLst/>
              <a:gdLst/>
              <a:ahLst/>
              <a:cxnLst/>
              <a:rect l="l" t="t" r="r" b="b"/>
              <a:pathLst>
                <a:path w="6942" h="2954" extrusionOk="0">
                  <a:moveTo>
                    <a:pt x="1" y="0"/>
                  </a:moveTo>
                  <a:lnTo>
                    <a:pt x="1" y="2953"/>
                  </a:lnTo>
                  <a:lnTo>
                    <a:pt x="6941" y="2953"/>
                  </a:lnTo>
                  <a:lnTo>
                    <a:pt x="69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864;p112">
              <a:extLst>
                <a:ext uri="{FF2B5EF4-FFF2-40B4-BE49-F238E27FC236}">
                  <a16:creationId xmlns:a16="http://schemas.microsoft.com/office/drawing/2014/main" id="{8DB65B78-E97E-0B58-5293-2E83979B9CE6}"/>
                </a:ext>
              </a:extLst>
            </p:cNvPr>
            <p:cNvSpPr/>
            <p:nvPr/>
          </p:nvSpPr>
          <p:spPr>
            <a:xfrm>
              <a:off x="4633500" y="2040650"/>
              <a:ext cx="173550" cy="73850"/>
            </a:xfrm>
            <a:custGeom>
              <a:avLst/>
              <a:gdLst/>
              <a:ahLst/>
              <a:cxnLst/>
              <a:rect l="l" t="t" r="r" b="b"/>
              <a:pathLst>
                <a:path w="6942" h="2954" extrusionOk="0">
                  <a:moveTo>
                    <a:pt x="1" y="0"/>
                  </a:moveTo>
                  <a:lnTo>
                    <a:pt x="1" y="2953"/>
                  </a:lnTo>
                  <a:lnTo>
                    <a:pt x="6942" y="2953"/>
                  </a:lnTo>
                  <a:lnTo>
                    <a:pt x="6942" y="848"/>
                  </a:lnTo>
                  <a:lnTo>
                    <a:pt x="69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865;p112">
              <a:extLst>
                <a:ext uri="{FF2B5EF4-FFF2-40B4-BE49-F238E27FC236}">
                  <a16:creationId xmlns:a16="http://schemas.microsoft.com/office/drawing/2014/main" id="{0F1BBDF5-97CF-0D5C-3AA8-0ADF9299D38A}"/>
                </a:ext>
              </a:extLst>
            </p:cNvPr>
            <p:cNvSpPr/>
            <p:nvPr/>
          </p:nvSpPr>
          <p:spPr>
            <a:xfrm>
              <a:off x="4434125" y="1901700"/>
              <a:ext cx="373825" cy="113325"/>
            </a:xfrm>
            <a:custGeom>
              <a:avLst/>
              <a:gdLst/>
              <a:ahLst/>
              <a:cxnLst/>
              <a:rect l="l" t="t" r="r" b="b"/>
              <a:pathLst>
                <a:path w="14953" h="4533" extrusionOk="0">
                  <a:moveTo>
                    <a:pt x="1" y="1"/>
                  </a:moveTo>
                  <a:lnTo>
                    <a:pt x="1" y="4532"/>
                  </a:lnTo>
                  <a:lnTo>
                    <a:pt x="14952" y="4532"/>
                  </a:lnTo>
                  <a:lnTo>
                    <a:pt x="149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866;p112">
              <a:extLst>
                <a:ext uri="{FF2B5EF4-FFF2-40B4-BE49-F238E27FC236}">
                  <a16:creationId xmlns:a16="http://schemas.microsoft.com/office/drawing/2014/main" id="{9AFF4B38-0899-A8D3-866C-7FE0255E2FB3}"/>
                </a:ext>
              </a:extLst>
            </p:cNvPr>
            <p:cNvSpPr/>
            <p:nvPr/>
          </p:nvSpPr>
          <p:spPr>
            <a:xfrm>
              <a:off x="4598725" y="1901700"/>
              <a:ext cx="209225" cy="113325"/>
            </a:xfrm>
            <a:custGeom>
              <a:avLst/>
              <a:gdLst/>
              <a:ahLst/>
              <a:cxnLst/>
              <a:rect l="l" t="t" r="r" b="b"/>
              <a:pathLst>
                <a:path w="8369" h="4533" extrusionOk="0">
                  <a:moveTo>
                    <a:pt x="1267" y="1"/>
                  </a:moveTo>
                  <a:lnTo>
                    <a:pt x="0" y="4532"/>
                  </a:lnTo>
                  <a:lnTo>
                    <a:pt x="8368" y="4532"/>
                  </a:lnTo>
                  <a:lnTo>
                    <a:pt x="83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867;p112">
              <a:extLst>
                <a:ext uri="{FF2B5EF4-FFF2-40B4-BE49-F238E27FC236}">
                  <a16:creationId xmlns:a16="http://schemas.microsoft.com/office/drawing/2014/main" id="{9A3CFDA5-B2CB-6AAC-5839-33CE444D0611}"/>
                </a:ext>
              </a:extLst>
            </p:cNvPr>
            <p:cNvSpPr/>
            <p:nvPr/>
          </p:nvSpPr>
          <p:spPr>
            <a:xfrm>
              <a:off x="4464675" y="2141000"/>
              <a:ext cx="43525" cy="74075"/>
            </a:xfrm>
            <a:custGeom>
              <a:avLst/>
              <a:gdLst/>
              <a:ahLst/>
              <a:cxnLst/>
              <a:rect l="l" t="t" r="r" b="b"/>
              <a:pathLst>
                <a:path w="1741" h="2963" extrusionOk="0">
                  <a:moveTo>
                    <a:pt x="830" y="1"/>
                  </a:moveTo>
                  <a:lnTo>
                    <a:pt x="1" y="2963"/>
                  </a:lnTo>
                  <a:lnTo>
                    <a:pt x="1740" y="2963"/>
                  </a:lnTo>
                  <a:lnTo>
                    <a:pt x="17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868;p112">
              <a:extLst>
                <a:ext uri="{FF2B5EF4-FFF2-40B4-BE49-F238E27FC236}">
                  <a16:creationId xmlns:a16="http://schemas.microsoft.com/office/drawing/2014/main" id="{E0FE4166-016F-4F44-7647-CBB327431378}"/>
                </a:ext>
              </a:extLst>
            </p:cNvPr>
            <p:cNvSpPr/>
            <p:nvPr/>
          </p:nvSpPr>
          <p:spPr>
            <a:xfrm>
              <a:off x="4564375" y="2141000"/>
              <a:ext cx="43300" cy="74075"/>
            </a:xfrm>
            <a:custGeom>
              <a:avLst/>
              <a:gdLst/>
              <a:ahLst/>
              <a:cxnLst/>
              <a:rect l="l" t="t" r="r" b="b"/>
              <a:pathLst>
                <a:path w="1732" h="2963" extrusionOk="0">
                  <a:moveTo>
                    <a:pt x="830" y="1"/>
                  </a:moveTo>
                  <a:lnTo>
                    <a:pt x="0" y="2963"/>
                  </a:lnTo>
                  <a:lnTo>
                    <a:pt x="1731" y="2963"/>
                  </a:lnTo>
                  <a:lnTo>
                    <a:pt x="1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869;p112">
              <a:extLst>
                <a:ext uri="{FF2B5EF4-FFF2-40B4-BE49-F238E27FC236}">
                  <a16:creationId xmlns:a16="http://schemas.microsoft.com/office/drawing/2014/main" id="{574A5489-71F6-0B17-BF02-E103F02806B9}"/>
                </a:ext>
              </a:extLst>
            </p:cNvPr>
            <p:cNvSpPr/>
            <p:nvPr/>
          </p:nvSpPr>
          <p:spPr>
            <a:xfrm>
              <a:off x="4663850" y="2141000"/>
              <a:ext cx="43500" cy="74075"/>
            </a:xfrm>
            <a:custGeom>
              <a:avLst/>
              <a:gdLst/>
              <a:ahLst/>
              <a:cxnLst/>
              <a:rect l="l" t="t" r="r" b="b"/>
              <a:pathLst>
                <a:path w="1740" h="2963" extrusionOk="0">
                  <a:moveTo>
                    <a:pt x="830" y="1"/>
                  </a:moveTo>
                  <a:lnTo>
                    <a:pt x="0" y="2963"/>
                  </a:lnTo>
                  <a:lnTo>
                    <a:pt x="1740" y="2963"/>
                  </a:lnTo>
                  <a:lnTo>
                    <a:pt x="17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870;p112">
              <a:extLst>
                <a:ext uri="{FF2B5EF4-FFF2-40B4-BE49-F238E27FC236}">
                  <a16:creationId xmlns:a16="http://schemas.microsoft.com/office/drawing/2014/main" id="{F335AF43-5413-1FC4-8B8B-C5B109622160}"/>
                </a:ext>
              </a:extLst>
            </p:cNvPr>
            <p:cNvSpPr/>
            <p:nvPr/>
          </p:nvSpPr>
          <p:spPr>
            <a:xfrm>
              <a:off x="4764425" y="2141000"/>
              <a:ext cx="43525" cy="74075"/>
            </a:xfrm>
            <a:custGeom>
              <a:avLst/>
              <a:gdLst/>
              <a:ahLst/>
              <a:cxnLst/>
              <a:rect l="l" t="t" r="r" b="b"/>
              <a:pathLst>
                <a:path w="1741" h="2963" extrusionOk="0">
                  <a:moveTo>
                    <a:pt x="830" y="1"/>
                  </a:moveTo>
                  <a:lnTo>
                    <a:pt x="1" y="2963"/>
                  </a:lnTo>
                  <a:lnTo>
                    <a:pt x="1740" y="2963"/>
                  </a:lnTo>
                  <a:lnTo>
                    <a:pt x="17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871;p112">
              <a:extLst>
                <a:ext uri="{FF2B5EF4-FFF2-40B4-BE49-F238E27FC236}">
                  <a16:creationId xmlns:a16="http://schemas.microsoft.com/office/drawing/2014/main" id="{EDD77122-960E-EC12-AE47-E96143C80C37}"/>
                </a:ext>
              </a:extLst>
            </p:cNvPr>
            <p:cNvSpPr/>
            <p:nvPr/>
          </p:nvSpPr>
          <p:spPr>
            <a:xfrm>
              <a:off x="4509500" y="2040650"/>
              <a:ext cx="98175" cy="73850"/>
            </a:xfrm>
            <a:custGeom>
              <a:avLst/>
              <a:gdLst/>
              <a:ahLst/>
              <a:cxnLst/>
              <a:rect l="l" t="t" r="r" b="b"/>
              <a:pathLst>
                <a:path w="3927" h="2954" extrusionOk="0">
                  <a:moveTo>
                    <a:pt x="831" y="0"/>
                  </a:moveTo>
                  <a:lnTo>
                    <a:pt x="1" y="2953"/>
                  </a:lnTo>
                  <a:lnTo>
                    <a:pt x="3926" y="2953"/>
                  </a:lnTo>
                  <a:lnTo>
                    <a:pt x="39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872;p112">
              <a:extLst>
                <a:ext uri="{FF2B5EF4-FFF2-40B4-BE49-F238E27FC236}">
                  <a16:creationId xmlns:a16="http://schemas.microsoft.com/office/drawing/2014/main" id="{004C08E2-8366-FE3B-1E9B-01890533FE7C}"/>
                </a:ext>
              </a:extLst>
            </p:cNvPr>
            <p:cNvSpPr/>
            <p:nvPr/>
          </p:nvSpPr>
          <p:spPr>
            <a:xfrm>
              <a:off x="4709575" y="2040650"/>
              <a:ext cx="98375" cy="73850"/>
            </a:xfrm>
            <a:custGeom>
              <a:avLst/>
              <a:gdLst/>
              <a:ahLst/>
              <a:cxnLst/>
              <a:rect l="l" t="t" r="r" b="b"/>
              <a:pathLst>
                <a:path w="3935" h="2954" extrusionOk="0">
                  <a:moveTo>
                    <a:pt x="830" y="0"/>
                  </a:moveTo>
                  <a:lnTo>
                    <a:pt x="0" y="2953"/>
                  </a:lnTo>
                  <a:lnTo>
                    <a:pt x="3934" y="2953"/>
                  </a:lnTo>
                  <a:lnTo>
                    <a:pt x="39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873;p112">
              <a:extLst>
                <a:ext uri="{FF2B5EF4-FFF2-40B4-BE49-F238E27FC236}">
                  <a16:creationId xmlns:a16="http://schemas.microsoft.com/office/drawing/2014/main" id="{61831557-FE4F-EA82-C51E-18CB4FF41740}"/>
                </a:ext>
              </a:extLst>
            </p:cNvPr>
            <p:cNvSpPr/>
            <p:nvPr/>
          </p:nvSpPr>
          <p:spPr>
            <a:xfrm>
              <a:off x="4427225" y="1894800"/>
              <a:ext cx="386750" cy="326300"/>
            </a:xfrm>
            <a:custGeom>
              <a:avLst/>
              <a:gdLst/>
              <a:ahLst/>
              <a:cxnLst/>
              <a:rect l="l" t="t" r="r" b="b"/>
              <a:pathLst>
                <a:path w="15470" h="13052" extrusionOk="0">
                  <a:moveTo>
                    <a:pt x="6949" y="6102"/>
                  </a:moveTo>
                  <a:lnTo>
                    <a:pt x="6949" y="8546"/>
                  </a:lnTo>
                  <a:lnTo>
                    <a:pt x="517" y="8546"/>
                  </a:lnTo>
                  <a:lnTo>
                    <a:pt x="517" y="6102"/>
                  </a:lnTo>
                  <a:close/>
                  <a:moveTo>
                    <a:pt x="13471" y="9064"/>
                  </a:moveTo>
                  <a:lnTo>
                    <a:pt x="13471" y="9581"/>
                  </a:lnTo>
                  <a:lnTo>
                    <a:pt x="12249" y="9581"/>
                  </a:lnTo>
                  <a:cubicBezTo>
                    <a:pt x="12106" y="9581"/>
                    <a:pt x="11990" y="9697"/>
                    <a:pt x="11990" y="9840"/>
                  </a:cubicBezTo>
                  <a:lnTo>
                    <a:pt x="11990" y="11053"/>
                  </a:lnTo>
                  <a:lnTo>
                    <a:pt x="11481" y="11053"/>
                  </a:lnTo>
                  <a:lnTo>
                    <a:pt x="11481" y="9840"/>
                  </a:lnTo>
                  <a:cubicBezTo>
                    <a:pt x="11481" y="9697"/>
                    <a:pt x="11365" y="9581"/>
                    <a:pt x="11223" y="9581"/>
                  </a:cubicBezTo>
                  <a:lnTo>
                    <a:pt x="10000" y="9581"/>
                  </a:lnTo>
                  <a:lnTo>
                    <a:pt x="10000" y="9064"/>
                  </a:lnTo>
                  <a:close/>
                  <a:moveTo>
                    <a:pt x="2962" y="10090"/>
                  </a:moveTo>
                  <a:lnTo>
                    <a:pt x="2962" y="12534"/>
                  </a:lnTo>
                  <a:lnTo>
                    <a:pt x="517" y="12534"/>
                  </a:lnTo>
                  <a:lnTo>
                    <a:pt x="517" y="10090"/>
                  </a:lnTo>
                  <a:close/>
                  <a:moveTo>
                    <a:pt x="5469" y="9064"/>
                  </a:moveTo>
                  <a:lnTo>
                    <a:pt x="5469" y="9581"/>
                  </a:lnTo>
                  <a:lnTo>
                    <a:pt x="4273" y="9581"/>
                  </a:lnTo>
                  <a:cubicBezTo>
                    <a:pt x="4130" y="9581"/>
                    <a:pt x="4014" y="9679"/>
                    <a:pt x="4006" y="9822"/>
                  </a:cubicBezTo>
                  <a:cubicBezTo>
                    <a:pt x="3997" y="9965"/>
                    <a:pt x="4113" y="10090"/>
                    <a:pt x="4255" y="10090"/>
                  </a:cubicBezTo>
                  <a:lnTo>
                    <a:pt x="6949" y="10090"/>
                  </a:lnTo>
                  <a:lnTo>
                    <a:pt x="6949" y="12534"/>
                  </a:lnTo>
                  <a:lnTo>
                    <a:pt x="4505" y="12534"/>
                  </a:lnTo>
                  <a:lnTo>
                    <a:pt x="4505" y="10580"/>
                  </a:lnTo>
                  <a:cubicBezTo>
                    <a:pt x="4505" y="10438"/>
                    <a:pt x="4398" y="10322"/>
                    <a:pt x="4264" y="10313"/>
                  </a:cubicBezTo>
                  <a:cubicBezTo>
                    <a:pt x="4259" y="10312"/>
                    <a:pt x="4253" y="10312"/>
                    <a:pt x="4248" y="10312"/>
                  </a:cubicBezTo>
                  <a:cubicBezTo>
                    <a:pt x="4104" y="10312"/>
                    <a:pt x="3988" y="10425"/>
                    <a:pt x="3988" y="10571"/>
                  </a:cubicBezTo>
                  <a:lnTo>
                    <a:pt x="3988" y="11053"/>
                  </a:lnTo>
                  <a:lnTo>
                    <a:pt x="3479" y="11053"/>
                  </a:lnTo>
                  <a:lnTo>
                    <a:pt x="3479" y="9840"/>
                  </a:lnTo>
                  <a:cubicBezTo>
                    <a:pt x="3479" y="9697"/>
                    <a:pt x="3363" y="9581"/>
                    <a:pt x="3220" y="9581"/>
                  </a:cubicBezTo>
                  <a:lnTo>
                    <a:pt x="1998" y="9581"/>
                  </a:lnTo>
                  <a:lnTo>
                    <a:pt x="1998" y="9064"/>
                  </a:lnTo>
                  <a:close/>
                  <a:moveTo>
                    <a:pt x="10964" y="10090"/>
                  </a:moveTo>
                  <a:lnTo>
                    <a:pt x="10964" y="12534"/>
                  </a:lnTo>
                  <a:lnTo>
                    <a:pt x="8520" y="12534"/>
                  </a:lnTo>
                  <a:lnTo>
                    <a:pt x="8520" y="10090"/>
                  </a:lnTo>
                  <a:close/>
                  <a:moveTo>
                    <a:pt x="14952" y="10090"/>
                  </a:moveTo>
                  <a:lnTo>
                    <a:pt x="14952" y="12534"/>
                  </a:lnTo>
                  <a:lnTo>
                    <a:pt x="12507" y="12534"/>
                  </a:lnTo>
                  <a:lnTo>
                    <a:pt x="12507" y="10090"/>
                  </a:lnTo>
                  <a:close/>
                  <a:moveTo>
                    <a:pt x="259" y="0"/>
                  </a:moveTo>
                  <a:cubicBezTo>
                    <a:pt x="116" y="0"/>
                    <a:pt x="0" y="116"/>
                    <a:pt x="0" y="259"/>
                  </a:cubicBezTo>
                  <a:lnTo>
                    <a:pt x="0" y="4817"/>
                  </a:lnTo>
                  <a:cubicBezTo>
                    <a:pt x="0" y="4960"/>
                    <a:pt x="116" y="5076"/>
                    <a:pt x="259" y="5076"/>
                  </a:cubicBezTo>
                  <a:lnTo>
                    <a:pt x="3479" y="5076"/>
                  </a:lnTo>
                  <a:lnTo>
                    <a:pt x="3479" y="5593"/>
                  </a:lnTo>
                  <a:lnTo>
                    <a:pt x="259" y="5593"/>
                  </a:lnTo>
                  <a:cubicBezTo>
                    <a:pt x="116" y="5593"/>
                    <a:pt x="0" y="5709"/>
                    <a:pt x="0" y="5852"/>
                  </a:cubicBezTo>
                  <a:lnTo>
                    <a:pt x="0" y="8805"/>
                  </a:lnTo>
                  <a:cubicBezTo>
                    <a:pt x="0" y="8948"/>
                    <a:pt x="116" y="9064"/>
                    <a:pt x="259" y="9064"/>
                  </a:cubicBezTo>
                  <a:lnTo>
                    <a:pt x="1481" y="9064"/>
                  </a:lnTo>
                  <a:lnTo>
                    <a:pt x="1481" y="9581"/>
                  </a:lnTo>
                  <a:lnTo>
                    <a:pt x="259" y="9581"/>
                  </a:lnTo>
                  <a:cubicBezTo>
                    <a:pt x="116" y="9581"/>
                    <a:pt x="0" y="9697"/>
                    <a:pt x="0" y="9840"/>
                  </a:cubicBezTo>
                  <a:lnTo>
                    <a:pt x="0" y="12793"/>
                  </a:lnTo>
                  <a:cubicBezTo>
                    <a:pt x="0" y="12935"/>
                    <a:pt x="116" y="13051"/>
                    <a:pt x="259" y="13051"/>
                  </a:cubicBezTo>
                  <a:lnTo>
                    <a:pt x="3220" y="13051"/>
                  </a:lnTo>
                  <a:cubicBezTo>
                    <a:pt x="3363" y="13051"/>
                    <a:pt x="3479" y="12935"/>
                    <a:pt x="3479" y="12793"/>
                  </a:cubicBezTo>
                  <a:lnTo>
                    <a:pt x="3479" y="11571"/>
                  </a:lnTo>
                  <a:lnTo>
                    <a:pt x="4023" y="11571"/>
                  </a:lnTo>
                  <a:lnTo>
                    <a:pt x="4023" y="12793"/>
                  </a:lnTo>
                  <a:cubicBezTo>
                    <a:pt x="4023" y="12935"/>
                    <a:pt x="4139" y="13051"/>
                    <a:pt x="4282" y="13051"/>
                  </a:cubicBezTo>
                  <a:lnTo>
                    <a:pt x="7235" y="13051"/>
                  </a:lnTo>
                  <a:cubicBezTo>
                    <a:pt x="7378" y="13051"/>
                    <a:pt x="7494" y="12935"/>
                    <a:pt x="7494" y="12793"/>
                  </a:cubicBezTo>
                  <a:lnTo>
                    <a:pt x="7494" y="9840"/>
                  </a:lnTo>
                  <a:cubicBezTo>
                    <a:pt x="7494" y="9697"/>
                    <a:pt x="7378" y="9581"/>
                    <a:pt x="7235" y="9581"/>
                  </a:cubicBezTo>
                  <a:lnTo>
                    <a:pt x="6013" y="9581"/>
                  </a:lnTo>
                  <a:lnTo>
                    <a:pt x="6013" y="9064"/>
                  </a:lnTo>
                  <a:lnTo>
                    <a:pt x="7235" y="9064"/>
                  </a:lnTo>
                  <a:cubicBezTo>
                    <a:pt x="7378" y="9064"/>
                    <a:pt x="7494" y="8948"/>
                    <a:pt x="7494" y="8805"/>
                  </a:cubicBezTo>
                  <a:lnTo>
                    <a:pt x="7494" y="5852"/>
                  </a:lnTo>
                  <a:cubicBezTo>
                    <a:pt x="7494" y="5709"/>
                    <a:pt x="7378" y="5593"/>
                    <a:pt x="7235" y="5593"/>
                  </a:cubicBezTo>
                  <a:lnTo>
                    <a:pt x="4023" y="5593"/>
                  </a:lnTo>
                  <a:lnTo>
                    <a:pt x="4023" y="5076"/>
                  </a:lnTo>
                  <a:lnTo>
                    <a:pt x="11481" y="5076"/>
                  </a:lnTo>
                  <a:lnTo>
                    <a:pt x="11481" y="5593"/>
                  </a:lnTo>
                  <a:lnTo>
                    <a:pt x="8270" y="5593"/>
                  </a:lnTo>
                  <a:cubicBezTo>
                    <a:pt x="8127" y="5593"/>
                    <a:pt x="8002" y="5709"/>
                    <a:pt x="8002" y="5852"/>
                  </a:cubicBezTo>
                  <a:lnTo>
                    <a:pt x="8002" y="8805"/>
                  </a:lnTo>
                  <a:cubicBezTo>
                    <a:pt x="8002" y="8948"/>
                    <a:pt x="8127" y="9064"/>
                    <a:pt x="8270" y="9064"/>
                  </a:cubicBezTo>
                  <a:lnTo>
                    <a:pt x="9483" y="9064"/>
                  </a:lnTo>
                  <a:lnTo>
                    <a:pt x="9483" y="9581"/>
                  </a:lnTo>
                  <a:lnTo>
                    <a:pt x="8270" y="9581"/>
                  </a:lnTo>
                  <a:cubicBezTo>
                    <a:pt x="8127" y="9581"/>
                    <a:pt x="8002" y="9697"/>
                    <a:pt x="8002" y="9840"/>
                  </a:cubicBezTo>
                  <a:lnTo>
                    <a:pt x="8002" y="12793"/>
                  </a:lnTo>
                  <a:cubicBezTo>
                    <a:pt x="8002" y="12935"/>
                    <a:pt x="8127" y="13051"/>
                    <a:pt x="8270" y="13051"/>
                  </a:cubicBezTo>
                  <a:lnTo>
                    <a:pt x="11223" y="13051"/>
                  </a:lnTo>
                  <a:cubicBezTo>
                    <a:pt x="11365" y="13051"/>
                    <a:pt x="11481" y="12935"/>
                    <a:pt x="11481" y="12793"/>
                  </a:cubicBezTo>
                  <a:lnTo>
                    <a:pt x="11481" y="11571"/>
                  </a:lnTo>
                  <a:lnTo>
                    <a:pt x="11990" y="11571"/>
                  </a:lnTo>
                  <a:lnTo>
                    <a:pt x="11990" y="12793"/>
                  </a:lnTo>
                  <a:cubicBezTo>
                    <a:pt x="11990" y="12935"/>
                    <a:pt x="12106" y="13051"/>
                    <a:pt x="12249" y="13051"/>
                  </a:cubicBezTo>
                  <a:lnTo>
                    <a:pt x="15210" y="13051"/>
                  </a:lnTo>
                  <a:cubicBezTo>
                    <a:pt x="15353" y="13051"/>
                    <a:pt x="15469" y="12935"/>
                    <a:pt x="15469" y="12793"/>
                  </a:cubicBezTo>
                  <a:lnTo>
                    <a:pt x="15469" y="9840"/>
                  </a:lnTo>
                  <a:cubicBezTo>
                    <a:pt x="15469" y="9697"/>
                    <a:pt x="15353" y="9581"/>
                    <a:pt x="15210" y="9581"/>
                  </a:cubicBezTo>
                  <a:lnTo>
                    <a:pt x="13988" y="9581"/>
                  </a:lnTo>
                  <a:lnTo>
                    <a:pt x="13988" y="9064"/>
                  </a:lnTo>
                  <a:lnTo>
                    <a:pt x="15210" y="9064"/>
                  </a:lnTo>
                  <a:cubicBezTo>
                    <a:pt x="15353" y="9064"/>
                    <a:pt x="15469" y="8948"/>
                    <a:pt x="15469" y="8805"/>
                  </a:cubicBezTo>
                  <a:lnTo>
                    <a:pt x="15469" y="6682"/>
                  </a:lnTo>
                  <a:cubicBezTo>
                    <a:pt x="15469" y="6548"/>
                    <a:pt x="15362" y="6423"/>
                    <a:pt x="15228" y="6414"/>
                  </a:cubicBezTo>
                  <a:cubicBezTo>
                    <a:pt x="15223" y="6414"/>
                    <a:pt x="15218" y="6414"/>
                    <a:pt x="15213" y="6414"/>
                  </a:cubicBezTo>
                  <a:cubicBezTo>
                    <a:pt x="15068" y="6414"/>
                    <a:pt x="14952" y="6535"/>
                    <a:pt x="14952" y="6673"/>
                  </a:cubicBezTo>
                  <a:lnTo>
                    <a:pt x="14952" y="8546"/>
                  </a:lnTo>
                  <a:lnTo>
                    <a:pt x="8520" y="8546"/>
                  </a:lnTo>
                  <a:lnTo>
                    <a:pt x="8520" y="6102"/>
                  </a:lnTo>
                  <a:lnTo>
                    <a:pt x="15121" y="6102"/>
                  </a:lnTo>
                  <a:cubicBezTo>
                    <a:pt x="15264" y="6102"/>
                    <a:pt x="15380" y="6004"/>
                    <a:pt x="15389" y="5861"/>
                  </a:cubicBezTo>
                  <a:cubicBezTo>
                    <a:pt x="15398" y="5709"/>
                    <a:pt x="15282" y="5593"/>
                    <a:pt x="15130" y="5593"/>
                  </a:cubicBezTo>
                  <a:lnTo>
                    <a:pt x="11990" y="5593"/>
                  </a:lnTo>
                  <a:lnTo>
                    <a:pt x="11990" y="5076"/>
                  </a:lnTo>
                  <a:lnTo>
                    <a:pt x="15210" y="5076"/>
                  </a:lnTo>
                  <a:cubicBezTo>
                    <a:pt x="15353" y="5076"/>
                    <a:pt x="15469" y="4960"/>
                    <a:pt x="15469" y="4817"/>
                  </a:cubicBezTo>
                  <a:lnTo>
                    <a:pt x="15469" y="259"/>
                  </a:lnTo>
                  <a:cubicBezTo>
                    <a:pt x="15469" y="116"/>
                    <a:pt x="15353" y="0"/>
                    <a:pt x="15210" y="0"/>
                  </a:cubicBezTo>
                  <a:lnTo>
                    <a:pt x="2542" y="0"/>
                  </a:lnTo>
                  <a:cubicBezTo>
                    <a:pt x="2400" y="0"/>
                    <a:pt x="2284" y="107"/>
                    <a:pt x="2275" y="241"/>
                  </a:cubicBezTo>
                  <a:cubicBezTo>
                    <a:pt x="2266" y="393"/>
                    <a:pt x="2382" y="517"/>
                    <a:pt x="2534" y="517"/>
                  </a:cubicBezTo>
                  <a:lnTo>
                    <a:pt x="14952" y="517"/>
                  </a:lnTo>
                  <a:lnTo>
                    <a:pt x="14952" y="4532"/>
                  </a:lnTo>
                  <a:lnTo>
                    <a:pt x="517" y="4532"/>
                  </a:lnTo>
                  <a:lnTo>
                    <a:pt x="517" y="517"/>
                  </a:lnTo>
                  <a:lnTo>
                    <a:pt x="1499" y="517"/>
                  </a:lnTo>
                  <a:cubicBezTo>
                    <a:pt x="1633" y="517"/>
                    <a:pt x="1757" y="410"/>
                    <a:pt x="1766" y="277"/>
                  </a:cubicBezTo>
                  <a:cubicBezTo>
                    <a:pt x="1775" y="125"/>
                    <a:pt x="1659" y="0"/>
                    <a:pt x="15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12707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994"/>
                                        </p:tgtEl>
                                        <p:attrNameLst>
                                          <p:attrName>style.visibility</p:attrName>
                                        </p:attrNameLst>
                                      </p:cBhvr>
                                      <p:to>
                                        <p:strVal val="visible"/>
                                      </p:to>
                                    </p:set>
                                    <p:anim calcmode="lin" valueType="num">
                                      <p:cBhvr additive="base">
                                        <p:cTn id="7" dur="1000"/>
                                        <p:tgtEl>
                                          <p:spTgt spid="1994"/>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1999"/>
                                        </p:tgtEl>
                                        <p:attrNameLst>
                                          <p:attrName>style.visibility</p:attrName>
                                        </p:attrNameLst>
                                      </p:cBhvr>
                                      <p:to>
                                        <p:strVal val="visible"/>
                                      </p:to>
                                    </p:set>
                                    <p:animEffect transition="in" filter="fade">
                                      <p:cBhvr>
                                        <p:cTn id="10" dur="1000"/>
                                        <p:tgtEl>
                                          <p:spTgt spid="199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93"/>
                                        </p:tgtEl>
                                        <p:attrNameLst>
                                          <p:attrName>style.visibility</p:attrName>
                                        </p:attrNameLst>
                                      </p:cBhvr>
                                      <p:to>
                                        <p:strVal val="visible"/>
                                      </p:to>
                                    </p:set>
                                    <p:animEffect transition="in" filter="fade">
                                      <p:cBhvr>
                                        <p:cTn id="15" dur="1000"/>
                                        <p:tgtEl>
                                          <p:spTgt spid="1993"/>
                                        </p:tgtEl>
                                      </p:cBhvr>
                                    </p:animEffect>
                                  </p:childTnLst>
                                </p:cTn>
                              </p:par>
                              <p:par>
                                <p:cTn id="16" presetID="10" presetClass="entr" presetSubtype="0" fill="hold" nodeType="withEffect">
                                  <p:stCondLst>
                                    <p:cond delay="0"/>
                                  </p:stCondLst>
                                  <p:childTnLst>
                                    <p:set>
                                      <p:cBhvr>
                                        <p:cTn id="17" dur="1" fill="hold">
                                          <p:stCondLst>
                                            <p:cond delay="0"/>
                                          </p:stCondLst>
                                        </p:cTn>
                                        <p:tgtEl>
                                          <p:spTgt spid="2000"/>
                                        </p:tgtEl>
                                        <p:attrNameLst>
                                          <p:attrName>style.visibility</p:attrName>
                                        </p:attrNameLst>
                                      </p:cBhvr>
                                      <p:to>
                                        <p:strVal val="visible"/>
                                      </p:to>
                                    </p:set>
                                    <p:animEffect transition="in" filter="fade">
                                      <p:cBhvr>
                                        <p:cTn id="18" dur="1000"/>
                                        <p:tgtEl>
                                          <p:spTgt spid="2000"/>
                                        </p:tgtEl>
                                      </p:cBhvr>
                                    </p:animEffect>
                                  </p:childTnLst>
                                </p:cTn>
                              </p:par>
                              <p:par>
                                <p:cTn id="19" presetID="10" presetClass="entr" presetSubtype="0" fill="hold" nodeType="withEffect">
                                  <p:stCondLst>
                                    <p:cond delay="0"/>
                                  </p:stCondLst>
                                  <p:childTnLst>
                                    <p:set>
                                      <p:cBhvr>
                                        <p:cTn id="20" dur="1" fill="hold">
                                          <p:stCondLst>
                                            <p:cond delay="0"/>
                                          </p:stCondLst>
                                        </p:cTn>
                                        <p:tgtEl>
                                          <p:spTgt spid="2001"/>
                                        </p:tgtEl>
                                        <p:attrNameLst>
                                          <p:attrName>style.visibility</p:attrName>
                                        </p:attrNameLst>
                                      </p:cBhvr>
                                      <p:to>
                                        <p:strVal val="visible"/>
                                      </p:to>
                                    </p:set>
                                    <p:animEffect transition="in" filter="fade">
                                      <p:cBhvr>
                                        <p:cTn id="21" dur="1000"/>
                                        <p:tgtEl>
                                          <p:spTgt spid="2001"/>
                                        </p:tgtEl>
                                      </p:cBhvr>
                                    </p:animEffect>
                                  </p:childTnLst>
                                </p:cTn>
                              </p:par>
                              <p:par>
                                <p:cTn id="22" presetID="10" presetClass="entr" presetSubtype="0" fill="hold" nodeType="withEffect">
                                  <p:stCondLst>
                                    <p:cond delay="0"/>
                                  </p:stCondLst>
                                  <p:childTnLst>
                                    <p:set>
                                      <p:cBhvr>
                                        <p:cTn id="23" dur="1" fill="hold">
                                          <p:stCondLst>
                                            <p:cond delay="0"/>
                                          </p:stCondLst>
                                        </p:cTn>
                                        <p:tgtEl>
                                          <p:spTgt spid="2016"/>
                                        </p:tgtEl>
                                        <p:attrNameLst>
                                          <p:attrName>style.visibility</p:attrName>
                                        </p:attrNameLst>
                                      </p:cBhvr>
                                      <p:to>
                                        <p:strVal val="visible"/>
                                      </p:to>
                                    </p:set>
                                    <p:animEffect transition="in" filter="fade">
                                      <p:cBhvr>
                                        <p:cTn id="24" dur="1000"/>
                                        <p:tgtEl>
                                          <p:spTgt spid="20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992"/>
                                        </p:tgtEl>
                                        <p:attrNameLst>
                                          <p:attrName>style.visibility</p:attrName>
                                        </p:attrNameLst>
                                      </p:cBhvr>
                                      <p:to>
                                        <p:strVal val="visible"/>
                                      </p:to>
                                    </p:set>
                                    <p:animEffect transition="in" filter="fade">
                                      <p:cBhvr>
                                        <p:cTn id="29" dur="1000"/>
                                        <p:tgtEl>
                                          <p:spTgt spid="1992"/>
                                        </p:tgtEl>
                                      </p:cBhvr>
                                    </p:animEffect>
                                  </p:childTnLst>
                                </p:cTn>
                              </p:par>
                              <p:par>
                                <p:cTn id="30" presetID="10" presetClass="entr" presetSubtype="0" fill="hold" nodeType="with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par>
                                <p:cTn id="33" presetID="10" presetClass="entr" presetSubtype="0" fill="hold" nodeType="withEffect">
                                  <p:stCondLst>
                                    <p:cond delay="0"/>
                                  </p:stCondLst>
                                  <p:childTnLst>
                                    <p:set>
                                      <p:cBhvr>
                                        <p:cTn id="34" dur="1" fill="hold">
                                          <p:stCondLst>
                                            <p:cond delay="0"/>
                                          </p:stCondLst>
                                        </p:cTn>
                                        <p:tgtEl>
                                          <p:spTgt spid="2002"/>
                                        </p:tgtEl>
                                        <p:attrNameLst>
                                          <p:attrName>style.visibility</p:attrName>
                                        </p:attrNameLst>
                                      </p:cBhvr>
                                      <p:to>
                                        <p:strVal val="visible"/>
                                      </p:to>
                                    </p:set>
                                    <p:animEffect transition="in" filter="fade">
                                      <p:cBhvr>
                                        <p:cTn id="35" dur="1000"/>
                                        <p:tgtEl>
                                          <p:spTgt spid="2002"/>
                                        </p:tgtEl>
                                      </p:cBhvr>
                                    </p:animEffect>
                                  </p:childTnLst>
                                </p:cTn>
                              </p:par>
                              <p:par>
                                <p:cTn id="36" presetID="10" presetClass="entr" presetSubtype="0" fill="hold" nodeType="withEffect">
                                  <p:stCondLst>
                                    <p:cond delay="0"/>
                                  </p:stCondLst>
                                  <p:childTnLst>
                                    <p:set>
                                      <p:cBhvr>
                                        <p:cTn id="37" dur="1" fill="hold">
                                          <p:stCondLst>
                                            <p:cond delay="0"/>
                                          </p:stCondLst>
                                        </p:cTn>
                                        <p:tgtEl>
                                          <p:spTgt spid="2003"/>
                                        </p:tgtEl>
                                        <p:attrNameLst>
                                          <p:attrName>style.visibility</p:attrName>
                                        </p:attrNameLst>
                                      </p:cBhvr>
                                      <p:to>
                                        <p:strVal val="visible"/>
                                      </p:to>
                                    </p:set>
                                    <p:animEffect transition="in" filter="fade">
                                      <p:cBhvr>
                                        <p:cTn id="38" dur="1000"/>
                                        <p:tgtEl>
                                          <p:spTgt spid="2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97"/>
        <p:cNvGrpSpPr/>
        <p:nvPr/>
      </p:nvGrpSpPr>
      <p:grpSpPr>
        <a:xfrm>
          <a:off x="0" y="0"/>
          <a:ext cx="0" cy="0"/>
          <a:chOff x="0" y="0"/>
          <a:chExt cx="0" cy="0"/>
        </a:xfrm>
      </p:grpSpPr>
      <p:sp>
        <p:nvSpPr>
          <p:cNvPr id="3198" name="Google Shape;3198;p78"/>
          <p:cNvSpPr/>
          <p:nvPr/>
        </p:nvSpPr>
        <p:spPr>
          <a:xfrm>
            <a:off x="714799" y="463173"/>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78"/>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3200" dirty="0"/>
              <a:t>Các bước triển khai bottom-Up</a:t>
            </a:r>
            <a:endParaRPr sz="3200" dirty="0"/>
          </a:p>
        </p:txBody>
      </p:sp>
      <p:grpSp>
        <p:nvGrpSpPr>
          <p:cNvPr id="3200" name="Google Shape;3200;p78"/>
          <p:cNvGrpSpPr/>
          <p:nvPr/>
        </p:nvGrpSpPr>
        <p:grpSpPr>
          <a:xfrm>
            <a:off x="7631947" y="649144"/>
            <a:ext cx="636814" cy="120078"/>
            <a:chOff x="8209059" y="198000"/>
            <a:chExt cx="636814" cy="120078"/>
          </a:xfrm>
        </p:grpSpPr>
        <p:sp>
          <p:nvSpPr>
            <p:cNvPr id="3201" name="Google Shape;3201;p78"/>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78"/>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78"/>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5" name="Google Shape;3205;p78"/>
          <p:cNvSpPr txBox="1"/>
          <p:nvPr/>
        </p:nvSpPr>
        <p:spPr>
          <a:xfrm>
            <a:off x="3794671" y="3600234"/>
            <a:ext cx="1531200" cy="500700"/>
          </a:xfrm>
          <a:prstGeom prst="rect">
            <a:avLst/>
          </a:prstGeom>
          <a:noFill/>
          <a:ln>
            <a:noFill/>
          </a:ln>
        </p:spPr>
        <p:txBody>
          <a:bodyPr spcFirstLastPara="1" wrap="square" lIns="0" tIns="0" rIns="0" bIns="0" anchor="t" anchorCtr="0">
            <a:noAutofit/>
          </a:bodyPr>
          <a:lstStyle/>
          <a:p>
            <a:pPr lvl="0" algn="ctr"/>
            <a:r>
              <a:rPr lang="vi-VN" b="1" dirty="0"/>
              <a:t>Tạo một bảng để lưu trữ các giá trị </a:t>
            </a:r>
            <a:endParaRPr b="1" dirty="0">
              <a:solidFill>
                <a:schemeClr val="dk2"/>
              </a:solidFill>
              <a:latin typeface="Quicksand"/>
              <a:ea typeface="Quicksand"/>
              <a:cs typeface="Quicksand"/>
              <a:sym typeface="Quicksand"/>
            </a:endParaRPr>
          </a:p>
        </p:txBody>
      </p:sp>
      <p:sp>
        <p:nvSpPr>
          <p:cNvPr id="3207" name="Google Shape;3207;p78"/>
          <p:cNvSpPr txBox="1"/>
          <p:nvPr/>
        </p:nvSpPr>
        <p:spPr>
          <a:xfrm>
            <a:off x="730434" y="3581047"/>
            <a:ext cx="1531200" cy="500700"/>
          </a:xfrm>
          <a:prstGeom prst="rect">
            <a:avLst/>
          </a:prstGeom>
          <a:noFill/>
          <a:ln>
            <a:noFill/>
          </a:ln>
        </p:spPr>
        <p:txBody>
          <a:bodyPr spcFirstLastPara="1" wrap="square" lIns="0" tIns="0" rIns="0" bIns="0" anchor="t" anchorCtr="0">
            <a:noAutofit/>
          </a:bodyPr>
          <a:lstStyle/>
          <a:p>
            <a:pPr lvl="0" algn="ctr"/>
            <a:r>
              <a:rPr lang="vi-VN" b="1" dirty="0"/>
              <a:t>Xác định bài toán con cơ bản</a:t>
            </a:r>
            <a:endParaRPr lang="vi-VN" b="1" dirty="0">
              <a:solidFill>
                <a:schemeClr val="dk2"/>
              </a:solidFill>
              <a:latin typeface="Quicksand"/>
              <a:ea typeface="Quicksand"/>
              <a:cs typeface="Quicksand"/>
              <a:sym typeface="Quicksand"/>
            </a:endParaRPr>
          </a:p>
        </p:txBody>
      </p:sp>
      <p:sp>
        <p:nvSpPr>
          <p:cNvPr id="3208" name="Google Shape;3208;p78"/>
          <p:cNvSpPr txBox="1"/>
          <p:nvPr/>
        </p:nvSpPr>
        <p:spPr>
          <a:xfrm>
            <a:off x="5315768" y="1787253"/>
            <a:ext cx="1614777" cy="591300"/>
          </a:xfrm>
          <a:prstGeom prst="rect">
            <a:avLst/>
          </a:prstGeom>
          <a:noFill/>
          <a:ln>
            <a:noFill/>
          </a:ln>
        </p:spPr>
        <p:txBody>
          <a:bodyPr spcFirstLastPara="1" wrap="square" lIns="0" tIns="0" rIns="0" bIns="0" anchor="t" anchorCtr="0">
            <a:noAutofit/>
          </a:bodyPr>
          <a:lstStyle/>
          <a:p>
            <a:pPr lvl="0" algn="just"/>
            <a:r>
              <a:rPr lang="vi-VN" sz="1200" b="1" dirty="0"/>
              <a:t>Giải quyết các bài toán con đơn giản trước và lưu</a:t>
            </a:r>
            <a:r>
              <a:rPr lang="en-US" sz="1200" b="1" dirty="0"/>
              <a:t> </a:t>
            </a:r>
            <a:r>
              <a:rPr lang="vi-VN" sz="1200" b="1" dirty="0"/>
              <a:t>giữ kết quả của chúng trong bảng</a:t>
            </a:r>
            <a:endParaRPr sz="1200" b="1" dirty="0">
              <a:solidFill>
                <a:schemeClr val="dk2"/>
              </a:solidFill>
              <a:latin typeface="Quicksand"/>
              <a:ea typeface="Quicksand"/>
              <a:cs typeface="Quicksand"/>
              <a:sym typeface="Quicksand"/>
            </a:endParaRPr>
          </a:p>
        </p:txBody>
      </p:sp>
      <p:sp>
        <p:nvSpPr>
          <p:cNvPr id="3211" name="Google Shape;3211;p78"/>
          <p:cNvSpPr txBox="1"/>
          <p:nvPr/>
        </p:nvSpPr>
        <p:spPr>
          <a:xfrm>
            <a:off x="2291221" y="2075138"/>
            <a:ext cx="1531200" cy="591300"/>
          </a:xfrm>
          <a:prstGeom prst="rect">
            <a:avLst/>
          </a:prstGeom>
          <a:noFill/>
          <a:ln>
            <a:noFill/>
          </a:ln>
        </p:spPr>
        <p:txBody>
          <a:bodyPr spcFirstLastPara="1" wrap="square" lIns="0" tIns="0" rIns="0" bIns="0" anchor="t" anchorCtr="0">
            <a:noAutofit/>
          </a:bodyPr>
          <a:lstStyle/>
          <a:p>
            <a:pPr lvl="0" algn="ctr"/>
            <a:r>
              <a:rPr lang="vi-VN" b="1" dirty="0"/>
              <a:t>Định nghĩa các trường hợp cơ bản</a:t>
            </a:r>
            <a:endParaRPr b="1" dirty="0">
              <a:solidFill>
                <a:schemeClr val="dk2"/>
              </a:solidFill>
              <a:latin typeface="Quicksand"/>
              <a:ea typeface="Quicksand"/>
              <a:cs typeface="Quicksand"/>
              <a:sym typeface="Quicksand"/>
            </a:endParaRPr>
          </a:p>
        </p:txBody>
      </p:sp>
      <p:sp>
        <p:nvSpPr>
          <p:cNvPr id="3213" name="Google Shape;3213;p78"/>
          <p:cNvSpPr txBox="1"/>
          <p:nvPr/>
        </p:nvSpPr>
        <p:spPr>
          <a:xfrm>
            <a:off x="6887599" y="3667451"/>
            <a:ext cx="1531200" cy="500700"/>
          </a:xfrm>
          <a:prstGeom prst="rect">
            <a:avLst/>
          </a:prstGeom>
          <a:noFill/>
          <a:ln>
            <a:noFill/>
          </a:ln>
        </p:spPr>
        <p:txBody>
          <a:bodyPr spcFirstLastPara="1" wrap="square" lIns="0" tIns="0" rIns="0" bIns="0" anchor="t" anchorCtr="0">
            <a:noAutofit/>
          </a:bodyPr>
          <a:lstStyle/>
          <a:p>
            <a:pPr lvl="0" algn="just"/>
            <a:r>
              <a:rPr lang="vi-VN" sz="1200" b="1" dirty="0"/>
              <a:t>Sử dụng các giá trị đã lưu trữ trong bảng để giải quyết các bài toán con phức tạp hơn</a:t>
            </a:r>
            <a:endParaRPr sz="1200" b="1" dirty="0">
              <a:solidFill>
                <a:schemeClr val="dk2"/>
              </a:solidFill>
              <a:latin typeface="Quicksand"/>
              <a:ea typeface="Quicksand"/>
              <a:cs typeface="Quicksand"/>
              <a:sym typeface="Quicksand"/>
            </a:endParaRPr>
          </a:p>
        </p:txBody>
      </p:sp>
      <p:cxnSp>
        <p:nvCxnSpPr>
          <p:cNvPr id="3214" name="Google Shape;3214;p78"/>
          <p:cNvCxnSpPr>
            <a:cxnSpLocks/>
          </p:cNvCxnSpPr>
          <p:nvPr/>
        </p:nvCxnSpPr>
        <p:spPr>
          <a:xfrm>
            <a:off x="732000" y="3168625"/>
            <a:ext cx="6905334" cy="100"/>
          </a:xfrm>
          <a:prstGeom prst="straightConnector1">
            <a:avLst/>
          </a:prstGeom>
          <a:noFill/>
          <a:ln w="9525" cap="flat" cmpd="sng">
            <a:solidFill>
              <a:schemeClr val="dk2"/>
            </a:solidFill>
            <a:prstDash val="solid"/>
            <a:round/>
            <a:headEnd type="diamond" w="med" len="med"/>
            <a:tailEnd type="diamond" w="med" len="med"/>
          </a:ln>
        </p:spPr>
      </p:cxnSp>
      <p:sp>
        <p:nvSpPr>
          <p:cNvPr id="3215" name="Google Shape;3215;p78"/>
          <p:cNvSpPr/>
          <p:nvPr/>
        </p:nvSpPr>
        <p:spPr>
          <a:xfrm>
            <a:off x="1167500" y="1982597"/>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16" name="Google Shape;3216;p78"/>
          <p:cNvSpPr/>
          <p:nvPr/>
        </p:nvSpPr>
        <p:spPr>
          <a:xfrm>
            <a:off x="4229900" y="1982597"/>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17" name="Google Shape;3217;p78"/>
          <p:cNvSpPr/>
          <p:nvPr/>
        </p:nvSpPr>
        <p:spPr>
          <a:xfrm>
            <a:off x="7146500" y="1991414"/>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18" name="Google Shape;3218;p78"/>
          <p:cNvSpPr/>
          <p:nvPr/>
        </p:nvSpPr>
        <p:spPr>
          <a:xfrm>
            <a:off x="2698700" y="3678904"/>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19" name="Google Shape;3219;p78"/>
          <p:cNvSpPr/>
          <p:nvPr/>
        </p:nvSpPr>
        <p:spPr>
          <a:xfrm>
            <a:off x="5761100" y="3678904"/>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nvGrpSpPr>
          <p:cNvPr id="3220" name="Google Shape;3220;p78"/>
          <p:cNvGrpSpPr/>
          <p:nvPr/>
        </p:nvGrpSpPr>
        <p:grpSpPr>
          <a:xfrm>
            <a:off x="5867103" y="3842579"/>
            <a:ext cx="461781" cy="346432"/>
            <a:chOff x="5918150" y="2969100"/>
            <a:chExt cx="386525" cy="289950"/>
          </a:xfrm>
        </p:grpSpPr>
        <p:sp>
          <p:nvSpPr>
            <p:cNvPr id="3221" name="Google Shape;3221;p78"/>
            <p:cNvSpPr/>
            <p:nvPr/>
          </p:nvSpPr>
          <p:spPr>
            <a:xfrm>
              <a:off x="5924825" y="2975800"/>
              <a:ext cx="372925" cy="276575"/>
            </a:xfrm>
            <a:custGeom>
              <a:avLst/>
              <a:gdLst/>
              <a:ahLst/>
              <a:cxnLst/>
              <a:rect l="l" t="t" r="r" b="b"/>
              <a:pathLst>
                <a:path w="14917" h="11063" extrusionOk="0">
                  <a:moveTo>
                    <a:pt x="1" y="0"/>
                  </a:moveTo>
                  <a:lnTo>
                    <a:pt x="1" y="11062"/>
                  </a:lnTo>
                  <a:lnTo>
                    <a:pt x="14917" y="11062"/>
                  </a:lnTo>
                  <a:lnTo>
                    <a:pt x="149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2" name="Google Shape;3222;p78"/>
            <p:cNvSpPr/>
            <p:nvPr/>
          </p:nvSpPr>
          <p:spPr>
            <a:xfrm>
              <a:off x="6066000" y="2975800"/>
              <a:ext cx="231750" cy="276575"/>
            </a:xfrm>
            <a:custGeom>
              <a:avLst/>
              <a:gdLst/>
              <a:ahLst/>
              <a:cxnLst/>
              <a:rect l="l" t="t" r="r" b="b"/>
              <a:pathLst>
                <a:path w="9270" h="11063" extrusionOk="0">
                  <a:moveTo>
                    <a:pt x="3105" y="0"/>
                  </a:moveTo>
                  <a:lnTo>
                    <a:pt x="1" y="11062"/>
                  </a:lnTo>
                  <a:lnTo>
                    <a:pt x="9270" y="11062"/>
                  </a:lnTo>
                  <a:lnTo>
                    <a:pt x="92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3" name="Google Shape;3223;p78"/>
            <p:cNvSpPr/>
            <p:nvPr/>
          </p:nvSpPr>
          <p:spPr>
            <a:xfrm>
              <a:off x="5924825" y="2975800"/>
              <a:ext cx="372925" cy="41725"/>
            </a:xfrm>
            <a:custGeom>
              <a:avLst/>
              <a:gdLst/>
              <a:ahLst/>
              <a:cxnLst/>
              <a:rect l="l" t="t" r="r" b="b"/>
              <a:pathLst>
                <a:path w="14917" h="1669" extrusionOk="0">
                  <a:moveTo>
                    <a:pt x="1" y="0"/>
                  </a:moveTo>
                  <a:lnTo>
                    <a:pt x="1" y="1668"/>
                  </a:lnTo>
                  <a:lnTo>
                    <a:pt x="14917" y="1668"/>
                  </a:lnTo>
                  <a:lnTo>
                    <a:pt x="149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4" name="Google Shape;3224;p78"/>
            <p:cNvSpPr/>
            <p:nvPr/>
          </p:nvSpPr>
          <p:spPr>
            <a:xfrm>
              <a:off x="6132475" y="2975800"/>
              <a:ext cx="165275" cy="41725"/>
            </a:xfrm>
            <a:custGeom>
              <a:avLst/>
              <a:gdLst/>
              <a:ahLst/>
              <a:cxnLst/>
              <a:rect l="l" t="t" r="r" b="b"/>
              <a:pathLst>
                <a:path w="6611" h="1669" extrusionOk="0">
                  <a:moveTo>
                    <a:pt x="464" y="0"/>
                  </a:moveTo>
                  <a:lnTo>
                    <a:pt x="0" y="1668"/>
                  </a:lnTo>
                  <a:lnTo>
                    <a:pt x="6611" y="1668"/>
                  </a:lnTo>
                  <a:lnTo>
                    <a:pt x="6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5" name="Google Shape;3225;p78"/>
            <p:cNvSpPr/>
            <p:nvPr/>
          </p:nvSpPr>
          <p:spPr>
            <a:xfrm>
              <a:off x="5918150" y="2969100"/>
              <a:ext cx="386525" cy="289950"/>
            </a:xfrm>
            <a:custGeom>
              <a:avLst/>
              <a:gdLst/>
              <a:ahLst/>
              <a:cxnLst/>
              <a:rect l="l" t="t" r="r" b="b"/>
              <a:pathLst>
                <a:path w="15461" h="11598" extrusionOk="0">
                  <a:moveTo>
                    <a:pt x="268" y="0"/>
                  </a:moveTo>
                  <a:cubicBezTo>
                    <a:pt x="116" y="0"/>
                    <a:pt x="0" y="125"/>
                    <a:pt x="0" y="268"/>
                  </a:cubicBezTo>
                  <a:lnTo>
                    <a:pt x="0" y="3489"/>
                  </a:lnTo>
                  <a:cubicBezTo>
                    <a:pt x="0" y="3622"/>
                    <a:pt x="89" y="3747"/>
                    <a:pt x="223" y="3765"/>
                  </a:cubicBezTo>
                  <a:cubicBezTo>
                    <a:pt x="234" y="3766"/>
                    <a:pt x="245" y="3767"/>
                    <a:pt x="255" y="3767"/>
                  </a:cubicBezTo>
                  <a:cubicBezTo>
                    <a:pt x="410" y="3767"/>
                    <a:pt x="535" y="3648"/>
                    <a:pt x="535" y="3497"/>
                  </a:cubicBezTo>
                  <a:lnTo>
                    <a:pt x="535" y="545"/>
                  </a:lnTo>
                  <a:lnTo>
                    <a:pt x="14916" y="545"/>
                  </a:lnTo>
                  <a:lnTo>
                    <a:pt x="14916" y="11054"/>
                  </a:lnTo>
                  <a:lnTo>
                    <a:pt x="14327" y="11054"/>
                  </a:lnTo>
                  <a:cubicBezTo>
                    <a:pt x="14194" y="11054"/>
                    <a:pt x="14069" y="11152"/>
                    <a:pt x="14051" y="11286"/>
                  </a:cubicBezTo>
                  <a:cubicBezTo>
                    <a:pt x="14024" y="11455"/>
                    <a:pt x="14158" y="11598"/>
                    <a:pt x="14318" y="11598"/>
                  </a:cubicBezTo>
                  <a:lnTo>
                    <a:pt x="15184" y="11598"/>
                  </a:lnTo>
                  <a:cubicBezTo>
                    <a:pt x="15335" y="11598"/>
                    <a:pt x="15460" y="11473"/>
                    <a:pt x="15460" y="11330"/>
                  </a:cubicBezTo>
                  <a:lnTo>
                    <a:pt x="15460" y="268"/>
                  </a:lnTo>
                  <a:cubicBezTo>
                    <a:pt x="15460" y="125"/>
                    <a:pt x="15335"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6" name="Google Shape;3226;p78"/>
            <p:cNvSpPr/>
            <p:nvPr/>
          </p:nvSpPr>
          <p:spPr>
            <a:xfrm>
              <a:off x="5918150" y="3075000"/>
              <a:ext cx="341700" cy="184050"/>
            </a:xfrm>
            <a:custGeom>
              <a:avLst/>
              <a:gdLst/>
              <a:ahLst/>
              <a:cxnLst/>
              <a:rect l="l" t="t" r="r" b="b"/>
              <a:pathLst>
                <a:path w="13668" h="7362" extrusionOk="0">
                  <a:moveTo>
                    <a:pt x="280" y="0"/>
                  </a:moveTo>
                  <a:cubicBezTo>
                    <a:pt x="125" y="0"/>
                    <a:pt x="0" y="120"/>
                    <a:pt x="0" y="278"/>
                  </a:cubicBezTo>
                  <a:lnTo>
                    <a:pt x="0" y="7094"/>
                  </a:lnTo>
                  <a:cubicBezTo>
                    <a:pt x="0" y="7237"/>
                    <a:pt x="116" y="7362"/>
                    <a:pt x="268" y="7362"/>
                  </a:cubicBezTo>
                  <a:lnTo>
                    <a:pt x="13373" y="7362"/>
                  </a:lnTo>
                  <a:cubicBezTo>
                    <a:pt x="13542" y="7362"/>
                    <a:pt x="13667" y="7219"/>
                    <a:pt x="13649" y="7050"/>
                  </a:cubicBezTo>
                  <a:cubicBezTo>
                    <a:pt x="13623" y="6916"/>
                    <a:pt x="13507" y="6818"/>
                    <a:pt x="13364" y="6818"/>
                  </a:cubicBezTo>
                  <a:lnTo>
                    <a:pt x="535" y="6818"/>
                  </a:lnTo>
                  <a:lnTo>
                    <a:pt x="535" y="287"/>
                  </a:lnTo>
                  <a:cubicBezTo>
                    <a:pt x="535" y="145"/>
                    <a:pt x="446" y="29"/>
                    <a:pt x="312" y="2"/>
                  </a:cubicBezTo>
                  <a:cubicBezTo>
                    <a:pt x="302" y="1"/>
                    <a:pt x="291" y="0"/>
                    <a:pt x="2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7" name="Google Shape;3227;p78"/>
            <p:cNvSpPr/>
            <p:nvPr/>
          </p:nvSpPr>
          <p:spPr>
            <a:xfrm>
              <a:off x="5940900" y="2990725"/>
              <a:ext cx="13625" cy="13625"/>
            </a:xfrm>
            <a:custGeom>
              <a:avLst/>
              <a:gdLst/>
              <a:ahLst/>
              <a:cxnLst/>
              <a:rect l="l" t="t" r="r" b="b"/>
              <a:pathLst>
                <a:path w="545" h="545" extrusionOk="0">
                  <a:moveTo>
                    <a:pt x="268" y="1"/>
                  </a:moveTo>
                  <a:cubicBezTo>
                    <a:pt x="116" y="1"/>
                    <a:pt x="0" y="126"/>
                    <a:pt x="0" y="277"/>
                  </a:cubicBezTo>
                  <a:cubicBezTo>
                    <a:pt x="0" y="429"/>
                    <a:pt x="116" y="545"/>
                    <a:pt x="268" y="545"/>
                  </a:cubicBezTo>
                  <a:cubicBezTo>
                    <a:pt x="419" y="545"/>
                    <a:pt x="544" y="429"/>
                    <a:pt x="544" y="277"/>
                  </a:cubicBezTo>
                  <a:cubicBezTo>
                    <a:pt x="544" y="126"/>
                    <a:pt x="419"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8" name="Google Shape;3228;p78"/>
            <p:cNvSpPr/>
            <p:nvPr/>
          </p:nvSpPr>
          <p:spPr>
            <a:xfrm>
              <a:off x="5984825" y="2990725"/>
              <a:ext cx="13625" cy="13625"/>
            </a:xfrm>
            <a:custGeom>
              <a:avLst/>
              <a:gdLst/>
              <a:ahLst/>
              <a:cxnLst/>
              <a:rect l="l" t="t" r="r" b="b"/>
              <a:pathLst>
                <a:path w="545" h="545" extrusionOk="0">
                  <a:moveTo>
                    <a:pt x="268" y="1"/>
                  </a:moveTo>
                  <a:cubicBezTo>
                    <a:pt x="117" y="1"/>
                    <a:pt x="1" y="126"/>
                    <a:pt x="1" y="277"/>
                  </a:cubicBezTo>
                  <a:cubicBezTo>
                    <a:pt x="1" y="429"/>
                    <a:pt x="117"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9" name="Google Shape;3229;p78"/>
            <p:cNvSpPr/>
            <p:nvPr/>
          </p:nvSpPr>
          <p:spPr>
            <a:xfrm>
              <a:off x="5962750" y="2990725"/>
              <a:ext cx="13625" cy="13625"/>
            </a:xfrm>
            <a:custGeom>
              <a:avLst/>
              <a:gdLst/>
              <a:ahLst/>
              <a:cxnLst/>
              <a:rect l="l" t="t" r="r" b="b"/>
              <a:pathLst>
                <a:path w="545" h="545" extrusionOk="0">
                  <a:moveTo>
                    <a:pt x="277" y="1"/>
                  </a:moveTo>
                  <a:cubicBezTo>
                    <a:pt x="125" y="1"/>
                    <a:pt x="0" y="126"/>
                    <a:pt x="0" y="277"/>
                  </a:cubicBezTo>
                  <a:cubicBezTo>
                    <a:pt x="0" y="429"/>
                    <a:pt x="125" y="545"/>
                    <a:pt x="277" y="545"/>
                  </a:cubicBezTo>
                  <a:cubicBezTo>
                    <a:pt x="420" y="545"/>
                    <a:pt x="545" y="429"/>
                    <a:pt x="545" y="277"/>
                  </a:cubicBezTo>
                  <a:cubicBezTo>
                    <a:pt x="545" y="126"/>
                    <a:pt x="420"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0" name="Google Shape;3230;p78"/>
            <p:cNvSpPr/>
            <p:nvPr/>
          </p:nvSpPr>
          <p:spPr>
            <a:xfrm>
              <a:off x="5992175" y="3043150"/>
              <a:ext cx="103075" cy="13625"/>
            </a:xfrm>
            <a:custGeom>
              <a:avLst/>
              <a:gdLst/>
              <a:ahLst/>
              <a:cxnLst/>
              <a:rect l="l" t="t" r="r" b="b"/>
              <a:pathLst>
                <a:path w="4123" h="545" extrusionOk="0">
                  <a:moveTo>
                    <a:pt x="304" y="0"/>
                  </a:moveTo>
                  <a:cubicBezTo>
                    <a:pt x="170" y="0"/>
                    <a:pt x="46" y="98"/>
                    <a:pt x="28" y="232"/>
                  </a:cubicBezTo>
                  <a:cubicBezTo>
                    <a:pt x="1" y="402"/>
                    <a:pt x="135" y="544"/>
                    <a:pt x="295" y="544"/>
                  </a:cubicBezTo>
                  <a:lnTo>
                    <a:pt x="3819" y="544"/>
                  </a:lnTo>
                  <a:cubicBezTo>
                    <a:pt x="3953" y="544"/>
                    <a:pt x="4078" y="446"/>
                    <a:pt x="4096" y="312"/>
                  </a:cubicBezTo>
                  <a:cubicBezTo>
                    <a:pt x="4122" y="143"/>
                    <a:pt x="3989" y="0"/>
                    <a:pt x="38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1" name="Google Shape;3231;p78"/>
            <p:cNvSpPr/>
            <p:nvPr/>
          </p:nvSpPr>
          <p:spPr>
            <a:xfrm>
              <a:off x="6046600" y="3066550"/>
              <a:ext cx="48650" cy="13650"/>
            </a:xfrm>
            <a:custGeom>
              <a:avLst/>
              <a:gdLst/>
              <a:ahLst/>
              <a:cxnLst/>
              <a:rect l="l" t="t" r="r" b="b"/>
              <a:pathLst>
                <a:path w="1946" h="546" extrusionOk="0">
                  <a:moveTo>
                    <a:pt x="304" y="1"/>
                  </a:moveTo>
                  <a:cubicBezTo>
                    <a:pt x="161" y="1"/>
                    <a:pt x="45" y="99"/>
                    <a:pt x="27" y="233"/>
                  </a:cubicBezTo>
                  <a:cubicBezTo>
                    <a:pt x="1" y="393"/>
                    <a:pt x="126" y="545"/>
                    <a:pt x="295" y="545"/>
                  </a:cubicBezTo>
                  <a:lnTo>
                    <a:pt x="1642" y="545"/>
                  </a:lnTo>
                  <a:cubicBezTo>
                    <a:pt x="1776" y="545"/>
                    <a:pt x="1901" y="447"/>
                    <a:pt x="1919" y="313"/>
                  </a:cubicBezTo>
                  <a:cubicBezTo>
                    <a:pt x="1945" y="144"/>
                    <a:pt x="1812" y="1"/>
                    <a:pt x="16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2" name="Google Shape;3232;p78"/>
            <p:cNvSpPr/>
            <p:nvPr/>
          </p:nvSpPr>
          <p:spPr>
            <a:xfrm>
              <a:off x="6006250" y="3066550"/>
              <a:ext cx="33250" cy="13650"/>
            </a:xfrm>
            <a:custGeom>
              <a:avLst/>
              <a:gdLst/>
              <a:ahLst/>
              <a:cxnLst/>
              <a:rect l="l" t="t" r="r" b="b"/>
              <a:pathLst>
                <a:path w="1330" h="546" extrusionOk="0">
                  <a:moveTo>
                    <a:pt x="303" y="1"/>
                  </a:moveTo>
                  <a:cubicBezTo>
                    <a:pt x="170" y="1"/>
                    <a:pt x="45" y="99"/>
                    <a:pt x="27" y="233"/>
                  </a:cubicBezTo>
                  <a:cubicBezTo>
                    <a:pt x="0" y="393"/>
                    <a:pt x="134" y="545"/>
                    <a:pt x="294" y="545"/>
                  </a:cubicBezTo>
                  <a:lnTo>
                    <a:pt x="1026" y="545"/>
                  </a:lnTo>
                  <a:cubicBezTo>
                    <a:pt x="1169" y="545"/>
                    <a:pt x="1285" y="447"/>
                    <a:pt x="1311" y="313"/>
                  </a:cubicBezTo>
                  <a:cubicBezTo>
                    <a:pt x="1329" y="144"/>
                    <a:pt x="1204" y="1"/>
                    <a:pt x="10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3" name="Google Shape;3233;p78"/>
            <p:cNvSpPr/>
            <p:nvPr/>
          </p:nvSpPr>
          <p:spPr>
            <a:xfrm>
              <a:off x="6024750" y="3090650"/>
              <a:ext cx="70500" cy="13625"/>
            </a:xfrm>
            <a:custGeom>
              <a:avLst/>
              <a:gdLst/>
              <a:ahLst/>
              <a:cxnLst/>
              <a:rect l="l" t="t" r="r" b="b"/>
              <a:pathLst>
                <a:path w="2820" h="545" extrusionOk="0">
                  <a:moveTo>
                    <a:pt x="304" y="0"/>
                  </a:moveTo>
                  <a:cubicBezTo>
                    <a:pt x="170" y="0"/>
                    <a:pt x="45" y="99"/>
                    <a:pt x="27" y="232"/>
                  </a:cubicBezTo>
                  <a:cubicBezTo>
                    <a:pt x="0" y="402"/>
                    <a:pt x="134" y="545"/>
                    <a:pt x="295" y="545"/>
                  </a:cubicBezTo>
                  <a:lnTo>
                    <a:pt x="2516" y="545"/>
                  </a:lnTo>
                  <a:cubicBezTo>
                    <a:pt x="2650" y="545"/>
                    <a:pt x="2775" y="446"/>
                    <a:pt x="2793" y="313"/>
                  </a:cubicBezTo>
                  <a:cubicBezTo>
                    <a:pt x="2819" y="143"/>
                    <a:pt x="2686" y="0"/>
                    <a:pt x="2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4" name="Google Shape;3234;p78"/>
            <p:cNvSpPr/>
            <p:nvPr/>
          </p:nvSpPr>
          <p:spPr>
            <a:xfrm>
              <a:off x="6060200" y="3114725"/>
              <a:ext cx="35050" cy="13650"/>
            </a:xfrm>
            <a:custGeom>
              <a:avLst/>
              <a:gdLst/>
              <a:ahLst/>
              <a:cxnLst/>
              <a:rect l="l" t="t" r="r" b="b"/>
              <a:pathLst>
                <a:path w="1402" h="546" extrusionOk="0">
                  <a:moveTo>
                    <a:pt x="304" y="1"/>
                  </a:moveTo>
                  <a:cubicBezTo>
                    <a:pt x="161" y="1"/>
                    <a:pt x="45" y="99"/>
                    <a:pt x="19" y="233"/>
                  </a:cubicBezTo>
                  <a:cubicBezTo>
                    <a:pt x="1" y="402"/>
                    <a:pt x="126" y="545"/>
                    <a:pt x="295" y="545"/>
                  </a:cubicBezTo>
                  <a:lnTo>
                    <a:pt x="1098" y="545"/>
                  </a:lnTo>
                  <a:cubicBezTo>
                    <a:pt x="1232" y="545"/>
                    <a:pt x="1357" y="456"/>
                    <a:pt x="1375" y="313"/>
                  </a:cubicBezTo>
                  <a:cubicBezTo>
                    <a:pt x="1401" y="153"/>
                    <a:pt x="1268" y="1"/>
                    <a:pt x="11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5" name="Google Shape;3235;p78"/>
            <p:cNvSpPr/>
            <p:nvPr/>
          </p:nvSpPr>
          <p:spPr>
            <a:xfrm>
              <a:off x="6001550" y="3114725"/>
              <a:ext cx="52875" cy="13650"/>
            </a:xfrm>
            <a:custGeom>
              <a:avLst/>
              <a:gdLst/>
              <a:ahLst/>
              <a:cxnLst/>
              <a:rect l="l" t="t" r="r" b="b"/>
              <a:pathLst>
                <a:path w="2115" h="546" extrusionOk="0">
                  <a:moveTo>
                    <a:pt x="286" y="1"/>
                  </a:moveTo>
                  <a:cubicBezTo>
                    <a:pt x="126" y="1"/>
                    <a:pt x="1" y="153"/>
                    <a:pt x="19" y="313"/>
                  </a:cubicBezTo>
                  <a:cubicBezTo>
                    <a:pt x="36" y="456"/>
                    <a:pt x="161" y="545"/>
                    <a:pt x="295" y="545"/>
                  </a:cubicBezTo>
                  <a:lnTo>
                    <a:pt x="1812" y="545"/>
                  </a:lnTo>
                  <a:cubicBezTo>
                    <a:pt x="1945" y="545"/>
                    <a:pt x="2070" y="456"/>
                    <a:pt x="2088" y="313"/>
                  </a:cubicBezTo>
                  <a:cubicBezTo>
                    <a:pt x="2115" y="153"/>
                    <a:pt x="1981" y="1"/>
                    <a:pt x="18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6" name="Google Shape;3236;p78"/>
            <p:cNvSpPr/>
            <p:nvPr/>
          </p:nvSpPr>
          <p:spPr>
            <a:xfrm>
              <a:off x="5963650" y="3138150"/>
              <a:ext cx="131600" cy="13625"/>
            </a:xfrm>
            <a:custGeom>
              <a:avLst/>
              <a:gdLst/>
              <a:ahLst/>
              <a:cxnLst/>
              <a:rect l="l" t="t" r="r" b="b"/>
              <a:pathLst>
                <a:path w="5264" h="545" extrusionOk="0">
                  <a:moveTo>
                    <a:pt x="303" y="1"/>
                  </a:moveTo>
                  <a:cubicBezTo>
                    <a:pt x="170" y="1"/>
                    <a:pt x="45" y="99"/>
                    <a:pt x="27" y="233"/>
                  </a:cubicBezTo>
                  <a:cubicBezTo>
                    <a:pt x="0" y="402"/>
                    <a:pt x="134" y="545"/>
                    <a:pt x="294" y="545"/>
                  </a:cubicBezTo>
                  <a:lnTo>
                    <a:pt x="4960" y="545"/>
                  </a:lnTo>
                  <a:cubicBezTo>
                    <a:pt x="5103" y="545"/>
                    <a:pt x="5219" y="447"/>
                    <a:pt x="5237" y="313"/>
                  </a:cubicBezTo>
                  <a:cubicBezTo>
                    <a:pt x="5263" y="152"/>
                    <a:pt x="5139" y="1"/>
                    <a:pt x="49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7" name="Google Shape;3237;p78"/>
            <p:cNvSpPr/>
            <p:nvPr/>
          </p:nvSpPr>
          <p:spPr>
            <a:xfrm>
              <a:off x="6046600" y="3162450"/>
              <a:ext cx="48650" cy="13650"/>
            </a:xfrm>
            <a:custGeom>
              <a:avLst/>
              <a:gdLst/>
              <a:ahLst/>
              <a:cxnLst/>
              <a:rect l="l" t="t" r="r" b="b"/>
              <a:pathLst>
                <a:path w="1946" h="546" extrusionOk="0">
                  <a:moveTo>
                    <a:pt x="304" y="1"/>
                  </a:moveTo>
                  <a:cubicBezTo>
                    <a:pt x="161" y="1"/>
                    <a:pt x="45" y="90"/>
                    <a:pt x="27" y="233"/>
                  </a:cubicBezTo>
                  <a:cubicBezTo>
                    <a:pt x="1" y="393"/>
                    <a:pt x="126" y="545"/>
                    <a:pt x="295" y="545"/>
                  </a:cubicBezTo>
                  <a:lnTo>
                    <a:pt x="1642" y="545"/>
                  </a:lnTo>
                  <a:cubicBezTo>
                    <a:pt x="1776" y="545"/>
                    <a:pt x="1901" y="447"/>
                    <a:pt x="1919" y="313"/>
                  </a:cubicBezTo>
                  <a:cubicBezTo>
                    <a:pt x="1945" y="144"/>
                    <a:pt x="1812" y="1"/>
                    <a:pt x="16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8" name="Google Shape;3238;p78"/>
            <p:cNvSpPr/>
            <p:nvPr/>
          </p:nvSpPr>
          <p:spPr>
            <a:xfrm>
              <a:off x="6015375" y="3186550"/>
              <a:ext cx="79875" cy="13625"/>
            </a:xfrm>
            <a:custGeom>
              <a:avLst/>
              <a:gdLst/>
              <a:ahLst/>
              <a:cxnLst/>
              <a:rect l="l" t="t" r="r" b="b"/>
              <a:pathLst>
                <a:path w="3195" h="545" extrusionOk="0">
                  <a:moveTo>
                    <a:pt x="304" y="0"/>
                  </a:moveTo>
                  <a:cubicBezTo>
                    <a:pt x="161" y="0"/>
                    <a:pt x="45" y="99"/>
                    <a:pt x="19" y="232"/>
                  </a:cubicBezTo>
                  <a:cubicBezTo>
                    <a:pt x="1" y="402"/>
                    <a:pt x="126" y="545"/>
                    <a:pt x="295" y="545"/>
                  </a:cubicBezTo>
                  <a:lnTo>
                    <a:pt x="2891" y="545"/>
                  </a:lnTo>
                  <a:cubicBezTo>
                    <a:pt x="3025" y="545"/>
                    <a:pt x="3150" y="446"/>
                    <a:pt x="3168" y="313"/>
                  </a:cubicBezTo>
                  <a:cubicBezTo>
                    <a:pt x="3194" y="143"/>
                    <a:pt x="3061" y="0"/>
                    <a:pt x="29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9" name="Google Shape;3239;p78"/>
            <p:cNvSpPr/>
            <p:nvPr/>
          </p:nvSpPr>
          <p:spPr>
            <a:xfrm>
              <a:off x="6046600" y="3209975"/>
              <a:ext cx="48650" cy="13625"/>
            </a:xfrm>
            <a:custGeom>
              <a:avLst/>
              <a:gdLst/>
              <a:ahLst/>
              <a:cxnLst/>
              <a:rect l="l" t="t" r="r" b="b"/>
              <a:pathLst>
                <a:path w="1946" h="545" extrusionOk="0">
                  <a:moveTo>
                    <a:pt x="304" y="0"/>
                  </a:moveTo>
                  <a:cubicBezTo>
                    <a:pt x="161" y="0"/>
                    <a:pt x="45" y="98"/>
                    <a:pt x="27" y="232"/>
                  </a:cubicBezTo>
                  <a:cubicBezTo>
                    <a:pt x="1" y="402"/>
                    <a:pt x="126" y="544"/>
                    <a:pt x="295" y="544"/>
                  </a:cubicBezTo>
                  <a:lnTo>
                    <a:pt x="1642" y="544"/>
                  </a:lnTo>
                  <a:cubicBezTo>
                    <a:pt x="1776" y="544"/>
                    <a:pt x="1901" y="446"/>
                    <a:pt x="1919" y="312"/>
                  </a:cubicBezTo>
                  <a:cubicBezTo>
                    <a:pt x="1945" y="143"/>
                    <a:pt x="1812" y="0"/>
                    <a:pt x="16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0" name="Google Shape;3240;p78"/>
            <p:cNvSpPr/>
            <p:nvPr/>
          </p:nvSpPr>
          <p:spPr>
            <a:xfrm>
              <a:off x="6114400" y="3043150"/>
              <a:ext cx="56900" cy="13625"/>
            </a:xfrm>
            <a:custGeom>
              <a:avLst/>
              <a:gdLst/>
              <a:ahLst/>
              <a:cxnLst/>
              <a:rect l="l" t="t" r="r" b="b"/>
              <a:pathLst>
                <a:path w="2276" h="545" extrusionOk="0">
                  <a:moveTo>
                    <a:pt x="304" y="0"/>
                  </a:moveTo>
                  <a:cubicBezTo>
                    <a:pt x="170" y="0"/>
                    <a:pt x="45" y="98"/>
                    <a:pt x="27" y="232"/>
                  </a:cubicBezTo>
                  <a:cubicBezTo>
                    <a:pt x="1" y="402"/>
                    <a:pt x="135" y="544"/>
                    <a:pt x="295" y="544"/>
                  </a:cubicBezTo>
                  <a:lnTo>
                    <a:pt x="1972" y="544"/>
                  </a:lnTo>
                  <a:cubicBezTo>
                    <a:pt x="2106" y="544"/>
                    <a:pt x="2231" y="446"/>
                    <a:pt x="2249" y="312"/>
                  </a:cubicBezTo>
                  <a:cubicBezTo>
                    <a:pt x="2276" y="143"/>
                    <a:pt x="2142" y="0"/>
                    <a:pt x="19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1" name="Google Shape;3241;p78"/>
            <p:cNvSpPr/>
            <p:nvPr/>
          </p:nvSpPr>
          <p:spPr>
            <a:xfrm>
              <a:off x="6114400" y="3066550"/>
              <a:ext cx="97725" cy="13650"/>
            </a:xfrm>
            <a:custGeom>
              <a:avLst/>
              <a:gdLst/>
              <a:ahLst/>
              <a:cxnLst/>
              <a:rect l="l" t="t" r="r" b="b"/>
              <a:pathLst>
                <a:path w="3909" h="546" extrusionOk="0">
                  <a:moveTo>
                    <a:pt x="304" y="1"/>
                  </a:moveTo>
                  <a:cubicBezTo>
                    <a:pt x="170" y="1"/>
                    <a:pt x="45" y="99"/>
                    <a:pt x="27" y="233"/>
                  </a:cubicBezTo>
                  <a:cubicBezTo>
                    <a:pt x="1" y="393"/>
                    <a:pt x="135" y="545"/>
                    <a:pt x="295" y="545"/>
                  </a:cubicBezTo>
                  <a:lnTo>
                    <a:pt x="3605" y="545"/>
                  </a:lnTo>
                  <a:cubicBezTo>
                    <a:pt x="3739" y="545"/>
                    <a:pt x="3864" y="447"/>
                    <a:pt x="3881" y="313"/>
                  </a:cubicBezTo>
                  <a:cubicBezTo>
                    <a:pt x="3908" y="144"/>
                    <a:pt x="3774" y="1"/>
                    <a:pt x="36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2" name="Google Shape;3242;p78"/>
            <p:cNvSpPr/>
            <p:nvPr/>
          </p:nvSpPr>
          <p:spPr>
            <a:xfrm>
              <a:off x="6114400" y="3090650"/>
              <a:ext cx="70500" cy="13625"/>
            </a:xfrm>
            <a:custGeom>
              <a:avLst/>
              <a:gdLst/>
              <a:ahLst/>
              <a:cxnLst/>
              <a:rect l="l" t="t" r="r" b="b"/>
              <a:pathLst>
                <a:path w="2820" h="545" extrusionOk="0">
                  <a:moveTo>
                    <a:pt x="304" y="0"/>
                  </a:moveTo>
                  <a:cubicBezTo>
                    <a:pt x="170" y="0"/>
                    <a:pt x="45" y="99"/>
                    <a:pt x="27" y="232"/>
                  </a:cubicBezTo>
                  <a:cubicBezTo>
                    <a:pt x="1" y="402"/>
                    <a:pt x="135" y="545"/>
                    <a:pt x="295" y="545"/>
                  </a:cubicBezTo>
                  <a:lnTo>
                    <a:pt x="2516" y="545"/>
                  </a:lnTo>
                  <a:cubicBezTo>
                    <a:pt x="2650" y="545"/>
                    <a:pt x="2775" y="446"/>
                    <a:pt x="2793" y="313"/>
                  </a:cubicBezTo>
                  <a:cubicBezTo>
                    <a:pt x="2820" y="143"/>
                    <a:pt x="2686" y="0"/>
                    <a:pt x="2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3" name="Google Shape;3243;p78"/>
            <p:cNvSpPr/>
            <p:nvPr/>
          </p:nvSpPr>
          <p:spPr>
            <a:xfrm>
              <a:off x="6114400" y="3114725"/>
              <a:ext cx="96150" cy="13650"/>
            </a:xfrm>
            <a:custGeom>
              <a:avLst/>
              <a:gdLst/>
              <a:ahLst/>
              <a:cxnLst/>
              <a:rect l="l" t="t" r="r" b="b"/>
              <a:pathLst>
                <a:path w="3846" h="546" extrusionOk="0">
                  <a:moveTo>
                    <a:pt x="304" y="1"/>
                  </a:moveTo>
                  <a:cubicBezTo>
                    <a:pt x="170" y="1"/>
                    <a:pt x="45" y="99"/>
                    <a:pt x="27" y="233"/>
                  </a:cubicBezTo>
                  <a:cubicBezTo>
                    <a:pt x="1" y="402"/>
                    <a:pt x="135" y="545"/>
                    <a:pt x="295" y="545"/>
                  </a:cubicBezTo>
                  <a:lnTo>
                    <a:pt x="3560" y="545"/>
                  </a:lnTo>
                  <a:cubicBezTo>
                    <a:pt x="3721" y="545"/>
                    <a:pt x="3846" y="402"/>
                    <a:pt x="3828" y="233"/>
                  </a:cubicBezTo>
                  <a:cubicBezTo>
                    <a:pt x="3810" y="99"/>
                    <a:pt x="3685" y="1"/>
                    <a:pt x="3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4" name="Google Shape;3244;p78"/>
            <p:cNvSpPr/>
            <p:nvPr/>
          </p:nvSpPr>
          <p:spPr>
            <a:xfrm>
              <a:off x="6114400" y="3138150"/>
              <a:ext cx="47300" cy="13625"/>
            </a:xfrm>
            <a:custGeom>
              <a:avLst/>
              <a:gdLst/>
              <a:ahLst/>
              <a:cxnLst/>
              <a:rect l="l" t="t" r="r" b="b"/>
              <a:pathLst>
                <a:path w="1892" h="545" extrusionOk="0">
                  <a:moveTo>
                    <a:pt x="295" y="1"/>
                  </a:moveTo>
                  <a:cubicBezTo>
                    <a:pt x="135" y="1"/>
                    <a:pt x="1" y="152"/>
                    <a:pt x="27" y="313"/>
                  </a:cubicBezTo>
                  <a:cubicBezTo>
                    <a:pt x="45" y="447"/>
                    <a:pt x="170" y="545"/>
                    <a:pt x="304" y="545"/>
                  </a:cubicBezTo>
                  <a:lnTo>
                    <a:pt x="1589" y="545"/>
                  </a:lnTo>
                  <a:cubicBezTo>
                    <a:pt x="1731" y="545"/>
                    <a:pt x="1847" y="447"/>
                    <a:pt x="1865" y="313"/>
                  </a:cubicBezTo>
                  <a:cubicBezTo>
                    <a:pt x="1892" y="152"/>
                    <a:pt x="1767" y="1"/>
                    <a:pt x="15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5" name="Google Shape;3245;p78"/>
            <p:cNvSpPr/>
            <p:nvPr/>
          </p:nvSpPr>
          <p:spPr>
            <a:xfrm>
              <a:off x="6167475" y="3138150"/>
              <a:ext cx="66275" cy="13625"/>
            </a:xfrm>
            <a:custGeom>
              <a:avLst/>
              <a:gdLst/>
              <a:ahLst/>
              <a:cxnLst/>
              <a:rect l="l" t="t" r="r" b="b"/>
              <a:pathLst>
                <a:path w="2651" h="545" extrusionOk="0">
                  <a:moveTo>
                    <a:pt x="295" y="1"/>
                  </a:moveTo>
                  <a:cubicBezTo>
                    <a:pt x="161" y="1"/>
                    <a:pt x="37" y="99"/>
                    <a:pt x="19" y="233"/>
                  </a:cubicBezTo>
                  <a:cubicBezTo>
                    <a:pt x="1" y="402"/>
                    <a:pt x="126" y="545"/>
                    <a:pt x="286" y="545"/>
                  </a:cubicBezTo>
                  <a:lnTo>
                    <a:pt x="2347" y="545"/>
                  </a:lnTo>
                  <a:cubicBezTo>
                    <a:pt x="2481" y="545"/>
                    <a:pt x="2606" y="447"/>
                    <a:pt x="2624" y="313"/>
                  </a:cubicBezTo>
                  <a:cubicBezTo>
                    <a:pt x="2650" y="143"/>
                    <a:pt x="2517" y="1"/>
                    <a:pt x="23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6" name="Google Shape;3246;p78"/>
            <p:cNvSpPr/>
            <p:nvPr/>
          </p:nvSpPr>
          <p:spPr>
            <a:xfrm>
              <a:off x="6114400" y="3162450"/>
              <a:ext cx="158825" cy="13650"/>
            </a:xfrm>
            <a:custGeom>
              <a:avLst/>
              <a:gdLst/>
              <a:ahLst/>
              <a:cxnLst/>
              <a:rect l="l" t="t" r="r" b="b"/>
              <a:pathLst>
                <a:path w="6353" h="546" extrusionOk="0">
                  <a:moveTo>
                    <a:pt x="304" y="1"/>
                  </a:moveTo>
                  <a:cubicBezTo>
                    <a:pt x="161" y="1"/>
                    <a:pt x="45" y="90"/>
                    <a:pt x="27" y="233"/>
                  </a:cubicBezTo>
                  <a:cubicBezTo>
                    <a:pt x="1" y="393"/>
                    <a:pt x="126" y="545"/>
                    <a:pt x="295" y="545"/>
                  </a:cubicBezTo>
                  <a:lnTo>
                    <a:pt x="6058" y="545"/>
                  </a:lnTo>
                  <a:cubicBezTo>
                    <a:pt x="6219" y="545"/>
                    <a:pt x="6352" y="393"/>
                    <a:pt x="6326" y="233"/>
                  </a:cubicBezTo>
                  <a:cubicBezTo>
                    <a:pt x="6308" y="90"/>
                    <a:pt x="6183" y="1"/>
                    <a:pt x="60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7" name="Google Shape;3247;p78"/>
            <p:cNvSpPr/>
            <p:nvPr/>
          </p:nvSpPr>
          <p:spPr>
            <a:xfrm>
              <a:off x="6114400" y="3186550"/>
              <a:ext cx="108425" cy="13625"/>
            </a:xfrm>
            <a:custGeom>
              <a:avLst/>
              <a:gdLst/>
              <a:ahLst/>
              <a:cxnLst/>
              <a:rect l="l" t="t" r="r" b="b"/>
              <a:pathLst>
                <a:path w="4337" h="545" extrusionOk="0">
                  <a:moveTo>
                    <a:pt x="304" y="0"/>
                  </a:moveTo>
                  <a:cubicBezTo>
                    <a:pt x="170" y="0"/>
                    <a:pt x="45" y="99"/>
                    <a:pt x="27" y="232"/>
                  </a:cubicBezTo>
                  <a:cubicBezTo>
                    <a:pt x="1" y="402"/>
                    <a:pt x="135" y="545"/>
                    <a:pt x="295" y="545"/>
                  </a:cubicBezTo>
                  <a:lnTo>
                    <a:pt x="4042" y="545"/>
                  </a:lnTo>
                  <a:cubicBezTo>
                    <a:pt x="4211" y="545"/>
                    <a:pt x="4336" y="402"/>
                    <a:pt x="4310" y="232"/>
                  </a:cubicBezTo>
                  <a:cubicBezTo>
                    <a:pt x="4292" y="99"/>
                    <a:pt x="4176" y="0"/>
                    <a:pt x="40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8" name="Google Shape;3248;p78"/>
            <p:cNvSpPr/>
            <p:nvPr/>
          </p:nvSpPr>
          <p:spPr>
            <a:xfrm>
              <a:off x="6114400" y="3209975"/>
              <a:ext cx="74525" cy="13625"/>
            </a:xfrm>
            <a:custGeom>
              <a:avLst/>
              <a:gdLst/>
              <a:ahLst/>
              <a:cxnLst/>
              <a:rect l="l" t="t" r="r" b="b"/>
              <a:pathLst>
                <a:path w="2981" h="545" extrusionOk="0">
                  <a:moveTo>
                    <a:pt x="295" y="0"/>
                  </a:moveTo>
                  <a:cubicBezTo>
                    <a:pt x="135" y="0"/>
                    <a:pt x="1" y="143"/>
                    <a:pt x="27" y="312"/>
                  </a:cubicBezTo>
                  <a:cubicBezTo>
                    <a:pt x="45" y="446"/>
                    <a:pt x="170" y="544"/>
                    <a:pt x="304" y="544"/>
                  </a:cubicBezTo>
                  <a:lnTo>
                    <a:pt x="2677" y="544"/>
                  </a:lnTo>
                  <a:cubicBezTo>
                    <a:pt x="2811" y="544"/>
                    <a:pt x="2936" y="446"/>
                    <a:pt x="2954" y="312"/>
                  </a:cubicBezTo>
                  <a:cubicBezTo>
                    <a:pt x="2980" y="143"/>
                    <a:pt x="2847" y="0"/>
                    <a:pt x="26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3249" name="Google Shape;3249;p78"/>
          <p:cNvGrpSpPr/>
          <p:nvPr/>
        </p:nvGrpSpPr>
        <p:grpSpPr>
          <a:xfrm>
            <a:off x="7252504" y="2155102"/>
            <a:ext cx="461781" cy="346432"/>
            <a:chOff x="4890225" y="2969100"/>
            <a:chExt cx="386525" cy="289950"/>
          </a:xfrm>
        </p:grpSpPr>
        <p:sp>
          <p:nvSpPr>
            <p:cNvPr id="3250" name="Google Shape;3250;p78"/>
            <p:cNvSpPr/>
            <p:nvPr/>
          </p:nvSpPr>
          <p:spPr>
            <a:xfrm>
              <a:off x="4896900" y="2975800"/>
              <a:ext cx="373150" cy="276575"/>
            </a:xfrm>
            <a:custGeom>
              <a:avLst/>
              <a:gdLst/>
              <a:ahLst/>
              <a:cxnLst/>
              <a:rect l="l" t="t" r="r" b="b"/>
              <a:pathLst>
                <a:path w="14926" h="11063" extrusionOk="0">
                  <a:moveTo>
                    <a:pt x="1" y="0"/>
                  </a:moveTo>
                  <a:lnTo>
                    <a:pt x="1" y="11062"/>
                  </a:lnTo>
                  <a:lnTo>
                    <a:pt x="14926" y="11062"/>
                  </a:lnTo>
                  <a:lnTo>
                    <a:pt x="149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1" name="Google Shape;3251;p78"/>
            <p:cNvSpPr/>
            <p:nvPr/>
          </p:nvSpPr>
          <p:spPr>
            <a:xfrm>
              <a:off x="5038300" y="2975800"/>
              <a:ext cx="231750" cy="276575"/>
            </a:xfrm>
            <a:custGeom>
              <a:avLst/>
              <a:gdLst/>
              <a:ahLst/>
              <a:cxnLst/>
              <a:rect l="l" t="t" r="r" b="b"/>
              <a:pathLst>
                <a:path w="9270" h="11063" extrusionOk="0">
                  <a:moveTo>
                    <a:pt x="3096" y="0"/>
                  </a:moveTo>
                  <a:lnTo>
                    <a:pt x="1" y="11062"/>
                  </a:lnTo>
                  <a:lnTo>
                    <a:pt x="9270" y="11062"/>
                  </a:lnTo>
                  <a:lnTo>
                    <a:pt x="92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2" name="Google Shape;3252;p78"/>
            <p:cNvSpPr/>
            <p:nvPr/>
          </p:nvSpPr>
          <p:spPr>
            <a:xfrm>
              <a:off x="4896900" y="2975800"/>
              <a:ext cx="373150" cy="41725"/>
            </a:xfrm>
            <a:custGeom>
              <a:avLst/>
              <a:gdLst/>
              <a:ahLst/>
              <a:cxnLst/>
              <a:rect l="l" t="t" r="r" b="b"/>
              <a:pathLst>
                <a:path w="14926" h="1669" extrusionOk="0">
                  <a:moveTo>
                    <a:pt x="1" y="0"/>
                  </a:moveTo>
                  <a:lnTo>
                    <a:pt x="1" y="1668"/>
                  </a:lnTo>
                  <a:lnTo>
                    <a:pt x="14926" y="1668"/>
                  </a:lnTo>
                  <a:lnTo>
                    <a:pt x="149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3" name="Google Shape;3253;p78"/>
            <p:cNvSpPr/>
            <p:nvPr/>
          </p:nvSpPr>
          <p:spPr>
            <a:xfrm>
              <a:off x="5104550" y="2975800"/>
              <a:ext cx="165500" cy="41725"/>
            </a:xfrm>
            <a:custGeom>
              <a:avLst/>
              <a:gdLst/>
              <a:ahLst/>
              <a:cxnLst/>
              <a:rect l="l" t="t" r="r" b="b"/>
              <a:pathLst>
                <a:path w="6620" h="1669" extrusionOk="0">
                  <a:moveTo>
                    <a:pt x="473" y="0"/>
                  </a:moveTo>
                  <a:lnTo>
                    <a:pt x="0" y="1668"/>
                  </a:lnTo>
                  <a:lnTo>
                    <a:pt x="6620" y="1668"/>
                  </a:lnTo>
                  <a:lnTo>
                    <a:pt x="66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4" name="Google Shape;3254;p78"/>
            <p:cNvSpPr/>
            <p:nvPr/>
          </p:nvSpPr>
          <p:spPr>
            <a:xfrm>
              <a:off x="4890225" y="2969100"/>
              <a:ext cx="386525" cy="289950"/>
            </a:xfrm>
            <a:custGeom>
              <a:avLst/>
              <a:gdLst/>
              <a:ahLst/>
              <a:cxnLst/>
              <a:rect l="l" t="t" r="r" b="b"/>
              <a:pathLst>
                <a:path w="15461" h="11598" extrusionOk="0">
                  <a:moveTo>
                    <a:pt x="268" y="0"/>
                  </a:moveTo>
                  <a:cubicBezTo>
                    <a:pt x="125" y="0"/>
                    <a:pt x="0" y="125"/>
                    <a:pt x="0" y="268"/>
                  </a:cubicBezTo>
                  <a:lnTo>
                    <a:pt x="0" y="3489"/>
                  </a:lnTo>
                  <a:cubicBezTo>
                    <a:pt x="0" y="3622"/>
                    <a:pt x="98" y="3747"/>
                    <a:pt x="232" y="3765"/>
                  </a:cubicBezTo>
                  <a:cubicBezTo>
                    <a:pt x="243" y="3766"/>
                    <a:pt x="254" y="3767"/>
                    <a:pt x="264" y="3767"/>
                  </a:cubicBezTo>
                  <a:cubicBezTo>
                    <a:pt x="419" y="3767"/>
                    <a:pt x="544" y="3648"/>
                    <a:pt x="544" y="3497"/>
                  </a:cubicBezTo>
                  <a:lnTo>
                    <a:pt x="544" y="545"/>
                  </a:lnTo>
                  <a:lnTo>
                    <a:pt x="14916" y="545"/>
                  </a:lnTo>
                  <a:lnTo>
                    <a:pt x="14916" y="11054"/>
                  </a:lnTo>
                  <a:lnTo>
                    <a:pt x="14336" y="11054"/>
                  </a:lnTo>
                  <a:cubicBezTo>
                    <a:pt x="14193" y="11054"/>
                    <a:pt x="14077" y="11152"/>
                    <a:pt x="14051" y="11286"/>
                  </a:cubicBezTo>
                  <a:cubicBezTo>
                    <a:pt x="14033" y="11455"/>
                    <a:pt x="14158" y="11598"/>
                    <a:pt x="14327" y="11598"/>
                  </a:cubicBezTo>
                  <a:lnTo>
                    <a:pt x="15193" y="11598"/>
                  </a:lnTo>
                  <a:cubicBezTo>
                    <a:pt x="15344" y="11598"/>
                    <a:pt x="15460" y="11473"/>
                    <a:pt x="15460" y="11330"/>
                  </a:cubicBezTo>
                  <a:lnTo>
                    <a:pt x="15460" y="268"/>
                  </a:lnTo>
                  <a:cubicBezTo>
                    <a:pt x="15460" y="125"/>
                    <a:pt x="15344" y="0"/>
                    <a:pt x="151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5" name="Google Shape;3255;p78"/>
            <p:cNvSpPr/>
            <p:nvPr/>
          </p:nvSpPr>
          <p:spPr>
            <a:xfrm>
              <a:off x="4890225" y="3075000"/>
              <a:ext cx="341925" cy="184050"/>
            </a:xfrm>
            <a:custGeom>
              <a:avLst/>
              <a:gdLst/>
              <a:ahLst/>
              <a:cxnLst/>
              <a:rect l="l" t="t" r="r" b="b"/>
              <a:pathLst>
                <a:path w="13677" h="7362" extrusionOk="0">
                  <a:moveTo>
                    <a:pt x="280" y="0"/>
                  </a:moveTo>
                  <a:cubicBezTo>
                    <a:pt x="125" y="0"/>
                    <a:pt x="0" y="120"/>
                    <a:pt x="0" y="278"/>
                  </a:cubicBezTo>
                  <a:lnTo>
                    <a:pt x="0" y="7094"/>
                  </a:lnTo>
                  <a:cubicBezTo>
                    <a:pt x="0" y="7237"/>
                    <a:pt x="116" y="7362"/>
                    <a:pt x="268" y="7362"/>
                  </a:cubicBezTo>
                  <a:lnTo>
                    <a:pt x="13382" y="7362"/>
                  </a:lnTo>
                  <a:cubicBezTo>
                    <a:pt x="13542" y="7362"/>
                    <a:pt x="13676" y="7219"/>
                    <a:pt x="13649" y="7050"/>
                  </a:cubicBezTo>
                  <a:cubicBezTo>
                    <a:pt x="13631" y="6916"/>
                    <a:pt x="13507" y="6818"/>
                    <a:pt x="13373" y="6818"/>
                  </a:cubicBezTo>
                  <a:lnTo>
                    <a:pt x="544" y="6818"/>
                  </a:lnTo>
                  <a:lnTo>
                    <a:pt x="544" y="287"/>
                  </a:lnTo>
                  <a:cubicBezTo>
                    <a:pt x="544" y="145"/>
                    <a:pt x="446" y="29"/>
                    <a:pt x="312" y="2"/>
                  </a:cubicBezTo>
                  <a:cubicBezTo>
                    <a:pt x="301" y="1"/>
                    <a:pt x="291" y="0"/>
                    <a:pt x="2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6" name="Google Shape;3256;p78"/>
            <p:cNvSpPr/>
            <p:nvPr/>
          </p:nvSpPr>
          <p:spPr>
            <a:xfrm>
              <a:off x="4912975" y="2990725"/>
              <a:ext cx="13625" cy="13625"/>
            </a:xfrm>
            <a:custGeom>
              <a:avLst/>
              <a:gdLst/>
              <a:ahLst/>
              <a:cxnLst/>
              <a:rect l="l" t="t" r="r" b="b"/>
              <a:pathLst>
                <a:path w="545" h="545" extrusionOk="0">
                  <a:moveTo>
                    <a:pt x="277" y="1"/>
                  </a:moveTo>
                  <a:cubicBezTo>
                    <a:pt x="125" y="1"/>
                    <a:pt x="0" y="126"/>
                    <a:pt x="0" y="277"/>
                  </a:cubicBezTo>
                  <a:cubicBezTo>
                    <a:pt x="0" y="429"/>
                    <a:pt x="125" y="545"/>
                    <a:pt x="277" y="545"/>
                  </a:cubicBezTo>
                  <a:cubicBezTo>
                    <a:pt x="419" y="545"/>
                    <a:pt x="544" y="429"/>
                    <a:pt x="544" y="277"/>
                  </a:cubicBezTo>
                  <a:cubicBezTo>
                    <a:pt x="544" y="126"/>
                    <a:pt x="419"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7" name="Google Shape;3257;p78"/>
            <p:cNvSpPr/>
            <p:nvPr/>
          </p:nvSpPr>
          <p:spPr>
            <a:xfrm>
              <a:off x="4956900" y="2990725"/>
              <a:ext cx="13625" cy="13625"/>
            </a:xfrm>
            <a:custGeom>
              <a:avLst/>
              <a:gdLst/>
              <a:ahLst/>
              <a:cxnLst/>
              <a:rect l="l" t="t" r="r" b="b"/>
              <a:pathLst>
                <a:path w="545" h="545" extrusionOk="0">
                  <a:moveTo>
                    <a:pt x="268" y="1"/>
                  </a:moveTo>
                  <a:cubicBezTo>
                    <a:pt x="125" y="1"/>
                    <a:pt x="0" y="126"/>
                    <a:pt x="0" y="277"/>
                  </a:cubicBezTo>
                  <a:cubicBezTo>
                    <a:pt x="0" y="429"/>
                    <a:pt x="125"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8" name="Google Shape;3258;p78"/>
            <p:cNvSpPr/>
            <p:nvPr/>
          </p:nvSpPr>
          <p:spPr>
            <a:xfrm>
              <a:off x="4935050" y="2990725"/>
              <a:ext cx="13400" cy="13625"/>
            </a:xfrm>
            <a:custGeom>
              <a:avLst/>
              <a:gdLst/>
              <a:ahLst/>
              <a:cxnLst/>
              <a:rect l="l" t="t" r="r" b="b"/>
              <a:pathLst>
                <a:path w="536" h="545" extrusionOk="0">
                  <a:moveTo>
                    <a:pt x="268" y="1"/>
                  </a:moveTo>
                  <a:cubicBezTo>
                    <a:pt x="116" y="1"/>
                    <a:pt x="0" y="126"/>
                    <a:pt x="0" y="277"/>
                  </a:cubicBezTo>
                  <a:cubicBezTo>
                    <a:pt x="0" y="429"/>
                    <a:pt x="116" y="545"/>
                    <a:pt x="268" y="545"/>
                  </a:cubicBezTo>
                  <a:cubicBezTo>
                    <a:pt x="420" y="545"/>
                    <a:pt x="535" y="429"/>
                    <a:pt x="535" y="277"/>
                  </a:cubicBezTo>
                  <a:cubicBezTo>
                    <a:pt x="53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9" name="Google Shape;3259;p78"/>
            <p:cNvSpPr/>
            <p:nvPr/>
          </p:nvSpPr>
          <p:spPr>
            <a:xfrm>
              <a:off x="4945300" y="3151450"/>
              <a:ext cx="13625" cy="79150"/>
            </a:xfrm>
            <a:custGeom>
              <a:avLst/>
              <a:gdLst/>
              <a:ahLst/>
              <a:cxnLst/>
              <a:rect l="l" t="t" r="r" b="b"/>
              <a:pathLst>
                <a:path w="545" h="3166" extrusionOk="0">
                  <a:moveTo>
                    <a:pt x="270" y="0"/>
                  </a:moveTo>
                  <a:cubicBezTo>
                    <a:pt x="120" y="0"/>
                    <a:pt x="1" y="125"/>
                    <a:pt x="1" y="271"/>
                  </a:cubicBezTo>
                  <a:lnTo>
                    <a:pt x="1" y="2885"/>
                  </a:lnTo>
                  <a:cubicBezTo>
                    <a:pt x="1" y="3028"/>
                    <a:pt x="99" y="3144"/>
                    <a:pt x="233" y="3162"/>
                  </a:cubicBezTo>
                  <a:cubicBezTo>
                    <a:pt x="248" y="3164"/>
                    <a:pt x="263" y="3165"/>
                    <a:pt x="278" y="3165"/>
                  </a:cubicBezTo>
                  <a:cubicBezTo>
                    <a:pt x="427" y="3165"/>
                    <a:pt x="545" y="3048"/>
                    <a:pt x="545" y="2894"/>
                  </a:cubicBezTo>
                  <a:lnTo>
                    <a:pt x="545" y="280"/>
                  </a:lnTo>
                  <a:cubicBezTo>
                    <a:pt x="545" y="147"/>
                    <a:pt x="447" y="22"/>
                    <a:pt x="313" y="4"/>
                  </a:cubicBezTo>
                  <a:cubicBezTo>
                    <a:pt x="298" y="2"/>
                    <a:pt x="284" y="0"/>
                    <a:pt x="2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0" name="Google Shape;3260;p78"/>
            <p:cNvSpPr/>
            <p:nvPr/>
          </p:nvSpPr>
          <p:spPr>
            <a:xfrm>
              <a:off x="5011100" y="3037750"/>
              <a:ext cx="13400" cy="85575"/>
            </a:xfrm>
            <a:custGeom>
              <a:avLst/>
              <a:gdLst/>
              <a:ahLst/>
              <a:cxnLst/>
              <a:rect l="l" t="t" r="r" b="b"/>
              <a:pathLst>
                <a:path w="536" h="3423" extrusionOk="0">
                  <a:moveTo>
                    <a:pt x="280" y="0"/>
                  </a:moveTo>
                  <a:cubicBezTo>
                    <a:pt x="125" y="0"/>
                    <a:pt x="0" y="120"/>
                    <a:pt x="0" y="279"/>
                  </a:cubicBezTo>
                  <a:lnTo>
                    <a:pt x="0" y="3142"/>
                  </a:lnTo>
                  <a:cubicBezTo>
                    <a:pt x="0" y="3276"/>
                    <a:pt x="90" y="3401"/>
                    <a:pt x="223" y="3419"/>
                  </a:cubicBezTo>
                  <a:cubicBezTo>
                    <a:pt x="238" y="3421"/>
                    <a:pt x="252" y="3422"/>
                    <a:pt x="267" y="3422"/>
                  </a:cubicBezTo>
                  <a:cubicBezTo>
                    <a:pt x="416" y="3422"/>
                    <a:pt x="536" y="3298"/>
                    <a:pt x="536" y="3151"/>
                  </a:cubicBezTo>
                  <a:lnTo>
                    <a:pt x="536" y="279"/>
                  </a:lnTo>
                  <a:cubicBezTo>
                    <a:pt x="536" y="145"/>
                    <a:pt x="446" y="29"/>
                    <a:pt x="313" y="2"/>
                  </a:cubicBezTo>
                  <a:cubicBezTo>
                    <a:pt x="302" y="1"/>
                    <a:pt x="291" y="0"/>
                    <a:pt x="2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1" name="Google Shape;3261;p78"/>
            <p:cNvSpPr/>
            <p:nvPr/>
          </p:nvSpPr>
          <p:spPr>
            <a:xfrm>
              <a:off x="5076675" y="3037750"/>
              <a:ext cx="13625" cy="119250"/>
            </a:xfrm>
            <a:custGeom>
              <a:avLst/>
              <a:gdLst/>
              <a:ahLst/>
              <a:cxnLst/>
              <a:rect l="l" t="t" r="r" b="b"/>
              <a:pathLst>
                <a:path w="545" h="4770" extrusionOk="0">
                  <a:moveTo>
                    <a:pt x="280" y="0"/>
                  </a:moveTo>
                  <a:cubicBezTo>
                    <a:pt x="125" y="0"/>
                    <a:pt x="0" y="119"/>
                    <a:pt x="0" y="270"/>
                  </a:cubicBezTo>
                  <a:lnTo>
                    <a:pt x="0" y="4489"/>
                  </a:lnTo>
                  <a:cubicBezTo>
                    <a:pt x="0" y="4623"/>
                    <a:pt x="98" y="4748"/>
                    <a:pt x="232" y="4766"/>
                  </a:cubicBezTo>
                  <a:cubicBezTo>
                    <a:pt x="247" y="4768"/>
                    <a:pt x="261" y="4769"/>
                    <a:pt x="275" y="4769"/>
                  </a:cubicBezTo>
                  <a:cubicBezTo>
                    <a:pt x="425" y="4769"/>
                    <a:pt x="544" y="4645"/>
                    <a:pt x="544" y="4498"/>
                  </a:cubicBezTo>
                  <a:lnTo>
                    <a:pt x="544" y="279"/>
                  </a:lnTo>
                  <a:cubicBezTo>
                    <a:pt x="544" y="145"/>
                    <a:pt x="446" y="20"/>
                    <a:pt x="312" y="2"/>
                  </a:cubicBezTo>
                  <a:cubicBezTo>
                    <a:pt x="301" y="1"/>
                    <a:pt x="291" y="0"/>
                    <a:pt x="2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2" name="Google Shape;3262;p78"/>
            <p:cNvSpPr/>
            <p:nvPr/>
          </p:nvSpPr>
          <p:spPr>
            <a:xfrm>
              <a:off x="5142450" y="3173075"/>
              <a:ext cx="13625" cy="57525"/>
            </a:xfrm>
            <a:custGeom>
              <a:avLst/>
              <a:gdLst/>
              <a:ahLst/>
              <a:cxnLst/>
              <a:rect l="l" t="t" r="r" b="b"/>
              <a:pathLst>
                <a:path w="545" h="2301" extrusionOk="0">
                  <a:moveTo>
                    <a:pt x="274" y="1"/>
                  </a:moveTo>
                  <a:cubicBezTo>
                    <a:pt x="260" y="1"/>
                    <a:pt x="247" y="2"/>
                    <a:pt x="233" y="4"/>
                  </a:cubicBezTo>
                  <a:cubicBezTo>
                    <a:pt x="90" y="22"/>
                    <a:pt x="1" y="147"/>
                    <a:pt x="1" y="281"/>
                  </a:cubicBezTo>
                  <a:lnTo>
                    <a:pt x="1" y="2020"/>
                  </a:lnTo>
                  <a:cubicBezTo>
                    <a:pt x="1" y="2163"/>
                    <a:pt x="90" y="2279"/>
                    <a:pt x="233" y="2297"/>
                  </a:cubicBezTo>
                  <a:cubicBezTo>
                    <a:pt x="247" y="2299"/>
                    <a:pt x="262" y="2300"/>
                    <a:pt x="276" y="2300"/>
                  </a:cubicBezTo>
                  <a:cubicBezTo>
                    <a:pt x="420" y="2300"/>
                    <a:pt x="545" y="2183"/>
                    <a:pt x="545" y="2029"/>
                  </a:cubicBezTo>
                  <a:lnTo>
                    <a:pt x="545" y="272"/>
                  </a:lnTo>
                  <a:cubicBezTo>
                    <a:pt x="545" y="125"/>
                    <a:pt x="418" y="1"/>
                    <a:pt x="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3" name="Google Shape;3263;p78"/>
            <p:cNvSpPr/>
            <p:nvPr/>
          </p:nvSpPr>
          <p:spPr>
            <a:xfrm>
              <a:off x="4945300" y="3037800"/>
              <a:ext cx="13625" cy="77175"/>
            </a:xfrm>
            <a:custGeom>
              <a:avLst/>
              <a:gdLst/>
              <a:ahLst/>
              <a:cxnLst/>
              <a:rect l="l" t="t" r="r" b="b"/>
              <a:pathLst>
                <a:path w="545" h="3087" extrusionOk="0">
                  <a:moveTo>
                    <a:pt x="268" y="0"/>
                  </a:moveTo>
                  <a:cubicBezTo>
                    <a:pt x="125" y="0"/>
                    <a:pt x="1" y="125"/>
                    <a:pt x="1" y="277"/>
                  </a:cubicBezTo>
                  <a:lnTo>
                    <a:pt x="1" y="2810"/>
                  </a:lnTo>
                  <a:cubicBezTo>
                    <a:pt x="1" y="2962"/>
                    <a:pt x="125" y="3087"/>
                    <a:pt x="268" y="3087"/>
                  </a:cubicBezTo>
                  <a:cubicBezTo>
                    <a:pt x="420" y="3087"/>
                    <a:pt x="545" y="2962"/>
                    <a:pt x="545" y="2810"/>
                  </a:cubicBezTo>
                  <a:lnTo>
                    <a:pt x="545" y="277"/>
                  </a:lnTo>
                  <a:cubicBezTo>
                    <a:pt x="545" y="125"/>
                    <a:pt x="420" y="0"/>
                    <a:pt x="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4" name="Google Shape;3264;p78"/>
            <p:cNvSpPr/>
            <p:nvPr/>
          </p:nvSpPr>
          <p:spPr>
            <a:xfrm>
              <a:off x="5011100" y="3158000"/>
              <a:ext cx="13400" cy="72725"/>
            </a:xfrm>
            <a:custGeom>
              <a:avLst/>
              <a:gdLst/>
              <a:ahLst/>
              <a:cxnLst/>
              <a:rect l="l" t="t" r="r" b="b"/>
              <a:pathLst>
                <a:path w="536" h="2909" extrusionOk="0">
                  <a:moveTo>
                    <a:pt x="268" y="1"/>
                  </a:moveTo>
                  <a:cubicBezTo>
                    <a:pt x="116" y="1"/>
                    <a:pt x="0" y="125"/>
                    <a:pt x="0" y="277"/>
                  </a:cubicBezTo>
                  <a:lnTo>
                    <a:pt x="0" y="2632"/>
                  </a:lnTo>
                  <a:cubicBezTo>
                    <a:pt x="0" y="2784"/>
                    <a:pt x="116" y="2909"/>
                    <a:pt x="268" y="2909"/>
                  </a:cubicBezTo>
                  <a:cubicBezTo>
                    <a:pt x="420" y="2909"/>
                    <a:pt x="536" y="2784"/>
                    <a:pt x="536" y="2632"/>
                  </a:cubicBezTo>
                  <a:lnTo>
                    <a:pt x="536" y="277"/>
                  </a:lnTo>
                  <a:cubicBezTo>
                    <a:pt x="536" y="125"/>
                    <a:pt x="420" y="1"/>
                    <a:pt x="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5" name="Google Shape;3265;p78"/>
            <p:cNvSpPr/>
            <p:nvPr/>
          </p:nvSpPr>
          <p:spPr>
            <a:xfrm>
              <a:off x="5076675" y="3203275"/>
              <a:ext cx="13625" cy="27450"/>
            </a:xfrm>
            <a:custGeom>
              <a:avLst/>
              <a:gdLst/>
              <a:ahLst/>
              <a:cxnLst/>
              <a:rect l="l" t="t" r="r" b="b"/>
              <a:pathLst>
                <a:path w="545" h="1098" extrusionOk="0">
                  <a:moveTo>
                    <a:pt x="277" y="1"/>
                  </a:moveTo>
                  <a:cubicBezTo>
                    <a:pt x="125" y="1"/>
                    <a:pt x="0" y="125"/>
                    <a:pt x="0" y="277"/>
                  </a:cubicBezTo>
                  <a:lnTo>
                    <a:pt x="0" y="821"/>
                  </a:lnTo>
                  <a:cubicBezTo>
                    <a:pt x="0" y="973"/>
                    <a:pt x="125" y="1098"/>
                    <a:pt x="277" y="1098"/>
                  </a:cubicBezTo>
                  <a:cubicBezTo>
                    <a:pt x="419" y="1098"/>
                    <a:pt x="544" y="973"/>
                    <a:pt x="544" y="821"/>
                  </a:cubicBezTo>
                  <a:lnTo>
                    <a:pt x="544" y="277"/>
                  </a:lnTo>
                  <a:cubicBezTo>
                    <a:pt x="544" y="125"/>
                    <a:pt x="419" y="1"/>
                    <a:pt x="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6" name="Google Shape;3266;p78"/>
            <p:cNvSpPr/>
            <p:nvPr/>
          </p:nvSpPr>
          <p:spPr>
            <a:xfrm>
              <a:off x="5142450" y="3037800"/>
              <a:ext cx="13625" cy="127375"/>
            </a:xfrm>
            <a:custGeom>
              <a:avLst/>
              <a:gdLst/>
              <a:ahLst/>
              <a:cxnLst/>
              <a:rect l="l" t="t" r="r" b="b"/>
              <a:pathLst>
                <a:path w="545" h="5095" extrusionOk="0">
                  <a:moveTo>
                    <a:pt x="268" y="0"/>
                  </a:moveTo>
                  <a:cubicBezTo>
                    <a:pt x="117" y="0"/>
                    <a:pt x="1" y="125"/>
                    <a:pt x="1" y="268"/>
                  </a:cubicBezTo>
                  <a:lnTo>
                    <a:pt x="1" y="4817"/>
                  </a:lnTo>
                  <a:cubicBezTo>
                    <a:pt x="1" y="4969"/>
                    <a:pt x="117" y="5094"/>
                    <a:pt x="268" y="5094"/>
                  </a:cubicBezTo>
                  <a:cubicBezTo>
                    <a:pt x="420" y="5094"/>
                    <a:pt x="545" y="4969"/>
                    <a:pt x="545" y="4817"/>
                  </a:cubicBezTo>
                  <a:lnTo>
                    <a:pt x="545" y="268"/>
                  </a:lnTo>
                  <a:cubicBezTo>
                    <a:pt x="545" y="125"/>
                    <a:pt x="420" y="0"/>
                    <a:pt x="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7" name="Google Shape;3267;p78"/>
            <p:cNvSpPr/>
            <p:nvPr/>
          </p:nvSpPr>
          <p:spPr>
            <a:xfrm>
              <a:off x="5208025" y="3037800"/>
              <a:ext cx="13625" cy="192700"/>
            </a:xfrm>
            <a:custGeom>
              <a:avLst/>
              <a:gdLst/>
              <a:ahLst/>
              <a:cxnLst/>
              <a:rect l="l" t="t" r="r" b="b"/>
              <a:pathLst>
                <a:path w="545" h="7708" extrusionOk="0">
                  <a:moveTo>
                    <a:pt x="277" y="0"/>
                  </a:moveTo>
                  <a:cubicBezTo>
                    <a:pt x="125" y="0"/>
                    <a:pt x="1" y="116"/>
                    <a:pt x="1" y="268"/>
                  </a:cubicBezTo>
                  <a:lnTo>
                    <a:pt x="1" y="7440"/>
                  </a:lnTo>
                  <a:cubicBezTo>
                    <a:pt x="1" y="7592"/>
                    <a:pt x="125" y="7708"/>
                    <a:pt x="277" y="7708"/>
                  </a:cubicBezTo>
                  <a:cubicBezTo>
                    <a:pt x="420" y="7708"/>
                    <a:pt x="545" y="7592"/>
                    <a:pt x="545" y="7440"/>
                  </a:cubicBezTo>
                  <a:lnTo>
                    <a:pt x="545" y="268"/>
                  </a:lnTo>
                  <a:cubicBezTo>
                    <a:pt x="545" y="116"/>
                    <a:pt x="420" y="0"/>
                    <a:pt x="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8" name="Google Shape;3268;p78"/>
            <p:cNvSpPr/>
            <p:nvPr/>
          </p:nvSpPr>
          <p:spPr>
            <a:xfrm>
              <a:off x="4933475" y="3102250"/>
              <a:ext cx="36600" cy="36600"/>
            </a:xfrm>
            <a:custGeom>
              <a:avLst/>
              <a:gdLst/>
              <a:ahLst/>
              <a:cxnLst/>
              <a:rect l="l" t="t" r="r" b="b"/>
              <a:pathLst>
                <a:path w="1464" h="1464" extrusionOk="0">
                  <a:moveTo>
                    <a:pt x="732" y="0"/>
                  </a:moveTo>
                  <a:cubicBezTo>
                    <a:pt x="322" y="0"/>
                    <a:pt x="1" y="321"/>
                    <a:pt x="1" y="732"/>
                  </a:cubicBezTo>
                  <a:cubicBezTo>
                    <a:pt x="1" y="1133"/>
                    <a:pt x="322" y="1463"/>
                    <a:pt x="732" y="1463"/>
                  </a:cubicBezTo>
                  <a:cubicBezTo>
                    <a:pt x="1134" y="1463"/>
                    <a:pt x="1464" y="1133"/>
                    <a:pt x="1464" y="732"/>
                  </a:cubicBezTo>
                  <a:cubicBezTo>
                    <a:pt x="1464" y="321"/>
                    <a:pt x="1134" y="0"/>
                    <a:pt x="7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9" name="Google Shape;3269;p78"/>
            <p:cNvSpPr/>
            <p:nvPr/>
          </p:nvSpPr>
          <p:spPr>
            <a:xfrm>
              <a:off x="4999275" y="3134800"/>
              <a:ext cx="36600" cy="36600"/>
            </a:xfrm>
            <a:custGeom>
              <a:avLst/>
              <a:gdLst/>
              <a:ahLst/>
              <a:cxnLst/>
              <a:rect l="l" t="t" r="r" b="b"/>
              <a:pathLst>
                <a:path w="1464" h="1464" extrusionOk="0">
                  <a:moveTo>
                    <a:pt x="732" y="1"/>
                  </a:moveTo>
                  <a:cubicBezTo>
                    <a:pt x="331" y="1"/>
                    <a:pt x="0" y="322"/>
                    <a:pt x="0" y="732"/>
                  </a:cubicBezTo>
                  <a:cubicBezTo>
                    <a:pt x="0" y="1134"/>
                    <a:pt x="331" y="1464"/>
                    <a:pt x="732" y="1464"/>
                  </a:cubicBezTo>
                  <a:cubicBezTo>
                    <a:pt x="1142" y="1464"/>
                    <a:pt x="1464" y="1134"/>
                    <a:pt x="1464" y="732"/>
                  </a:cubicBezTo>
                  <a:cubicBezTo>
                    <a:pt x="1464" y="322"/>
                    <a:pt x="1142" y="1"/>
                    <a:pt x="7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0" name="Google Shape;3270;p78"/>
            <p:cNvSpPr/>
            <p:nvPr/>
          </p:nvSpPr>
          <p:spPr>
            <a:xfrm>
              <a:off x="5065075" y="3173400"/>
              <a:ext cx="36825" cy="36825"/>
            </a:xfrm>
            <a:custGeom>
              <a:avLst/>
              <a:gdLst/>
              <a:ahLst/>
              <a:cxnLst/>
              <a:rect l="l" t="t" r="r" b="b"/>
              <a:pathLst>
                <a:path w="1473" h="1473" extrusionOk="0">
                  <a:moveTo>
                    <a:pt x="741" y="0"/>
                  </a:moveTo>
                  <a:cubicBezTo>
                    <a:pt x="330" y="0"/>
                    <a:pt x="0" y="330"/>
                    <a:pt x="0" y="741"/>
                  </a:cubicBezTo>
                  <a:cubicBezTo>
                    <a:pt x="0" y="1142"/>
                    <a:pt x="330" y="1472"/>
                    <a:pt x="741" y="1472"/>
                  </a:cubicBezTo>
                  <a:cubicBezTo>
                    <a:pt x="1142" y="1472"/>
                    <a:pt x="1472" y="1142"/>
                    <a:pt x="1472" y="741"/>
                  </a:cubicBezTo>
                  <a:cubicBezTo>
                    <a:pt x="1472" y="330"/>
                    <a:pt x="1142" y="0"/>
                    <a:pt x="7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1" name="Google Shape;3271;p78"/>
            <p:cNvSpPr/>
            <p:nvPr/>
          </p:nvSpPr>
          <p:spPr>
            <a:xfrm>
              <a:off x="5131075" y="3075025"/>
              <a:ext cx="36600" cy="36600"/>
            </a:xfrm>
            <a:custGeom>
              <a:avLst/>
              <a:gdLst/>
              <a:ahLst/>
              <a:cxnLst/>
              <a:rect l="l" t="t" r="r" b="b"/>
              <a:pathLst>
                <a:path w="1464" h="1464" extrusionOk="0">
                  <a:moveTo>
                    <a:pt x="732" y="1"/>
                  </a:moveTo>
                  <a:cubicBezTo>
                    <a:pt x="322" y="1"/>
                    <a:pt x="1" y="331"/>
                    <a:pt x="1" y="732"/>
                  </a:cubicBezTo>
                  <a:cubicBezTo>
                    <a:pt x="1" y="1134"/>
                    <a:pt x="322" y="1464"/>
                    <a:pt x="732" y="1464"/>
                  </a:cubicBezTo>
                  <a:cubicBezTo>
                    <a:pt x="1134" y="1464"/>
                    <a:pt x="1464" y="1134"/>
                    <a:pt x="1464" y="732"/>
                  </a:cubicBezTo>
                  <a:cubicBezTo>
                    <a:pt x="1464" y="331"/>
                    <a:pt x="1134" y="1"/>
                    <a:pt x="7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2" name="Google Shape;3272;p78"/>
            <p:cNvSpPr/>
            <p:nvPr/>
          </p:nvSpPr>
          <p:spPr>
            <a:xfrm>
              <a:off x="5196875" y="3102250"/>
              <a:ext cx="36600" cy="36600"/>
            </a:xfrm>
            <a:custGeom>
              <a:avLst/>
              <a:gdLst/>
              <a:ahLst/>
              <a:cxnLst/>
              <a:rect l="l" t="t" r="r" b="b"/>
              <a:pathLst>
                <a:path w="1464" h="1464" extrusionOk="0">
                  <a:moveTo>
                    <a:pt x="732" y="0"/>
                  </a:moveTo>
                  <a:cubicBezTo>
                    <a:pt x="331" y="0"/>
                    <a:pt x="1" y="321"/>
                    <a:pt x="1" y="732"/>
                  </a:cubicBezTo>
                  <a:cubicBezTo>
                    <a:pt x="1" y="1133"/>
                    <a:pt x="331" y="1463"/>
                    <a:pt x="732" y="1463"/>
                  </a:cubicBezTo>
                  <a:cubicBezTo>
                    <a:pt x="1142" y="1463"/>
                    <a:pt x="1464" y="1133"/>
                    <a:pt x="1464" y="732"/>
                  </a:cubicBezTo>
                  <a:cubicBezTo>
                    <a:pt x="1464" y="321"/>
                    <a:pt x="1142" y="0"/>
                    <a:pt x="7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3273" name="Google Shape;3273;p78"/>
          <p:cNvGrpSpPr/>
          <p:nvPr/>
        </p:nvGrpSpPr>
        <p:grpSpPr>
          <a:xfrm>
            <a:off x="4341113" y="2146285"/>
            <a:ext cx="461781" cy="346432"/>
            <a:chOff x="4442150" y="2969100"/>
            <a:chExt cx="386525" cy="289950"/>
          </a:xfrm>
        </p:grpSpPr>
        <p:sp>
          <p:nvSpPr>
            <p:cNvPr id="3274" name="Google Shape;3274;p78"/>
            <p:cNvSpPr/>
            <p:nvPr/>
          </p:nvSpPr>
          <p:spPr>
            <a:xfrm>
              <a:off x="4448850" y="2975800"/>
              <a:ext cx="373150" cy="276575"/>
            </a:xfrm>
            <a:custGeom>
              <a:avLst/>
              <a:gdLst/>
              <a:ahLst/>
              <a:cxnLst/>
              <a:rect l="l" t="t" r="r" b="b"/>
              <a:pathLst>
                <a:path w="14926" h="11063" extrusionOk="0">
                  <a:moveTo>
                    <a:pt x="0" y="0"/>
                  </a:moveTo>
                  <a:lnTo>
                    <a:pt x="0" y="11062"/>
                  </a:lnTo>
                  <a:lnTo>
                    <a:pt x="14925" y="11062"/>
                  </a:lnTo>
                  <a:lnTo>
                    <a:pt x="14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5" name="Google Shape;3275;p78"/>
            <p:cNvSpPr/>
            <p:nvPr/>
          </p:nvSpPr>
          <p:spPr>
            <a:xfrm>
              <a:off x="4590250" y="2975800"/>
              <a:ext cx="231750" cy="276575"/>
            </a:xfrm>
            <a:custGeom>
              <a:avLst/>
              <a:gdLst/>
              <a:ahLst/>
              <a:cxnLst/>
              <a:rect l="l" t="t" r="r" b="b"/>
              <a:pathLst>
                <a:path w="9270" h="11063" extrusionOk="0">
                  <a:moveTo>
                    <a:pt x="3096" y="0"/>
                  </a:moveTo>
                  <a:lnTo>
                    <a:pt x="0" y="11062"/>
                  </a:lnTo>
                  <a:lnTo>
                    <a:pt x="9269" y="11062"/>
                  </a:lnTo>
                  <a:lnTo>
                    <a:pt x="92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6" name="Google Shape;3276;p78"/>
            <p:cNvSpPr/>
            <p:nvPr/>
          </p:nvSpPr>
          <p:spPr>
            <a:xfrm>
              <a:off x="4448850" y="2975800"/>
              <a:ext cx="373150" cy="41725"/>
            </a:xfrm>
            <a:custGeom>
              <a:avLst/>
              <a:gdLst/>
              <a:ahLst/>
              <a:cxnLst/>
              <a:rect l="l" t="t" r="r" b="b"/>
              <a:pathLst>
                <a:path w="14926" h="1669" extrusionOk="0">
                  <a:moveTo>
                    <a:pt x="0" y="0"/>
                  </a:moveTo>
                  <a:lnTo>
                    <a:pt x="0" y="1668"/>
                  </a:lnTo>
                  <a:lnTo>
                    <a:pt x="14925" y="1668"/>
                  </a:lnTo>
                  <a:lnTo>
                    <a:pt x="149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7" name="Google Shape;3277;p78"/>
            <p:cNvSpPr/>
            <p:nvPr/>
          </p:nvSpPr>
          <p:spPr>
            <a:xfrm>
              <a:off x="4656700" y="2975800"/>
              <a:ext cx="165300" cy="41725"/>
            </a:xfrm>
            <a:custGeom>
              <a:avLst/>
              <a:gdLst/>
              <a:ahLst/>
              <a:cxnLst/>
              <a:rect l="l" t="t" r="r" b="b"/>
              <a:pathLst>
                <a:path w="6612" h="1669" extrusionOk="0">
                  <a:moveTo>
                    <a:pt x="465" y="0"/>
                  </a:moveTo>
                  <a:lnTo>
                    <a:pt x="1" y="1668"/>
                  </a:lnTo>
                  <a:lnTo>
                    <a:pt x="6611" y="1668"/>
                  </a:lnTo>
                  <a:lnTo>
                    <a:pt x="6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8" name="Google Shape;3278;p78"/>
            <p:cNvSpPr/>
            <p:nvPr/>
          </p:nvSpPr>
          <p:spPr>
            <a:xfrm>
              <a:off x="4442150" y="2969100"/>
              <a:ext cx="386525" cy="289950"/>
            </a:xfrm>
            <a:custGeom>
              <a:avLst/>
              <a:gdLst/>
              <a:ahLst/>
              <a:cxnLst/>
              <a:rect l="l" t="t" r="r" b="b"/>
              <a:pathLst>
                <a:path w="15461" h="11598" extrusionOk="0">
                  <a:moveTo>
                    <a:pt x="268" y="0"/>
                  </a:moveTo>
                  <a:cubicBezTo>
                    <a:pt x="126" y="0"/>
                    <a:pt x="1" y="125"/>
                    <a:pt x="1" y="268"/>
                  </a:cubicBezTo>
                  <a:lnTo>
                    <a:pt x="1" y="3489"/>
                  </a:lnTo>
                  <a:cubicBezTo>
                    <a:pt x="1" y="3622"/>
                    <a:pt x="99" y="3747"/>
                    <a:pt x="233" y="3765"/>
                  </a:cubicBezTo>
                  <a:cubicBezTo>
                    <a:pt x="244" y="3766"/>
                    <a:pt x="254" y="3767"/>
                    <a:pt x="265" y="3767"/>
                  </a:cubicBezTo>
                  <a:cubicBezTo>
                    <a:pt x="420" y="3767"/>
                    <a:pt x="545" y="3648"/>
                    <a:pt x="545" y="3497"/>
                  </a:cubicBezTo>
                  <a:lnTo>
                    <a:pt x="545" y="545"/>
                  </a:lnTo>
                  <a:lnTo>
                    <a:pt x="14917" y="545"/>
                  </a:lnTo>
                  <a:lnTo>
                    <a:pt x="14917" y="11054"/>
                  </a:lnTo>
                  <a:lnTo>
                    <a:pt x="14337" y="11054"/>
                  </a:lnTo>
                  <a:cubicBezTo>
                    <a:pt x="14194" y="11054"/>
                    <a:pt x="14078" y="11152"/>
                    <a:pt x="14060" y="11286"/>
                  </a:cubicBezTo>
                  <a:cubicBezTo>
                    <a:pt x="14034" y="11455"/>
                    <a:pt x="14158" y="11598"/>
                    <a:pt x="14328" y="11598"/>
                  </a:cubicBezTo>
                  <a:lnTo>
                    <a:pt x="15193" y="11598"/>
                  </a:lnTo>
                  <a:cubicBezTo>
                    <a:pt x="15345" y="11598"/>
                    <a:pt x="15461" y="11473"/>
                    <a:pt x="15461" y="11330"/>
                  </a:cubicBezTo>
                  <a:lnTo>
                    <a:pt x="15461" y="268"/>
                  </a:lnTo>
                  <a:cubicBezTo>
                    <a:pt x="15461" y="125"/>
                    <a:pt x="15345" y="0"/>
                    <a:pt x="151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9" name="Google Shape;3279;p78"/>
            <p:cNvSpPr/>
            <p:nvPr/>
          </p:nvSpPr>
          <p:spPr>
            <a:xfrm>
              <a:off x="4442150" y="3075000"/>
              <a:ext cx="341925" cy="184050"/>
            </a:xfrm>
            <a:custGeom>
              <a:avLst/>
              <a:gdLst/>
              <a:ahLst/>
              <a:cxnLst/>
              <a:rect l="l" t="t" r="r" b="b"/>
              <a:pathLst>
                <a:path w="13677" h="7362" extrusionOk="0">
                  <a:moveTo>
                    <a:pt x="281" y="0"/>
                  </a:moveTo>
                  <a:cubicBezTo>
                    <a:pt x="126" y="0"/>
                    <a:pt x="1" y="120"/>
                    <a:pt x="1" y="278"/>
                  </a:cubicBezTo>
                  <a:lnTo>
                    <a:pt x="1" y="7094"/>
                  </a:lnTo>
                  <a:cubicBezTo>
                    <a:pt x="1" y="7237"/>
                    <a:pt x="126" y="7362"/>
                    <a:pt x="268" y="7362"/>
                  </a:cubicBezTo>
                  <a:lnTo>
                    <a:pt x="13382" y="7362"/>
                  </a:lnTo>
                  <a:cubicBezTo>
                    <a:pt x="13543" y="7362"/>
                    <a:pt x="13677" y="7219"/>
                    <a:pt x="13650" y="7050"/>
                  </a:cubicBezTo>
                  <a:cubicBezTo>
                    <a:pt x="13632" y="6916"/>
                    <a:pt x="13507" y="6818"/>
                    <a:pt x="13373" y="6818"/>
                  </a:cubicBezTo>
                  <a:lnTo>
                    <a:pt x="545" y="6818"/>
                  </a:lnTo>
                  <a:lnTo>
                    <a:pt x="545" y="287"/>
                  </a:lnTo>
                  <a:cubicBezTo>
                    <a:pt x="545" y="145"/>
                    <a:pt x="447" y="29"/>
                    <a:pt x="313" y="2"/>
                  </a:cubicBezTo>
                  <a:cubicBezTo>
                    <a:pt x="302" y="1"/>
                    <a:pt x="291"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0" name="Google Shape;3280;p78"/>
            <p:cNvSpPr/>
            <p:nvPr/>
          </p:nvSpPr>
          <p:spPr>
            <a:xfrm>
              <a:off x="4464900" y="2990725"/>
              <a:ext cx="13625" cy="13625"/>
            </a:xfrm>
            <a:custGeom>
              <a:avLst/>
              <a:gdLst/>
              <a:ahLst/>
              <a:cxnLst/>
              <a:rect l="l" t="t" r="r" b="b"/>
              <a:pathLst>
                <a:path w="545" h="545" extrusionOk="0">
                  <a:moveTo>
                    <a:pt x="277" y="1"/>
                  </a:moveTo>
                  <a:cubicBezTo>
                    <a:pt x="126" y="1"/>
                    <a:pt x="1" y="126"/>
                    <a:pt x="1" y="277"/>
                  </a:cubicBezTo>
                  <a:cubicBezTo>
                    <a:pt x="1" y="429"/>
                    <a:pt x="126" y="545"/>
                    <a:pt x="277" y="545"/>
                  </a:cubicBezTo>
                  <a:cubicBezTo>
                    <a:pt x="429" y="545"/>
                    <a:pt x="545" y="429"/>
                    <a:pt x="545" y="277"/>
                  </a:cubicBezTo>
                  <a:cubicBezTo>
                    <a:pt x="545" y="126"/>
                    <a:pt x="429"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1" name="Google Shape;3281;p78"/>
            <p:cNvSpPr/>
            <p:nvPr/>
          </p:nvSpPr>
          <p:spPr>
            <a:xfrm>
              <a:off x="4508850" y="2990725"/>
              <a:ext cx="13625" cy="13625"/>
            </a:xfrm>
            <a:custGeom>
              <a:avLst/>
              <a:gdLst/>
              <a:ahLst/>
              <a:cxnLst/>
              <a:rect l="l" t="t" r="r" b="b"/>
              <a:pathLst>
                <a:path w="545" h="545" extrusionOk="0">
                  <a:moveTo>
                    <a:pt x="277" y="1"/>
                  </a:moveTo>
                  <a:cubicBezTo>
                    <a:pt x="125" y="1"/>
                    <a:pt x="0" y="126"/>
                    <a:pt x="0" y="277"/>
                  </a:cubicBezTo>
                  <a:cubicBezTo>
                    <a:pt x="0" y="429"/>
                    <a:pt x="125" y="545"/>
                    <a:pt x="277" y="545"/>
                  </a:cubicBezTo>
                  <a:cubicBezTo>
                    <a:pt x="419" y="545"/>
                    <a:pt x="544" y="429"/>
                    <a:pt x="544" y="277"/>
                  </a:cubicBezTo>
                  <a:cubicBezTo>
                    <a:pt x="544" y="126"/>
                    <a:pt x="419"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2" name="Google Shape;3282;p78"/>
            <p:cNvSpPr/>
            <p:nvPr/>
          </p:nvSpPr>
          <p:spPr>
            <a:xfrm>
              <a:off x="4486975" y="2990725"/>
              <a:ext cx="13650" cy="13625"/>
            </a:xfrm>
            <a:custGeom>
              <a:avLst/>
              <a:gdLst/>
              <a:ahLst/>
              <a:cxnLst/>
              <a:rect l="l" t="t" r="r" b="b"/>
              <a:pathLst>
                <a:path w="546" h="545" extrusionOk="0">
                  <a:moveTo>
                    <a:pt x="268" y="1"/>
                  </a:moveTo>
                  <a:cubicBezTo>
                    <a:pt x="117" y="1"/>
                    <a:pt x="1" y="126"/>
                    <a:pt x="1" y="277"/>
                  </a:cubicBezTo>
                  <a:cubicBezTo>
                    <a:pt x="1" y="429"/>
                    <a:pt x="117"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3" name="Google Shape;3283;p78"/>
            <p:cNvSpPr/>
            <p:nvPr/>
          </p:nvSpPr>
          <p:spPr>
            <a:xfrm>
              <a:off x="4575750" y="3073700"/>
              <a:ext cx="48425" cy="55375"/>
            </a:xfrm>
            <a:custGeom>
              <a:avLst/>
              <a:gdLst/>
              <a:ahLst/>
              <a:cxnLst/>
              <a:rect l="l" t="t" r="r" b="b"/>
              <a:pathLst>
                <a:path w="1937" h="2215" extrusionOk="0">
                  <a:moveTo>
                    <a:pt x="277" y="0"/>
                  </a:moveTo>
                  <a:cubicBezTo>
                    <a:pt x="116" y="0"/>
                    <a:pt x="0" y="125"/>
                    <a:pt x="0" y="277"/>
                  </a:cubicBezTo>
                  <a:lnTo>
                    <a:pt x="0" y="1936"/>
                  </a:lnTo>
                  <a:cubicBezTo>
                    <a:pt x="0" y="2070"/>
                    <a:pt x="99" y="2186"/>
                    <a:pt x="232" y="2213"/>
                  </a:cubicBezTo>
                  <a:cubicBezTo>
                    <a:pt x="243" y="2214"/>
                    <a:pt x="254" y="2215"/>
                    <a:pt x="265" y="2215"/>
                  </a:cubicBezTo>
                  <a:cubicBezTo>
                    <a:pt x="420" y="2215"/>
                    <a:pt x="545" y="2095"/>
                    <a:pt x="545" y="1936"/>
                  </a:cubicBezTo>
                  <a:lnTo>
                    <a:pt x="545" y="1098"/>
                  </a:lnTo>
                  <a:lnTo>
                    <a:pt x="750" y="1374"/>
                  </a:lnTo>
                  <a:cubicBezTo>
                    <a:pt x="768" y="1401"/>
                    <a:pt x="803" y="1437"/>
                    <a:pt x="839" y="1455"/>
                  </a:cubicBezTo>
                  <a:cubicBezTo>
                    <a:pt x="881" y="1474"/>
                    <a:pt x="925" y="1483"/>
                    <a:pt x="966" y="1483"/>
                  </a:cubicBezTo>
                  <a:cubicBezTo>
                    <a:pt x="1056" y="1483"/>
                    <a:pt x="1138" y="1441"/>
                    <a:pt x="1187" y="1374"/>
                  </a:cubicBezTo>
                  <a:lnTo>
                    <a:pt x="1392" y="1098"/>
                  </a:lnTo>
                  <a:lnTo>
                    <a:pt x="1392" y="1936"/>
                  </a:lnTo>
                  <a:cubicBezTo>
                    <a:pt x="1392" y="2070"/>
                    <a:pt x="1490" y="2186"/>
                    <a:pt x="1624" y="2213"/>
                  </a:cubicBezTo>
                  <a:cubicBezTo>
                    <a:pt x="1635" y="2214"/>
                    <a:pt x="1646" y="2215"/>
                    <a:pt x="1656" y="2215"/>
                  </a:cubicBezTo>
                  <a:cubicBezTo>
                    <a:pt x="1811" y="2215"/>
                    <a:pt x="1936" y="2095"/>
                    <a:pt x="1936" y="1936"/>
                  </a:cubicBezTo>
                  <a:lnTo>
                    <a:pt x="1936" y="286"/>
                  </a:lnTo>
                  <a:cubicBezTo>
                    <a:pt x="1936" y="179"/>
                    <a:pt x="1883" y="81"/>
                    <a:pt x="1785" y="36"/>
                  </a:cubicBezTo>
                  <a:cubicBezTo>
                    <a:pt x="1746" y="15"/>
                    <a:pt x="1704" y="5"/>
                    <a:pt x="1663" y="5"/>
                  </a:cubicBezTo>
                  <a:cubicBezTo>
                    <a:pt x="1580" y="5"/>
                    <a:pt x="1499" y="45"/>
                    <a:pt x="1446" y="116"/>
                  </a:cubicBezTo>
                  <a:lnTo>
                    <a:pt x="973" y="759"/>
                  </a:lnTo>
                  <a:lnTo>
                    <a:pt x="500" y="116"/>
                  </a:lnTo>
                  <a:cubicBezTo>
                    <a:pt x="446" y="45"/>
                    <a:pt x="366" y="0"/>
                    <a:pt x="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4" name="Google Shape;3284;p78"/>
            <p:cNvSpPr/>
            <p:nvPr/>
          </p:nvSpPr>
          <p:spPr>
            <a:xfrm>
              <a:off x="4531150" y="3073875"/>
              <a:ext cx="35700" cy="55000"/>
            </a:xfrm>
            <a:custGeom>
              <a:avLst/>
              <a:gdLst/>
              <a:ahLst/>
              <a:cxnLst/>
              <a:rect l="l" t="t" r="r" b="b"/>
              <a:pathLst>
                <a:path w="1428" h="2200" extrusionOk="0">
                  <a:moveTo>
                    <a:pt x="711" y="546"/>
                  </a:moveTo>
                  <a:cubicBezTo>
                    <a:pt x="803" y="546"/>
                    <a:pt x="883" y="623"/>
                    <a:pt x="883" y="716"/>
                  </a:cubicBezTo>
                  <a:lnTo>
                    <a:pt x="883" y="1474"/>
                  </a:lnTo>
                  <a:cubicBezTo>
                    <a:pt x="883" y="1564"/>
                    <a:pt x="821" y="1644"/>
                    <a:pt x="732" y="1653"/>
                  </a:cubicBezTo>
                  <a:cubicBezTo>
                    <a:pt x="727" y="1653"/>
                    <a:pt x="722" y="1653"/>
                    <a:pt x="717" y="1653"/>
                  </a:cubicBezTo>
                  <a:cubicBezTo>
                    <a:pt x="625" y="1653"/>
                    <a:pt x="544" y="1576"/>
                    <a:pt x="544" y="1483"/>
                  </a:cubicBezTo>
                  <a:lnTo>
                    <a:pt x="544" y="725"/>
                  </a:lnTo>
                  <a:cubicBezTo>
                    <a:pt x="544" y="636"/>
                    <a:pt x="616" y="555"/>
                    <a:pt x="696" y="547"/>
                  </a:cubicBezTo>
                  <a:cubicBezTo>
                    <a:pt x="701" y="546"/>
                    <a:pt x="706" y="546"/>
                    <a:pt x="711" y="546"/>
                  </a:cubicBezTo>
                  <a:close/>
                  <a:moveTo>
                    <a:pt x="707" y="1"/>
                  </a:moveTo>
                  <a:cubicBezTo>
                    <a:pt x="691" y="1"/>
                    <a:pt x="676" y="1"/>
                    <a:pt x="660" y="2"/>
                  </a:cubicBezTo>
                  <a:cubicBezTo>
                    <a:pt x="295" y="29"/>
                    <a:pt x="0" y="332"/>
                    <a:pt x="0" y="707"/>
                  </a:cubicBezTo>
                  <a:lnTo>
                    <a:pt x="0" y="1474"/>
                  </a:lnTo>
                  <a:cubicBezTo>
                    <a:pt x="0" y="1873"/>
                    <a:pt x="315" y="2199"/>
                    <a:pt x="707" y="2199"/>
                  </a:cubicBezTo>
                  <a:cubicBezTo>
                    <a:pt x="727" y="2199"/>
                    <a:pt x="747" y="2199"/>
                    <a:pt x="767" y="2197"/>
                  </a:cubicBezTo>
                  <a:cubicBezTo>
                    <a:pt x="1133" y="2170"/>
                    <a:pt x="1428" y="1867"/>
                    <a:pt x="1428" y="1492"/>
                  </a:cubicBezTo>
                  <a:lnTo>
                    <a:pt x="1428" y="725"/>
                  </a:lnTo>
                  <a:cubicBezTo>
                    <a:pt x="1428" y="330"/>
                    <a:pt x="1105" y="1"/>
                    <a:pt x="7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5" name="Google Shape;3285;p78"/>
            <p:cNvSpPr/>
            <p:nvPr/>
          </p:nvSpPr>
          <p:spPr>
            <a:xfrm>
              <a:off x="4487425" y="3073800"/>
              <a:ext cx="37150" cy="55250"/>
            </a:xfrm>
            <a:custGeom>
              <a:avLst/>
              <a:gdLst/>
              <a:ahLst/>
              <a:cxnLst/>
              <a:rect l="l" t="t" r="r" b="b"/>
              <a:pathLst>
                <a:path w="1486" h="2210" extrusionOk="0">
                  <a:moveTo>
                    <a:pt x="714" y="0"/>
                  </a:moveTo>
                  <a:cubicBezTo>
                    <a:pt x="513" y="0"/>
                    <a:pt x="295" y="83"/>
                    <a:pt x="90" y="282"/>
                  </a:cubicBezTo>
                  <a:cubicBezTo>
                    <a:pt x="36" y="326"/>
                    <a:pt x="1" y="416"/>
                    <a:pt x="1" y="487"/>
                  </a:cubicBezTo>
                  <a:lnTo>
                    <a:pt x="1" y="1727"/>
                  </a:lnTo>
                  <a:cubicBezTo>
                    <a:pt x="1" y="1790"/>
                    <a:pt x="36" y="1879"/>
                    <a:pt x="90" y="1923"/>
                  </a:cubicBezTo>
                  <a:cubicBezTo>
                    <a:pt x="295" y="2125"/>
                    <a:pt x="514" y="2209"/>
                    <a:pt x="715" y="2209"/>
                  </a:cubicBezTo>
                  <a:cubicBezTo>
                    <a:pt x="1143" y="2209"/>
                    <a:pt x="1486" y="1826"/>
                    <a:pt x="1419" y="1388"/>
                  </a:cubicBezTo>
                  <a:cubicBezTo>
                    <a:pt x="1419" y="1361"/>
                    <a:pt x="1401" y="1335"/>
                    <a:pt x="1383" y="1317"/>
                  </a:cubicBezTo>
                  <a:cubicBezTo>
                    <a:pt x="1310" y="1251"/>
                    <a:pt x="1231" y="1223"/>
                    <a:pt x="1158" y="1223"/>
                  </a:cubicBezTo>
                  <a:cubicBezTo>
                    <a:pt x="993" y="1223"/>
                    <a:pt x="859" y="1366"/>
                    <a:pt x="884" y="1540"/>
                  </a:cubicBezTo>
                  <a:cubicBezTo>
                    <a:pt x="893" y="1558"/>
                    <a:pt x="884" y="1575"/>
                    <a:pt x="866" y="1593"/>
                  </a:cubicBezTo>
                  <a:cubicBezTo>
                    <a:pt x="817" y="1645"/>
                    <a:pt x="764" y="1667"/>
                    <a:pt x="715" y="1667"/>
                  </a:cubicBezTo>
                  <a:cubicBezTo>
                    <a:pt x="622" y="1667"/>
                    <a:pt x="545" y="1589"/>
                    <a:pt x="545" y="1495"/>
                  </a:cubicBezTo>
                  <a:lnTo>
                    <a:pt x="545" y="657"/>
                  </a:lnTo>
                  <a:cubicBezTo>
                    <a:pt x="545" y="639"/>
                    <a:pt x="554" y="621"/>
                    <a:pt x="572" y="612"/>
                  </a:cubicBezTo>
                  <a:cubicBezTo>
                    <a:pt x="619" y="562"/>
                    <a:pt x="670" y="542"/>
                    <a:pt x="717" y="542"/>
                  </a:cubicBezTo>
                  <a:cubicBezTo>
                    <a:pt x="822" y="542"/>
                    <a:pt x="906" y="644"/>
                    <a:pt x="875" y="755"/>
                  </a:cubicBezTo>
                  <a:cubicBezTo>
                    <a:pt x="866" y="799"/>
                    <a:pt x="875" y="835"/>
                    <a:pt x="902" y="862"/>
                  </a:cubicBezTo>
                  <a:cubicBezTo>
                    <a:pt x="986" y="946"/>
                    <a:pt x="1076" y="981"/>
                    <a:pt x="1157" y="981"/>
                  </a:cubicBezTo>
                  <a:cubicBezTo>
                    <a:pt x="1308" y="981"/>
                    <a:pt x="1428" y="861"/>
                    <a:pt x="1428" y="710"/>
                  </a:cubicBezTo>
                  <a:cubicBezTo>
                    <a:pt x="1428" y="320"/>
                    <a:pt x="1107" y="0"/>
                    <a:pt x="7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6" name="Google Shape;3286;p78"/>
            <p:cNvSpPr/>
            <p:nvPr/>
          </p:nvSpPr>
          <p:spPr>
            <a:xfrm>
              <a:off x="4470475" y="3112725"/>
              <a:ext cx="13625" cy="13625"/>
            </a:xfrm>
            <a:custGeom>
              <a:avLst/>
              <a:gdLst/>
              <a:ahLst/>
              <a:cxnLst/>
              <a:rect l="l" t="t" r="r" b="b"/>
              <a:pathLst>
                <a:path w="545" h="545" extrusionOk="0">
                  <a:moveTo>
                    <a:pt x="268" y="1"/>
                  </a:moveTo>
                  <a:cubicBezTo>
                    <a:pt x="117" y="1"/>
                    <a:pt x="1" y="117"/>
                    <a:pt x="1" y="268"/>
                  </a:cubicBezTo>
                  <a:cubicBezTo>
                    <a:pt x="1" y="420"/>
                    <a:pt x="117" y="545"/>
                    <a:pt x="268" y="545"/>
                  </a:cubicBezTo>
                  <a:cubicBezTo>
                    <a:pt x="420" y="545"/>
                    <a:pt x="545" y="420"/>
                    <a:pt x="545" y="268"/>
                  </a:cubicBezTo>
                  <a:cubicBezTo>
                    <a:pt x="545" y="117"/>
                    <a:pt x="420" y="1"/>
                    <a:pt x="2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7" name="Google Shape;3287;p78"/>
            <p:cNvSpPr/>
            <p:nvPr/>
          </p:nvSpPr>
          <p:spPr>
            <a:xfrm>
              <a:off x="4670975" y="3074025"/>
              <a:ext cx="39950" cy="55225"/>
            </a:xfrm>
            <a:custGeom>
              <a:avLst/>
              <a:gdLst/>
              <a:ahLst/>
              <a:cxnLst/>
              <a:rect l="l" t="t" r="r" b="b"/>
              <a:pathLst>
                <a:path w="1598" h="2209" extrusionOk="0">
                  <a:moveTo>
                    <a:pt x="1324" y="1"/>
                  </a:moveTo>
                  <a:cubicBezTo>
                    <a:pt x="1174" y="1"/>
                    <a:pt x="1053" y="121"/>
                    <a:pt x="1053" y="273"/>
                  </a:cubicBezTo>
                  <a:lnTo>
                    <a:pt x="1053" y="1013"/>
                  </a:lnTo>
                  <a:lnTo>
                    <a:pt x="482" y="103"/>
                  </a:lnTo>
                  <a:cubicBezTo>
                    <a:pt x="456" y="68"/>
                    <a:pt x="420" y="32"/>
                    <a:pt x="375" y="23"/>
                  </a:cubicBezTo>
                  <a:cubicBezTo>
                    <a:pt x="338" y="10"/>
                    <a:pt x="303" y="4"/>
                    <a:pt x="269" y="4"/>
                  </a:cubicBezTo>
                  <a:cubicBezTo>
                    <a:pt x="115" y="4"/>
                    <a:pt x="1" y="127"/>
                    <a:pt x="1" y="273"/>
                  </a:cubicBezTo>
                  <a:lnTo>
                    <a:pt x="1" y="1923"/>
                  </a:lnTo>
                  <a:cubicBezTo>
                    <a:pt x="1" y="2057"/>
                    <a:pt x="99" y="2173"/>
                    <a:pt x="233" y="2200"/>
                  </a:cubicBezTo>
                  <a:cubicBezTo>
                    <a:pt x="243" y="2201"/>
                    <a:pt x="254" y="2202"/>
                    <a:pt x="265" y="2202"/>
                  </a:cubicBezTo>
                  <a:cubicBezTo>
                    <a:pt x="420" y="2202"/>
                    <a:pt x="545" y="2082"/>
                    <a:pt x="545" y="1923"/>
                  </a:cubicBezTo>
                  <a:lnTo>
                    <a:pt x="545" y="1201"/>
                  </a:lnTo>
                  <a:lnTo>
                    <a:pt x="1107" y="2084"/>
                  </a:lnTo>
                  <a:cubicBezTo>
                    <a:pt x="1152" y="2164"/>
                    <a:pt x="1241" y="2209"/>
                    <a:pt x="1330" y="2209"/>
                  </a:cubicBezTo>
                  <a:cubicBezTo>
                    <a:pt x="1375" y="2209"/>
                    <a:pt x="1419" y="2200"/>
                    <a:pt x="1455" y="2182"/>
                  </a:cubicBezTo>
                  <a:cubicBezTo>
                    <a:pt x="1544" y="2128"/>
                    <a:pt x="1598" y="2030"/>
                    <a:pt x="1598" y="1932"/>
                  </a:cubicBezTo>
                  <a:lnTo>
                    <a:pt x="1598" y="273"/>
                  </a:lnTo>
                  <a:lnTo>
                    <a:pt x="1598" y="228"/>
                  </a:lnTo>
                  <a:cubicBezTo>
                    <a:pt x="1598" y="166"/>
                    <a:pt x="1562" y="103"/>
                    <a:pt x="1517" y="68"/>
                  </a:cubicBezTo>
                  <a:cubicBezTo>
                    <a:pt x="1452" y="21"/>
                    <a:pt x="1386" y="1"/>
                    <a:pt x="13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8" name="Google Shape;3288;p78"/>
            <p:cNvSpPr/>
            <p:nvPr/>
          </p:nvSpPr>
          <p:spPr>
            <a:xfrm>
              <a:off x="4721600" y="3074150"/>
              <a:ext cx="36375" cy="55100"/>
            </a:xfrm>
            <a:custGeom>
              <a:avLst/>
              <a:gdLst/>
              <a:ahLst/>
              <a:cxnLst/>
              <a:rect l="l" t="t" r="r" b="b"/>
              <a:pathLst>
                <a:path w="1455" h="2204" extrusionOk="0">
                  <a:moveTo>
                    <a:pt x="268" y="0"/>
                  </a:moveTo>
                  <a:cubicBezTo>
                    <a:pt x="117" y="0"/>
                    <a:pt x="1" y="116"/>
                    <a:pt x="1" y="268"/>
                  </a:cubicBezTo>
                  <a:lnTo>
                    <a:pt x="1" y="1927"/>
                  </a:lnTo>
                  <a:cubicBezTo>
                    <a:pt x="1" y="2079"/>
                    <a:pt x="117" y="2204"/>
                    <a:pt x="268" y="2204"/>
                  </a:cubicBezTo>
                  <a:lnTo>
                    <a:pt x="1152" y="2204"/>
                  </a:lnTo>
                  <a:cubicBezTo>
                    <a:pt x="1285" y="2204"/>
                    <a:pt x="1410" y="2106"/>
                    <a:pt x="1428" y="1972"/>
                  </a:cubicBezTo>
                  <a:cubicBezTo>
                    <a:pt x="1455" y="1802"/>
                    <a:pt x="1321" y="1660"/>
                    <a:pt x="1161" y="1660"/>
                  </a:cubicBezTo>
                  <a:lnTo>
                    <a:pt x="545" y="1660"/>
                  </a:lnTo>
                  <a:lnTo>
                    <a:pt x="545" y="1356"/>
                  </a:lnTo>
                  <a:lnTo>
                    <a:pt x="786" y="1356"/>
                  </a:lnTo>
                  <a:cubicBezTo>
                    <a:pt x="920" y="1356"/>
                    <a:pt x="1045" y="1258"/>
                    <a:pt x="1062" y="1124"/>
                  </a:cubicBezTo>
                  <a:cubicBezTo>
                    <a:pt x="1089" y="955"/>
                    <a:pt x="955" y="812"/>
                    <a:pt x="795" y="812"/>
                  </a:cubicBezTo>
                  <a:lnTo>
                    <a:pt x="545" y="812"/>
                  </a:lnTo>
                  <a:lnTo>
                    <a:pt x="545" y="544"/>
                  </a:lnTo>
                  <a:lnTo>
                    <a:pt x="1161" y="544"/>
                  </a:lnTo>
                  <a:cubicBezTo>
                    <a:pt x="1321" y="544"/>
                    <a:pt x="1455" y="393"/>
                    <a:pt x="1428" y="223"/>
                  </a:cubicBezTo>
                  <a:cubicBezTo>
                    <a:pt x="1410" y="89"/>
                    <a:pt x="1285" y="0"/>
                    <a:pt x="1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9" name="Google Shape;3289;p78"/>
            <p:cNvSpPr/>
            <p:nvPr/>
          </p:nvSpPr>
          <p:spPr>
            <a:xfrm>
              <a:off x="4762650" y="3074150"/>
              <a:ext cx="37050" cy="55200"/>
            </a:xfrm>
            <a:custGeom>
              <a:avLst/>
              <a:gdLst/>
              <a:ahLst/>
              <a:cxnLst/>
              <a:rect l="l" t="t" r="r" b="b"/>
              <a:pathLst>
                <a:path w="1482" h="2208" extrusionOk="0">
                  <a:moveTo>
                    <a:pt x="304" y="0"/>
                  </a:moveTo>
                  <a:cubicBezTo>
                    <a:pt x="170" y="0"/>
                    <a:pt x="45" y="89"/>
                    <a:pt x="27" y="232"/>
                  </a:cubicBezTo>
                  <a:cubicBezTo>
                    <a:pt x="0" y="393"/>
                    <a:pt x="134" y="544"/>
                    <a:pt x="295" y="544"/>
                  </a:cubicBezTo>
                  <a:lnTo>
                    <a:pt x="473" y="544"/>
                  </a:lnTo>
                  <a:lnTo>
                    <a:pt x="473" y="1927"/>
                  </a:lnTo>
                  <a:cubicBezTo>
                    <a:pt x="473" y="2061"/>
                    <a:pt x="562" y="2186"/>
                    <a:pt x="705" y="2204"/>
                  </a:cubicBezTo>
                  <a:cubicBezTo>
                    <a:pt x="719" y="2206"/>
                    <a:pt x="733" y="2207"/>
                    <a:pt x="746" y="2207"/>
                  </a:cubicBezTo>
                  <a:cubicBezTo>
                    <a:pt x="891" y="2207"/>
                    <a:pt x="1017" y="2083"/>
                    <a:pt x="1017" y="1936"/>
                  </a:cubicBezTo>
                  <a:lnTo>
                    <a:pt x="1017" y="544"/>
                  </a:lnTo>
                  <a:lnTo>
                    <a:pt x="1187" y="544"/>
                  </a:lnTo>
                  <a:cubicBezTo>
                    <a:pt x="1347" y="544"/>
                    <a:pt x="1481" y="393"/>
                    <a:pt x="1454" y="223"/>
                  </a:cubicBezTo>
                  <a:cubicBezTo>
                    <a:pt x="1437" y="89"/>
                    <a:pt x="1312" y="0"/>
                    <a:pt x="11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0" name="Google Shape;3290;p78"/>
            <p:cNvSpPr/>
            <p:nvPr/>
          </p:nvSpPr>
          <p:spPr>
            <a:xfrm>
              <a:off x="4650450" y="3112725"/>
              <a:ext cx="13650" cy="13625"/>
            </a:xfrm>
            <a:custGeom>
              <a:avLst/>
              <a:gdLst/>
              <a:ahLst/>
              <a:cxnLst/>
              <a:rect l="l" t="t" r="r" b="b"/>
              <a:pathLst>
                <a:path w="546" h="545" extrusionOk="0">
                  <a:moveTo>
                    <a:pt x="278" y="1"/>
                  </a:moveTo>
                  <a:cubicBezTo>
                    <a:pt x="126" y="1"/>
                    <a:pt x="1" y="117"/>
                    <a:pt x="1" y="268"/>
                  </a:cubicBezTo>
                  <a:cubicBezTo>
                    <a:pt x="1" y="420"/>
                    <a:pt x="126" y="545"/>
                    <a:pt x="278" y="545"/>
                  </a:cubicBezTo>
                  <a:cubicBezTo>
                    <a:pt x="429" y="545"/>
                    <a:pt x="545" y="420"/>
                    <a:pt x="545" y="268"/>
                  </a:cubicBezTo>
                  <a:cubicBezTo>
                    <a:pt x="545" y="117"/>
                    <a:pt x="429" y="1"/>
                    <a:pt x="2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1" name="Google Shape;3291;p78"/>
            <p:cNvSpPr/>
            <p:nvPr/>
          </p:nvSpPr>
          <p:spPr>
            <a:xfrm>
              <a:off x="4587800" y="3144575"/>
              <a:ext cx="35475" cy="55000"/>
            </a:xfrm>
            <a:custGeom>
              <a:avLst/>
              <a:gdLst/>
              <a:ahLst/>
              <a:cxnLst/>
              <a:rect l="l" t="t" r="r" b="b"/>
              <a:pathLst>
                <a:path w="1419" h="2200" extrusionOk="0">
                  <a:moveTo>
                    <a:pt x="713" y="555"/>
                  </a:moveTo>
                  <a:cubicBezTo>
                    <a:pt x="804" y="555"/>
                    <a:pt x="883" y="623"/>
                    <a:pt x="883" y="716"/>
                  </a:cubicBezTo>
                  <a:lnTo>
                    <a:pt x="883" y="1483"/>
                  </a:lnTo>
                  <a:cubicBezTo>
                    <a:pt x="883" y="1576"/>
                    <a:pt x="803" y="1653"/>
                    <a:pt x="711" y="1653"/>
                  </a:cubicBezTo>
                  <a:cubicBezTo>
                    <a:pt x="706" y="1653"/>
                    <a:pt x="701" y="1653"/>
                    <a:pt x="696" y="1653"/>
                  </a:cubicBezTo>
                  <a:cubicBezTo>
                    <a:pt x="607" y="1644"/>
                    <a:pt x="544" y="1563"/>
                    <a:pt x="544" y="1483"/>
                  </a:cubicBezTo>
                  <a:lnTo>
                    <a:pt x="544" y="725"/>
                  </a:lnTo>
                  <a:cubicBezTo>
                    <a:pt x="544" y="636"/>
                    <a:pt x="607" y="555"/>
                    <a:pt x="696" y="555"/>
                  </a:cubicBezTo>
                  <a:cubicBezTo>
                    <a:pt x="702" y="555"/>
                    <a:pt x="707" y="555"/>
                    <a:pt x="713" y="555"/>
                  </a:cubicBezTo>
                  <a:close/>
                  <a:moveTo>
                    <a:pt x="721" y="1"/>
                  </a:moveTo>
                  <a:cubicBezTo>
                    <a:pt x="323" y="1"/>
                    <a:pt x="0" y="330"/>
                    <a:pt x="0" y="734"/>
                  </a:cubicBezTo>
                  <a:lnTo>
                    <a:pt x="0" y="1474"/>
                  </a:lnTo>
                  <a:cubicBezTo>
                    <a:pt x="0" y="1873"/>
                    <a:pt x="315" y="2199"/>
                    <a:pt x="707" y="2199"/>
                  </a:cubicBezTo>
                  <a:cubicBezTo>
                    <a:pt x="727" y="2199"/>
                    <a:pt x="747" y="2199"/>
                    <a:pt x="767" y="2197"/>
                  </a:cubicBezTo>
                  <a:cubicBezTo>
                    <a:pt x="1133" y="2179"/>
                    <a:pt x="1419" y="1867"/>
                    <a:pt x="1419" y="1492"/>
                  </a:cubicBezTo>
                  <a:lnTo>
                    <a:pt x="1419" y="707"/>
                  </a:lnTo>
                  <a:cubicBezTo>
                    <a:pt x="1419" y="332"/>
                    <a:pt x="1133" y="29"/>
                    <a:pt x="767" y="2"/>
                  </a:cubicBezTo>
                  <a:cubicBezTo>
                    <a:pt x="752" y="1"/>
                    <a:pt x="736" y="1"/>
                    <a:pt x="7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2" name="Google Shape;3292;p78"/>
            <p:cNvSpPr/>
            <p:nvPr/>
          </p:nvSpPr>
          <p:spPr>
            <a:xfrm>
              <a:off x="4674775" y="3144450"/>
              <a:ext cx="35475" cy="60650"/>
            </a:xfrm>
            <a:custGeom>
              <a:avLst/>
              <a:gdLst/>
              <a:ahLst/>
              <a:cxnLst/>
              <a:rect l="l" t="t" r="r" b="b"/>
              <a:pathLst>
                <a:path w="1419" h="2426" extrusionOk="0">
                  <a:moveTo>
                    <a:pt x="708" y="0"/>
                  </a:moveTo>
                  <a:cubicBezTo>
                    <a:pt x="495" y="0"/>
                    <a:pt x="261" y="94"/>
                    <a:pt x="45" y="320"/>
                  </a:cubicBezTo>
                  <a:cubicBezTo>
                    <a:pt x="18" y="346"/>
                    <a:pt x="0" y="409"/>
                    <a:pt x="0" y="444"/>
                  </a:cubicBezTo>
                  <a:lnTo>
                    <a:pt x="0" y="1479"/>
                  </a:lnTo>
                  <a:cubicBezTo>
                    <a:pt x="0" y="1863"/>
                    <a:pt x="286" y="2193"/>
                    <a:pt x="669" y="2211"/>
                  </a:cubicBezTo>
                  <a:cubicBezTo>
                    <a:pt x="741" y="2211"/>
                    <a:pt x="812" y="2202"/>
                    <a:pt x="875" y="2193"/>
                  </a:cubicBezTo>
                  <a:cubicBezTo>
                    <a:pt x="892" y="2322"/>
                    <a:pt x="1000" y="2425"/>
                    <a:pt x="1135" y="2425"/>
                  </a:cubicBezTo>
                  <a:cubicBezTo>
                    <a:pt x="1140" y="2425"/>
                    <a:pt x="1146" y="2425"/>
                    <a:pt x="1151" y="2425"/>
                  </a:cubicBezTo>
                  <a:cubicBezTo>
                    <a:pt x="1303" y="2425"/>
                    <a:pt x="1419" y="2291"/>
                    <a:pt x="1419" y="2148"/>
                  </a:cubicBezTo>
                  <a:lnTo>
                    <a:pt x="1419" y="1444"/>
                  </a:lnTo>
                  <a:cubicBezTo>
                    <a:pt x="1419" y="1390"/>
                    <a:pt x="1392" y="1337"/>
                    <a:pt x="1347" y="1301"/>
                  </a:cubicBezTo>
                  <a:cubicBezTo>
                    <a:pt x="1281" y="1250"/>
                    <a:pt x="1213" y="1228"/>
                    <a:pt x="1149" y="1228"/>
                  </a:cubicBezTo>
                  <a:cubicBezTo>
                    <a:pt x="990" y="1228"/>
                    <a:pt x="862" y="1365"/>
                    <a:pt x="875" y="1524"/>
                  </a:cubicBezTo>
                  <a:cubicBezTo>
                    <a:pt x="884" y="1560"/>
                    <a:pt x="866" y="1595"/>
                    <a:pt x="839" y="1613"/>
                  </a:cubicBezTo>
                  <a:cubicBezTo>
                    <a:pt x="795" y="1649"/>
                    <a:pt x="749" y="1665"/>
                    <a:pt x="708" y="1665"/>
                  </a:cubicBezTo>
                  <a:cubicBezTo>
                    <a:pt x="617" y="1665"/>
                    <a:pt x="545" y="1589"/>
                    <a:pt x="545" y="1497"/>
                  </a:cubicBezTo>
                  <a:lnTo>
                    <a:pt x="545" y="650"/>
                  </a:lnTo>
                  <a:cubicBezTo>
                    <a:pt x="545" y="641"/>
                    <a:pt x="545" y="632"/>
                    <a:pt x="553" y="623"/>
                  </a:cubicBezTo>
                  <a:cubicBezTo>
                    <a:pt x="606" y="568"/>
                    <a:pt x="662" y="545"/>
                    <a:pt x="712" y="545"/>
                  </a:cubicBezTo>
                  <a:cubicBezTo>
                    <a:pt x="824" y="545"/>
                    <a:pt x="909" y="658"/>
                    <a:pt x="866" y="774"/>
                  </a:cubicBezTo>
                  <a:cubicBezTo>
                    <a:pt x="857" y="801"/>
                    <a:pt x="866" y="828"/>
                    <a:pt x="884" y="846"/>
                  </a:cubicBezTo>
                  <a:cubicBezTo>
                    <a:pt x="972" y="947"/>
                    <a:pt x="1067" y="989"/>
                    <a:pt x="1153" y="989"/>
                  </a:cubicBezTo>
                  <a:cubicBezTo>
                    <a:pt x="1301" y="989"/>
                    <a:pt x="1419" y="865"/>
                    <a:pt x="1419" y="712"/>
                  </a:cubicBezTo>
                  <a:cubicBezTo>
                    <a:pt x="1419" y="319"/>
                    <a:pt x="1100" y="0"/>
                    <a:pt x="7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3" name="Google Shape;3293;p78"/>
            <p:cNvSpPr/>
            <p:nvPr/>
          </p:nvSpPr>
          <p:spPr>
            <a:xfrm>
              <a:off x="4631725" y="3144175"/>
              <a:ext cx="36825" cy="55425"/>
            </a:xfrm>
            <a:custGeom>
              <a:avLst/>
              <a:gdLst/>
              <a:ahLst/>
              <a:cxnLst/>
              <a:rect l="l" t="t" r="r" b="b"/>
              <a:pathLst>
                <a:path w="1473" h="2217" extrusionOk="0">
                  <a:moveTo>
                    <a:pt x="696" y="545"/>
                  </a:moveTo>
                  <a:cubicBezTo>
                    <a:pt x="786" y="545"/>
                    <a:pt x="866" y="607"/>
                    <a:pt x="884" y="687"/>
                  </a:cubicBezTo>
                  <a:cubicBezTo>
                    <a:pt x="911" y="803"/>
                    <a:pt x="821" y="910"/>
                    <a:pt x="705" y="910"/>
                  </a:cubicBezTo>
                  <a:lnTo>
                    <a:pt x="545" y="910"/>
                  </a:lnTo>
                  <a:lnTo>
                    <a:pt x="545" y="545"/>
                  </a:lnTo>
                  <a:close/>
                  <a:moveTo>
                    <a:pt x="268" y="0"/>
                  </a:moveTo>
                  <a:cubicBezTo>
                    <a:pt x="117" y="0"/>
                    <a:pt x="1" y="125"/>
                    <a:pt x="1" y="277"/>
                  </a:cubicBezTo>
                  <a:lnTo>
                    <a:pt x="1" y="1936"/>
                  </a:lnTo>
                  <a:cubicBezTo>
                    <a:pt x="1" y="2070"/>
                    <a:pt x="99" y="2195"/>
                    <a:pt x="233" y="2213"/>
                  </a:cubicBezTo>
                  <a:cubicBezTo>
                    <a:pt x="247" y="2215"/>
                    <a:pt x="262" y="2216"/>
                    <a:pt x="276" y="2216"/>
                  </a:cubicBezTo>
                  <a:cubicBezTo>
                    <a:pt x="426" y="2216"/>
                    <a:pt x="545" y="2092"/>
                    <a:pt x="545" y="1945"/>
                  </a:cubicBezTo>
                  <a:lnTo>
                    <a:pt x="545" y="1455"/>
                  </a:lnTo>
                  <a:lnTo>
                    <a:pt x="554" y="1455"/>
                  </a:lnTo>
                  <a:lnTo>
                    <a:pt x="928" y="2079"/>
                  </a:lnTo>
                  <a:cubicBezTo>
                    <a:pt x="973" y="2168"/>
                    <a:pt x="1062" y="2213"/>
                    <a:pt x="1160" y="2213"/>
                  </a:cubicBezTo>
                  <a:cubicBezTo>
                    <a:pt x="1205" y="2213"/>
                    <a:pt x="1250" y="2204"/>
                    <a:pt x="1294" y="2177"/>
                  </a:cubicBezTo>
                  <a:cubicBezTo>
                    <a:pt x="1428" y="2097"/>
                    <a:pt x="1473" y="1936"/>
                    <a:pt x="1392" y="1802"/>
                  </a:cubicBezTo>
                  <a:lnTo>
                    <a:pt x="1107" y="1330"/>
                  </a:lnTo>
                  <a:cubicBezTo>
                    <a:pt x="1321" y="1187"/>
                    <a:pt x="1455" y="928"/>
                    <a:pt x="1428" y="643"/>
                  </a:cubicBezTo>
                  <a:cubicBezTo>
                    <a:pt x="1383" y="277"/>
                    <a:pt x="1062" y="0"/>
                    <a:pt x="6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4" name="Google Shape;3294;p78"/>
            <p:cNvSpPr/>
            <p:nvPr/>
          </p:nvSpPr>
          <p:spPr>
            <a:xfrm>
              <a:off x="4567725" y="3184325"/>
              <a:ext cx="13625" cy="13625"/>
            </a:xfrm>
            <a:custGeom>
              <a:avLst/>
              <a:gdLst/>
              <a:ahLst/>
              <a:cxnLst/>
              <a:rect l="l" t="t" r="r" b="b"/>
              <a:pathLst>
                <a:path w="545" h="545" extrusionOk="0">
                  <a:moveTo>
                    <a:pt x="268" y="0"/>
                  </a:moveTo>
                  <a:cubicBezTo>
                    <a:pt x="125" y="0"/>
                    <a:pt x="0" y="125"/>
                    <a:pt x="0" y="268"/>
                  </a:cubicBezTo>
                  <a:cubicBezTo>
                    <a:pt x="0" y="420"/>
                    <a:pt x="125" y="544"/>
                    <a:pt x="268" y="544"/>
                  </a:cubicBezTo>
                  <a:cubicBezTo>
                    <a:pt x="420" y="544"/>
                    <a:pt x="544" y="420"/>
                    <a:pt x="544" y="268"/>
                  </a:cubicBezTo>
                  <a:cubicBezTo>
                    <a:pt x="544" y="125"/>
                    <a:pt x="420" y="0"/>
                    <a:pt x="2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3295" name="Google Shape;3295;p78"/>
          <p:cNvGrpSpPr/>
          <p:nvPr/>
        </p:nvGrpSpPr>
        <p:grpSpPr>
          <a:xfrm>
            <a:off x="1273530" y="2129511"/>
            <a:ext cx="461781" cy="346432"/>
            <a:chOff x="3962650" y="1894800"/>
            <a:chExt cx="386525" cy="289950"/>
          </a:xfrm>
        </p:grpSpPr>
        <p:sp>
          <p:nvSpPr>
            <p:cNvPr id="3296" name="Google Shape;3296;p78"/>
            <p:cNvSpPr/>
            <p:nvPr/>
          </p:nvSpPr>
          <p:spPr>
            <a:xfrm>
              <a:off x="3969350" y="1901700"/>
              <a:ext cx="373125" cy="276350"/>
            </a:xfrm>
            <a:custGeom>
              <a:avLst/>
              <a:gdLst/>
              <a:ahLst/>
              <a:cxnLst/>
              <a:rect l="l" t="t" r="r" b="b"/>
              <a:pathLst>
                <a:path w="14925" h="11054" extrusionOk="0">
                  <a:moveTo>
                    <a:pt x="0" y="1"/>
                  </a:moveTo>
                  <a:lnTo>
                    <a:pt x="0" y="11054"/>
                  </a:lnTo>
                  <a:lnTo>
                    <a:pt x="14925" y="11054"/>
                  </a:lnTo>
                  <a:lnTo>
                    <a:pt x="149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7" name="Google Shape;3297;p78"/>
            <p:cNvSpPr/>
            <p:nvPr/>
          </p:nvSpPr>
          <p:spPr>
            <a:xfrm>
              <a:off x="4110750" y="1901700"/>
              <a:ext cx="231725" cy="276350"/>
            </a:xfrm>
            <a:custGeom>
              <a:avLst/>
              <a:gdLst/>
              <a:ahLst/>
              <a:cxnLst/>
              <a:rect l="l" t="t" r="r" b="b"/>
              <a:pathLst>
                <a:path w="9269" h="11054" extrusionOk="0">
                  <a:moveTo>
                    <a:pt x="3096" y="1"/>
                  </a:moveTo>
                  <a:lnTo>
                    <a:pt x="0" y="11054"/>
                  </a:lnTo>
                  <a:lnTo>
                    <a:pt x="9269" y="11054"/>
                  </a:lnTo>
                  <a:lnTo>
                    <a:pt x="92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8" name="Google Shape;3298;p78"/>
            <p:cNvSpPr/>
            <p:nvPr/>
          </p:nvSpPr>
          <p:spPr>
            <a:xfrm>
              <a:off x="3969350" y="1901700"/>
              <a:ext cx="373125" cy="41500"/>
            </a:xfrm>
            <a:custGeom>
              <a:avLst/>
              <a:gdLst/>
              <a:ahLst/>
              <a:cxnLst/>
              <a:rect l="l" t="t" r="r" b="b"/>
              <a:pathLst>
                <a:path w="14925" h="1660" extrusionOk="0">
                  <a:moveTo>
                    <a:pt x="0" y="1"/>
                  </a:moveTo>
                  <a:lnTo>
                    <a:pt x="0" y="1660"/>
                  </a:lnTo>
                  <a:lnTo>
                    <a:pt x="14925" y="1660"/>
                  </a:lnTo>
                  <a:lnTo>
                    <a:pt x="149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9" name="Google Shape;3299;p78"/>
            <p:cNvSpPr/>
            <p:nvPr/>
          </p:nvSpPr>
          <p:spPr>
            <a:xfrm>
              <a:off x="4177200" y="1901700"/>
              <a:ext cx="165275" cy="41500"/>
            </a:xfrm>
            <a:custGeom>
              <a:avLst/>
              <a:gdLst/>
              <a:ahLst/>
              <a:cxnLst/>
              <a:rect l="l" t="t" r="r" b="b"/>
              <a:pathLst>
                <a:path w="6611" h="1660" extrusionOk="0">
                  <a:moveTo>
                    <a:pt x="464" y="1"/>
                  </a:moveTo>
                  <a:lnTo>
                    <a:pt x="1" y="1660"/>
                  </a:lnTo>
                  <a:lnTo>
                    <a:pt x="6611" y="1660"/>
                  </a:lnTo>
                  <a:lnTo>
                    <a:pt x="66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0" name="Google Shape;3300;p78"/>
            <p:cNvSpPr/>
            <p:nvPr/>
          </p:nvSpPr>
          <p:spPr>
            <a:xfrm>
              <a:off x="3998775" y="1971075"/>
              <a:ext cx="74975" cy="179100"/>
            </a:xfrm>
            <a:custGeom>
              <a:avLst/>
              <a:gdLst/>
              <a:ahLst/>
              <a:cxnLst/>
              <a:rect l="l" t="t" r="r" b="b"/>
              <a:pathLst>
                <a:path w="2999" h="7164" extrusionOk="0">
                  <a:moveTo>
                    <a:pt x="1" y="0"/>
                  </a:moveTo>
                  <a:lnTo>
                    <a:pt x="1" y="7164"/>
                  </a:lnTo>
                  <a:lnTo>
                    <a:pt x="2998" y="7164"/>
                  </a:lnTo>
                  <a:lnTo>
                    <a:pt x="29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1" name="Google Shape;3301;p78"/>
            <p:cNvSpPr/>
            <p:nvPr/>
          </p:nvSpPr>
          <p:spPr>
            <a:xfrm>
              <a:off x="4236075" y="1971075"/>
              <a:ext cx="74750" cy="179100"/>
            </a:xfrm>
            <a:custGeom>
              <a:avLst/>
              <a:gdLst/>
              <a:ahLst/>
              <a:cxnLst/>
              <a:rect l="l" t="t" r="r" b="b"/>
              <a:pathLst>
                <a:path w="2990" h="7164" extrusionOk="0">
                  <a:moveTo>
                    <a:pt x="1" y="0"/>
                  </a:moveTo>
                  <a:lnTo>
                    <a:pt x="1" y="7164"/>
                  </a:lnTo>
                  <a:lnTo>
                    <a:pt x="2989" y="7164"/>
                  </a:lnTo>
                  <a:lnTo>
                    <a:pt x="2989"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2" name="Google Shape;3302;p78"/>
            <p:cNvSpPr/>
            <p:nvPr/>
          </p:nvSpPr>
          <p:spPr>
            <a:xfrm>
              <a:off x="4100925" y="1997600"/>
              <a:ext cx="107975" cy="126925"/>
            </a:xfrm>
            <a:custGeom>
              <a:avLst/>
              <a:gdLst/>
              <a:ahLst/>
              <a:cxnLst/>
              <a:rect l="l" t="t" r="r" b="b"/>
              <a:pathLst>
                <a:path w="4319" h="5077" extrusionOk="0">
                  <a:moveTo>
                    <a:pt x="1" y="1"/>
                  </a:moveTo>
                  <a:lnTo>
                    <a:pt x="1" y="5077"/>
                  </a:lnTo>
                  <a:lnTo>
                    <a:pt x="4318" y="5077"/>
                  </a:lnTo>
                  <a:lnTo>
                    <a:pt x="43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3" name="Google Shape;3303;p78"/>
            <p:cNvSpPr/>
            <p:nvPr/>
          </p:nvSpPr>
          <p:spPr>
            <a:xfrm>
              <a:off x="4126125" y="1997600"/>
              <a:ext cx="82775" cy="126925"/>
            </a:xfrm>
            <a:custGeom>
              <a:avLst/>
              <a:gdLst/>
              <a:ahLst/>
              <a:cxnLst/>
              <a:rect l="l" t="t" r="r" b="b"/>
              <a:pathLst>
                <a:path w="3311" h="5077" extrusionOk="0">
                  <a:moveTo>
                    <a:pt x="1419" y="1"/>
                  </a:moveTo>
                  <a:lnTo>
                    <a:pt x="1" y="5077"/>
                  </a:lnTo>
                  <a:lnTo>
                    <a:pt x="3310" y="5077"/>
                  </a:lnTo>
                  <a:lnTo>
                    <a:pt x="33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4" name="Google Shape;3304;p78"/>
            <p:cNvSpPr/>
            <p:nvPr/>
          </p:nvSpPr>
          <p:spPr>
            <a:xfrm>
              <a:off x="4236075" y="1971075"/>
              <a:ext cx="74750" cy="179100"/>
            </a:xfrm>
            <a:custGeom>
              <a:avLst/>
              <a:gdLst/>
              <a:ahLst/>
              <a:cxnLst/>
              <a:rect l="l" t="t" r="r" b="b"/>
              <a:pathLst>
                <a:path w="2990" h="7164" extrusionOk="0">
                  <a:moveTo>
                    <a:pt x="1" y="0"/>
                  </a:moveTo>
                  <a:lnTo>
                    <a:pt x="1" y="7164"/>
                  </a:lnTo>
                  <a:lnTo>
                    <a:pt x="2989" y="7164"/>
                  </a:lnTo>
                  <a:lnTo>
                    <a:pt x="29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5" name="Google Shape;3305;p78"/>
            <p:cNvSpPr/>
            <p:nvPr/>
          </p:nvSpPr>
          <p:spPr>
            <a:xfrm>
              <a:off x="4131700" y="2033950"/>
              <a:ext cx="46425" cy="53325"/>
            </a:xfrm>
            <a:custGeom>
              <a:avLst/>
              <a:gdLst/>
              <a:ahLst/>
              <a:cxnLst/>
              <a:rect l="l" t="t" r="r" b="b"/>
              <a:pathLst>
                <a:path w="1857" h="2133" extrusionOk="0">
                  <a:moveTo>
                    <a:pt x="1" y="1"/>
                  </a:moveTo>
                  <a:lnTo>
                    <a:pt x="1" y="2133"/>
                  </a:lnTo>
                  <a:lnTo>
                    <a:pt x="1856" y="107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6" name="Google Shape;3306;p78"/>
            <p:cNvSpPr/>
            <p:nvPr/>
          </p:nvSpPr>
          <p:spPr>
            <a:xfrm>
              <a:off x="3962650" y="1894800"/>
              <a:ext cx="386525" cy="289950"/>
            </a:xfrm>
            <a:custGeom>
              <a:avLst/>
              <a:gdLst/>
              <a:ahLst/>
              <a:cxnLst/>
              <a:rect l="l" t="t" r="r" b="b"/>
              <a:pathLst>
                <a:path w="15461" h="11598" extrusionOk="0">
                  <a:moveTo>
                    <a:pt x="268" y="0"/>
                  </a:moveTo>
                  <a:cubicBezTo>
                    <a:pt x="125" y="0"/>
                    <a:pt x="0" y="125"/>
                    <a:pt x="0" y="277"/>
                  </a:cubicBezTo>
                  <a:lnTo>
                    <a:pt x="0" y="3488"/>
                  </a:lnTo>
                  <a:cubicBezTo>
                    <a:pt x="0" y="3622"/>
                    <a:pt x="99" y="3747"/>
                    <a:pt x="232" y="3765"/>
                  </a:cubicBezTo>
                  <a:cubicBezTo>
                    <a:pt x="247" y="3767"/>
                    <a:pt x="262" y="3768"/>
                    <a:pt x="276" y="3768"/>
                  </a:cubicBezTo>
                  <a:cubicBezTo>
                    <a:pt x="426" y="3768"/>
                    <a:pt x="545" y="3644"/>
                    <a:pt x="545" y="3497"/>
                  </a:cubicBezTo>
                  <a:lnTo>
                    <a:pt x="545" y="544"/>
                  </a:lnTo>
                  <a:lnTo>
                    <a:pt x="14916" y="544"/>
                  </a:lnTo>
                  <a:lnTo>
                    <a:pt x="14916" y="11053"/>
                  </a:lnTo>
                  <a:lnTo>
                    <a:pt x="14337" y="11053"/>
                  </a:lnTo>
                  <a:cubicBezTo>
                    <a:pt x="14194" y="11053"/>
                    <a:pt x="14078" y="11151"/>
                    <a:pt x="14060" y="11285"/>
                  </a:cubicBezTo>
                  <a:cubicBezTo>
                    <a:pt x="14033" y="11455"/>
                    <a:pt x="14158" y="11597"/>
                    <a:pt x="14328" y="11597"/>
                  </a:cubicBezTo>
                  <a:lnTo>
                    <a:pt x="15193" y="11597"/>
                  </a:lnTo>
                  <a:cubicBezTo>
                    <a:pt x="15345" y="11597"/>
                    <a:pt x="15461" y="11481"/>
                    <a:pt x="15461" y="11330"/>
                  </a:cubicBezTo>
                  <a:lnTo>
                    <a:pt x="15461" y="277"/>
                  </a:lnTo>
                  <a:cubicBezTo>
                    <a:pt x="15461" y="125"/>
                    <a:pt x="15345" y="0"/>
                    <a:pt x="151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7" name="Google Shape;3307;p78"/>
            <p:cNvSpPr/>
            <p:nvPr/>
          </p:nvSpPr>
          <p:spPr>
            <a:xfrm>
              <a:off x="3962650" y="2000850"/>
              <a:ext cx="341925" cy="183900"/>
            </a:xfrm>
            <a:custGeom>
              <a:avLst/>
              <a:gdLst/>
              <a:ahLst/>
              <a:cxnLst/>
              <a:rect l="l" t="t" r="r" b="b"/>
              <a:pathLst>
                <a:path w="13677" h="7356" extrusionOk="0">
                  <a:moveTo>
                    <a:pt x="269" y="1"/>
                  </a:moveTo>
                  <a:cubicBezTo>
                    <a:pt x="120" y="1"/>
                    <a:pt x="0" y="125"/>
                    <a:pt x="0" y="272"/>
                  </a:cubicBezTo>
                  <a:lnTo>
                    <a:pt x="0" y="7088"/>
                  </a:lnTo>
                  <a:cubicBezTo>
                    <a:pt x="0" y="7239"/>
                    <a:pt x="125" y="7355"/>
                    <a:pt x="268" y="7355"/>
                  </a:cubicBezTo>
                  <a:lnTo>
                    <a:pt x="13382" y="7355"/>
                  </a:lnTo>
                  <a:cubicBezTo>
                    <a:pt x="13543" y="7355"/>
                    <a:pt x="13676" y="7213"/>
                    <a:pt x="13650" y="7043"/>
                  </a:cubicBezTo>
                  <a:cubicBezTo>
                    <a:pt x="13632" y="6909"/>
                    <a:pt x="13507" y="6811"/>
                    <a:pt x="13373" y="6811"/>
                  </a:cubicBezTo>
                  <a:lnTo>
                    <a:pt x="545" y="6811"/>
                  </a:lnTo>
                  <a:lnTo>
                    <a:pt x="545" y="281"/>
                  </a:lnTo>
                  <a:cubicBezTo>
                    <a:pt x="545" y="147"/>
                    <a:pt x="447" y="22"/>
                    <a:pt x="313" y="4"/>
                  </a:cubicBezTo>
                  <a:cubicBezTo>
                    <a:pt x="298" y="2"/>
                    <a:pt x="284" y="1"/>
                    <a:pt x="2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8" name="Google Shape;3308;p78"/>
            <p:cNvSpPr/>
            <p:nvPr/>
          </p:nvSpPr>
          <p:spPr>
            <a:xfrm>
              <a:off x="3985625" y="1916650"/>
              <a:ext cx="13625" cy="13625"/>
            </a:xfrm>
            <a:custGeom>
              <a:avLst/>
              <a:gdLst/>
              <a:ahLst/>
              <a:cxnLst/>
              <a:rect l="l" t="t" r="r" b="b"/>
              <a:pathLst>
                <a:path w="545" h="545" extrusionOk="0">
                  <a:moveTo>
                    <a:pt x="268" y="0"/>
                  </a:moveTo>
                  <a:cubicBezTo>
                    <a:pt x="116" y="0"/>
                    <a:pt x="0" y="116"/>
                    <a:pt x="0" y="268"/>
                  </a:cubicBezTo>
                  <a:cubicBezTo>
                    <a:pt x="0" y="420"/>
                    <a:pt x="116" y="544"/>
                    <a:pt x="268" y="544"/>
                  </a:cubicBezTo>
                  <a:cubicBezTo>
                    <a:pt x="420" y="544"/>
                    <a:pt x="545" y="420"/>
                    <a:pt x="545" y="268"/>
                  </a:cubicBezTo>
                  <a:cubicBezTo>
                    <a:pt x="545" y="116"/>
                    <a:pt x="420"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9" name="Google Shape;3309;p78"/>
            <p:cNvSpPr/>
            <p:nvPr/>
          </p:nvSpPr>
          <p:spPr>
            <a:xfrm>
              <a:off x="4029550" y="1916650"/>
              <a:ext cx="13425" cy="13625"/>
            </a:xfrm>
            <a:custGeom>
              <a:avLst/>
              <a:gdLst/>
              <a:ahLst/>
              <a:cxnLst/>
              <a:rect l="l" t="t" r="r" b="b"/>
              <a:pathLst>
                <a:path w="537" h="545" extrusionOk="0">
                  <a:moveTo>
                    <a:pt x="268" y="0"/>
                  </a:moveTo>
                  <a:cubicBezTo>
                    <a:pt x="117" y="0"/>
                    <a:pt x="1" y="116"/>
                    <a:pt x="1" y="268"/>
                  </a:cubicBezTo>
                  <a:cubicBezTo>
                    <a:pt x="1" y="420"/>
                    <a:pt x="117" y="544"/>
                    <a:pt x="268" y="544"/>
                  </a:cubicBezTo>
                  <a:cubicBezTo>
                    <a:pt x="420" y="544"/>
                    <a:pt x="536" y="420"/>
                    <a:pt x="536" y="268"/>
                  </a:cubicBezTo>
                  <a:cubicBezTo>
                    <a:pt x="536" y="116"/>
                    <a:pt x="420"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0" name="Google Shape;3310;p78"/>
            <p:cNvSpPr/>
            <p:nvPr/>
          </p:nvSpPr>
          <p:spPr>
            <a:xfrm>
              <a:off x="4007475" y="1916650"/>
              <a:ext cx="13625" cy="13625"/>
            </a:xfrm>
            <a:custGeom>
              <a:avLst/>
              <a:gdLst/>
              <a:ahLst/>
              <a:cxnLst/>
              <a:rect l="l" t="t" r="r" b="b"/>
              <a:pathLst>
                <a:path w="545" h="545" extrusionOk="0">
                  <a:moveTo>
                    <a:pt x="277" y="0"/>
                  </a:moveTo>
                  <a:cubicBezTo>
                    <a:pt x="125" y="0"/>
                    <a:pt x="1" y="116"/>
                    <a:pt x="1" y="268"/>
                  </a:cubicBezTo>
                  <a:cubicBezTo>
                    <a:pt x="1" y="420"/>
                    <a:pt x="125" y="544"/>
                    <a:pt x="277" y="544"/>
                  </a:cubicBezTo>
                  <a:cubicBezTo>
                    <a:pt x="420" y="544"/>
                    <a:pt x="545" y="420"/>
                    <a:pt x="545" y="268"/>
                  </a:cubicBezTo>
                  <a:cubicBezTo>
                    <a:pt x="545" y="116"/>
                    <a:pt x="420"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1" name="Google Shape;3311;p78"/>
            <p:cNvSpPr/>
            <p:nvPr/>
          </p:nvSpPr>
          <p:spPr>
            <a:xfrm>
              <a:off x="4093125" y="2143250"/>
              <a:ext cx="122900" cy="13625"/>
            </a:xfrm>
            <a:custGeom>
              <a:avLst/>
              <a:gdLst/>
              <a:ahLst/>
              <a:cxnLst/>
              <a:rect l="l" t="t" r="r" b="b"/>
              <a:pathLst>
                <a:path w="4916" h="545" extrusionOk="0">
                  <a:moveTo>
                    <a:pt x="295" y="0"/>
                  </a:moveTo>
                  <a:cubicBezTo>
                    <a:pt x="161" y="0"/>
                    <a:pt x="45" y="98"/>
                    <a:pt x="18" y="232"/>
                  </a:cubicBezTo>
                  <a:cubicBezTo>
                    <a:pt x="0" y="401"/>
                    <a:pt x="125" y="544"/>
                    <a:pt x="295" y="544"/>
                  </a:cubicBezTo>
                  <a:lnTo>
                    <a:pt x="4612" y="544"/>
                  </a:lnTo>
                  <a:cubicBezTo>
                    <a:pt x="4755" y="544"/>
                    <a:pt x="4871" y="446"/>
                    <a:pt x="4898" y="312"/>
                  </a:cubicBezTo>
                  <a:cubicBezTo>
                    <a:pt x="4916" y="143"/>
                    <a:pt x="4791" y="0"/>
                    <a:pt x="46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2" name="Google Shape;3312;p78"/>
            <p:cNvSpPr/>
            <p:nvPr/>
          </p:nvSpPr>
          <p:spPr>
            <a:xfrm>
              <a:off x="4093125" y="1964375"/>
              <a:ext cx="122900" cy="13625"/>
            </a:xfrm>
            <a:custGeom>
              <a:avLst/>
              <a:gdLst/>
              <a:ahLst/>
              <a:cxnLst/>
              <a:rect l="l" t="t" r="r" b="b"/>
              <a:pathLst>
                <a:path w="4916" h="545" extrusionOk="0">
                  <a:moveTo>
                    <a:pt x="295" y="0"/>
                  </a:moveTo>
                  <a:cubicBezTo>
                    <a:pt x="161" y="0"/>
                    <a:pt x="45" y="99"/>
                    <a:pt x="18" y="232"/>
                  </a:cubicBezTo>
                  <a:cubicBezTo>
                    <a:pt x="0" y="402"/>
                    <a:pt x="125" y="545"/>
                    <a:pt x="295" y="545"/>
                  </a:cubicBezTo>
                  <a:lnTo>
                    <a:pt x="4612" y="545"/>
                  </a:lnTo>
                  <a:cubicBezTo>
                    <a:pt x="4755" y="545"/>
                    <a:pt x="4871" y="446"/>
                    <a:pt x="4898" y="313"/>
                  </a:cubicBezTo>
                  <a:cubicBezTo>
                    <a:pt x="4916" y="143"/>
                    <a:pt x="4791" y="0"/>
                    <a:pt x="46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3313" name="Google Shape;3313;p78"/>
          <p:cNvGrpSpPr/>
          <p:nvPr/>
        </p:nvGrpSpPr>
        <p:grpSpPr>
          <a:xfrm>
            <a:off x="2804602" y="3842615"/>
            <a:ext cx="461781" cy="346403"/>
            <a:chOff x="2394325" y="2969100"/>
            <a:chExt cx="386525" cy="289950"/>
          </a:xfrm>
        </p:grpSpPr>
        <p:sp>
          <p:nvSpPr>
            <p:cNvPr id="3314" name="Google Shape;3314;p78"/>
            <p:cNvSpPr/>
            <p:nvPr/>
          </p:nvSpPr>
          <p:spPr>
            <a:xfrm>
              <a:off x="2401025" y="2975800"/>
              <a:ext cx="372925" cy="276575"/>
            </a:xfrm>
            <a:custGeom>
              <a:avLst/>
              <a:gdLst/>
              <a:ahLst/>
              <a:cxnLst/>
              <a:rect l="l" t="t" r="r" b="b"/>
              <a:pathLst>
                <a:path w="14917" h="11063" extrusionOk="0">
                  <a:moveTo>
                    <a:pt x="0" y="0"/>
                  </a:moveTo>
                  <a:lnTo>
                    <a:pt x="0" y="11062"/>
                  </a:lnTo>
                  <a:lnTo>
                    <a:pt x="14916" y="11062"/>
                  </a:lnTo>
                  <a:lnTo>
                    <a:pt x="149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5" name="Google Shape;3315;p78"/>
            <p:cNvSpPr/>
            <p:nvPr/>
          </p:nvSpPr>
          <p:spPr>
            <a:xfrm>
              <a:off x="2542425" y="2975800"/>
              <a:ext cx="231525" cy="276575"/>
            </a:xfrm>
            <a:custGeom>
              <a:avLst/>
              <a:gdLst/>
              <a:ahLst/>
              <a:cxnLst/>
              <a:rect l="l" t="t" r="r" b="b"/>
              <a:pathLst>
                <a:path w="9261" h="11063" extrusionOk="0">
                  <a:moveTo>
                    <a:pt x="3096" y="0"/>
                  </a:moveTo>
                  <a:lnTo>
                    <a:pt x="0" y="11062"/>
                  </a:lnTo>
                  <a:lnTo>
                    <a:pt x="9260" y="11062"/>
                  </a:lnTo>
                  <a:lnTo>
                    <a:pt x="92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6" name="Google Shape;3316;p78"/>
            <p:cNvSpPr/>
            <p:nvPr/>
          </p:nvSpPr>
          <p:spPr>
            <a:xfrm>
              <a:off x="2401025" y="2975800"/>
              <a:ext cx="372925" cy="41725"/>
            </a:xfrm>
            <a:custGeom>
              <a:avLst/>
              <a:gdLst/>
              <a:ahLst/>
              <a:cxnLst/>
              <a:rect l="l" t="t" r="r" b="b"/>
              <a:pathLst>
                <a:path w="14917" h="1669" extrusionOk="0">
                  <a:moveTo>
                    <a:pt x="0" y="0"/>
                  </a:moveTo>
                  <a:lnTo>
                    <a:pt x="0" y="1668"/>
                  </a:lnTo>
                  <a:lnTo>
                    <a:pt x="14916" y="1668"/>
                  </a:lnTo>
                  <a:lnTo>
                    <a:pt x="149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7" name="Google Shape;3317;p78"/>
            <p:cNvSpPr/>
            <p:nvPr/>
          </p:nvSpPr>
          <p:spPr>
            <a:xfrm>
              <a:off x="2608650" y="2975800"/>
              <a:ext cx="165300" cy="41725"/>
            </a:xfrm>
            <a:custGeom>
              <a:avLst/>
              <a:gdLst/>
              <a:ahLst/>
              <a:cxnLst/>
              <a:rect l="l" t="t" r="r" b="b"/>
              <a:pathLst>
                <a:path w="6612" h="1669" extrusionOk="0">
                  <a:moveTo>
                    <a:pt x="465" y="0"/>
                  </a:moveTo>
                  <a:lnTo>
                    <a:pt x="1" y="1668"/>
                  </a:lnTo>
                  <a:lnTo>
                    <a:pt x="6611" y="1668"/>
                  </a:lnTo>
                  <a:lnTo>
                    <a:pt x="6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8" name="Google Shape;3318;p78"/>
            <p:cNvSpPr/>
            <p:nvPr/>
          </p:nvSpPr>
          <p:spPr>
            <a:xfrm>
              <a:off x="2436925" y="3040925"/>
              <a:ext cx="109975" cy="109975"/>
            </a:xfrm>
            <a:custGeom>
              <a:avLst/>
              <a:gdLst/>
              <a:ahLst/>
              <a:cxnLst/>
              <a:rect l="l" t="t" r="r" b="b"/>
              <a:pathLst>
                <a:path w="4399" h="4399" extrusionOk="0">
                  <a:moveTo>
                    <a:pt x="2204" y="0"/>
                  </a:moveTo>
                  <a:cubicBezTo>
                    <a:pt x="991" y="0"/>
                    <a:pt x="1" y="981"/>
                    <a:pt x="1" y="2195"/>
                  </a:cubicBezTo>
                  <a:cubicBezTo>
                    <a:pt x="1" y="3408"/>
                    <a:pt x="991" y="4398"/>
                    <a:pt x="2204" y="4398"/>
                  </a:cubicBezTo>
                  <a:cubicBezTo>
                    <a:pt x="3417" y="4398"/>
                    <a:pt x="4399" y="3408"/>
                    <a:pt x="4399" y="2195"/>
                  </a:cubicBezTo>
                  <a:cubicBezTo>
                    <a:pt x="4399" y="981"/>
                    <a:pt x="3417" y="0"/>
                    <a:pt x="2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9" name="Google Shape;3319;p78"/>
            <p:cNvSpPr/>
            <p:nvPr/>
          </p:nvSpPr>
          <p:spPr>
            <a:xfrm>
              <a:off x="2471500" y="3066125"/>
              <a:ext cx="40825" cy="40825"/>
            </a:xfrm>
            <a:custGeom>
              <a:avLst/>
              <a:gdLst/>
              <a:ahLst/>
              <a:cxnLst/>
              <a:rect l="l" t="t" r="r" b="b"/>
              <a:pathLst>
                <a:path w="1633" h="1633" extrusionOk="0">
                  <a:moveTo>
                    <a:pt x="821" y="0"/>
                  </a:moveTo>
                  <a:cubicBezTo>
                    <a:pt x="366" y="0"/>
                    <a:pt x="0" y="366"/>
                    <a:pt x="0" y="821"/>
                  </a:cubicBezTo>
                  <a:cubicBezTo>
                    <a:pt x="0" y="1267"/>
                    <a:pt x="366" y="1633"/>
                    <a:pt x="821" y="1633"/>
                  </a:cubicBezTo>
                  <a:cubicBezTo>
                    <a:pt x="1267" y="1633"/>
                    <a:pt x="1633" y="1267"/>
                    <a:pt x="1633" y="821"/>
                  </a:cubicBezTo>
                  <a:cubicBezTo>
                    <a:pt x="1633" y="366"/>
                    <a:pt x="1267" y="0"/>
                    <a:pt x="8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0" name="Google Shape;3320;p78"/>
            <p:cNvSpPr/>
            <p:nvPr/>
          </p:nvSpPr>
          <p:spPr>
            <a:xfrm>
              <a:off x="2394325" y="2969100"/>
              <a:ext cx="386525" cy="289950"/>
            </a:xfrm>
            <a:custGeom>
              <a:avLst/>
              <a:gdLst/>
              <a:ahLst/>
              <a:cxnLst/>
              <a:rect l="l" t="t" r="r" b="b"/>
              <a:pathLst>
                <a:path w="15461" h="11598" extrusionOk="0">
                  <a:moveTo>
                    <a:pt x="268" y="0"/>
                  </a:moveTo>
                  <a:cubicBezTo>
                    <a:pt x="117" y="0"/>
                    <a:pt x="1" y="125"/>
                    <a:pt x="1" y="268"/>
                  </a:cubicBezTo>
                  <a:lnTo>
                    <a:pt x="1" y="3489"/>
                  </a:lnTo>
                  <a:cubicBezTo>
                    <a:pt x="1" y="3622"/>
                    <a:pt x="90" y="3747"/>
                    <a:pt x="224" y="3765"/>
                  </a:cubicBezTo>
                  <a:cubicBezTo>
                    <a:pt x="235" y="3766"/>
                    <a:pt x="245" y="3767"/>
                    <a:pt x="256" y="3767"/>
                  </a:cubicBezTo>
                  <a:cubicBezTo>
                    <a:pt x="411" y="3767"/>
                    <a:pt x="536" y="3648"/>
                    <a:pt x="536" y="3497"/>
                  </a:cubicBezTo>
                  <a:lnTo>
                    <a:pt x="536" y="545"/>
                  </a:lnTo>
                  <a:lnTo>
                    <a:pt x="14917" y="545"/>
                  </a:lnTo>
                  <a:lnTo>
                    <a:pt x="14917" y="11054"/>
                  </a:lnTo>
                  <a:lnTo>
                    <a:pt x="14328" y="11054"/>
                  </a:lnTo>
                  <a:cubicBezTo>
                    <a:pt x="14194" y="11054"/>
                    <a:pt x="14069" y="11152"/>
                    <a:pt x="14051" y="11286"/>
                  </a:cubicBezTo>
                  <a:cubicBezTo>
                    <a:pt x="14025" y="11455"/>
                    <a:pt x="14158" y="11598"/>
                    <a:pt x="14319" y="11598"/>
                  </a:cubicBezTo>
                  <a:lnTo>
                    <a:pt x="15184" y="11598"/>
                  </a:lnTo>
                  <a:cubicBezTo>
                    <a:pt x="15336" y="11598"/>
                    <a:pt x="15461" y="11473"/>
                    <a:pt x="15461" y="11330"/>
                  </a:cubicBezTo>
                  <a:lnTo>
                    <a:pt x="15461" y="268"/>
                  </a:lnTo>
                  <a:cubicBezTo>
                    <a:pt x="15461" y="125"/>
                    <a:pt x="15336"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1" name="Google Shape;3321;p78"/>
            <p:cNvSpPr/>
            <p:nvPr/>
          </p:nvSpPr>
          <p:spPr>
            <a:xfrm>
              <a:off x="2394325" y="3075000"/>
              <a:ext cx="341700" cy="184050"/>
            </a:xfrm>
            <a:custGeom>
              <a:avLst/>
              <a:gdLst/>
              <a:ahLst/>
              <a:cxnLst/>
              <a:rect l="l" t="t" r="r" b="b"/>
              <a:pathLst>
                <a:path w="13668" h="7362" extrusionOk="0">
                  <a:moveTo>
                    <a:pt x="281" y="0"/>
                  </a:moveTo>
                  <a:cubicBezTo>
                    <a:pt x="126" y="0"/>
                    <a:pt x="1" y="120"/>
                    <a:pt x="1" y="278"/>
                  </a:cubicBezTo>
                  <a:lnTo>
                    <a:pt x="1" y="7094"/>
                  </a:lnTo>
                  <a:cubicBezTo>
                    <a:pt x="1" y="7237"/>
                    <a:pt x="117" y="7362"/>
                    <a:pt x="268" y="7362"/>
                  </a:cubicBezTo>
                  <a:lnTo>
                    <a:pt x="13373" y="7362"/>
                  </a:lnTo>
                  <a:cubicBezTo>
                    <a:pt x="13543" y="7362"/>
                    <a:pt x="13668" y="7219"/>
                    <a:pt x="13650" y="7050"/>
                  </a:cubicBezTo>
                  <a:cubicBezTo>
                    <a:pt x="13623" y="6916"/>
                    <a:pt x="13507" y="6818"/>
                    <a:pt x="13364" y="6818"/>
                  </a:cubicBezTo>
                  <a:lnTo>
                    <a:pt x="536" y="6818"/>
                  </a:lnTo>
                  <a:lnTo>
                    <a:pt x="536" y="287"/>
                  </a:lnTo>
                  <a:cubicBezTo>
                    <a:pt x="536" y="145"/>
                    <a:pt x="447" y="29"/>
                    <a:pt x="313" y="2"/>
                  </a:cubicBezTo>
                  <a:cubicBezTo>
                    <a:pt x="302" y="1"/>
                    <a:pt x="291" y="0"/>
                    <a:pt x="2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2" name="Google Shape;3322;p78"/>
            <p:cNvSpPr/>
            <p:nvPr/>
          </p:nvSpPr>
          <p:spPr>
            <a:xfrm>
              <a:off x="2417075" y="2990725"/>
              <a:ext cx="13625" cy="13625"/>
            </a:xfrm>
            <a:custGeom>
              <a:avLst/>
              <a:gdLst/>
              <a:ahLst/>
              <a:cxnLst/>
              <a:rect l="l" t="t" r="r" b="b"/>
              <a:pathLst>
                <a:path w="545" h="545" extrusionOk="0">
                  <a:moveTo>
                    <a:pt x="268" y="1"/>
                  </a:moveTo>
                  <a:cubicBezTo>
                    <a:pt x="117" y="1"/>
                    <a:pt x="1" y="126"/>
                    <a:pt x="1" y="277"/>
                  </a:cubicBezTo>
                  <a:cubicBezTo>
                    <a:pt x="1" y="429"/>
                    <a:pt x="117"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3" name="Google Shape;3323;p78"/>
            <p:cNvSpPr/>
            <p:nvPr/>
          </p:nvSpPr>
          <p:spPr>
            <a:xfrm>
              <a:off x="2461025" y="2990725"/>
              <a:ext cx="13625" cy="13625"/>
            </a:xfrm>
            <a:custGeom>
              <a:avLst/>
              <a:gdLst/>
              <a:ahLst/>
              <a:cxnLst/>
              <a:rect l="l" t="t" r="r" b="b"/>
              <a:pathLst>
                <a:path w="545" h="545" extrusionOk="0">
                  <a:moveTo>
                    <a:pt x="268" y="1"/>
                  </a:moveTo>
                  <a:cubicBezTo>
                    <a:pt x="116" y="1"/>
                    <a:pt x="0" y="126"/>
                    <a:pt x="0" y="277"/>
                  </a:cubicBezTo>
                  <a:cubicBezTo>
                    <a:pt x="0" y="429"/>
                    <a:pt x="116" y="545"/>
                    <a:pt x="268" y="545"/>
                  </a:cubicBezTo>
                  <a:cubicBezTo>
                    <a:pt x="419" y="545"/>
                    <a:pt x="544" y="429"/>
                    <a:pt x="544" y="277"/>
                  </a:cubicBezTo>
                  <a:cubicBezTo>
                    <a:pt x="544" y="126"/>
                    <a:pt x="419"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4" name="Google Shape;3324;p78"/>
            <p:cNvSpPr/>
            <p:nvPr/>
          </p:nvSpPr>
          <p:spPr>
            <a:xfrm>
              <a:off x="2438925" y="2990725"/>
              <a:ext cx="13650" cy="13625"/>
            </a:xfrm>
            <a:custGeom>
              <a:avLst/>
              <a:gdLst/>
              <a:ahLst/>
              <a:cxnLst/>
              <a:rect l="l" t="t" r="r" b="b"/>
              <a:pathLst>
                <a:path w="546" h="545" extrusionOk="0">
                  <a:moveTo>
                    <a:pt x="277" y="1"/>
                  </a:moveTo>
                  <a:cubicBezTo>
                    <a:pt x="126" y="1"/>
                    <a:pt x="1" y="126"/>
                    <a:pt x="1" y="277"/>
                  </a:cubicBezTo>
                  <a:cubicBezTo>
                    <a:pt x="1" y="429"/>
                    <a:pt x="126" y="545"/>
                    <a:pt x="277" y="545"/>
                  </a:cubicBezTo>
                  <a:cubicBezTo>
                    <a:pt x="420" y="545"/>
                    <a:pt x="545" y="429"/>
                    <a:pt x="545" y="277"/>
                  </a:cubicBezTo>
                  <a:cubicBezTo>
                    <a:pt x="545" y="126"/>
                    <a:pt x="420"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5" name="Google Shape;3325;p78"/>
            <p:cNvSpPr/>
            <p:nvPr/>
          </p:nvSpPr>
          <p:spPr>
            <a:xfrm>
              <a:off x="2464800" y="3059650"/>
              <a:ext cx="54450" cy="74725"/>
            </a:xfrm>
            <a:custGeom>
              <a:avLst/>
              <a:gdLst/>
              <a:ahLst/>
              <a:cxnLst/>
              <a:rect l="l" t="t" r="r" b="b"/>
              <a:pathLst>
                <a:path w="2178" h="2989" extrusionOk="0">
                  <a:moveTo>
                    <a:pt x="1089" y="545"/>
                  </a:moveTo>
                  <a:cubicBezTo>
                    <a:pt x="1383" y="545"/>
                    <a:pt x="1633" y="785"/>
                    <a:pt x="1633" y="1089"/>
                  </a:cubicBezTo>
                  <a:cubicBezTo>
                    <a:pt x="1633" y="1383"/>
                    <a:pt x="1383" y="1633"/>
                    <a:pt x="1089" y="1633"/>
                  </a:cubicBezTo>
                  <a:cubicBezTo>
                    <a:pt x="786" y="1633"/>
                    <a:pt x="545" y="1383"/>
                    <a:pt x="545" y="1089"/>
                  </a:cubicBezTo>
                  <a:cubicBezTo>
                    <a:pt x="545" y="785"/>
                    <a:pt x="786" y="545"/>
                    <a:pt x="1089" y="545"/>
                  </a:cubicBezTo>
                  <a:close/>
                  <a:moveTo>
                    <a:pt x="1089" y="0"/>
                  </a:moveTo>
                  <a:cubicBezTo>
                    <a:pt x="482" y="0"/>
                    <a:pt x="1" y="491"/>
                    <a:pt x="1" y="1089"/>
                  </a:cubicBezTo>
                  <a:cubicBezTo>
                    <a:pt x="1" y="1410"/>
                    <a:pt x="143" y="1704"/>
                    <a:pt x="366" y="1901"/>
                  </a:cubicBezTo>
                  <a:cubicBezTo>
                    <a:pt x="143" y="2106"/>
                    <a:pt x="1" y="2391"/>
                    <a:pt x="1" y="2721"/>
                  </a:cubicBezTo>
                  <a:cubicBezTo>
                    <a:pt x="1" y="2864"/>
                    <a:pt x="117" y="2989"/>
                    <a:pt x="268" y="2989"/>
                  </a:cubicBezTo>
                  <a:cubicBezTo>
                    <a:pt x="420" y="2989"/>
                    <a:pt x="545" y="2864"/>
                    <a:pt x="545" y="2721"/>
                  </a:cubicBezTo>
                  <a:cubicBezTo>
                    <a:pt x="545" y="2418"/>
                    <a:pt x="786" y="2177"/>
                    <a:pt x="1089" y="2177"/>
                  </a:cubicBezTo>
                  <a:cubicBezTo>
                    <a:pt x="1383" y="2177"/>
                    <a:pt x="1633" y="2418"/>
                    <a:pt x="1633" y="2721"/>
                  </a:cubicBezTo>
                  <a:cubicBezTo>
                    <a:pt x="1633" y="2864"/>
                    <a:pt x="1749" y="2989"/>
                    <a:pt x="1901" y="2989"/>
                  </a:cubicBezTo>
                  <a:cubicBezTo>
                    <a:pt x="2053" y="2989"/>
                    <a:pt x="2177" y="2864"/>
                    <a:pt x="2177" y="2721"/>
                  </a:cubicBezTo>
                  <a:cubicBezTo>
                    <a:pt x="2177" y="2391"/>
                    <a:pt x="2035" y="2106"/>
                    <a:pt x="1803" y="1901"/>
                  </a:cubicBezTo>
                  <a:cubicBezTo>
                    <a:pt x="2035" y="1704"/>
                    <a:pt x="2177" y="1410"/>
                    <a:pt x="2177" y="1089"/>
                  </a:cubicBezTo>
                  <a:cubicBezTo>
                    <a:pt x="2177" y="491"/>
                    <a:pt x="1687" y="0"/>
                    <a:pt x="10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6" name="Google Shape;3326;p78"/>
            <p:cNvSpPr/>
            <p:nvPr/>
          </p:nvSpPr>
          <p:spPr>
            <a:xfrm>
              <a:off x="2576775" y="3052950"/>
              <a:ext cx="44625" cy="13625"/>
            </a:xfrm>
            <a:custGeom>
              <a:avLst/>
              <a:gdLst/>
              <a:ahLst/>
              <a:cxnLst/>
              <a:rect l="l" t="t" r="r" b="b"/>
              <a:pathLst>
                <a:path w="1785" h="545" extrusionOk="0">
                  <a:moveTo>
                    <a:pt x="294" y="1"/>
                  </a:moveTo>
                  <a:cubicBezTo>
                    <a:pt x="134" y="1"/>
                    <a:pt x="0" y="143"/>
                    <a:pt x="27" y="313"/>
                  </a:cubicBezTo>
                  <a:cubicBezTo>
                    <a:pt x="45" y="447"/>
                    <a:pt x="170" y="545"/>
                    <a:pt x="303" y="545"/>
                  </a:cubicBezTo>
                  <a:lnTo>
                    <a:pt x="1481" y="545"/>
                  </a:lnTo>
                  <a:cubicBezTo>
                    <a:pt x="1615" y="545"/>
                    <a:pt x="1740" y="447"/>
                    <a:pt x="1758" y="313"/>
                  </a:cubicBezTo>
                  <a:cubicBezTo>
                    <a:pt x="1784" y="143"/>
                    <a:pt x="1650" y="1"/>
                    <a:pt x="14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7" name="Google Shape;3327;p78"/>
            <p:cNvSpPr/>
            <p:nvPr/>
          </p:nvSpPr>
          <p:spPr>
            <a:xfrm>
              <a:off x="2576775" y="3080175"/>
              <a:ext cx="168625" cy="13625"/>
            </a:xfrm>
            <a:custGeom>
              <a:avLst/>
              <a:gdLst/>
              <a:ahLst/>
              <a:cxnLst/>
              <a:rect l="l" t="t" r="r" b="b"/>
              <a:pathLst>
                <a:path w="6745" h="545" extrusionOk="0">
                  <a:moveTo>
                    <a:pt x="303" y="0"/>
                  </a:moveTo>
                  <a:cubicBezTo>
                    <a:pt x="161" y="0"/>
                    <a:pt x="45" y="89"/>
                    <a:pt x="27" y="232"/>
                  </a:cubicBezTo>
                  <a:cubicBezTo>
                    <a:pt x="0" y="393"/>
                    <a:pt x="125" y="544"/>
                    <a:pt x="294" y="544"/>
                  </a:cubicBezTo>
                  <a:lnTo>
                    <a:pt x="6441" y="544"/>
                  </a:lnTo>
                  <a:cubicBezTo>
                    <a:pt x="6584" y="544"/>
                    <a:pt x="6700" y="446"/>
                    <a:pt x="6718" y="312"/>
                  </a:cubicBezTo>
                  <a:cubicBezTo>
                    <a:pt x="6744" y="143"/>
                    <a:pt x="6619" y="0"/>
                    <a:pt x="64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8" name="Google Shape;3328;p78"/>
            <p:cNvSpPr/>
            <p:nvPr/>
          </p:nvSpPr>
          <p:spPr>
            <a:xfrm>
              <a:off x="2576775" y="3134350"/>
              <a:ext cx="168625" cy="13650"/>
            </a:xfrm>
            <a:custGeom>
              <a:avLst/>
              <a:gdLst/>
              <a:ahLst/>
              <a:cxnLst/>
              <a:rect l="l" t="t" r="r" b="b"/>
              <a:pathLst>
                <a:path w="6745" h="546" extrusionOk="0">
                  <a:moveTo>
                    <a:pt x="303" y="1"/>
                  </a:moveTo>
                  <a:cubicBezTo>
                    <a:pt x="161" y="1"/>
                    <a:pt x="45" y="99"/>
                    <a:pt x="27" y="233"/>
                  </a:cubicBezTo>
                  <a:cubicBezTo>
                    <a:pt x="0" y="402"/>
                    <a:pt x="125" y="545"/>
                    <a:pt x="294" y="545"/>
                  </a:cubicBezTo>
                  <a:lnTo>
                    <a:pt x="6441" y="545"/>
                  </a:lnTo>
                  <a:cubicBezTo>
                    <a:pt x="6584" y="545"/>
                    <a:pt x="6700" y="456"/>
                    <a:pt x="6718" y="313"/>
                  </a:cubicBezTo>
                  <a:cubicBezTo>
                    <a:pt x="6744" y="153"/>
                    <a:pt x="6619" y="1"/>
                    <a:pt x="6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9" name="Google Shape;3329;p78"/>
            <p:cNvSpPr/>
            <p:nvPr/>
          </p:nvSpPr>
          <p:spPr>
            <a:xfrm>
              <a:off x="2673775" y="3181200"/>
              <a:ext cx="71625" cy="13625"/>
            </a:xfrm>
            <a:custGeom>
              <a:avLst/>
              <a:gdLst/>
              <a:ahLst/>
              <a:cxnLst/>
              <a:rect l="l" t="t" r="r" b="b"/>
              <a:pathLst>
                <a:path w="2865" h="545" extrusionOk="0">
                  <a:moveTo>
                    <a:pt x="295" y="0"/>
                  </a:moveTo>
                  <a:cubicBezTo>
                    <a:pt x="161" y="0"/>
                    <a:pt x="36" y="98"/>
                    <a:pt x="19" y="232"/>
                  </a:cubicBezTo>
                  <a:cubicBezTo>
                    <a:pt x="1" y="402"/>
                    <a:pt x="126" y="545"/>
                    <a:pt x="286" y="545"/>
                  </a:cubicBezTo>
                  <a:lnTo>
                    <a:pt x="2561" y="545"/>
                  </a:lnTo>
                  <a:cubicBezTo>
                    <a:pt x="2695" y="545"/>
                    <a:pt x="2820" y="446"/>
                    <a:pt x="2838" y="313"/>
                  </a:cubicBezTo>
                  <a:cubicBezTo>
                    <a:pt x="2864" y="143"/>
                    <a:pt x="2731" y="0"/>
                    <a:pt x="25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30" name="Google Shape;3330;p78"/>
            <p:cNvSpPr/>
            <p:nvPr/>
          </p:nvSpPr>
          <p:spPr>
            <a:xfrm>
              <a:off x="2429575" y="3181200"/>
              <a:ext cx="235525" cy="13625"/>
            </a:xfrm>
            <a:custGeom>
              <a:avLst/>
              <a:gdLst/>
              <a:ahLst/>
              <a:cxnLst/>
              <a:rect l="l" t="t" r="r" b="b"/>
              <a:pathLst>
                <a:path w="9421" h="545" extrusionOk="0">
                  <a:moveTo>
                    <a:pt x="304" y="0"/>
                  </a:moveTo>
                  <a:cubicBezTo>
                    <a:pt x="170" y="0"/>
                    <a:pt x="45" y="98"/>
                    <a:pt x="27" y="232"/>
                  </a:cubicBezTo>
                  <a:cubicBezTo>
                    <a:pt x="0" y="402"/>
                    <a:pt x="134" y="545"/>
                    <a:pt x="295" y="545"/>
                  </a:cubicBezTo>
                  <a:lnTo>
                    <a:pt x="9126" y="545"/>
                  </a:lnTo>
                  <a:cubicBezTo>
                    <a:pt x="9296" y="545"/>
                    <a:pt x="9421" y="402"/>
                    <a:pt x="9394" y="232"/>
                  </a:cubicBezTo>
                  <a:cubicBezTo>
                    <a:pt x="9376" y="98"/>
                    <a:pt x="9260" y="0"/>
                    <a:pt x="9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31" name="Google Shape;3331;p78"/>
            <p:cNvSpPr/>
            <p:nvPr/>
          </p:nvSpPr>
          <p:spPr>
            <a:xfrm>
              <a:off x="2547550" y="3207725"/>
              <a:ext cx="197850" cy="13650"/>
            </a:xfrm>
            <a:custGeom>
              <a:avLst/>
              <a:gdLst/>
              <a:ahLst/>
              <a:cxnLst/>
              <a:rect l="l" t="t" r="r" b="b"/>
              <a:pathLst>
                <a:path w="7914" h="546" extrusionOk="0">
                  <a:moveTo>
                    <a:pt x="304" y="1"/>
                  </a:moveTo>
                  <a:cubicBezTo>
                    <a:pt x="161" y="1"/>
                    <a:pt x="45" y="99"/>
                    <a:pt x="27" y="233"/>
                  </a:cubicBezTo>
                  <a:cubicBezTo>
                    <a:pt x="0" y="402"/>
                    <a:pt x="125" y="545"/>
                    <a:pt x="295" y="545"/>
                  </a:cubicBezTo>
                  <a:lnTo>
                    <a:pt x="7610" y="545"/>
                  </a:lnTo>
                  <a:cubicBezTo>
                    <a:pt x="7753" y="545"/>
                    <a:pt x="7869" y="447"/>
                    <a:pt x="7887" y="313"/>
                  </a:cubicBezTo>
                  <a:cubicBezTo>
                    <a:pt x="7913" y="144"/>
                    <a:pt x="7788" y="1"/>
                    <a:pt x="76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32" name="Google Shape;3332;p78"/>
            <p:cNvSpPr/>
            <p:nvPr/>
          </p:nvSpPr>
          <p:spPr>
            <a:xfrm>
              <a:off x="2429575" y="3207725"/>
              <a:ext cx="107950" cy="13650"/>
            </a:xfrm>
            <a:custGeom>
              <a:avLst/>
              <a:gdLst/>
              <a:ahLst/>
              <a:cxnLst/>
              <a:rect l="l" t="t" r="r" b="b"/>
              <a:pathLst>
                <a:path w="4318" h="546" extrusionOk="0">
                  <a:moveTo>
                    <a:pt x="295" y="1"/>
                  </a:moveTo>
                  <a:cubicBezTo>
                    <a:pt x="134" y="1"/>
                    <a:pt x="0" y="144"/>
                    <a:pt x="27" y="313"/>
                  </a:cubicBezTo>
                  <a:cubicBezTo>
                    <a:pt x="45" y="447"/>
                    <a:pt x="170" y="545"/>
                    <a:pt x="304" y="545"/>
                  </a:cubicBezTo>
                  <a:lnTo>
                    <a:pt x="4015" y="545"/>
                  </a:lnTo>
                  <a:cubicBezTo>
                    <a:pt x="4157" y="545"/>
                    <a:pt x="4273" y="447"/>
                    <a:pt x="4300" y="313"/>
                  </a:cubicBezTo>
                  <a:cubicBezTo>
                    <a:pt x="4318" y="144"/>
                    <a:pt x="4193" y="1"/>
                    <a:pt x="40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33" name="Google Shape;3333;p78"/>
            <p:cNvSpPr/>
            <p:nvPr/>
          </p:nvSpPr>
          <p:spPr>
            <a:xfrm>
              <a:off x="2576775" y="3107375"/>
              <a:ext cx="44625" cy="13400"/>
            </a:xfrm>
            <a:custGeom>
              <a:avLst/>
              <a:gdLst/>
              <a:ahLst/>
              <a:cxnLst/>
              <a:rect l="l" t="t" r="r" b="b"/>
              <a:pathLst>
                <a:path w="1785" h="536" extrusionOk="0">
                  <a:moveTo>
                    <a:pt x="303" y="0"/>
                  </a:moveTo>
                  <a:cubicBezTo>
                    <a:pt x="170" y="0"/>
                    <a:pt x="45" y="90"/>
                    <a:pt x="27" y="224"/>
                  </a:cubicBezTo>
                  <a:cubicBezTo>
                    <a:pt x="0" y="393"/>
                    <a:pt x="134" y="536"/>
                    <a:pt x="294" y="536"/>
                  </a:cubicBezTo>
                  <a:lnTo>
                    <a:pt x="1481" y="536"/>
                  </a:lnTo>
                  <a:cubicBezTo>
                    <a:pt x="1615" y="536"/>
                    <a:pt x="1740" y="447"/>
                    <a:pt x="1758" y="313"/>
                  </a:cubicBezTo>
                  <a:cubicBezTo>
                    <a:pt x="1784" y="143"/>
                    <a:pt x="1650" y="0"/>
                    <a:pt x="14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cxnSp>
        <p:nvCxnSpPr>
          <p:cNvPr id="3334" name="Google Shape;3334;p78"/>
          <p:cNvCxnSpPr>
            <a:cxnSpLocks/>
            <a:endCxn id="3335" idx="2"/>
          </p:cNvCxnSpPr>
          <p:nvPr/>
        </p:nvCxnSpPr>
        <p:spPr>
          <a:xfrm rot="10800000">
            <a:off x="1504400" y="3314768"/>
            <a:ext cx="0" cy="224400"/>
          </a:xfrm>
          <a:prstGeom prst="straightConnector1">
            <a:avLst/>
          </a:prstGeom>
          <a:noFill/>
          <a:ln w="9525" cap="flat" cmpd="sng">
            <a:solidFill>
              <a:schemeClr val="dk2"/>
            </a:solidFill>
            <a:prstDash val="solid"/>
            <a:round/>
            <a:headEnd type="diamond" w="med" len="med"/>
            <a:tailEnd type="none" w="med" len="med"/>
          </a:ln>
        </p:spPr>
      </p:cxnSp>
      <p:cxnSp>
        <p:nvCxnSpPr>
          <p:cNvPr id="3336" name="Google Shape;3336;p78"/>
          <p:cNvCxnSpPr>
            <a:cxnSpLocks/>
            <a:endCxn id="3337" idx="2"/>
          </p:cNvCxnSpPr>
          <p:nvPr/>
        </p:nvCxnSpPr>
        <p:spPr>
          <a:xfrm rot="10800000">
            <a:off x="4566800" y="3314768"/>
            <a:ext cx="0" cy="224400"/>
          </a:xfrm>
          <a:prstGeom prst="straightConnector1">
            <a:avLst/>
          </a:prstGeom>
          <a:noFill/>
          <a:ln w="9525" cap="flat" cmpd="sng">
            <a:solidFill>
              <a:schemeClr val="dk2"/>
            </a:solidFill>
            <a:prstDash val="solid"/>
            <a:round/>
            <a:headEnd type="diamond" w="med" len="med"/>
            <a:tailEnd type="none" w="med" len="med"/>
          </a:ln>
        </p:spPr>
      </p:cxnSp>
      <p:cxnSp>
        <p:nvCxnSpPr>
          <p:cNvPr id="3338" name="Google Shape;3338;p78"/>
          <p:cNvCxnSpPr>
            <a:cxnSpLocks/>
            <a:endCxn id="3339" idx="2"/>
          </p:cNvCxnSpPr>
          <p:nvPr/>
        </p:nvCxnSpPr>
        <p:spPr>
          <a:xfrm rot="10800000">
            <a:off x="7629200" y="3314768"/>
            <a:ext cx="0" cy="224400"/>
          </a:xfrm>
          <a:prstGeom prst="straightConnector1">
            <a:avLst/>
          </a:prstGeom>
          <a:noFill/>
          <a:ln w="9525" cap="flat" cmpd="sng">
            <a:solidFill>
              <a:schemeClr val="dk2"/>
            </a:solidFill>
            <a:prstDash val="solid"/>
            <a:round/>
            <a:headEnd type="diamond" w="med" len="med"/>
            <a:tailEnd type="none" w="med" len="med"/>
          </a:ln>
        </p:spPr>
      </p:cxnSp>
      <p:cxnSp>
        <p:nvCxnSpPr>
          <p:cNvPr id="3340" name="Google Shape;3340;p78"/>
          <p:cNvCxnSpPr>
            <a:cxnSpLocks/>
            <a:endCxn id="3341" idx="0"/>
          </p:cNvCxnSpPr>
          <p:nvPr/>
        </p:nvCxnSpPr>
        <p:spPr>
          <a:xfrm>
            <a:off x="3035600" y="2658638"/>
            <a:ext cx="0" cy="364200"/>
          </a:xfrm>
          <a:prstGeom prst="straightConnector1">
            <a:avLst/>
          </a:prstGeom>
          <a:noFill/>
          <a:ln w="9525" cap="flat" cmpd="sng">
            <a:solidFill>
              <a:schemeClr val="dk2"/>
            </a:solidFill>
            <a:prstDash val="solid"/>
            <a:round/>
            <a:headEnd type="diamond" w="med" len="med"/>
            <a:tailEnd type="none" w="med" len="med"/>
          </a:ln>
        </p:spPr>
      </p:cxnSp>
      <p:cxnSp>
        <p:nvCxnSpPr>
          <p:cNvPr id="3342" name="Google Shape;3342;p78"/>
          <p:cNvCxnSpPr>
            <a:cxnSpLocks/>
            <a:endCxn id="3343" idx="0"/>
          </p:cNvCxnSpPr>
          <p:nvPr/>
        </p:nvCxnSpPr>
        <p:spPr>
          <a:xfrm>
            <a:off x="6098000" y="2658647"/>
            <a:ext cx="0" cy="364200"/>
          </a:xfrm>
          <a:prstGeom prst="straightConnector1">
            <a:avLst/>
          </a:prstGeom>
          <a:noFill/>
          <a:ln w="9525" cap="flat" cmpd="sng">
            <a:solidFill>
              <a:schemeClr val="dk2"/>
            </a:solidFill>
            <a:prstDash val="solid"/>
            <a:round/>
            <a:headEnd type="diamond" w="med" len="med"/>
            <a:tailEnd type="none" w="med" len="med"/>
          </a:ln>
        </p:spPr>
      </p:cxnSp>
      <p:sp>
        <p:nvSpPr>
          <p:cNvPr id="3335" name="Google Shape;3335;p78"/>
          <p:cNvSpPr/>
          <p:nvPr/>
        </p:nvSpPr>
        <p:spPr>
          <a:xfrm>
            <a:off x="1358525"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latin typeface="UTM Bebas" panose="02040603050506020204" pitchFamily="18" charset="0"/>
                <a:ea typeface="Bebas Neue"/>
                <a:cs typeface="Bebas Neue"/>
                <a:sym typeface="Bebas Neue"/>
              </a:rPr>
              <a:t>1</a:t>
            </a:r>
            <a:endParaRPr sz="1600" b="1" dirty="0">
              <a:latin typeface="UTM Bebas" panose="02040603050506020204" pitchFamily="18" charset="0"/>
              <a:ea typeface="Bebas Neue"/>
              <a:cs typeface="Bebas Neue"/>
              <a:sym typeface="Bebas Neue"/>
            </a:endParaRPr>
          </a:p>
        </p:txBody>
      </p:sp>
      <p:sp>
        <p:nvSpPr>
          <p:cNvPr id="3341" name="Google Shape;3341;p78"/>
          <p:cNvSpPr/>
          <p:nvPr/>
        </p:nvSpPr>
        <p:spPr>
          <a:xfrm>
            <a:off x="2889800"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latin typeface="UTM Bebas" panose="02040603050506020204" pitchFamily="18" charset="0"/>
                <a:ea typeface="Bebas Neue"/>
                <a:cs typeface="Bebas Neue"/>
                <a:sym typeface="Bebas Neue"/>
              </a:rPr>
              <a:t>2</a:t>
            </a:r>
            <a:endParaRPr sz="1600" b="1" dirty="0">
              <a:latin typeface="UTM Bebas" panose="02040603050506020204" pitchFamily="18" charset="0"/>
              <a:ea typeface="Bebas Neue"/>
              <a:cs typeface="Bebas Neue"/>
              <a:sym typeface="Bebas Neue"/>
            </a:endParaRPr>
          </a:p>
        </p:txBody>
      </p:sp>
      <p:sp>
        <p:nvSpPr>
          <p:cNvPr id="3337" name="Google Shape;3337;p78"/>
          <p:cNvSpPr/>
          <p:nvPr/>
        </p:nvSpPr>
        <p:spPr>
          <a:xfrm>
            <a:off x="4421000"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latin typeface="UTM Bebas" panose="02040603050506020204" pitchFamily="18" charset="0"/>
                <a:ea typeface="Bebas Neue"/>
                <a:cs typeface="Bebas Neue"/>
                <a:sym typeface="Bebas Neue"/>
              </a:rPr>
              <a:t>3</a:t>
            </a:r>
            <a:endParaRPr sz="1600" b="1" dirty="0">
              <a:latin typeface="UTM Bebas" panose="02040603050506020204" pitchFamily="18" charset="0"/>
              <a:ea typeface="Bebas Neue"/>
              <a:cs typeface="Bebas Neue"/>
              <a:sym typeface="Bebas Neue"/>
            </a:endParaRPr>
          </a:p>
        </p:txBody>
      </p:sp>
      <p:sp>
        <p:nvSpPr>
          <p:cNvPr id="3343" name="Google Shape;3343;p78"/>
          <p:cNvSpPr/>
          <p:nvPr/>
        </p:nvSpPr>
        <p:spPr>
          <a:xfrm>
            <a:off x="5952200"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latin typeface="UTM Bebas" panose="02040603050506020204" pitchFamily="18" charset="0"/>
                <a:ea typeface="Bebas Neue"/>
                <a:cs typeface="Bebas Neue"/>
                <a:sym typeface="Bebas Neue"/>
              </a:rPr>
              <a:t>4</a:t>
            </a:r>
            <a:endParaRPr sz="1600" b="1" dirty="0">
              <a:latin typeface="UTM Bebas" panose="02040603050506020204" pitchFamily="18" charset="0"/>
              <a:ea typeface="Bebas Neue"/>
              <a:cs typeface="Bebas Neue"/>
              <a:sym typeface="Bebas Neue"/>
            </a:endParaRPr>
          </a:p>
        </p:txBody>
      </p:sp>
      <p:sp>
        <p:nvSpPr>
          <p:cNvPr id="3339" name="Google Shape;3339;p78"/>
          <p:cNvSpPr/>
          <p:nvPr/>
        </p:nvSpPr>
        <p:spPr>
          <a:xfrm>
            <a:off x="7483400"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latin typeface="UTM Bebas" panose="02040603050506020204" pitchFamily="18" charset="0"/>
                <a:ea typeface="Bebas Neue"/>
                <a:cs typeface="Bebas Neue"/>
                <a:sym typeface="Bebas Neue"/>
              </a:rPr>
              <a:t>5</a:t>
            </a:r>
            <a:endParaRPr sz="1600" b="1" dirty="0">
              <a:latin typeface="UTM Bebas" panose="02040603050506020204" pitchFamily="18" charset="0"/>
              <a:ea typeface="Bebas Neue"/>
              <a:cs typeface="Bebas Neue"/>
              <a:sym typeface="Bebas Neue"/>
            </a:endParaRPr>
          </a:p>
        </p:txBody>
      </p:sp>
      <p:cxnSp>
        <p:nvCxnSpPr>
          <p:cNvPr id="11" name="Straight Arrow Connector 10">
            <a:extLst>
              <a:ext uri="{FF2B5EF4-FFF2-40B4-BE49-F238E27FC236}">
                <a16:creationId xmlns:a16="http://schemas.microsoft.com/office/drawing/2014/main" id="{7ADCB0C5-030A-5DA1-F51C-7EBBE75CF6A7}"/>
              </a:ext>
            </a:extLst>
          </p:cNvPr>
          <p:cNvCxnSpPr>
            <a:stCxn id="3339" idx="3"/>
          </p:cNvCxnSpPr>
          <p:nvPr/>
        </p:nvCxnSpPr>
        <p:spPr>
          <a:xfrm>
            <a:off x="7775000" y="3168725"/>
            <a:ext cx="493761" cy="6472"/>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2" name="Google Shape;3343;p78">
            <a:extLst>
              <a:ext uri="{FF2B5EF4-FFF2-40B4-BE49-F238E27FC236}">
                <a16:creationId xmlns:a16="http://schemas.microsoft.com/office/drawing/2014/main" id="{2EA92052-8141-0862-3117-0A3BF222EAF1}"/>
              </a:ext>
            </a:extLst>
          </p:cNvPr>
          <p:cNvSpPr/>
          <p:nvPr/>
        </p:nvSpPr>
        <p:spPr>
          <a:xfrm>
            <a:off x="8268761" y="3021069"/>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latin typeface="UTM Bebas" panose="02040603050506020204" pitchFamily="18" charset="0"/>
                <a:ea typeface="Bebas Neue"/>
                <a:cs typeface="Bebas Neue"/>
                <a:sym typeface="Bebas Neue"/>
              </a:rPr>
              <a:t>6</a:t>
            </a:r>
            <a:endParaRPr sz="1600" b="1" dirty="0">
              <a:latin typeface="UTM Bebas" panose="02040603050506020204" pitchFamily="18" charset="0"/>
              <a:ea typeface="Bebas Neue"/>
              <a:cs typeface="Bebas Neue"/>
              <a:sym typeface="Bebas Neue"/>
            </a:endParaRPr>
          </a:p>
        </p:txBody>
      </p:sp>
      <p:cxnSp>
        <p:nvCxnSpPr>
          <p:cNvPr id="13" name="Google Shape;3342;p78">
            <a:extLst>
              <a:ext uri="{FF2B5EF4-FFF2-40B4-BE49-F238E27FC236}">
                <a16:creationId xmlns:a16="http://schemas.microsoft.com/office/drawing/2014/main" id="{35C74CDB-56DF-FFCA-5C76-45117C701551}"/>
              </a:ext>
            </a:extLst>
          </p:cNvPr>
          <p:cNvCxnSpPr>
            <a:cxnSpLocks/>
          </p:cNvCxnSpPr>
          <p:nvPr/>
        </p:nvCxnSpPr>
        <p:spPr>
          <a:xfrm>
            <a:off x="8414561" y="2656397"/>
            <a:ext cx="0" cy="364200"/>
          </a:xfrm>
          <a:prstGeom prst="straightConnector1">
            <a:avLst/>
          </a:prstGeom>
          <a:noFill/>
          <a:ln w="9525" cap="flat" cmpd="sng">
            <a:solidFill>
              <a:schemeClr val="dk2"/>
            </a:solidFill>
            <a:prstDash val="solid"/>
            <a:round/>
            <a:headEnd type="diamond" w="med" len="med"/>
            <a:tailEnd type="none" w="med" len="med"/>
          </a:ln>
        </p:spPr>
      </p:cxnSp>
      <p:sp>
        <p:nvSpPr>
          <p:cNvPr id="14" name="Google Shape;3211;p78">
            <a:extLst>
              <a:ext uri="{FF2B5EF4-FFF2-40B4-BE49-F238E27FC236}">
                <a16:creationId xmlns:a16="http://schemas.microsoft.com/office/drawing/2014/main" id="{BF1F51DB-4737-A6F9-1863-9B27AAB4CE1E}"/>
              </a:ext>
            </a:extLst>
          </p:cNvPr>
          <p:cNvSpPr txBox="1"/>
          <p:nvPr/>
        </p:nvSpPr>
        <p:spPr>
          <a:xfrm>
            <a:off x="7818537" y="2152886"/>
            <a:ext cx="1249773" cy="370700"/>
          </a:xfrm>
          <a:prstGeom prst="rect">
            <a:avLst/>
          </a:prstGeom>
          <a:noFill/>
          <a:ln>
            <a:noFill/>
          </a:ln>
        </p:spPr>
        <p:txBody>
          <a:bodyPr spcFirstLastPara="1" wrap="square" lIns="0" tIns="0" rIns="0" bIns="0" anchor="t" anchorCtr="0">
            <a:noAutofit/>
          </a:bodyPr>
          <a:lstStyle/>
          <a:p>
            <a:pPr lvl="0" algn="ctr"/>
            <a:r>
              <a:rPr lang="en-US" b="1" dirty="0" err="1"/>
              <a:t>Trả</a:t>
            </a:r>
            <a:r>
              <a:rPr lang="en-US" b="1" dirty="0"/>
              <a:t> </a:t>
            </a:r>
            <a:r>
              <a:rPr lang="en-US" b="1" dirty="0" err="1"/>
              <a:t>về</a:t>
            </a:r>
            <a:r>
              <a:rPr lang="en-US" b="1" dirty="0"/>
              <a:t> </a:t>
            </a:r>
            <a:r>
              <a:rPr lang="en-US" b="1" dirty="0" err="1"/>
              <a:t>kết</a:t>
            </a:r>
            <a:r>
              <a:rPr lang="en-US" b="1" dirty="0"/>
              <a:t> </a:t>
            </a:r>
            <a:r>
              <a:rPr lang="en-US" b="1" dirty="0" err="1"/>
              <a:t>quả</a:t>
            </a:r>
            <a:r>
              <a:rPr lang="en-US" b="1" dirty="0"/>
              <a:t> </a:t>
            </a:r>
            <a:r>
              <a:rPr lang="en-US" b="1" dirty="0" err="1"/>
              <a:t>bài</a:t>
            </a:r>
            <a:r>
              <a:rPr lang="en-US" b="1" dirty="0"/>
              <a:t> </a:t>
            </a:r>
            <a:r>
              <a:rPr lang="en-US" b="1" dirty="0" err="1"/>
              <a:t>toán</a:t>
            </a:r>
            <a:endParaRPr b="1" dirty="0">
              <a:solidFill>
                <a:schemeClr val="dk2"/>
              </a:solidFill>
              <a:latin typeface="Quicksand"/>
              <a:ea typeface="Quicksand"/>
              <a:cs typeface="Quicksand"/>
              <a:sym typeface="Quicksand"/>
            </a:endParaRPr>
          </a:p>
        </p:txBody>
      </p:sp>
    </p:spTree>
    <p:extLst>
      <p:ext uri="{BB962C8B-B14F-4D97-AF65-F5344CB8AC3E}">
        <p14:creationId xmlns:p14="http://schemas.microsoft.com/office/powerpoint/2010/main" val="274457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198"/>
                                        </p:tgtEl>
                                        <p:attrNameLst>
                                          <p:attrName>style.visibility</p:attrName>
                                        </p:attrNameLst>
                                      </p:cBhvr>
                                      <p:to>
                                        <p:strVal val="visible"/>
                                      </p:to>
                                    </p:set>
                                    <p:anim calcmode="lin" valueType="num">
                                      <p:cBhvr additive="base">
                                        <p:cTn id="7" dur="1000"/>
                                        <p:tgtEl>
                                          <p:spTgt spid="3198"/>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3200"/>
                                        </p:tgtEl>
                                        <p:attrNameLst>
                                          <p:attrName>style.visibility</p:attrName>
                                        </p:attrNameLst>
                                      </p:cBhvr>
                                      <p:to>
                                        <p:strVal val="visible"/>
                                      </p:to>
                                    </p:set>
                                    <p:animEffect transition="in" filter="fade">
                                      <p:cBhvr>
                                        <p:cTn id="10" dur="1000"/>
                                        <p:tgtEl>
                                          <p:spTgt spid="3200"/>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3214"/>
                                        </p:tgtEl>
                                        <p:attrNameLst>
                                          <p:attrName>style.visibility</p:attrName>
                                        </p:attrNameLst>
                                      </p:cBhvr>
                                      <p:to>
                                        <p:strVal val="visible"/>
                                      </p:to>
                                    </p:set>
                                    <p:anim calcmode="lin" valueType="num">
                                      <p:cBhvr additive="base">
                                        <p:cTn id="15" dur="1000"/>
                                        <p:tgtEl>
                                          <p:spTgt spid="3214"/>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3207"/>
                                        </p:tgtEl>
                                        <p:attrNameLst>
                                          <p:attrName>style.visibility</p:attrName>
                                        </p:attrNameLst>
                                      </p:cBhvr>
                                      <p:to>
                                        <p:strVal val="visible"/>
                                      </p:to>
                                    </p:set>
                                    <p:animEffect transition="in" filter="fade">
                                      <p:cBhvr>
                                        <p:cTn id="18" dur="1000"/>
                                        <p:tgtEl>
                                          <p:spTgt spid="3207"/>
                                        </p:tgtEl>
                                      </p:cBhvr>
                                    </p:animEffect>
                                  </p:childTnLst>
                                </p:cTn>
                              </p:par>
                              <p:par>
                                <p:cTn id="19" presetID="10" presetClass="entr" presetSubtype="0" fill="hold" nodeType="withEffect">
                                  <p:stCondLst>
                                    <p:cond delay="0"/>
                                  </p:stCondLst>
                                  <p:childTnLst>
                                    <p:set>
                                      <p:cBhvr>
                                        <p:cTn id="20" dur="1" fill="hold">
                                          <p:stCondLst>
                                            <p:cond delay="0"/>
                                          </p:stCondLst>
                                        </p:cTn>
                                        <p:tgtEl>
                                          <p:spTgt spid="3215"/>
                                        </p:tgtEl>
                                        <p:attrNameLst>
                                          <p:attrName>style.visibility</p:attrName>
                                        </p:attrNameLst>
                                      </p:cBhvr>
                                      <p:to>
                                        <p:strVal val="visible"/>
                                      </p:to>
                                    </p:set>
                                    <p:animEffect transition="in" filter="fade">
                                      <p:cBhvr>
                                        <p:cTn id="21" dur="1000"/>
                                        <p:tgtEl>
                                          <p:spTgt spid="3215"/>
                                        </p:tgtEl>
                                      </p:cBhvr>
                                    </p:animEffect>
                                  </p:childTnLst>
                                </p:cTn>
                              </p:par>
                              <p:par>
                                <p:cTn id="22" presetID="10" presetClass="entr" presetSubtype="0" fill="hold" nodeType="withEffect">
                                  <p:stCondLst>
                                    <p:cond delay="0"/>
                                  </p:stCondLst>
                                  <p:childTnLst>
                                    <p:set>
                                      <p:cBhvr>
                                        <p:cTn id="23" dur="1" fill="hold">
                                          <p:stCondLst>
                                            <p:cond delay="0"/>
                                          </p:stCondLst>
                                        </p:cTn>
                                        <p:tgtEl>
                                          <p:spTgt spid="3295"/>
                                        </p:tgtEl>
                                        <p:attrNameLst>
                                          <p:attrName>style.visibility</p:attrName>
                                        </p:attrNameLst>
                                      </p:cBhvr>
                                      <p:to>
                                        <p:strVal val="visible"/>
                                      </p:to>
                                    </p:set>
                                    <p:animEffect transition="in" filter="fade">
                                      <p:cBhvr>
                                        <p:cTn id="24" dur="1000"/>
                                        <p:tgtEl>
                                          <p:spTgt spid="3295"/>
                                        </p:tgtEl>
                                      </p:cBhvr>
                                    </p:animEffect>
                                  </p:childTnLst>
                                </p:cTn>
                              </p:par>
                              <p:par>
                                <p:cTn id="25" presetID="10" presetClass="entr" presetSubtype="0" fill="hold" nodeType="withEffect">
                                  <p:stCondLst>
                                    <p:cond delay="0"/>
                                  </p:stCondLst>
                                  <p:childTnLst>
                                    <p:set>
                                      <p:cBhvr>
                                        <p:cTn id="26" dur="1" fill="hold">
                                          <p:stCondLst>
                                            <p:cond delay="0"/>
                                          </p:stCondLst>
                                        </p:cTn>
                                        <p:tgtEl>
                                          <p:spTgt spid="3334"/>
                                        </p:tgtEl>
                                        <p:attrNameLst>
                                          <p:attrName>style.visibility</p:attrName>
                                        </p:attrNameLst>
                                      </p:cBhvr>
                                      <p:to>
                                        <p:strVal val="visible"/>
                                      </p:to>
                                    </p:set>
                                    <p:animEffect transition="in" filter="fade">
                                      <p:cBhvr>
                                        <p:cTn id="27" dur="1000"/>
                                        <p:tgtEl>
                                          <p:spTgt spid="3334"/>
                                        </p:tgtEl>
                                      </p:cBhvr>
                                    </p:animEffect>
                                  </p:childTnLst>
                                </p:cTn>
                              </p:par>
                              <p:par>
                                <p:cTn id="28" presetID="10" presetClass="entr" presetSubtype="0" fill="hold" nodeType="withEffect">
                                  <p:stCondLst>
                                    <p:cond delay="0"/>
                                  </p:stCondLst>
                                  <p:childTnLst>
                                    <p:set>
                                      <p:cBhvr>
                                        <p:cTn id="29" dur="1" fill="hold">
                                          <p:stCondLst>
                                            <p:cond delay="0"/>
                                          </p:stCondLst>
                                        </p:cTn>
                                        <p:tgtEl>
                                          <p:spTgt spid="3335"/>
                                        </p:tgtEl>
                                        <p:attrNameLst>
                                          <p:attrName>style.visibility</p:attrName>
                                        </p:attrNameLst>
                                      </p:cBhvr>
                                      <p:to>
                                        <p:strVal val="visible"/>
                                      </p:to>
                                    </p:set>
                                    <p:animEffect transition="in" filter="fade">
                                      <p:cBhvr>
                                        <p:cTn id="30" dur="1000"/>
                                        <p:tgtEl>
                                          <p:spTgt spid="3335"/>
                                        </p:tgtEl>
                                      </p:cBhvr>
                                    </p:animEffect>
                                  </p:childTnLst>
                                </p:cTn>
                              </p:par>
                              <p:par>
                                <p:cTn id="31" presetID="10" presetClass="entr" presetSubtype="0" fill="hold" nodeType="withEffect">
                                  <p:stCondLst>
                                    <p:cond delay="0"/>
                                  </p:stCondLst>
                                  <p:childTnLst>
                                    <p:set>
                                      <p:cBhvr>
                                        <p:cTn id="32" dur="1" fill="hold">
                                          <p:stCondLst>
                                            <p:cond delay="0"/>
                                          </p:stCondLst>
                                        </p:cTn>
                                        <p:tgtEl>
                                          <p:spTgt spid="3211"/>
                                        </p:tgtEl>
                                        <p:attrNameLst>
                                          <p:attrName>style.visibility</p:attrName>
                                        </p:attrNameLst>
                                      </p:cBhvr>
                                      <p:to>
                                        <p:strVal val="visible"/>
                                      </p:to>
                                    </p:set>
                                    <p:animEffect transition="in" filter="fade">
                                      <p:cBhvr>
                                        <p:cTn id="33" dur="1000"/>
                                        <p:tgtEl>
                                          <p:spTgt spid="3211"/>
                                        </p:tgtEl>
                                      </p:cBhvr>
                                    </p:animEffect>
                                  </p:childTnLst>
                                </p:cTn>
                              </p:par>
                              <p:par>
                                <p:cTn id="34" presetID="10" presetClass="entr" presetSubtype="0" fill="hold" nodeType="withEffect">
                                  <p:stCondLst>
                                    <p:cond delay="0"/>
                                  </p:stCondLst>
                                  <p:childTnLst>
                                    <p:set>
                                      <p:cBhvr>
                                        <p:cTn id="35" dur="1" fill="hold">
                                          <p:stCondLst>
                                            <p:cond delay="0"/>
                                          </p:stCondLst>
                                        </p:cTn>
                                        <p:tgtEl>
                                          <p:spTgt spid="3218"/>
                                        </p:tgtEl>
                                        <p:attrNameLst>
                                          <p:attrName>style.visibility</p:attrName>
                                        </p:attrNameLst>
                                      </p:cBhvr>
                                      <p:to>
                                        <p:strVal val="visible"/>
                                      </p:to>
                                    </p:set>
                                    <p:animEffect transition="in" filter="fade">
                                      <p:cBhvr>
                                        <p:cTn id="36" dur="1000"/>
                                        <p:tgtEl>
                                          <p:spTgt spid="3218"/>
                                        </p:tgtEl>
                                      </p:cBhvr>
                                    </p:animEffect>
                                  </p:childTnLst>
                                </p:cTn>
                              </p:par>
                              <p:par>
                                <p:cTn id="37" presetID="10" presetClass="entr" presetSubtype="0" fill="hold" nodeType="withEffect">
                                  <p:stCondLst>
                                    <p:cond delay="0"/>
                                  </p:stCondLst>
                                  <p:childTnLst>
                                    <p:set>
                                      <p:cBhvr>
                                        <p:cTn id="38" dur="1" fill="hold">
                                          <p:stCondLst>
                                            <p:cond delay="0"/>
                                          </p:stCondLst>
                                        </p:cTn>
                                        <p:tgtEl>
                                          <p:spTgt spid="3313"/>
                                        </p:tgtEl>
                                        <p:attrNameLst>
                                          <p:attrName>style.visibility</p:attrName>
                                        </p:attrNameLst>
                                      </p:cBhvr>
                                      <p:to>
                                        <p:strVal val="visible"/>
                                      </p:to>
                                    </p:set>
                                    <p:animEffect transition="in" filter="fade">
                                      <p:cBhvr>
                                        <p:cTn id="39" dur="1000"/>
                                        <p:tgtEl>
                                          <p:spTgt spid="3313"/>
                                        </p:tgtEl>
                                      </p:cBhvr>
                                    </p:animEffect>
                                  </p:childTnLst>
                                </p:cTn>
                              </p:par>
                              <p:par>
                                <p:cTn id="40" presetID="10" presetClass="entr" presetSubtype="0" fill="hold" nodeType="withEffect">
                                  <p:stCondLst>
                                    <p:cond delay="0"/>
                                  </p:stCondLst>
                                  <p:childTnLst>
                                    <p:set>
                                      <p:cBhvr>
                                        <p:cTn id="41" dur="1" fill="hold">
                                          <p:stCondLst>
                                            <p:cond delay="0"/>
                                          </p:stCondLst>
                                        </p:cTn>
                                        <p:tgtEl>
                                          <p:spTgt spid="3340"/>
                                        </p:tgtEl>
                                        <p:attrNameLst>
                                          <p:attrName>style.visibility</p:attrName>
                                        </p:attrNameLst>
                                      </p:cBhvr>
                                      <p:to>
                                        <p:strVal val="visible"/>
                                      </p:to>
                                    </p:set>
                                    <p:animEffect transition="in" filter="fade">
                                      <p:cBhvr>
                                        <p:cTn id="42" dur="1000"/>
                                        <p:tgtEl>
                                          <p:spTgt spid="3340"/>
                                        </p:tgtEl>
                                      </p:cBhvr>
                                    </p:animEffect>
                                  </p:childTnLst>
                                </p:cTn>
                              </p:par>
                              <p:par>
                                <p:cTn id="43" presetID="10" presetClass="entr" presetSubtype="0" fill="hold" nodeType="withEffect">
                                  <p:stCondLst>
                                    <p:cond delay="0"/>
                                  </p:stCondLst>
                                  <p:childTnLst>
                                    <p:set>
                                      <p:cBhvr>
                                        <p:cTn id="44" dur="1" fill="hold">
                                          <p:stCondLst>
                                            <p:cond delay="0"/>
                                          </p:stCondLst>
                                        </p:cTn>
                                        <p:tgtEl>
                                          <p:spTgt spid="3341"/>
                                        </p:tgtEl>
                                        <p:attrNameLst>
                                          <p:attrName>style.visibility</p:attrName>
                                        </p:attrNameLst>
                                      </p:cBhvr>
                                      <p:to>
                                        <p:strVal val="visible"/>
                                      </p:to>
                                    </p:set>
                                    <p:animEffect transition="in" filter="fade">
                                      <p:cBhvr>
                                        <p:cTn id="45" dur="1000"/>
                                        <p:tgtEl>
                                          <p:spTgt spid="3341"/>
                                        </p:tgtEl>
                                      </p:cBhvr>
                                    </p:animEffect>
                                  </p:childTnLst>
                                </p:cTn>
                              </p:par>
                              <p:par>
                                <p:cTn id="46" presetID="10" presetClass="entr" presetSubtype="0" fill="hold" nodeType="withEffect">
                                  <p:stCondLst>
                                    <p:cond delay="0"/>
                                  </p:stCondLst>
                                  <p:childTnLst>
                                    <p:set>
                                      <p:cBhvr>
                                        <p:cTn id="47" dur="1" fill="hold">
                                          <p:stCondLst>
                                            <p:cond delay="0"/>
                                          </p:stCondLst>
                                        </p:cTn>
                                        <p:tgtEl>
                                          <p:spTgt spid="3205"/>
                                        </p:tgtEl>
                                        <p:attrNameLst>
                                          <p:attrName>style.visibility</p:attrName>
                                        </p:attrNameLst>
                                      </p:cBhvr>
                                      <p:to>
                                        <p:strVal val="visible"/>
                                      </p:to>
                                    </p:set>
                                    <p:animEffect transition="in" filter="fade">
                                      <p:cBhvr>
                                        <p:cTn id="48" dur="1000"/>
                                        <p:tgtEl>
                                          <p:spTgt spid="3205"/>
                                        </p:tgtEl>
                                      </p:cBhvr>
                                    </p:animEffect>
                                  </p:childTnLst>
                                </p:cTn>
                              </p:par>
                              <p:par>
                                <p:cTn id="49" presetID="10" presetClass="entr" presetSubtype="0" fill="hold" nodeType="withEffect">
                                  <p:stCondLst>
                                    <p:cond delay="0"/>
                                  </p:stCondLst>
                                  <p:childTnLst>
                                    <p:set>
                                      <p:cBhvr>
                                        <p:cTn id="50" dur="1" fill="hold">
                                          <p:stCondLst>
                                            <p:cond delay="0"/>
                                          </p:stCondLst>
                                        </p:cTn>
                                        <p:tgtEl>
                                          <p:spTgt spid="3216"/>
                                        </p:tgtEl>
                                        <p:attrNameLst>
                                          <p:attrName>style.visibility</p:attrName>
                                        </p:attrNameLst>
                                      </p:cBhvr>
                                      <p:to>
                                        <p:strVal val="visible"/>
                                      </p:to>
                                    </p:set>
                                    <p:animEffect transition="in" filter="fade">
                                      <p:cBhvr>
                                        <p:cTn id="51" dur="1000"/>
                                        <p:tgtEl>
                                          <p:spTgt spid="3216"/>
                                        </p:tgtEl>
                                      </p:cBhvr>
                                    </p:animEffect>
                                  </p:childTnLst>
                                </p:cTn>
                              </p:par>
                              <p:par>
                                <p:cTn id="52" presetID="10" presetClass="entr" presetSubtype="0" fill="hold" nodeType="withEffect">
                                  <p:stCondLst>
                                    <p:cond delay="0"/>
                                  </p:stCondLst>
                                  <p:childTnLst>
                                    <p:set>
                                      <p:cBhvr>
                                        <p:cTn id="53" dur="1" fill="hold">
                                          <p:stCondLst>
                                            <p:cond delay="0"/>
                                          </p:stCondLst>
                                        </p:cTn>
                                        <p:tgtEl>
                                          <p:spTgt spid="3273"/>
                                        </p:tgtEl>
                                        <p:attrNameLst>
                                          <p:attrName>style.visibility</p:attrName>
                                        </p:attrNameLst>
                                      </p:cBhvr>
                                      <p:to>
                                        <p:strVal val="visible"/>
                                      </p:to>
                                    </p:set>
                                    <p:animEffect transition="in" filter="fade">
                                      <p:cBhvr>
                                        <p:cTn id="54" dur="1000"/>
                                        <p:tgtEl>
                                          <p:spTgt spid="3273"/>
                                        </p:tgtEl>
                                      </p:cBhvr>
                                    </p:animEffect>
                                  </p:childTnLst>
                                </p:cTn>
                              </p:par>
                              <p:par>
                                <p:cTn id="55" presetID="10" presetClass="entr" presetSubtype="0" fill="hold" nodeType="withEffect">
                                  <p:stCondLst>
                                    <p:cond delay="0"/>
                                  </p:stCondLst>
                                  <p:childTnLst>
                                    <p:set>
                                      <p:cBhvr>
                                        <p:cTn id="56" dur="1" fill="hold">
                                          <p:stCondLst>
                                            <p:cond delay="0"/>
                                          </p:stCondLst>
                                        </p:cTn>
                                        <p:tgtEl>
                                          <p:spTgt spid="3337"/>
                                        </p:tgtEl>
                                        <p:attrNameLst>
                                          <p:attrName>style.visibility</p:attrName>
                                        </p:attrNameLst>
                                      </p:cBhvr>
                                      <p:to>
                                        <p:strVal val="visible"/>
                                      </p:to>
                                    </p:set>
                                    <p:animEffect transition="in" filter="fade">
                                      <p:cBhvr>
                                        <p:cTn id="57" dur="1000"/>
                                        <p:tgtEl>
                                          <p:spTgt spid="333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208"/>
                                        </p:tgtEl>
                                        <p:attrNameLst>
                                          <p:attrName>style.visibility</p:attrName>
                                        </p:attrNameLst>
                                      </p:cBhvr>
                                      <p:to>
                                        <p:strVal val="visible"/>
                                      </p:to>
                                    </p:set>
                                    <p:animEffect transition="in" filter="fade">
                                      <p:cBhvr>
                                        <p:cTn id="62" dur="1000"/>
                                        <p:tgtEl>
                                          <p:spTgt spid="3208"/>
                                        </p:tgtEl>
                                      </p:cBhvr>
                                    </p:animEffect>
                                  </p:childTnLst>
                                </p:cTn>
                              </p:par>
                              <p:par>
                                <p:cTn id="63" presetID="10" presetClass="entr" presetSubtype="0" fill="hold" nodeType="withEffect">
                                  <p:stCondLst>
                                    <p:cond delay="0"/>
                                  </p:stCondLst>
                                  <p:childTnLst>
                                    <p:set>
                                      <p:cBhvr>
                                        <p:cTn id="64" dur="1" fill="hold">
                                          <p:stCondLst>
                                            <p:cond delay="0"/>
                                          </p:stCondLst>
                                        </p:cTn>
                                        <p:tgtEl>
                                          <p:spTgt spid="3219"/>
                                        </p:tgtEl>
                                        <p:attrNameLst>
                                          <p:attrName>style.visibility</p:attrName>
                                        </p:attrNameLst>
                                      </p:cBhvr>
                                      <p:to>
                                        <p:strVal val="visible"/>
                                      </p:to>
                                    </p:set>
                                    <p:animEffect transition="in" filter="fade">
                                      <p:cBhvr>
                                        <p:cTn id="65" dur="1000"/>
                                        <p:tgtEl>
                                          <p:spTgt spid="3219"/>
                                        </p:tgtEl>
                                      </p:cBhvr>
                                    </p:animEffect>
                                  </p:childTnLst>
                                </p:cTn>
                              </p:par>
                              <p:par>
                                <p:cTn id="66" presetID="10" presetClass="entr" presetSubtype="0" fill="hold" nodeType="withEffect">
                                  <p:stCondLst>
                                    <p:cond delay="0"/>
                                  </p:stCondLst>
                                  <p:childTnLst>
                                    <p:set>
                                      <p:cBhvr>
                                        <p:cTn id="67" dur="1" fill="hold">
                                          <p:stCondLst>
                                            <p:cond delay="0"/>
                                          </p:stCondLst>
                                        </p:cTn>
                                        <p:tgtEl>
                                          <p:spTgt spid="3220"/>
                                        </p:tgtEl>
                                        <p:attrNameLst>
                                          <p:attrName>style.visibility</p:attrName>
                                        </p:attrNameLst>
                                      </p:cBhvr>
                                      <p:to>
                                        <p:strVal val="visible"/>
                                      </p:to>
                                    </p:set>
                                    <p:animEffect transition="in" filter="fade">
                                      <p:cBhvr>
                                        <p:cTn id="68" dur="1000"/>
                                        <p:tgtEl>
                                          <p:spTgt spid="3220"/>
                                        </p:tgtEl>
                                      </p:cBhvr>
                                    </p:animEffect>
                                  </p:childTnLst>
                                </p:cTn>
                              </p:par>
                              <p:par>
                                <p:cTn id="69" presetID="10" presetClass="entr" presetSubtype="0" fill="hold" nodeType="withEffect">
                                  <p:stCondLst>
                                    <p:cond delay="0"/>
                                  </p:stCondLst>
                                  <p:childTnLst>
                                    <p:set>
                                      <p:cBhvr>
                                        <p:cTn id="70" dur="1" fill="hold">
                                          <p:stCondLst>
                                            <p:cond delay="0"/>
                                          </p:stCondLst>
                                        </p:cTn>
                                        <p:tgtEl>
                                          <p:spTgt spid="3342"/>
                                        </p:tgtEl>
                                        <p:attrNameLst>
                                          <p:attrName>style.visibility</p:attrName>
                                        </p:attrNameLst>
                                      </p:cBhvr>
                                      <p:to>
                                        <p:strVal val="visible"/>
                                      </p:to>
                                    </p:set>
                                    <p:animEffect transition="in" filter="fade">
                                      <p:cBhvr>
                                        <p:cTn id="71" dur="1000"/>
                                        <p:tgtEl>
                                          <p:spTgt spid="3342"/>
                                        </p:tgtEl>
                                      </p:cBhvr>
                                    </p:animEffect>
                                  </p:childTnLst>
                                </p:cTn>
                              </p:par>
                              <p:par>
                                <p:cTn id="72" presetID="10" presetClass="entr" presetSubtype="0" fill="hold" nodeType="withEffect">
                                  <p:stCondLst>
                                    <p:cond delay="0"/>
                                  </p:stCondLst>
                                  <p:childTnLst>
                                    <p:set>
                                      <p:cBhvr>
                                        <p:cTn id="73" dur="1" fill="hold">
                                          <p:stCondLst>
                                            <p:cond delay="0"/>
                                          </p:stCondLst>
                                        </p:cTn>
                                        <p:tgtEl>
                                          <p:spTgt spid="3343"/>
                                        </p:tgtEl>
                                        <p:attrNameLst>
                                          <p:attrName>style.visibility</p:attrName>
                                        </p:attrNameLst>
                                      </p:cBhvr>
                                      <p:to>
                                        <p:strVal val="visible"/>
                                      </p:to>
                                    </p:set>
                                    <p:animEffect transition="in" filter="fade">
                                      <p:cBhvr>
                                        <p:cTn id="74" dur="1000"/>
                                        <p:tgtEl>
                                          <p:spTgt spid="3343"/>
                                        </p:tgtEl>
                                      </p:cBhvr>
                                    </p:animEffect>
                                  </p:childTnLst>
                                </p:cTn>
                              </p:par>
                              <p:par>
                                <p:cTn id="75" presetID="10" presetClass="entr" presetSubtype="0" fill="hold" nodeType="withEffect">
                                  <p:stCondLst>
                                    <p:cond delay="0"/>
                                  </p:stCondLst>
                                  <p:childTnLst>
                                    <p:set>
                                      <p:cBhvr>
                                        <p:cTn id="76" dur="1" fill="hold">
                                          <p:stCondLst>
                                            <p:cond delay="0"/>
                                          </p:stCondLst>
                                        </p:cTn>
                                        <p:tgtEl>
                                          <p:spTgt spid="3213"/>
                                        </p:tgtEl>
                                        <p:attrNameLst>
                                          <p:attrName>style.visibility</p:attrName>
                                        </p:attrNameLst>
                                      </p:cBhvr>
                                      <p:to>
                                        <p:strVal val="visible"/>
                                      </p:to>
                                    </p:set>
                                    <p:animEffect transition="in" filter="fade">
                                      <p:cBhvr>
                                        <p:cTn id="77" dur="1000"/>
                                        <p:tgtEl>
                                          <p:spTgt spid="3213"/>
                                        </p:tgtEl>
                                      </p:cBhvr>
                                    </p:animEffect>
                                  </p:childTnLst>
                                </p:cTn>
                              </p:par>
                              <p:par>
                                <p:cTn id="78" presetID="10" presetClass="entr" presetSubtype="0" fill="hold" nodeType="withEffect">
                                  <p:stCondLst>
                                    <p:cond delay="0"/>
                                  </p:stCondLst>
                                  <p:childTnLst>
                                    <p:set>
                                      <p:cBhvr>
                                        <p:cTn id="79" dur="1" fill="hold">
                                          <p:stCondLst>
                                            <p:cond delay="0"/>
                                          </p:stCondLst>
                                        </p:cTn>
                                        <p:tgtEl>
                                          <p:spTgt spid="3217"/>
                                        </p:tgtEl>
                                        <p:attrNameLst>
                                          <p:attrName>style.visibility</p:attrName>
                                        </p:attrNameLst>
                                      </p:cBhvr>
                                      <p:to>
                                        <p:strVal val="visible"/>
                                      </p:to>
                                    </p:set>
                                    <p:animEffect transition="in" filter="fade">
                                      <p:cBhvr>
                                        <p:cTn id="80" dur="1000"/>
                                        <p:tgtEl>
                                          <p:spTgt spid="3217"/>
                                        </p:tgtEl>
                                      </p:cBhvr>
                                    </p:animEffect>
                                  </p:childTnLst>
                                </p:cTn>
                              </p:par>
                              <p:par>
                                <p:cTn id="81" presetID="10" presetClass="entr" presetSubtype="0" fill="hold" nodeType="withEffect">
                                  <p:stCondLst>
                                    <p:cond delay="0"/>
                                  </p:stCondLst>
                                  <p:childTnLst>
                                    <p:set>
                                      <p:cBhvr>
                                        <p:cTn id="82" dur="1" fill="hold">
                                          <p:stCondLst>
                                            <p:cond delay="0"/>
                                          </p:stCondLst>
                                        </p:cTn>
                                        <p:tgtEl>
                                          <p:spTgt spid="3249"/>
                                        </p:tgtEl>
                                        <p:attrNameLst>
                                          <p:attrName>style.visibility</p:attrName>
                                        </p:attrNameLst>
                                      </p:cBhvr>
                                      <p:to>
                                        <p:strVal val="visible"/>
                                      </p:to>
                                    </p:set>
                                    <p:animEffect transition="in" filter="fade">
                                      <p:cBhvr>
                                        <p:cTn id="83" dur="1000"/>
                                        <p:tgtEl>
                                          <p:spTgt spid="3249"/>
                                        </p:tgtEl>
                                      </p:cBhvr>
                                    </p:animEffect>
                                  </p:childTnLst>
                                </p:cTn>
                              </p:par>
                              <p:par>
                                <p:cTn id="84" presetID="10" presetClass="entr" presetSubtype="0" fill="hold" nodeType="withEffect">
                                  <p:stCondLst>
                                    <p:cond delay="0"/>
                                  </p:stCondLst>
                                  <p:childTnLst>
                                    <p:set>
                                      <p:cBhvr>
                                        <p:cTn id="85" dur="1" fill="hold">
                                          <p:stCondLst>
                                            <p:cond delay="0"/>
                                          </p:stCondLst>
                                        </p:cTn>
                                        <p:tgtEl>
                                          <p:spTgt spid="3339"/>
                                        </p:tgtEl>
                                        <p:attrNameLst>
                                          <p:attrName>style.visibility</p:attrName>
                                        </p:attrNameLst>
                                      </p:cBhvr>
                                      <p:to>
                                        <p:strVal val="visible"/>
                                      </p:to>
                                    </p:set>
                                    <p:animEffect transition="in" filter="fade">
                                      <p:cBhvr>
                                        <p:cTn id="86" dur="1000"/>
                                        <p:tgtEl>
                                          <p:spTgt spid="3339"/>
                                        </p:tgtEl>
                                      </p:cBhvr>
                                    </p:animEffect>
                                  </p:childTnLst>
                                </p:cTn>
                              </p:par>
                              <p:par>
                                <p:cTn id="87" presetID="10" presetClass="entr" presetSubtype="0" fill="hold" nodeType="withEffect">
                                  <p:stCondLst>
                                    <p:cond delay="0"/>
                                  </p:stCondLst>
                                  <p:childTnLst>
                                    <p:set>
                                      <p:cBhvr>
                                        <p:cTn id="88" dur="1" fill="hold">
                                          <p:stCondLst>
                                            <p:cond delay="0"/>
                                          </p:stCondLst>
                                        </p:cTn>
                                        <p:tgtEl>
                                          <p:spTgt spid="12"/>
                                        </p:tgtEl>
                                        <p:attrNameLst>
                                          <p:attrName>style.visibility</p:attrName>
                                        </p:attrNameLst>
                                      </p:cBhvr>
                                      <p:to>
                                        <p:strVal val="visible"/>
                                      </p:to>
                                    </p:set>
                                    <p:animEffect transition="in" filter="fade">
                                      <p:cBhvr>
                                        <p:cTn id="89" dur="1000"/>
                                        <p:tgtEl>
                                          <p:spTgt spid="12"/>
                                        </p:tgtEl>
                                      </p:cBhvr>
                                    </p:animEffect>
                                  </p:childTnLst>
                                </p:cTn>
                              </p:par>
                              <p:par>
                                <p:cTn id="90" presetID="10" presetClass="entr" presetSubtype="0" fill="hold" nodeType="with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fade">
                                      <p:cBhvr>
                                        <p:cTn id="92" dur="1000"/>
                                        <p:tgtEl>
                                          <p:spTgt spid="13"/>
                                        </p:tgtEl>
                                      </p:cBhvr>
                                    </p:animEffect>
                                  </p:childTnLst>
                                </p:cTn>
                              </p:par>
                              <p:par>
                                <p:cTn id="93" presetID="10" presetClass="entr" presetSubtype="0" fill="hold" nodeType="withEffect">
                                  <p:stCondLst>
                                    <p:cond delay="0"/>
                                  </p:stCondLst>
                                  <p:childTnLst>
                                    <p:set>
                                      <p:cBhvr>
                                        <p:cTn id="94" dur="1" fill="hold">
                                          <p:stCondLst>
                                            <p:cond delay="0"/>
                                          </p:stCondLst>
                                        </p:cTn>
                                        <p:tgtEl>
                                          <p:spTgt spid="14"/>
                                        </p:tgtEl>
                                        <p:attrNameLst>
                                          <p:attrName>style.visibility</p:attrName>
                                        </p:attrNameLst>
                                      </p:cBhvr>
                                      <p:to>
                                        <p:strVal val="visible"/>
                                      </p:to>
                                    </p:set>
                                    <p:animEffect transition="in" filter="fade">
                                      <p:cBhvr>
                                        <p:cTn id="95" dur="1000"/>
                                        <p:tgtEl>
                                          <p:spTgt spid="14"/>
                                        </p:tgtEl>
                                      </p:cBhvr>
                                    </p:animEffect>
                                  </p:childTnLst>
                                </p:cTn>
                              </p:par>
                              <p:par>
                                <p:cTn id="96" presetID="10" presetClass="entr" presetSubtype="0" fill="hold" nodeType="withEffect">
                                  <p:stCondLst>
                                    <p:cond delay="0"/>
                                  </p:stCondLst>
                                  <p:childTnLst>
                                    <p:set>
                                      <p:cBhvr>
                                        <p:cTn id="97" dur="1" fill="hold">
                                          <p:stCondLst>
                                            <p:cond delay="0"/>
                                          </p:stCondLst>
                                        </p:cTn>
                                        <p:tgtEl>
                                          <p:spTgt spid="11"/>
                                        </p:tgtEl>
                                        <p:attrNameLst>
                                          <p:attrName>style.visibility</p:attrName>
                                        </p:attrNameLst>
                                      </p:cBhvr>
                                      <p:to>
                                        <p:strVal val="visible"/>
                                      </p:to>
                                    </p:set>
                                    <p:animEffect transition="in" filter="fade">
                                      <p:cBhvr>
                                        <p:cTn id="98" dur="500"/>
                                        <p:tgtEl>
                                          <p:spTgt spid="11"/>
                                        </p:tgtEl>
                                      </p:cBhvr>
                                    </p:animEffect>
                                  </p:childTnLst>
                                </p:cTn>
                              </p:par>
                              <p:par>
                                <p:cTn id="99" presetID="10" presetClass="entr" presetSubtype="0" fill="hold" nodeType="withEffect">
                                  <p:stCondLst>
                                    <p:cond delay="0"/>
                                  </p:stCondLst>
                                  <p:childTnLst>
                                    <p:set>
                                      <p:cBhvr>
                                        <p:cTn id="100" dur="1" fill="hold">
                                          <p:stCondLst>
                                            <p:cond delay="0"/>
                                          </p:stCondLst>
                                        </p:cTn>
                                        <p:tgtEl>
                                          <p:spTgt spid="3336"/>
                                        </p:tgtEl>
                                        <p:attrNameLst>
                                          <p:attrName>style.visibility</p:attrName>
                                        </p:attrNameLst>
                                      </p:cBhvr>
                                      <p:to>
                                        <p:strVal val="visible"/>
                                      </p:to>
                                    </p:set>
                                    <p:animEffect transition="in" filter="fade">
                                      <p:cBhvr>
                                        <p:cTn id="101" dur="500"/>
                                        <p:tgtEl>
                                          <p:spTgt spid="3336"/>
                                        </p:tgtEl>
                                      </p:cBhvr>
                                    </p:animEffect>
                                  </p:childTnLst>
                                </p:cTn>
                              </p:par>
                              <p:par>
                                <p:cTn id="102" presetID="10" presetClass="entr" presetSubtype="0" fill="hold" nodeType="withEffect">
                                  <p:stCondLst>
                                    <p:cond delay="0"/>
                                  </p:stCondLst>
                                  <p:childTnLst>
                                    <p:set>
                                      <p:cBhvr>
                                        <p:cTn id="103" dur="1" fill="hold">
                                          <p:stCondLst>
                                            <p:cond delay="0"/>
                                          </p:stCondLst>
                                        </p:cTn>
                                        <p:tgtEl>
                                          <p:spTgt spid="3338"/>
                                        </p:tgtEl>
                                        <p:attrNameLst>
                                          <p:attrName>style.visibility</p:attrName>
                                        </p:attrNameLst>
                                      </p:cBhvr>
                                      <p:to>
                                        <p:strVal val="visible"/>
                                      </p:to>
                                    </p:set>
                                    <p:animEffect transition="in" filter="fade">
                                      <p:cBhvr>
                                        <p:cTn id="104" dur="500"/>
                                        <p:tgtEl>
                                          <p:spTgt spid="3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97"/>
        <p:cNvGrpSpPr/>
        <p:nvPr/>
      </p:nvGrpSpPr>
      <p:grpSpPr>
        <a:xfrm>
          <a:off x="0" y="0"/>
          <a:ext cx="0" cy="0"/>
          <a:chOff x="0" y="0"/>
          <a:chExt cx="0" cy="0"/>
        </a:xfrm>
      </p:grpSpPr>
      <p:sp>
        <p:nvSpPr>
          <p:cNvPr id="3198" name="Google Shape;3198;p78"/>
          <p:cNvSpPr/>
          <p:nvPr/>
        </p:nvSpPr>
        <p:spPr>
          <a:xfrm>
            <a:off x="714799" y="463173"/>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78"/>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3200" dirty="0"/>
              <a:t>Các bước triển khai Top-DOWN</a:t>
            </a:r>
            <a:endParaRPr sz="3200" dirty="0"/>
          </a:p>
        </p:txBody>
      </p:sp>
      <p:grpSp>
        <p:nvGrpSpPr>
          <p:cNvPr id="3200" name="Google Shape;3200;p78"/>
          <p:cNvGrpSpPr/>
          <p:nvPr/>
        </p:nvGrpSpPr>
        <p:grpSpPr>
          <a:xfrm>
            <a:off x="7631947" y="649144"/>
            <a:ext cx="636814" cy="120078"/>
            <a:chOff x="8209059" y="198000"/>
            <a:chExt cx="636814" cy="120078"/>
          </a:xfrm>
        </p:grpSpPr>
        <p:sp>
          <p:nvSpPr>
            <p:cNvPr id="3201" name="Google Shape;3201;p78"/>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78"/>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78"/>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5" name="Google Shape;3205;p78"/>
          <p:cNvSpPr txBox="1"/>
          <p:nvPr/>
        </p:nvSpPr>
        <p:spPr>
          <a:xfrm>
            <a:off x="3794671" y="3600234"/>
            <a:ext cx="1531200" cy="500700"/>
          </a:xfrm>
          <a:prstGeom prst="rect">
            <a:avLst/>
          </a:prstGeom>
          <a:noFill/>
          <a:ln>
            <a:noFill/>
          </a:ln>
        </p:spPr>
        <p:txBody>
          <a:bodyPr spcFirstLastPara="1" wrap="square" lIns="0" tIns="0" rIns="0" bIns="0" anchor="t" anchorCtr="0">
            <a:noAutofit/>
          </a:bodyPr>
          <a:lstStyle/>
          <a:p>
            <a:pPr lvl="0" algn="ctr"/>
            <a:r>
              <a:rPr lang="vi-VN" b="1" dirty="0"/>
              <a:t>Tạo một bảng để lưu trữ các giá trị </a:t>
            </a:r>
            <a:endParaRPr b="1" dirty="0">
              <a:solidFill>
                <a:schemeClr val="dk2"/>
              </a:solidFill>
              <a:latin typeface="Quicksand"/>
              <a:ea typeface="Quicksand"/>
              <a:cs typeface="Quicksand"/>
              <a:sym typeface="Quicksand"/>
            </a:endParaRPr>
          </a:p>
        </p:txBody>
      </p:sp>
      <p:sp>
        <p:nvSpPr>
          <p:cNvPr id="3207" name="Google Shape;3207;p78"/>
          <p:cNvSpPr txBox="1"/>
          <p:nvPr/>
        </p:nvSpPr>
        <p:spPr>
          <a:xfrm>
            <a:off x="730434" y="3581047"/>
            <a:ext cx="1531200" cy="500700"/>
          </a:xfrm>
          <a:prstGeom prst="rect">
            <a:avLst/>
          </a:prstGeom>
          <a:noFill/>
          <a:ln>
            <a:noFill/>
          </a:ln>
        </p:spPr>
        <p:txBody>
          <a:bodyPr spcFirstLastPara="1" wrap="square" lIns="0" tIns="0" rIns="0" bIns="0" anchor="t" anchorCtr="0">
            <a:noAutofit/>
          </a:bodyPr>
          <a:lstStyle/>
          <a:p>
            <a:pPr lvl="0" algn="ctr"/>
            <a:r>
              <a:rPr lang="vi-VN" b="1" dirty="0"/>
              <a:t>Xác định bài toán con cơ bản</a:t>
            </a:r>
            <a:endParaRPr lang="vi-VN" b="1" dirty="0">
              <a:solidFill>
                <a:schemeClr val="dk2"/>
              </a:solidFill>
              <a:latin typeface="Quicksand"/>
              <a:ea typeface="Quicksand"/>
              <a:cs typeface="Quicksand"/>
              <a:sym typeface="Quicksand"/>
            </a:endParaRPr>
          </a:p>
        </p:txBody>
      </p:sp>
      <p:sp>
        <p:nvSpPr>
          <p:cNvPr id="3208" name="Google Shape;3208;p78"/>
          <p:cNvSpPr txBox="1"/>
          <p:nvPr/>
        </p:nvSpPr>
        <p:spPr>
          <a:xfrm>
            <a:off x="5101676" y="1920071"/>
            <a:ext cx="1903907" cy="591300"/>
          </a:xfrm>
          <a:prstGeom prst="rect">
            <a:avLst/>
          </a:prstGeom>
          <a:noFill/>
          <a:ln>
            <a:noFill/>
          </a:ln>
        </p:spPr>
        <p:txBody>
          <a:bodyPr spcFirstLastPara="1" wrap="square" lIns="0" tIns="0" rIns="0" bIns="0" anchor="t" anchorCtr="0">
            <a:noAutofit/>
          </a:bodyPr>
          <a:lstStyle/>
          <a:p>
            <a:pPr lvl="0" algn="ctr"/>
            <a:r>
              <a:rPr lang="en-US" b="1" dirty="0" err="1"/>
              <a:t>Viết</a:t>
            </a:r>
            <a:r>
              <a:rPr lang="en-US" b="1" dirty="0"/>
              <a:t> </a:t>
            </a:r>
            <a:r>
              <a:rPr lang="en-US" b="1" dirty="0" err="1"/>
              <a:t>hàm</a:t>
            </a:r>
            <a:r>
              <a:rPr lang="en-US" b="1" dirty="0"/>
              <a:t> </a:t>
            </a:r>
            <a:r>
              <a:rPr lang="en-US" b="1" dirty="0" err="1"/>
              <a:t>đệ</a:t>
            </a:r>
            <a:r>
              <a:rPr lang="en-US" b="1" dirty="0"/>
              <a:t> </a:t>
            </a:r>
            <a:r>
              <a:rPr lang="en-US" b="1" dirty="0" err="1"/>
              <a:t>quy</a:t>
            </a:r>
            <a:r>
              <a:rPr lang="en-US" b="1" dirty="0"/>
              <a:t> </a:t>
            </a:r>
            <a:r>
              <a:rPr lang="en-US" b="1" dirty="0" err="1"/>
              <a:t>để</a:t>
            </a:r>
            <a:r>
              <a:rPr lang="en-US" b="1" dirty="0"/>
              <a:t> </a:t>
            </a:r>
            <a:r>
              <a:rPr lang="en-US" b="1" dirty="0" err="1"/>
              <a:t>giải</a:t>
            </a:r>
            <a:r>
              <a:rPr lang="en-US" b="1" dirty="0"/>
              <a:t> </a:t>
            </a:r>
            <a:r>
              <a:rPr lang="en-US" b="1" dirty="0" err="1"/>
              <a:t>quyết</a:t>
            </a:r>
            <a:r>
              <a:rPr lang="en-US" b="1" dirty="0"/>
              <a:t> </a:t>
            </a:r>
            <a:r>
              <a:rPr lang="en-US" b="1" dirty="0" err="1"/>
              <a:t>bài</a:t>
            </a:r>
            <a:r>
              <a:rPr lang="en-US" b="1" dirty="0"/>
              <a:t> </a:t>
            </a:r>
            <a:r>
              <a:rPr lang="en-US" b="1" dirty="0" err="1"/>
              <a:t>toán</a:t>
            </a:r>
            <a:r>
              <a:rPr lang="en-US" b="1" dirty="0"/>
              <a:t> </a:t>
            </a:r>
            <a:r>
              <a:rPr lang="en-US" b="1" dirty="0" err="1"/>
              <a:t>chính</a:t>
            </a:r>
            <a:endParaRPr b="1" dirty="0">
              <a:solidFill>
                <a:schemeClr val="dk2"/>
              </a:solidFill>
              <a:latin typeface="Quicksand"/>
              <a:ea typeface="Quicksand"/>
              <a:cs typeface="Quicksand"/>
              <a:sym typeface="Quicksand"/>
            </a:endParaRPr>
          </a:p>
        </p:txBody>
      </p:sp>
      <p:sp>
        <p:nvSpPr>
          <p:cNvPr id="3211" name="Google Shape;3211;p78"/>
          <p:cNvSpPr txBox="1"/>
          <p:nvPr/>
        </p:nvSpPr>
        <p:spPr>
          <a:xfrm>
            <a:off x="2291221" y="1844918"/>
            <a:ext cx="1531200" cy="591300"/>
          </a:xfrm>
          <a:prstGeom prst="rect">
            <a:avLst/>
          </a:prstGeom>
          <a:noFill/>
          <a:ln>
            <a:noFill/>
          </a:ln>
        </p:spPr>
        <p:txBody>
          <a:bodyPr spcFirstLastPara="1" wrap="square" lIns="0" tIns="0" rIns="0" bIns="0" anchor="t" anchorCtr="0">
            <a:noAutofit/>
          </a:bodyPr>
          <a:lstStyle/>
          <a:p>
            <a:pPr lvl="0" algn="ctr"/>
            <a:r>
              <a:rPr lang="vi-VN" b="1" dirty="0"/>
              <a:t>Định nghĩa các trường hợp cơ bản</a:t>
            </a:r>
            <a:endParaRPr b="1" dirty="0">
              <a:solidFill>
                <a:schemeClr val="dk2"/>
              </a:solidFill>
              <a:latin typeface="Quicksand"/>
              <a:ea typeface="Quicksand"/>
              <a:cs typeface="Quicksand"/>
              <a:sym typeface="Quicksand"/>
            </a:endParaRPr>
          </a:p>
        </p:txBody>
      </p:sp>
      <p:sp>
        <p:nvSpPr>
          <p:cNvPr id="3213" name="Google Shape;3213;p78"/>
          <p:cNvSpPr txBox="1"/>
          <p:nvPr/>
        </p:nvSpPr>
        <p:spPr>
          <a:xfrm>
            <a:off x="6887599" y="3667451"/>
            <a:ext cx="1531200" cy="500700"/>
          </a:xfrm>
          <a:prstGeom prst="rect">
            <a:avLst/>
          </a:prstGeom>
          <a:noFill/>
          <a:ln>
            <a:noFill/>
          </a:ln>
        </p:spPr>
        <p:txBody>
          <a:bodyPr spcFirstLastPara="1" wrap="square" lIns="0" tIns="0" rIns="0" bIns="0" anchor="t" anchorCtr="0">
            <a:noAutofit/>
          </a:bodyPr>
          <a:lstStyle/>
          <a:p>
            <a:pPr lvl="0" algn="just"/>
            <a:r>
              <a:rPr lang="en-US" sz="1200" b="1" dirty="0" err="1"/>
              <a:t>Kiểm</a:t>
            </a:r>
            <a:r>
              <a:rPr lang="en-US" sz="1200" b="1" dirty="0"/>
              <a:t> </a:t>
            </a:r>
            <a:r>
              <a:rPr lang="en-US" sz="1200" b="1" dirty="0" err="1"/>
              <a:t>tra</a:t>
            </a:r>
            <a:r>
              <a:rPr lang="en-US" sz="1200" b="1" dirty="0"/>
              <a:t> </a:t>
            </a:r>
            <a:r>
              <a:rPr lang="en-US" sz="1200" b="1" dirty="0" err="1"/>
              <a:t>giá</a:t>
            </a:r>
            <a:r>
              <a:rPr lang="en-US" sz="1200" b="1" dirty="0"/>
              <a:t> </a:t>
            </a:r>
            <a:r>
              <a:rPr lang="en-US" sz="1200" b="1" dirty="0" err="1"/>
              <a:t>trị</a:t>
            </a:r>
            <a:r>
              <a:rPr lang="en-US" sz="1200" b="1" dirty="0"/>
              <a:t> </a:t>
            </a:r>
            <a:r>
              <a:rPr lang="en-US" sz="1200" b="1" dirty="0" err="1"/>
              <a:t>đã</a:t>
            </a:r>
            <a:r>
              <a:rPr lang="en-US" sz="1200" b="1" dirty="0"/>
              <a:t> </a:t>
            </a:r>
            <a:r>
              <a:rPr lang="en-US" sz="1200" b="1" dirty="0" err="1"/>
              <a:t>được</a:t>
            </a:r>
            <a:r>
              <a:rPr lang="en-US" sz="1200" b="1" dirty="0"/>
              <a:t> </a:t>
            </a:r>
            <a:r>
              <a:rPr lang="en-US" sz="1200" b="1" dirty="0" err="1"/>
              <a:t>tính</a:t>
            </a:r>
            <a:r>
              <a:rPr lang="en-US" sz="1200" b="1" dirty="0"/>
              <a:t> </a:t>
            </a:r>
            <a:r>
              <a:rPr lang="en-US" sz="1200" b="1" dirty="0" err="1"/>
              <a:t>toán</a:t>
            </a:r>
            <a:r>
              <a:rPr lang="en-US" sz="1200" b="1" dirty="0"/>
              <a:t> </a:t>
            </a:r>
            <a:r>
              <a:rPr lang="en-US" sz="1200" b="1" dirty="0" err="1"/>
              <a:t>chưa</a:t>
            </a:r>
            <a:r>
              <a:rPr lang="en-US" sz="1200" b="1" dirty="0"/>
              <a:t> </a:t>
            </a:r>
            <a:r>
              <a:rPr lang="en-US" sz="1200" b="1" dirty="0" err="1"/>
              <a:t>hoặc</a:t>
            </a:r>
            <a:r>
              <a:rPr lang="en-US" sz="1200" b="1" dirty="0"/>
              <a:t> </a:t>
            </a:r>
            <a:r>
              <a:rPr lang="en-US" sz="1200" b="1" dirty="0" err="1"/>
              <a:t>tính</a:t>
            </a:r>
            <a:r>
              <a:rPr lang="en-US" sz="1200" b="1" dirty="0"/>
              <a:t> </a:t>
            </a:r>
            <a:r>
              <a:rPr lang="en-US" sz="1200" b="1" dirty="0" err="1"/>
              <a:t>toán</a:t>
            </a:r>
            <a:r>
              <a:rPr lang="en-US" sz="1200" b="1" dirty="0"/>
              <a:t> </a:t>
            </a:r>
            <a:r>
              <a:rPr lang="en-US" sz="1200" b="1" dirty="0" err="1"/>
              <a:t>và</a:t>
            </a:r>
            <a:r>
              <a:rPr lang="en-US" sz="1200" b="1" dirty="0"/>
              <a:t> </a:t>
            </a:r>
            <a:r>
              <a:rPr lang="en-US" sz="1200" b="1" dirty="0" err="1"/>
              <a:t>lưu</a:t>
            </a:r>
            <a:r>
              <a:rPr lang="en-US" sz="1200" b="1" dirty="0"/>
              <a:t> </a:t>
            </a:r>
            <a:r>
              <a:rPr lang="en-US" sz="1200" b="1" dirty="0" err="1"/>
              <a:t>trữ</a:t>
            </a:r>
            <a:r>
              <a:rPr lang="en-US" sz="1200" b="1" dirty="0"/>
              <a:t> </a:t>
            </a:r>
            <a:r>
              <a:rPr lang="en-US" sz="1200" b="1" dirty="0" err="1"/>
              <a:t>kết</a:t>
            </a:r>
            <a:r>
              <a:rPr lang="en-US" sz="1200" b="1" dirty="0"/>
              <a:t> </a:t>
            </a:r>
            <a:r>
              <a:rPr lang="en-US" sz="1200" b="1" dirty="0" err="1"/>
              <a:t>quả</a:t>
            </a:r>
            <a:r>
              <a:rPr lang="en-US" sz="1200" b="1" dirty="0"/>
              <a:t>  </a:t>
            </a:r>
            <a:endParaRPr sz="1200" b="1" dirty="0">
              <a:solidFill>
                <a:schemeClr val="dk2"/>
              </a:solidFill>
              <a:latin typeface="Quicksand"/>
              <a:ea typeface="Quicksand"/>
              <a:cs typeface="Quicksand"/>
              <a:sym typeface="Quicksand"/>
            </a:endParaRPr>
          </a:p>
        </p:txBody>
      </p:sp>
      <p:cxnSp>
        <p:nvCxnSpPr>
          <p:cNvPr id="3214" name="Google Shape;3214;p78"/>
          <p:cNvCxnSpPr>
            <a:cxnSpLocks/>
          </p:cNvCxnSpPr>
          <p:nvPr/>
        </p:nvCxnSpPr>
        <p:spPr>
          <a:xfrm>
            <a:off x="732000" y="3168625"/>
            <a:ext cx="6905334" cy="100"/>
          </a:xfrm>
          <a:prstGeom prst="straightConnector1">
            <a:avLst/>
          </a:prstGeom>
          <a:noFill/>
          <a:ln w="9525" cap="flat" cmpd="sng">
            <a:solidFill>
              <a:schemeClr val="dk2"/>
            </a:solidFill>
            <a:prstDash val="solid"/>
            <a:round/>
            <a:headEnd type="diamond" w="med" len="med"/>
            <a:tailEnd type="diamond" w="med" len="med"/>
          </a:ln>
        </p:spPr>
      </p:cxnSp>
      <p:sp>
        <p:nvSpPr>
          <p:cNvPr id="3215" name="Google Shape;3215;p78"/>
          <p:cNvSpPr/>
          <p:nvPr/>
        </p:nvSpPr>
        <p:spPr>
          <a:xfrm>
            <a:off x="1167500" y="1982597"/>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16" name="Google Shape;3216;p78"/>
          <p:cNvSpPr/>
          <p:nvPr/>
        </p:nvSpPr>
        <p:spPr>
          <a:xfrm>
            <a:off x="4229900" y="1982597"/>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17" name="Google Shape;3217;p78"/>
          <p:cNvSpPr/>
          <p:nvPr/>
        </p:nvSpPr>
        <p:spPr>
          <a:xfrm>
            <a:off x="7146500" y="1991414"/>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18" name="Google Shape;3218;p78"/>
          <p:cNvSpPr/>
          <p:nvPr/>
        </p:nvSpPr>
        <p:spPr>
          <a:xfrm>
            <a:off x="2698700" y="3678904"/>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19" name="Google Shape;3219;p78"/>
          <p:cNvSpPr/>
          <p:nvPr/>
        </p:nvSpPr>
        <p:spPr>
          <a:xfrm>
            <a:off x="5761100" y="3678904"/>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nvGrpSpPr>
          <p:cNvPr id="3220" name="Google Shape;3220;p78"/>
          <p:cNvGrpSpPr/>
          <p:nvPr/>
        </p:nvGrpSpPr>
        <p:grpSpPr>
          <a:xfrm>
            <a:off x="5867103" y="3842579"/>
            <a:ext cx="461781" cy="346432"/>
            <a:chOff x="5918150" y="2969100"/>
            <a:chExt cx="386525" cy="289950"/>
          </a:xfrm>
        </p:grpSpPr>
        <p:sp>
          <p:nvSpPr>
            <p:cNvPr id="3221" name="Google Shape;3221;p78"/>
            <p:cNvSpPr/>
            <p:nvPr/>
          </p:nvSpPr>
          <p:spPr>
            <a:xfrm>
              <a:off x="5924825" y="2975800"/>
              <a:ext cx="372925" cy="276575"/>
            </a:xfrm>
            <a:custGeom>
              <a:avLst/>
              <a:gdLst/>
              <a:ahLst/>
              <a:cxnLst/>
              <a:rect l="l" t="t" r="r" b="b"/>
              <a:pathLst>
                <a:path w="14917" h="11063" extrusionOk="0">
                  <a:moveTo>
                    <a:pt x="1" y="0"/>
                  </a:moveTo>
                  <a:lnTo>
                    <a:pt x="1" y="11062"/>
                  </a:lnTo>
                  <a:lnTo>
                    <a:pt x="14917" y="11062"/>
                  </a:lnTo>
                  <a:lnTo>
                    <a:pt x="149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2" name="Google Shape;3222;p78"/>
            <p:cNvSpPr/>
            <p:nvPr/>
          </p:nvSpPr>
          <p:spPr>
            <a:xfrm>
              <a:off x="6066000" y="2975800"/>
              <a:ext cx="231750" cy="276575"/>
            </a:xfrm>
            <a:custGeom>
              <a:avLst/>
              <a:gdLst/>
              <a:ahLst/>
              <a:cxnLst/>
              <a:rect l="l" t="t" r="r" b="b"/>
              <a:pathLst>
                <a:path w="9270" h="11063" extrusionOk="0">
                  <a:moveTo>
                    <a:pt x="3105" y="0"/>
                  </a:moveTo>
                  <a:lnTo>
                    <a:pt x="1" y="11062"/>
                  </a:lnTo>
                  <a:lnTo>
                    <a:pt x="9270" y="11062"/>
                  </a:lnTo>
                  <a:lnTo>
                    <a:pt x="92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3" name="Google Shape;3223;p78"/>
            <p:cNvSpPr/>
            <p:nvPr/>
          </p:nvSpPr>
          <p:spPr>
            <a:xfrm>
              <a:off x="5924825" y="2975800"/>
              <a:ext cx="372925" cy="41725"/>
            </a:xfrm>
            <a:custGeom>
              <a:avLst/>
              <a:gdLst/>
              <a:ahLst/>
              <a:cxnLst/>
              <a:rect l="l" t="t" r="r" b="b"/>
              <a:pathLst>
                <a:path w="14917" h="1669" extrusionOk="0">
                  <a:moveTo>
                    <a:pt x="1" y="0"/>
                  </a:moveTo>
                  <a:lnTo>
                    <a:pt x="1" y="1668"/>
                  </a:lnTo>
                  <a:lnTo>
                    <a:pt x="14917" y="1668"/>
                  </a:lnTo>
                  <a:lnTo>
                    <a:pt x="149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4" name="Google Shape;3224;p78"/>
            <p:cNvSpPr/>
            <p:nvPr/>
          </p:nvSpPr>
          <p:spPr>
            <a:xfrm>
              <a:off x="6132475" y="2975800"/>
              <a:ext cx="165275" cy="41725"/>
            </a:xfrm>
            <a:custGeom>
              <a:avLst/>
              <a:gdLst/>
              <a:ahLst/>
              <a:cxnLst/>
              <a:rect l="l" t="t" r="r" b="b"/>
              <a:pathLst>
                <a:path w="6611" h="1669" extrusionOk="0">
                  <a:moveTo>
                    <a:pt x="464" y="0"/>
                  </a:moveTo>
                  <a:lnTo>
                    <a:pt x="0" y="1668"/>
                  </a:lnTo>
                  <a:lnTo>
                    <a:pt x="6611" y="1668"/>
                  </a:lnTo>
                  <a:lnTo>
                    <a:pt x="6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5" name="Google Shape;3225;p78"/>
            <p:cNvSpPr/>
            <p:nvPr/>
          </p:nvSpPr>
          <p:spPr>
            <a:xfrm>
              <a:off x="5918150" y="2969100"/>
              <a:ext cx="386525" cy="289950"/>
            </a:xfrm>
            <a:custGeom>
              <a:avLst/>
              <a:gdLst/>
              <a:ahLst/>
              <a:cxnLst/>
              <a:rect l="l" t="t" r="r" b="b"/>
              <a:pathLst>
                <a:path w="15461" h="11598" extrusionOk="0">
                  <a:moveTo>
                    <a:pt x="268" y="0"/>
                  </a:moveTo>
                  <a:cubicBezTo>
                    <a:pt x="116" y="0"/>
                    <a:pt x="0" y="125"/>
                    <a:pt x="0" y="268"/>
                  </a:cubicBezTo>
                  <a:lnTo>
                    <a:pt x="0" y="3489"/>
                  </a:lnTo>
                  <a:cubicBezTo>
                    <a:pt x="0" y="3622"/>
                    <a:pt x="89" y="3747"/>
                    <a:pt x="223" y="3765"/>
                  </a:cubicBezTo>
                  <a:cubicBezTo>
                    <a:pt x="234" y="3766"/>
                    <a:pt x="245" y="3767"/>
                    <a:pt x="255" y="3767"/>
                  </a:cubicBezTo>
                  <a:cubicBezTo>
                    <a:pt x="410" y="3767"/>
                    <a:pt x="535" y="3648"/>
                    <a:pt x="535" y="3497"/>
                  </a:cubicBezTo>
                  <a:lnTo>
                    <a:pt x="535" y="545"/>
                  </a:lnTo>
                  <a:lnTo>
                    <a:pt x="14916" y="545"/>
                  </a:lnTo>
                  <a:lnTo>
                    <a:pt x="14916" y="11054"/>
                  </a:lnTo>
                  <a:lnTo>
                    <a:pt x="14327" y="11054"/>
                  </a:lnTo>
                  <a:cubicBezTo>
                    <a:pt x="14194" y="11054"/>
                    <a:pt x="14069" y="11152"/>
                    <a:pt x="14051" y="11286"/>
                  </a:cubicBezTo>
                  <a:cubicBezTo>
                    <a:pt x="14024" y="11455"/>
                    <a:pt x="14158" y="11598"/>
                    <a:pt x="14318" y="11598"/>
                  </a:cubicBezTo>
                  <a:lnTo>
                    <a:pt x="15184" y="11598"/>
                  </a:lnTo>
                  <a:cubicBezTo>
                    <a:pt x="15335" y="11598"/>
                    <a:pt x="15460" y="11473"/>
                    <a:pt x="15460" y="11330"/>
                  </a:cubicBezTo>
                  <a:lnTo>
                    <a:pt x="15460" y="268"/>
                  </a:lnTo>
                  <a:cubicBezTo>
                    <a:pt x="15460" y="125"/>
                    <a:pt x="15335"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6" name="Google Shape;3226;p78"/>
            <p:cNvSpPr/>
            <p:nvPr/>
          </p:nvSpPr>
          <p:spPr>
            <a:xfrm>
              <a:off x="5918150" y="3075000"/>
              <a:ext cx="341700" cy="184050"/>
            </a:xfrm>
            <a:custGeom>
              <a:avLst/>
              <a:gdLst/>
              <a:ahLst/>
              <a:cxnLst/>
              <a:rect l="l" t="t" r="r" b="b"/>
              <a:pathLst>
                <a:path w="13668" h="7362" extrusionOk="0">
                  <a:moveTo>
                    <a:pt x="280" y="0"/>
                  </a:moveTo>
                  <a:cubicBezTo>
                    <a:pt x="125" y="0"/>
                    <a:pt x="0" y="120"/>
                    <a:pt x="0" y="278"/>
                  </a:cubicBezTo>
                  <a:lnTo>
                    <a:pt x="0" y="7094"/>
                  </a:lnTo>
                  <a:cubicBezTo>
                    <a:pt x="0" y="7237"/>
                    <a:pt x="116" y="7362"/>
                    <a:pt x="268" y="7362"/>
                  </a:cubicBezTo>
                  <a:lnTo>
                    <a:pt x="13373" y="7362"/>
                  </a:lnTo>
                  <a:cubicBezTo>
                    <a:pt x="13542" y="7362"/>
                    <a:pt x="13667" y="7219"/>
                    <a:pt x="13649" y="7050"/>
                  </a:cubicBezTo>
                  <a:cubicBezTo>
                    <a:pt x="13623" y="6916"/>
                    <a:pt x="13507" y="6818"/>
                    <a:pt x="13364" y="6818"/>
                  </a:cubicBezTo>
                  <a:lnTo>
                    <a:pt x="535" y="6818"/>
                  </a:lnTo>
                  <a:lnTo>
                    <a:pt x="535" y="287"/>
                  </a:lnTo>
                  <a:cubicBezTo>
                    <a:pt x="535" y="145"/>
                    <a:pt x="446" y="29"/>
                    <a:pt x="312" y="2"/>
                  </a:cubicBezTo>
                  <a:cubicBezTo>
                    <a:pt x="302" y="1"/>
                    <a:pt x="291" y="0"/>
                    <a:pt x="2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7" name="Google Shape;3227;p78"/>
            <p:cNvSpPr/>
            <p:nvPr/>
          </p:nvSpPr>
          <p:spPr>
            <a:xfrm>
              <a:off x="5940900" y="2990725"/>
              <a:ext cx="13625" cy="13625"/>
            </a:xfrm>
            <a:custGeom>
              <a:avLst/>
              <a:gdLst/>
              <a:ahLst/>
              <a:cxnLst/>
              <a:rect l="l" t="t" r="r" b="b"/>
              <a:pathLst>
                <a:path w="545" h="545" extrusionOk="0">
                  <a:moveTo>
                    <a:pt x="268" y="1"/>
                  </a:moveTo>
                  <a:cubicBezTo>
                    <a:pt x="116" y="1"/>
                    <a:pt x="0" y="126"/>
                    <a:pt x="0" y="277"/>
                  </a:cubicBezTo>
                  <a:cubicBezTo>
                    <a:pt x="0" y="429"/>
                    <a:pt x="116" y="545"/>
                    <a:pt x="268" y="545"/>
                  </a:cubicBezTo>
                  <a:cubicBezTo>
                    <a:pt x="419" y="545"/>
                    <a:pt x="544" y="429"/>
                    <a:pt x="544" y="277"/>
                  </a:cubicBezTo>
                  <a:cubicBezTo>
                    <a:pt x="544" y="126"/>
                    <a:pt x="419"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8" name="Google Shape;3228;p78"/>
            <p:cNvSpPr/>
            <p:nvPr/>
          </p:nvSpPr>
          <p:spPr>
            <a:xfrm>
              <a:off x="5984825" y="2990725"/>
              <a:ext cx="13625" cy="13625"/>
            </a:xfrm>
            <a:custGeom>
              <a:avLst/>
              <a:gdLst/>
              <a:ahLst/>
              <a:cxnLst/>
              <a:rect l="l" t="t" r="r" b="b"/>
              <a:pathLst>
                <a:path w="545" h="545" extrusionOk="0">
                  <a:moveTo>
                    <a:pt x="268" y="1"/>
                  </a:moveTo>
                  <a:cubicBezTo>
                    <a:pt x="117" y="1"/>
                    <a:pt x="1" y="126"/>
                    <a:pt x="1" y="277"/>
                  </a:cubicBezTo>
                  <a:cubicBezTo>
                    <a:pt x="1" y="429"/>
                    <a:pt x="117"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9" name="Google Shape;3229;p78"/>
            <p:cNvSpPr/>
            <p:nvPr/>
          </p:nvSpPr>
          <p:spPr>
            <a:xfrm>
              <a:off x="5962750" y="2990725"/>
              <a:ext cx="13625" cy="13625"/>
            </a:xfrm>
            <a:custGeom>
              <a:avLst/>
              <a:gdLst/>
              <a:ahLst/>
              <a:cxnLst/>
              <a:rect l="l" t="t" r="r" b="b"/>
              <a:pathLst>
                <a:path w="545" h="545" extrusionOk="0">
                  <a:moveTo>
                    <a:pt x="277" y="1"/>
                  </a:moveTo>
                  <a:cubicBezTo>
                    <a:pt x="125" y="1"/>
                    <a:pt x="0" y="126"/>
                    <a:pt x="0" y="277"/>
                  </a:cubicBezTo>
                  <a:cubicBezTo>
                    <a:pt x="0" y="429"/>
                    <a:pt x="125" y="545"/>
                    <a:pt x="277" y="545"/>
                  </a:cubicBezTo>
                  <a:cubicBezTo>
                    <a:pt x="420" y="545"/>
                    <a:pt x="545" y="429"/>
                    <a:pt x="545" y="277"/>
                  </a:cubicBezTo>
                  <a:cubicBezTo>
                    <a:pt x="545" y="126"/>
                    <a:pt x="420"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0" name="Google Shape;3230;p78"/>
            <p:cNvSpPr/>
            <p:nvPr/>
          </p:nvSpPr>
          <p:spPr>
            <a:xfrm>
              <a:off x="5992175" y="3043150"/>
              <a:ext cx="103075" cy="13625"/>
            </a:xfrm>
            <a:custGeom>
              <a:avLst/>
              <a:gdLst/>
              <a:ahLst/>
              <a:cxnLst/>
              <a:rect l="l" t="t" r="r" b="b"/>
              <a:pathLst>
                <a:path w="4123" h="545" extrusionOk="0">
                  <a:moveTo>
                    <a:pt x="304" y="0"/>
                  </a:moveTo>
                  <a:cubicBezTo>
                    <a:pt x="170" y="0"/>
                    <a:pt x="46" y="98"/>
                    <a:pt x="28" y="232"/>
                  </a:cubicBezTo>
                  <a:cubicBezTo>
                    <a:pt x="1" y="402"/>
                    <a:pt x="135" y="544"/>
                    <a:pt x="295" y="544"/>
                  </a:cubicBezTo>
                  <a:lnTo>
                    <a:pt x="3819" y="544"/>
                  </a:lnTo>
                  <a:cubicBezTo>
                    <a:pt x="3953" y="544"/>
                    <a:pt x="4078" y="446"/>
                    <a:pt x="4096" y="312"/>
                  </a:cubicBezTo>
                  <a:cubicBezTo>
                    <a:pt x="4122" y="143"/>
                    <a:pt x="3989" y="0"/>
                    <a:pt x="38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1" name="Google Shape;3231;p78"/>
            <p:cNvSpPr/>
            <p:nvPr/>
          </p:nvSpPr>
          <p:spPr>
            <a:xfrm>
              <a:off x="6046600" y="3066550"/>
              <a:ext cx="48650" cy="13650"/>
            </a:xfrm>
            <a:custGeom>
              <a:avLst/>
              <a:gdLst/>
              <a:ahLst/>
              <a:cxnLst/>
              <a:rect l="l" t="t" r="r" b="b"/>
              <a:pathLst>
                <a:path w="1946" h="546" extrusionOk="0">
                  <a:moveTo>
                    <a:pt x="304" y="1"/>
                  </a:moveTo>
                  <a:cubicBezTo>
                    <a:pt x="161" y="1"/>
                    <a:pt x="45" y="99"/>
                    <a:pt x="27" y="233"/>
                  </a:cubicBezTo>
                  <a:cubicBezTo>
                    <a:pt x="1" y="393"/>
                    <a:pt x="126" y="545"/>
                    <a:pt x="295" y="545"/>
                  </a:cubicBezTo>
                  <a:lnTo>
                    <a:pt x="1642" y="545"/>
                  </a:lnTo>
                  <a:cubicBezTo>
                    <a:pt x="1776" y="545"/>
                    <a:pt x="1901" y="447"/>
                    <a:pt x="1919" y="313"/>
                  </a:cubicBezTo>
                  <a:cubicBezTo>
                    <a:pt x="1945" y="144"/>
                    <a:pt x="1812" y="1"/>
                    <a:pt x="16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2" name="Google Shape;3232;p78"/>
            <p:cNvSpPr/>
            <p:nvPr/>
          </p:nvSpPr>
          <p:spPr>
            <a:xfrm>
              <a:off x="6006250" y="3066550"/>
              <a:ext cx="33250" cy="13650"/>
            </a:xfrm>
            <a:custGeom>
              <a:avLst/>
              <a:gdLst/>
              <a:ahLst/>
              <a:cxnLst/>
              <a:rect l="l" t="t" r="r" b="b"/>
              <a:pathLst>
                <a:path w="1330" h="546" extrusionOk="0">
                  <a:moveTo>
                    <a:pt x="303" y="1"/>
                  </a:moveTo>
                  <a:cubicBezTo>
                    <a:pt x="170" y="1"/>
                    <a:pt x="45" y="99"/>
                    <a:pt x="27" y="233"/>
                  </a:cubicBezTo>
                  <a:cubicBezTo>
                    <a:pt x="0" y="393"/>
                    <a:pt x="134" y="545"/>
                    <a:pt x="294" y="545"/>
                  </a:cubicBezTo>
                  <a:lnTo>
                    <a:pt x="1026" y="545"/>
                  </a:lnTo>
                  <a:cubicBezTo>
                    <a:pt x="1169" y="545"/>
                    <a:pt x="1285" y="447"/>
                    <a:pt x="1311" y="313"/>
                  </a:cubicBezTo>
                  <a:cubicBezTo>
                    <a:pt x="1329" y="144"/>
                    <a:pt x="1204" y="1"/>
                    <a:pt x="10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3" name="Google Shape;3233;p78"/>
            <p:cNvSpPr/>
            <p:nvPr/>
          </p:nvSpPr>
          <p:spPr>
            <a:xfrm>
              <a:off x="6024750" y="3090650"/>
              <a:ext cx="70500" cy="13625"/>
            </a:xfrm>
            <a:custGeom>
              <a:avLst/>
              <a:gdLst/>
              <a:ahLst/>
              <a:cxnLst/>
              <a:rect l="l" t="t" r="r" b="b"/>
              <a:pathLst>
                <a:path w="2820" h="545" extrusionOk="0">
                  <a:moveTo>
                    <a:pt x="304" y="0"/>
                  </a:moveTo>
                  <a:cubicBezTo>
                    <a:pt x="170" y="0"/>
                    <a:pt x="45" y="99"/>
                    <a:pt x="27" y="232"/>
                  </a:cubicBezTo>
                  <a:cubicBezTo>
                    <a:pt x="0" y="402"/>
                    <a:pt x="134" y="545"/>
                    <a:pt x="295" y="545"/>
                  </a:cubicBezTo>
                  <a:lnTo>
                    <a:pt x="2516" y="545"/>
                  </a:lnTo>
                  <a:cubicBezTo>
                    <a:pt x="2650" y="545"/>
                    <a:pt x="2775" y="446"/>
                    <a:pt x="2793" y="313"/>
                  </a:cubicBezTo>
                  <a:cubicBezTo>
                    <a:pt x="2819" y="143"/>
                    <a:pt x="2686" y="0"/>
                    <a:pt x="2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4" name="Google Shape;3234;p78"/>
            <p:cNvSpPr/>
            <p:nvPr/>
          </p:nvSpPr>
          <p:spPr>
            <a:xfrm>
              <a:off x="6060200" y="3114725"/>
              <a:ext cx="35050" cy="13650"/>
            </a:xfrm>
            <a:custGeom>
              <a:avLst/>
              <a:gdLst/>
              <a:ahLst/>
              <a:cxnLst/>
              <a:rect l="l" t="t" r="r" b="b"/>
              <a:pathLst>
                <a:path w="1402" h="546" extrusionOk="0">
                  <a:moveTo>
                    <a:pt x="304" y="1"/>
                  </a:moveTo>
                  <a:cubicBezTo>
                    <a:pt x="161" y="1"/>
                    <a:pt x="45" y="99"/>
                    <a:pt x="19" y="233"/>
                  </a:cubicBezTo>
                  <a:cubicBezTo>
                    <a:pt x="1" y="402"/>
                    <a:pt x="126" y="545"/>
                    <a:pt x="295" y="545"/>
                  </a:cubicBezTo>
                  <a:lnTo>
                    <a:pt x="1098" y="545"/>
                  </a:lnTo>
                  <a:cubicBezTo>
                    <a:pt x="1232" y="545"/>
                    <a:pt x="1357" y="456"/>
                    <a:pt x="1375" y="313"/>
                  </a:cubicBezTo>
                  <a:cubicBezTo>
                    <a:pt x="1401" y="153"/>
                    <a:pt x="1268" y="1"/>
                    <a:pt x="11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5" name="Google Shape;3235;p78"/>
            <p:cNvSpPr/>
            <p:nvPr/>
          </p:nvSpPr>
          <p:spPr>
            <a:xfrm>
              <a:off x="6001550" y="3114725"/>
              <a:ext cx="52875" cy="13650"/>
            </a:xfrm>
            <a:custGeom>
              <a:avLst/>
              <a:gdLst/>
              <a:ahLst/>
              <a:cxnLst/>
              <a:rect l="l" t="t" r="r" b="b"/>
              <a:pathLst>
                <a:path w="2115" h="546" extrusionOk="0">
                  <a:moveTo>
                    <a:pt x="286" y="1"/>
                  </a:moveTo>
                  <a:cubicBezTo>
                    <a:pt x="126" y="1"/>
                    <a:pt x="1" y="153"/>
                    <a:pt x="19" y="313"/>
                  </a:cubicBezTo>
                  <a:cubicBezTo>
                    <a:pt x="36" y="456"/>
                    <a:pt x="161" y="545"/>
                    <a:pt x="295" y="545"/>
                  </a:cubicBezTo>
                  <a:lnTo>
                    <a:pt x="1812" y="545"/>
                  </a:lnTo>
                  <a:cubicBezTo>
                    <a:pt x="1945" y="545"/>
                    <a:pt x="2070" y="456"/>
                    <a:pt x="2088" y="313"/>
                  </a:cubicBezTo>
                  <a:cubicBezTo>
                    <a:pt x="2115" y="153"/>
                    <a:pt x="1981" y="1"/>
                    <a:pt x="18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6" name="Google Shape;3236;p78"/>
            <p:cNvSpPr/>
            <p:nvPr/>
          </p:nvSpPr>
          <p:spPr>
            <a:xfrm>
              <a:off x="5963650" y="3138150"/>
              <a:ext cx="131600" cy="13625"/>
            </a:xfrm>
            <a:custGeom>
              <a:avLst/>
              <a:gdLst/>
              <a:ahLst/>
              <a:cxnLst/>
              <a:rect l="l" t="t" r="r" b="b"/>
              <a:pathLst>
                <a:path w="5264" h="545" extrusionOk="0">
                  <a:moveTo>
                    <a:pt x="303" y="1"/>
                  </a:moveTo>
                  <a:cubicBezTo>
                    <a:pt x="170" y="1"/>
                    <a:pt x="45" y="99"/>
                    <a:pt x="27" y="233"/>
                  </a:cubicBezTo>
                  <a:cubicBezTo>
                    <a:pt x="0" y="402"/>
                    <a:pt x="134" y="545"/>
                    <a:pt x="294" y="545"/>
                  </a:cubicBezTo>
                  <a:lnTo>
                    <a:pt x="4960" y="545"/>
                  </a:lnTo>
                  <a:cubicBezTo>
                    <a:pt x="5103" y="545"/>
                    <a:pt x="5219" y="447"/>
                    <a:pt x="5237" y="313"/>
                  </a:cubicBezTo>
                  <a:cubicBezTo>
                    <a:pt x="5263" y="152"/>
                    <a:pt x="5139" y="1"/>
                    <a:pt x="49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7" name="Google Shape;3237;p78"/>
            <p:cNvSpPr/>
            <p:nvPr/>
          </p:nvSpPr>
          <p:spPr>
            <a:xfrm>
              <a:off x="6046600" y="3162450"/>
              <a:ext cx="48650" cy="13650"/>
            </a:xfrm>
            <a:custGeom>
              <a:avLst/>
              <a:gdLst/>
              <a:ahLst/>
              <a:cxnLst/>
              <a:rect l="l" t="t" r="r" b="b"/>
              <a:pathLst>
                <a:path w="1946" h="546" extrusionOk="0">
                  <a:moveTo>
                    <a:pt x="304" y="1"/>
                  </a:moveTo>
                  <a:cubicBezTo>
                    <a:pt x="161" y="1"/>
                    <a:pt x="45" y="90"/>
                    <a:pt x="27" y="233"/>
                  </a:cubicBezTo>
                  <a:cubicBezTo>
                    <a:pt x="1" y="393"/>
                    <a:pt x="126" y="545"/>
                    <a:pt x="295" y="545"/>
                  </a:cubicBezTo>
                  <a:lnTo>
                    <a:pt x="1642" y="545"/>
                  </a:lnTo>
                  <a:cubicBezTo>
                    <a:pt x="1776" y="545"/>
                    <a:pt x="1901" y="447"/>
                    <a:pt x="1919" y="313"/>
                  </a:cubicBezTo>
                  <a:cubicBezTo>
                    <a:pt x="1945" y="144"/>
                    <a:pt x="1812" y="1"/>
                    <a:pt x="16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8" name="Google Shape;3238;p78"/>
            <p:cNvSpPr/>
            <p:nvPr/>
          </p:nvSpPr>
          <p:spPr>
            <a:xfrm>
              <a:off x="6015375" y="3186550"/>
              <a:ext cx="79875" cy="13625"/>
            </a:xfrm>
            <a:custGeom>
              <a:avLst/>
              <a:gdLst/>
              <a:ahLst/>
              <a:cxnLst/>
              <a:rect l="l" t="t" r="r" b="b"/>
              <a:pathLst>
                <a:path w="3195" h="545" extrusionOk="0">
                  <a:moveTo>
                    <a:pt x="304" y="0"/>
                  </a:moveTo>
                  <a:cubicBezTo>
                    <a:pt x="161" y="0"/>
                    <a:pt x="45" y="99"/>
                    <a:pt x="19" y="232"/>
                  </a:cubicBezTo>
                  <a:cubicBezTo>
                    <a:pt x="1" y="402"/>
                    <a:pt x="126" y="545"/>
                    <a:pt x="295" y="545"/>
                  </a:cubicBezTo>
                  <a:lnTo>
                    <a:pt x="2891" y="545"/>
                  </a:lnTo>
                  <a:cubicBezTo>
                    <a:pt x="3025" y="545"/>
                    <a:pt x="3150" y="446"/>
                    <a:pt x="3168" y="313"/>
                  </a:cubicBezTo>
                  <a:cubicBezTo>
                    <a:pt x="3194" y="143"/>
                    <a:pt x="3061" y="0"/>
                    <a:pt x="29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9" name="Google Shape;3239;p78"/>
            <p:cNvSpPr/>
            <p:nvPr/>
          </p:nvSpPr>
          <p:spPr>
            <a:xfrm>
              <a:off x="6046600" y="3209975"/>
              <a:ext cx="48650" cy="13625"/>
            </a:xfrm>
            <a:custGeom>
              <a:avLst/>
              <a:gdLst/>
              <a:ahLst/>
              <a:cxnLst/>
              <a:rect l="l" t="t" r="r" b="b"/>
              <a:pathLst>
                <a:path w="1946" h="545" extrusionOk="0">
                  <a:moveTo>
                    <a:pt x="304" y="0"/>
                  </a:moveTo>
                  <a:cubicBezTo>
                    <a:pt x="161" y="0"/>
                    <a:pt x="45" y="98"/>
                    <a:pt x="27" y="232"/>
                  </a:cubicBezTo>
                  <a:cubicBezTo>
                    <a:pt x="1" y="402"/>
                    <a:pt x="126" y="544"/>
                    <a:pt x="295" y="544"/>
                  </a:cubicBezTo>
                  <a:lnTo>
                    <a:pt x="1642" y="544"/>
                  </a:lnTo>
                  <a:cubicBezTo>
                    <a:pt x="1776" y="544"/>
                    <a:pt x="1901" y="446"/>
                    <a:pt x="1919" y="312"/>
                  </a:cubicBezTo>
                  <a:cubicBezTo>
                    <a:pt x="1945" y="143"/>
                    <a:pt x="1812" y="0"/>
                    <a:pt x="16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0" name="Google Shape;3240;p78"/>
            <p:cNvSpPr/>
            <p:nvPr/>
          </p:nvSpPr>
          <p:spPr>
            <a:xfrm>
              <a:off x="6114400" y="3043150"/>
              <a:ext cx="56900" cy="13625"/>
            </a:xfrm>
            <a:custGeom>
              <a:avLst/>
              <a:gdLst/>
              <a:ahLst/>
              <a:cxnLst/>
              <a:rect l="l" t="t" r="r" b="b"/>
              <a:pathLst>
                <a:path w="2276" h="545" extrusionOk="0">
                  <a:moveTo>
                    <a:pt x="304" y="0"/>
                  </a:moveTo>
                  <a:cubicBezTo>
                    <a:pt x="170" y="0"/>
                    <a:pt x="45" y="98"/>
                    <a:pt x="27" y="232"/>
                  </a:cubicBezTo>
                  <a:cubicBezTo>
                    <a:pt x="1" y="402"/>
                    <a:pt x="135" y="544"/>
                    <a:pt x="295" y="544"/>
                  </a:cubicBezTo>
                  <a:lnTo>
                    <a:pt x="1972" y="544"/>
                  </a:lnTo>
                  <a:cubicBezTo>
                    <a:pt x="2106" y="544"/>
                    <a:pt x="2231" y="446"/>
                    <a:pt x="2249" y="312"/>
                  </a:cubicBezTo>
                  <a:cubicBezTo>
                    <a:pt x="2276" y="143"/>
                    <a:pt x="2142" y="0"/>
                    <a:pt x="19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1" name="Google Shape;3241;p78"/>
            <p:cNvSpPr/>
            <p:nvPr/>
          </p:nvSpPr>
          <p:spPr>
            <a:xfrm>
              <a:off x="6114400" y="3066550"/>
              <a:ext cx="97725" cy="13650"/>
            </a:xfrm>
            <a:custGeom>
              <a:avLst/>
              <a:gdLst/>
              <a:ahLst/>
              <a:cxnLst/>
              <a:rect l="l" t="t" r="r" b="b"/>
              <a:pathLst>
                <a:path w="3909" h="546" extrusionOk="0">
                  <a:moveTo>
                    <a:pt x="304" y="1"/>
                  </a:moveTo>
                  <a:cubicBezTo>
                    <a:pt x="170" y="1"/>
                    <a:pt x="45" y="99"/>
                    <a:pt x="27" y="233"/>
                  </a:cubicBezTo>
                  <a:cubicBezTo>
                    <a:pt x="1" y="393"/>
                    <a:pt x="135" y="545"/>
                    <a:pt x="295" y="545"/>
                  </a:cubicBezTo>
                  <a:lnTo>
                    <a:pt x="3605" y="545"/>
                  </a:lnTo>
                  <a:cubicBezTo>
                    <a:pt x="3739" y="545"/>
                    <a:pt x="3864" y="447"/>
                    <a:pt x="3881" y="313"/>
                  </a:cubicBezTo>
                  <a:cubicBezTo>
                    <a:pt x="3908" y="144"/>
                    <a:pt x="3774" y="1"/>
                    <a:pt x="36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2" name="Google Shape;3242;p78"/>
            <p:cNvSpPr/>
            <p:nvPr/>
          </p:nvSpPr>
          <p:spPr>
            <a:xfrm>
              <a:off x="6114400" y="3090650"/>
              <a:ext cx="70500" cy="13625"/>
            </a:xfrm>
            <a:custGeom>
              <a:avLst/>
              <a:gdLst/>
              <a:ahLst/>
              <a:cxnLst/>
              <a:rect l="l" t="t" r="r" b="b"/>
              <a:pathLst>
                <a:path w="2820" h="545" extrusionOk="0">
                  <a:moveTo>
                    <a:pt x="304" y="0"/>
                  </a:moveTo>
                  <a:cubicBezTo>
                    <a:pt x="170" y="0"/>
                    <a:pt x="45" y="99"/>
                    <a:pt x="27" y="232"/>
                  </a:cubicBezTo>
                  <a:cubicBezTo>
                    <a:pt x="1" y="402"/>
                    <a:pt x="135" y="545"/>
                    <a:pt x="295" y="545"/>
                  </a:cubicBezTo>
                  <a:lnTo>
                    <a:pt x="2516" y="545"/>
                  </a:lnTo>
                  <a:cubicBezTo>
                    <a:pt x="2650" y="545"/>
                    <a:pt x="2775" y="446"/>
                    <a:pt x="2793" y="313"/>
                  </a:cubicBezTo>
                  <a:cubicBezTo>
                    <a:pt x="2820" y="143"/>
                    <a:pt x="2686" y="0"/>
                    <a:pt x="2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3" name="Google Shape;3243;p78"/>
            <p:cNvSpPr/>
            <p:nvPr/>
          </p:nvSpPr>
          <p:spPr>
            <a:xfrm>
              <a:off x="6114400" y="3114725"/>
              <a:ext cx="96150" cy="13650"/>
            </a:xfrm>
            <a:custGeom>
              <a:avLst/>
              <a:gdLst/>
              <a:ahLst/>
              <a:cxnLst/>
              <a:rect l="l" t="t" r="r" b="b"/>
              <a:pathLst>
                <a:path w="3846" h="546" extrusionOk="0">
                  <a:moveTo>
                    <a:pt x="304" y="1"/>
                  </a:moveTo>
                  <a:cubicBezTo>
                    <a:pt x="170" y="1"/>
                    <a:pt x="45" y="99"/>
                    <a:pt x="27" y="233"/>
                  </a:cubicBezTo>
                  <a:cubicBezTo>
                    <a:pt x="1" y="402"/>
                    <a:pt x="135" y="545"/>
                    <a:pt x="295" y="545"/>
                  </a:cubicBezTo>
                  <a:lnTo>
                    <a:pt x="3560" y="545"/>
                  </a:lnTo>
                  <a:cubicBezTo>
                    <a:pt x="3721" y="545"/>
                    <a:pt x="3846" y="402"/>
                    <a:pt x="3828" y="233"/>
                  </a:cubicBezTo>
                  <a:cubicBezTo>
                    <a:pt x="3810" y="99"/>
                    <a:pt x="3685" y="1"/>
                    <a:pt x="3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4" name="Google Shape;3244;p78"/>
            <p:cNvSpPr/>
            <p:nvPr/>
          </p:nvSpPr>
          <p:spPr>
            <a:xfrm>
              <a:off x="6114400" y="3138150"/>
              <a:ext cx="47300" cy="13625"/>
            </a:xfrm>
            <a:custGeom>
              <a:avLst/>
              <a:gdLst/>
              <a:ahLst/>
              <a:cxnLst/>
              <a:rect l="l" t="t" r="r" b="b"/>
              <a:pathLst>
                <a:path w="1892" h="545" extrusionOk="0">
                  <a:moveTo>
                    <a:pt x="295" y="1"/>
                  </a:moveTo>
                  <a:cubicBezTo>
                    <a:pt x="135" y="1"/>
                    <a:pt x="1" y="152"/>
                    <a:pt x="27" y="313"/>
                  </a:cubicBezTo>
                  <a:cubicBezTo>
                    <a:pt x="45" y="447"/>
                    <a:pt x="170" y="545"/>
                    <a:pt x="304" y="545"/>
                  </a:cubicBezTo>
                  <a:lnTo>
                    <a:pt x="1589" y="545"/>
                  </a:lnTo>
                  <a:cubicBezTo>
                    <a:pt x="1731" y="545"/>
                    <a:pt x="1847" y="447"/>
                    <a:pt x="1865" y="313"/>
                  </a:cubicBezTo>
                  <a:cubicBezTo>
                    <a:pt x="1892" y="152"/>
                    <a:pt x="1767" y="1"/>
                    <a:pt x="15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5" name="Google Shape;3245;p78"/>
            <p:cNvSpPr/>
            <p:nvPr/>
          </p:nvSpPr>
          <p:spPr>
            <a:xfrm>
              <a:off x="6167475" y="3138150"/>
              <a:ext cx="66275" cy="13625"/>
            </a:xfrm>
            <a:custGeom>
              <a:avLst/>
              <a:gdLst/>
              <a:ahLst/>
              <a:cxnLst/>
              <a:rect l="l" t="t" r="r" b="b"/>
              <a:pathLst>
                <a:path w="2651" h="545" extrusionOk="0">
                  <a:moveTo>
                    <a:pt x="295" y="1"/>
                  </a:moveTo>
                  <a:cubicBezTo>
                    <a:pt x="161" y="1"/>
                    <a:pt x="37" y="99"/>
                    <a:pt x="19" y="233"/>
                  </a:cubicBezTo>
                  <a:cubicBezTo>
                    <a:pt x="1" y="402"/>
                    <a:pt x="126" y="545"/>
                    <a:pt x="286" y="545"/>
                  </a:cubicBezTo>
                  <a:lnTo>
                    <a:pt x="2347" y="545"/>
                  </a:lnTo>
                  <a:cubicBezTo>
                    <a:pt x="2481" y="545"/>
                    <a:pt x="2606" y="447"/>
                    <a:pt x="2624" y="313"/>
                  </a:cubicBezTo>
                  <a:cubicBezTo>
                    <a:pt x="2650" y="143"/>
                    <a:pt x="2517" y="1"/>
                    <a:pt x="23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6" name="Google Shape;3246;p78"/>
            <p:cNvSpPr/>
            <p:nvPr/>
          </p:nvSpPr>
          <p:spPr>
            <a:xfrm>
              <a:off x="6114400" y="3162450"/>
              <a:ext cx="158825" cy="13650"/>
            </a:xfrm>
            <a:custGeom>
              <a:avLst/>
              <a:gdLst/>
              <a:ahLst/>
              <a:cxnLst/>
              <a:rect l="l" t="t" r="r" b="b"/>
              <a:pathLst>
                <a:path w="6353" h="546" extrusionOk="0">
                  <a:moveTo>
                    <a:pt x="304" y="1"/>
                  </a:moveTo>
                  <a:cubicBezTo>
                    <a:pt x="161" y="1"/>
                    <a:pt x="45" y="90"/>
                    <a:pt x="27" y="233"/>
                  </a:cubicBezTo>
                  <a:cubicBezTo>
                    <a:pt x="1" y="393"/>
                    <a:pt x="126" y="545"/>
                    <a:pt x="295" y="545"/>
                  </a:cubicBezTo>
                  <a:lnTo>
                    <a:pt x="6058" y="545"/>
                  </a:lnTo>
                  <a:cubicBezTo>
                    <a:pt x="6219" y="545"/>
                    <a:pt x="6352" y="393"/>
                    <a:pt x="6326" y="233"/>
                  </a:cubicBezTo>
                  <a:cubicBezTo>
                    <a:pt x="6308" y="90"/>
                    <a:pt x="6183" y="1"/>
                    <a:pt x="60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7" name="Google Shape;3247;p78"/>
            <p:cNvSpPr/>
            <p:nvPr/>
          </p:nvSpPr>
          <p:spPr>
            <a:xfrm>
              <a:off x="6114400" y="3186550"/>
              <a:ext cx="108425" cy="13625"/>
            </a:xfrm>
            <a:custGeom>
              <a:avLst/>
              <a:gdLst/>
              <a:ahLst/>
              <a:cxnLst/>
              <a:rect l="l" t="t" r="r" b="b"/>
              <a:pathLst>
                <a:path w="4337" h="545" extrusionOk="0">
                  <a:moveTo>
                    <a:pt x="304" y="0"/>
                  </a:moveTo>
                  <a:cubicBezTo>
                    <a:pt x="170" y="0"/>
                    <a:pt x="45" y="99"/>
                    <a:pt x="27" y="232"/>
                  </a:cubicBezTo>
                  <a:cubicBezTo>
                    <a:pt x="1" y="402"/>
                    <a:pt x="135" y="545"/>
                    <a:pt x="295" y="545"/>
                  </a:cubicBezTo>
                  <a:lnTo>
                    <a:pt x="4042" y="545"/>
                  </a:lnTo>
                  <a:cubicBezTo>
                    <a:pt x="4211" y="545"/>
                    <a:pt x="4336" y="402"/>
                    <a:pt x="4310" y="232"/>
                  </a:cubicBezTo>
                  <a:cubicBezTo>
                    <a:pt x="4292" y="99"/>
                    <a:pt x="4176" y="0"/>
                    <a:pt x="40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8" name="Google Shape;3248;p78"/>
            <p:cNvSpPr/>
            <p:nvPr/>
          </p:nvSpPr>
          <p:spPr>
            <a:xfrm>
              <a:off x="6114400" y="3209975"/>
              <a:ext cx="74525" cy="13625"/>
            </a:xfrm>
            <a:custGeom>
              <a:avLst/>
              <a:gdLst/>
              <a:ahLst/>
              <a:cxnLst/>
              <a:rect l="l" t="t" r="r" b="b"/>
              <a:pathLst>
                <a:path w="2981" h="545" extrusionOk="0">
                  <a:moveTo>
                    <a:pt x="295" y="0"/>
                  </a:moveTo>
                  <a:cubicBezTo>
                    <a:pt x="135" y="0"/>
                    <a:pt x="1" y="143"/>
                    <a:pt x="27" y="312"/>
                  </a:cubicBezTo>
                  <a:cubicBezTo>
                    <a:pt x="45" y="446"/>
                    <a:pt x="170" y="544"/>
                    <a:pt x="304" y="544"/>
                  </a:cubicBezTo>
                  <a:lnTo>
                    <a:pt x="2677" y="544"/>
                  </a:lnTo>
                  <a:cubicBezTo>
                    <a:pt x="2811" y="544"/>
                    <a:pt x="2936" y="446"/>
                    <a:pt x="2954" y="312"/>
                  </a:cubicBezTo>
                  <a:cubicBezTo>
                    <a:pt x="2980" y="143"/>
                    <a:pt x="2847" y="0"/>
                    <a:pt x="26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3249" name="Google Shape;3249;p78"/>
          <p:cNvGrpSpPr/>
          <p:nvPr/>
        </p:nvGrpSpPr>
        <p:grpSpPr>
          <a:xfrm>
            <a:off x="7252504" y="2155102"/>
            <a:ext cx="461781" cy="346432"/>
            <a:chOff x="4890225" y="2969100"/>
            <a:chExt cx="386525" cy="289950"/>
          </a:xfrm>
        </p:grpSpPr>
        <p:sp>
          <p:nvSpPr>
            <p:cNvPr id="3250" name="Google Shape;3250;p78"/>
            <p:cNvSpPr/>
            <p:nvPr/>
          </p:nvSpPr>
          <p:spPr>
            <a:xfrm>
              <a:off x="4896900" y="2975800"/>
              <a:ext cx="373150" cy="276575"/>
            </a:xfrm>
            <a:custGeom>
              <a:avLst/>
              <a:gdLst/>
              <a:ahLst/>
              <a:cxnLst/>
              <a:rect l="l" t="t" r="r" b="b"/>
              <a:pathLst>
                <a:path w="14926" h="11063" extrusionOk="0">
                  <a:moveTo>
                    <a:pt x="1" y="0"/>
                  </a:moveTo>
                  <a:lnTo>
                    <a:pt x="1" y="11062"/>
                  </a:lnTo>
                  <a:lnTo>
                    <a:pt x="14926" y="11062"/>
                  </a:lnTo>
                  <a:lnTo>
                    <a:pt x="149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p>
          </p:txBody>
        </p:sp>
        <p:sp>
          <p:nvSpPr>
            <p:cNvPr id="3251" name="Google Shape;3251;p78"/>
            <p:cNvSpPr/>
            <p:nvPr/>
          </p:nvSpPr>
          <p:spPr>
            <a:xfrm>
              <a:off x="5038300" y="2975800"/>
              <a:ext cx="231750" cy="276575"/>
            </a:xfrm>
            <a:custGeom>
              <a:avLst/>
              <a:gdLst/>
              <a:ahLst/>
              <a:cxnLst/>
              <a:rect l="l" t="t" r="r" b="b"/>
              <a:pathLst>
                <a:path w="9270" h="11063" extrusionOk="0">
                  <a:moveTo>
                    <a:pt x="3096" y="0"/>
                  </a:moveTo>
                  <a:lnTo>
                    <a:pt x="1" y="11062"/>
                  </a:lnTo>
                  <a:lnTo>
                    <a:pt x="9270" y="11062"/>
                  </a:lnTo>
                  <a:lnTo>
                    <a:pt x="92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2" name="Google Shape;3252;p78"/>
            <p:cNvSpPr/>
            <p:nvPr/>
          </p:nvSpPr>
          <p:spPr>
            <a:xfrm>
              <a:off x="4896900" y="2975800"/>
              <a:ext cx="373150" cy="41725"/>
            </a:xfrm>
            <a:custGeom>
              <a:avLst/>
              <a:gdLst/>
              <a:ahLst/>
              <a:cxnLst/>
              <a:rect l="l" t="t" r="r" b="b"/>
              <a:pathLst>
                <a:path w="14926" h="1669" extrusionOk="0">
                  <a:moveTo>
                    <a:pt x="1" y="0"/>
                  </a:moveTo>
                  <a:lnTo>
                    <a:pt x="1" y="1668"/>
                  </a:lnTo>
                  <a:lnTo>
                    <a:pt x="14926" y="1668"/>
                  </a:lnTo>
                  <a:lnTo>
                    <a:pt x="149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3" name="Google Shape;3253;p78"/>
            <p:cNvSpPr/>
            <p:nvPr/>
          </p:nvSpPr>
          <p:spPr>
            <a:xfrm>
              <a:off x="5104550" y="2975800"/>
              <a:ext cx="165500" cy="41725"/>
            </a:xfrm>
            <a:custGeom>
              <a:avLst/>
              <a:gdLst/>
              <a:ahLst/>
              <a:cxnLst/>
              <a:rect l="l" t="t" r="r" b="b"/>
              <a:pathLst>
                <a:path w="6620" h="1669" extrusionOk="0">
                  <a:moveTo>
                    <a:pt x="473" y="0"/>
                  </a:moveTo>
                  <a:lnTo>
                    <a:pt x="0" y="1668"/>
                  </a:lnTo>
                  <a:lnTo>
                    <a:pt x="6620" y="1668"/>
                  </a:lnTo>
                  <a:lnTo>
                    <a:pt x="66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4" name="Google Shape;3254;p78"/>
            <p:cNvSpPr/>
            <p:nvPr/>
          </p:nvSpPr>
          <p:spPr>
            <a:xfrm>
              <a:off x="4890225" y="2969100"/>
              <a:ext cx="386525" cy="289950"/>
            </a:xfrm>
            <a:custGeom>
              <a:avLst/>
              <a:gdLst/>
              <a:ahLst/>
              <a:cxnLst/>
              <a:rect l="l" t="t" r="r" b="b"/>
              <a:pathLst>
                <a:path w="15461" h="11598" extrusionOk="0">
                  <a:moveTo>
                    <a:pt x="268" y="0"/>
                  </a:moveTo>
                  <a:cubicBezTo>
                    <a:pt x="125" y="0"/>
                    <a:pt x="0" y="125"/>
                    <a:pt x="0" y="268"/>
                  </a:cubicBezTo>
                  <a:lnTo>
                    <a:pt x="0" y="3489"/>
                  </a:lnTo>
                  <a:cubicBezTo>
                    <a:pt x="0" y="3622"/>
                    <a:pt x="98" y="3747"/>
                    <a:pt x="232" y="3765"/>
                  </a:cubicBezTo>
                  <a:cubicBezTo>
                    <a:pt x="243" y="3766"/>
                    <a:pt x="254" y="3767"/>
                    <a:pt x="264" y="3767"/>
                  </a:cubicBezTo>
                  <a:cubicBezTo>
                    <a:pt x="419" y="3767"/>
                    <a:pt x="544" y="3648"/>
                    <a:pt x="544" y="3497"/>
                  </a:cubicBezTo>
                  <a:lnTo>
                    <a:pt x="544" y="545"/>
                  </a:lnTo>
                  <a:lnTo>
                    <a:pt x="14916" y="545"/>
                  </a:lnTo>
                  <a:lnTo>
                    <a:pt x="14916" y="11054"/>
                  </a:lnTo>
                  <a:lnTo>
                    <a:pt x="14336" y="11054"/>
                  </a:lnTo>
                  <a:cubicBezTo>
                    <a:pt x="14193" y="11054"/>
                    <a:pt x="14077" y="11152"/>
                    <a:pt x="14051" y="11286"/>
                  </a:cubicBezTo>
                  <a:cubicBezTo>
                    <a:pt x="14033" y="11455"/>
                    <a:pt x="14158" y="11598"/>
                    <a:pt x="14327" y="11598"/>
                  </a:cubicBezTo>
                  <a:lnTo>
                    <a:pt x="15193" y="11598"/>
                  </a:lnTo>
                  <a:cubicBezTo>
                    <a:pt x="15344" y="11598"/>
                    <a:pt x="15460" y="11473"/>
                    <a:pt x="15460" y="11330"/>
                  </a:cubicBezTo>
                  <a:lnTo>
                    <a:pt x="15460" y="268"/>
                  </a:lnTo>
                  <a:cubicBezTo>
                    <a:pt x="15460" y="125"/>
                    <a:pt x="15344" y="0"/>
                    <a:pt x="151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5" name="Google Shape;3255;p78"/>
            <p:cNvSpPr/>
            <p:nvPr/>
          </p:nvSpPr>
          <p:spPr>
            <a:xfrm>
              <a:off x="4890225" y="3075000"/>
              <a:ext cx="341925" cy="184050"/>
            </a:xfrm>
            <a:custGeom>
              <a:avLst/>
              <a:gdLst/>
              <a:ahLst/>
              <a:cxnLst/>
              <a:rect l="l" t="t" r="r" b="b"/>
              <a:pathLst>
                <a:path w="13677" h="7362" extrusionOk="0">
                  <a:moveTo>
                    <a:pt x="280" y="0"/>
                  </a:moveTo>
                  <a:cubicBezTo>
                    <a:pt x="125" y="0"/>
                    <a:pt x="0" y="120"/>
                    <a:pt x="0" y="278"/>
                  </a:cubicBezTo>
                  <a:lnTo>
                    <a:pt x="0" y="7094"/>
                  </a:lnTo>
                  <a:cubicBezTo>
                    <a:pt x="0" y="7237"/>
                    <a:pt x="116" y="7362"/>
                    <a:pt x="268" y="7362"/>
                  </a:cubicBezTo>
                  <a:lnTo>
                    <a:pt x="13382" y="7362"/>
                  </a:lnTo>
                  <a:cubicBezTo>
                    <a:pt x="13542" y="7362"/>
                    <a:pt x="13676" y="7219"/>
                    <a:pt x="13649" y="7050"/>
                  </a:cubicBezTo>
                  <a:cubicBezTo>
                    <a:pt x="13631" y="6916"/>
                    <a:pt x="13507" y="6818"/>
                    <a:pt x="13373" y="6818"/>
                  </a:cubicBezTo>
                  <a:lnTo>
                    <a:pt x="544" y="6818"/>
                  </a:lnTo>
                  <a:lnTo>
                    <a:pt x="544" y="287"/>
                  </a:lnTo>
                  <a:cubicBezTo>
                    <a:pt x="544" y="145"/>
                    <a:pt x="446" y="29"/>
                    <a:pt x="312" y="2"/>
                  </a:cubicBezTo>
                  <a:cubicBezTo>
                    <a:pt x="301" y="1"/>
                    <a:pt x="291" y="0"/>
                    <a:pt x="2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6" name="Google Shape;3256;p78"/>
            <p:cNvSpPr/>
            <p:nvPr/>
          </p:nvSpPr>
          <p:spPr>
            <a:xfrm>
              <a:off x="4912975" y="2990725"/>
              <a:ext cx="13625" cy="13625"/>
            </a:xfrm>
            <a:custGeom>
              <a:avLst/>
              <a:gdLst/>
              <a:ahLst/>
              <a:cxnLst/>
              <a:rect l="l" t="t" r="r" b="b"/>
              <a:pathLst>
                <a:path w="545" h="545" extrusionOk="0">
                  <a:moveTo>
                    <a:pt x="277" y="1"/>
                  </a:moveTo>
                  <a:cubicBezTo>
                    <a:pt x="125" y="1"/>
                    <a:pt x="0" y="126"/>
                    <a:pt x="0" y="277"/>
                  </a:cubicBezTo>
                  <a:cubicBezTo>
                    <a:pt x="0" y="429"/>
                    <a:pt x="125" y="545"/>
                    <a:pt x="277" y="545"/>
                  </a:cubicBezTo>
                  <a:cubicBezTo>
                    <a:pt x="419" y="545"/>
                    <a:pt x="544" y="429"/>
                    <a:pt x="544" y="277"/>
                  </a:cubicBezTo>
                  <a:cubicBezTo>
                    <a:pt x="544" y="126"/>
                    <a:pt x="419"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7" name="Google Shape;3257;p78"/>
            <p:cNvSpPr/>
            <p:nvPr/>
          </p:nvSpPr>
          <p:spPr>
            <a:xfrm>
              <a:off x="4956900" y="2990725"/>
              <a:ext cx="13625" cy="13625"/>
            </a:xfrm>
            <a:custGeom>
              <a:avLst/>
              <a:gdLst/>
              <a:ahLst/>
              <a:cxnLst/>
              <a:rect l="l" t="t" r="r" b="b"/>
              <a:pathLst>
                <a:path w="545" h="545" extrusionOk="0">
                  <a:moveTo>
                    <a:pt x="268" y="1"/>
                  </a:moveTo>
                  <a:cubicBezTo>
                    <a:pt x="125" y="1"/>
                    <a:pt x="0" y="126"/>
                    <a:pt x="0" y="277"/>
                  </a:cubicBezTo>
                  <a:cubicBezTo>
                    <a:pt x="0" y="429"/>
                    <a:pt x="125"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8" name="Google Shape;3258;p78"/>
            <p:cNvSpPr/>
            <p:nvPr/>
          </p:nvSpPr>
          <p:spPr>
            <a:xfrm>
              <a:off x="4935050" y="2990725"/>
              <a:ext cx="13400" cy="13625"/>
            </a:xfrm>
            <a:custGeom>
              <a:avLst/>
              <a:gdLst/>
              <a:ahLst/>
              <a:cxnLst/>
              <a:rect l="l" t="t" r="r" b="b"/>
              <a:pathLst>
                <a:path w="536" h="545" extrusionOk="0">
                  <a:moveTo>
                    <a:pt x="268" y="1"/>
                  </a:moveTo>
                  <a:cubicBezTo>
                    <a:pt x="116" y="1"/>
                    <a:pt x="0" y="126"/>
                    <a:pt x="0" y="277"/>
                  </a:cubicBezTo>
                  <a:cubicBezTo>
                    <a:pt x="0" y="429"/>
                    <a:pt x="116" y="545"/>
                    <a:pt x="268" y="545"/>
                  </a:cubicBezTo>
                  <a:cubicBezTo>
                    <a:pt x="420" y="545"/>
                    <a:pt x="535" y="429"/>
                    <a:pt x="535" y="277"/>
                  </a:cubicBezTo>
                  <a:cubicBezTo>
                    <a:pt x="53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9" name="Google Shape;3259;p78"/>
            <p:cNvSpPr/>
            <p:nvPr/>
          </p:nvSpPr>
          <p:spPr>
            <a:xfrm>
              <a:off x="4945300" y="3151450"/>
              <a:ext cx="13625" cy="79150"/>
            </a:xfrm>
            <a:custGeom>
              <a:avLst/>
              <a:gdLst/>
              <a:ahLst/>
              <a:cxnLst/>
              <a:rect l="l" t="t" r="r" b="b"/>
              <a:pathLst>
                <a:path w="545" h="3166" extrusionOk="0">
                  <a:moveTo>
                    <a:pt x="270" y="0"/>
                  </a:moveTo>
                  <a:cubicBezTo>
                    <a:pt x="120" y="0"/>
                    <a:pt x="1" y="125"/>
                    <a:pt x="1" y="271"/>
                  </a:cubicBezTo>
                  <a:lnTo>
                    <a:pt x="1" y="2885"/>
                  </a:lnTo>
                  <a:cubicBezTo>
                    <a:pt x="1" y="3028"/>
                    <a:pt x="99" y="3144"/>
                    <a:pt x="233" y="3162"/>
                  </a:cubicBezTo>
                  <a:cubicBezTo>
                    <a:pt x="248" y="3164"/>
                    <a:pt x="263" y="3165"/>
                    <a:pt x="278" y="3165"/>
                  </a:cubicBezTo>
                  <a:cubicBezTo>
                    <a:pt x="427" y="3165"/>
                    <a:pt x="545" y="3048"/>
                    <a:pt x="545" y="2894"/>
                  </a:cubicBezTo>
                  <a:lnTo>
                    <a:pt x="545" y="280"/>
                  </a:lnTo>
                  <a:cubicBezTo>
                    <a:pt x="545" y="147"/>
                    <a:pt x="447" y="22"/>
                    <a:pt x="313" y="4"/>
                  </a:cubicBezTo>
                  <a:cubicBezTo>
                    <a:pt x="298" y="2"/>
                    <a:pt x="284" y="0"/>
                    <a:pt x="2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0" name="Google Shape;3260;p78"/>
            <p:cNvSpPr/>
            <p:nvPr/>
          </p:nvSpPr>
          <p:spPr>
            <a:xfrm>
              <a:off x="5011100" y="3037750"/>
              <a:ext cx="13400" cy="85575"/>
            </a:xfrm>
            <a:custGeom>
              <a:avLst/>
              <a:gdLst/>
              <a:ahLst/>
              <a:cxnLst/>
              <a:rect l="l" t="t" r="r" b="b"/>
              <a:pathLst>
                <a:path w="536" h="3423" extrusionOk="0">
                  <a:moveTo>
                    <a:pt x="280" y="0"/>
                  </a:moveTo>
                  <a:cubicBezTo>
                    <a:pt x="125" y="0"/>
                    <a:pt x="0" y="120"/>
                    <a:pt x="0" y="279"/>
                  </a:cubicBezTo>
                  <a:lnTo>
                    <a:pt x="0" y="3142"/>
                  </a:lnTo>
                  <a:cubicBezTo>
                    <a:pt x="0" y="3276"/>
                    <a:pt x="90" y="3401"/>
                    <a:pt x="223" y="3419"/>
                  </a:cubicBezTo>
                  <a:cubicBezTo>
                    <a:pt x="238" y="3421"/>
                    <a:pt x="252" y="3422"/>
                    <a:pt x="267" y="3422"/>
                  </a:cubicBezTo>
                  <a:cubicBezTo>
                    <a:pt x="416" y="3422"/>
                    <a:pt x="536" y="3298"/>
                    <a:pt x="536" y="3151"/>
                  </a:cubicBezTo>
                  <a:lnTo>
                    <a:pt x="536" y="279"/>
                  </a:lnTo>
                  <a:cubicBezTo>
                    <a:pt x="536" y="145"/>
                    <a:pt x="446" y="29"/>
                    <a:pt x="313" y="2"/>
                  </a:cubicBezTo>
                  <a:cubicBezTo>
                    <a:pt x="302" y="1"/>
                    <a:pt x="291" y="0"/>
                    <a:pt x="2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1" name="Google Shape;3261;p78"/>
            <p:cNvSpPr/>
            <p:nvPr/>
          </p:nvSpPr>
          <p:spPr>
            <a:xfrm>
              <a:off x="5076675" y="3037750"/>
              <a:ext cx="13625" cy="119250"/>
            </a:xfrm>
            <a:custGeom>
              <a:avLst/>
              <a:gdLst/>
              <a:ahLst/>
              <a:cxnLst/>
              <a:rect l="l" t="t" r="r" b="b"/>
              <a:pathLst>
                <a:path w="545" h="4770" extrusionOk="0">
                  <a:moveTo>
                    <a:pt x="280" y="0"/>
                  </a:moveTo>
                  <a:cubicBezTo>
                    <a:pt x="125" y="0"/>
                    <a:pt x="0" y="119"/>
                    <a:pt x="0" y="270"/>
                  </a:cubicBezTo>
                  <a:lnTo>
                    <a:pt x="0" y="4489"/>
                  </a:lnTo>
                  <a:cubicBezTo>
                    <a:pt x="0" y="4623"/>
                    <a:pt x="98" y="4748"/>
                    <a:pt x="232" y="4766"/>
                  </a:cubicBezTo>
                  <a:cubicBezTo>
                    <a:pt x="247" y="4768"/>
                    <a:pt x="261" y="4769"/>
                    <a:pt x="275" y="4769"/>
                  </a:cubicBezTo>
                  <a:cubicBezTo>
                    <a:pt x="425" y="4769"/>
                    <a:pt x="544" y="4645"/>
                    <a:pt x="544" y="4498"/>
                  </a:cubicBezTo>
                  <a:lnTo>
                    <a:pt x="544" y="279"/>
                  </a:lnTo>
                  <a:cubicBezTo>
                    <a:pt x="544" y="145"/>
                    <a:pt x="446" y="20"/>
                    <a:pt x="312" y="2"/>
                  </a:cubicBezTo>
                  <a:cubicBezTo>
                    <a:pt x="301" y="1"/>
                    <a:pt x="291" y="0"/>
                    <a:pt x="2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2" name="Google Shape;3262;p78"/>
            <p:cNvSpPr/>
            <p:nvPr/>
          </p:nvSpPr>
          <p:spPr>
            <a:xfrm>
              <a:off x="5142450" y="3173075"/>
              <a:ext cx="13625" cy="57525"/>
            </a:xfrm>
            <a:custGeom>
              <a:avLst/>
              <a:gdLst/>
              <a:ahLst/>
              <a:cxnLst/>
              <a:rect l="l" t="t" r="r" b="b"/>
              <a:pathLst>
                <a:path w="545" h="2301" extrusionOk="0">
                  <a:moveTo>
                    <a:pt x="274" y="1"/>
                  </a:moveTo>
                  <a:cubicBezTo>
                    <a:pt x="260" y="1"/>
                    <a:pt x="247" y="2"/>
                    <a:pt x="233" y="4"/>
                  </a:cubicBezTo>
                  <a:cubicBezTo>
                    <a:pt x="90" y="22"/>
                    <a:pt x="1" y="147"/>
                    <a:pt x="1" y="281"/>
                  </a:cubicBezTo>
                  <a:lnTo>
                    <a:pt x="1" y="2020"/>
                  </a:lnTo>
                  <a:cubicBezTo>
                    <a:pt x="1" y="2163"/>
                    <a:pt x="90" y="2279"/>
                    <a:pt x="233" y="2297"/>
                  </a:cubicBezTo>
                  <a:cubicBezTo>
                    <a:pt x="247" y="2299"/>
                    <a:pt x="262" y="2300"/>
                    <a:pt x="276" y="2300"/>
                  </a:cubicBezTo>
                  <a:cubicBezTo>
                    <a:pt x="420" y="2300"/>
                    <a:pt x="545" y="2183"/>
                    <a:pt x="545" y="2029"/>
                  </a:cubicBezTo>
                  <a:lnTo>
                    <a:pt x="545" y="272"/>
                  </a:lnTo>
                  <a:cubicBezTo>
                    <a:pt x="545" y="125"/>
                    <a:pt x="418" y="1"/>
                    <a:pt x="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3" name="Google Shape;3263;p78"/>
            <p:cNvSpPr/>
            <p:nvPr/>
          </p:nvSpPr>
          <p:spPr>
            <a:xfrm>
              <a:off x="4945300" y="3037800"/>
              <a:ext cx="13625" cy="77175"/>
            </a:xfrm>
            <a:custGeom>
              <a:avLst/>
              <a:gdLst/>
              <a:ahLst/>
              <a:cxnLst/>
              <a:rect l="l" t="t" r="r" b="b"/>
              <a:pathLst>
                <a:path w="545" h="3087" extrusionOk="0">
                  <a:moveTo>
                    <a:pt x="268" y="0"/>
                  </a:moveTo>
                  <a:cubicBezTo>
                    <a:pt x="125" y="0"/>
                    <a:pt x="1" y="125"/>
                    <a:pt x="1" y="277"/>
                  </a:cubicBezTo>
                  <a:lnTo>
                    <a:pt x="1" y="2810"/>
                  </a:lnTo>
                  <a:cubicBezTo>
                    <a:pt x="1" y="2962"/>
                    <a:pt x="125" y="3087"/>
                    <a:pt x="268" y="3087"/>
                  </a:cubicBezTo>
                  <a:cubicBezTo>
                    <a:pt x="420" y="3087"/>
                    <a:pt x="545" y="2962"/>
                    <a:pt x="545" y="2810"/>
                  </a:cubicBezTo>
                  <a:lnTo>
                    <a:pt x="545" y="277"/>
                  </a:lnTo>
                  <a:cubicBezTo>
                    <a:pt x="545" y="125"/>
                    <a:pt x="420" y="0"/>
                    <a:pt x="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4" name="Google Shape;3264;p78"/>
            <p:cNvSpPr/>
            <p:nvPr/>
          </p:nvSpPr>
          <p:spPr>
            <a:xfrm>
              <a:off x="5011100" y="3158000"/>
              <a:ext cx="13400" cy="72725"/>
            </a:xfrm>
            <a:custGeom>
              <a:avLst/>
              <a:gdLst/>
              <a:ahLst/>
              <a:cxnLst/>
              <a:rect l="l" t="t" r="r" b="b"/>
              <a:pathLst>
                <a:path w="536" h="2909" extrusionOk="0">
                  <a:moveTo>
                    <a:pt x="268" y="1"/>
                  </a:moveTo>
                  <a:cubicBezTo>
                    <a:pt x="116" y="1"/>
                    <a:pt x="0" y="125"/>
                    <a:pt x="0" y="277"/>
                  </a:cubicBezTo>
                  <a:lnTo>
                    <a:pt x="0" y="2632"/>
                  </a:lnTo>
                  <a:cubicBezTo>
                    <a:pt x="0" y="2784"/>
                    <a:pt x="116" y="2909"/>
                    <a:pt x="268" y="2909"/>
                  </a:cubicBezTo>
                  <a:cubicBezTo>
                    <a:pt x="420" y="2909"/>
                    <a:pt x="536" y="2784"/>
                    <a:pt x="536" y="2632"/>
                  </a:cubicBezTo>
                  <a:lnTo>
                    <a:pt x="536" y="277"/>
                  </a:lnTo>
                  <a:cubicBezTo>
                    <a:pt x="536" y="125"/>
                    <a:pt x="420" y="1"/>
                    <a:pt x="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5" name="Google Shape;3265;p78"/>
            <p:cNvSpPr/>
            <p:nvPr/>
          </p:nvSpPr>
          <p:spPr>
            <a:xfrm>
              <a:off x="5076675" y="3203275"/>
              <a:ext cx="13625" cy="27450"/>
            </a:xfrm>
            <a:custGeom>
              <a:avLst/>
              <a:gdLst/>
              <a:ahLst/>
              <a:cxnLst/>
              <a:rect l="l" t="t" r="r" b="b"/>
              <a:pathLst>
                <a:path w="545" h="1098" extrusionOk="0">
                  <a:moveTo>
                    <a:pt x="277" y="1"/>
                  </a:moveTo>
                  <a:cubicBezTo>
                    <a:pt x="125" y="1"/>
                    <a:pt x="0" y="125"/>
                    <a:pt x="0" y="277"/>
                  </a:cubicBezTo>
                  <a:lnTo>
                    <a:pt x="0" y="821"/>
                  </a:lnTo>
                  <a:cubicBezTo>
                    <a:pt x="0" y="973"/>
                    <a:pt x="125" y="1098"/>
                    <a:pt x="277" y="1098"/>
                  </a:cubicBezTo>
                  <a:cubicBezTo>
                    <a:pt x="419" y="1098"/>
                    <a:pt x="544" y="973"/>
                    <a:pt x="544" y="821"/>
                  </a:cubicBezTo>
                  <a:lnTo>
                    <a:pt x="544" y="277"/>
                  </a:lnTo>
                  <a:cubicBezTo>
                    <a:pt x="544" y="125"/>
                    <a:pt x="419" y="1"/>
                    <a:pt x="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6" name="Google Shape;3266;p78"/>
            <p:cNvSpPr/>
            <p:nvPr/>
          </p:nvSpPr>
          <p:spPr>
            <a:xfrm>
              <a:off x="5142450" y="3037800"/>
              <a:ext cx="13625" cy="127375"/>
            </a:xfrm>
            <a:custGeom>
              <a:avLst/>
              <a:gdLst/>
              <a:ahLst/>
              <a:cxnLst/>
              <a:rect l="l" t="t" r="r" b="b"/>
              <a:pathLst>
                <a:path w="545" h="5095" extrusionOk="0">
                  <a:moveTo>
                    <a:pt x="268" y="0"/>
                  </a:moveTo>
                  <a:cubicBezTo>
                    <a:pt x="117" y="0"/>
                    <a:pt x="1" y="125"/>
                    <a:pt x="1" y="268"/>
                  </a:cubicBezTo>
                  <a:lnTo>
                    <a:pt x="1" y="4817"/>
                  </a:lnTo>
                  <a:cubicBezTo>
                    <a:pt x="1" y="4969"/>
                    <a:pt x="117" y="5094"/>
                    <a:pt x="268" y="5094"/>
                  </a:cubicBezTo>
                  <a:cubicBezTo>
                    <a:pt x="420" y="5094"/>
                    <a:pt x="545" y="4969"/>
                    <a:pt x="545" y="4817"/>
                  </a:cubicBezTo>
                  <a:lnTo>
                    <a:pt x="545" y="268"/>
                  </a:lnTo>
                  <a:cubicBezTo>
                    <a:pt x="545" y="125"/>
                    <a:pt x="420" y="0"/>
                    <a:pt x="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7" name="Google Shape;3267;p78"/>
            <p:cNvSpPr/>
            <p:nvPr/>
          </p:nvSpPr>
          <p:spPr>
            <a:xfrm>
              <a:off x="5208025" y="3037800"/>
              <a:ext cx="13625" cy="192700"/>
            </a:xfrm>
            <a:custGeom>
              <a:avLst/>
              <a:gdLst/>
              <a:ahLst/>
              <a:cxnLst/>
              <a:rect l="l" t="t" r="r" b="b"/>
              <a:pathLst>
                <a:path w="545" h="7708" extrusionOk="0">
                  <a:moveTo>
                    <a:pt x="277" y="0"/>
                  </a:moveTo>
                  <a:cubicBezTo>
                    <a:pt x="125" y="0"/>
                    <a:pt x="1" y="116"/>
                    <a:pt x="1" y="268"/>
                  </a:cubicBezTo>
                  <a:lnTo>
                    <a:pt x="1" y="7440"/>
                  </a:lnTo>
                  <a:cubicBezTo>
                    <a:pt x="1" y="7592"/>
                    <a:pt x="125" y="7708"/>
                    <a:pt x="277" y="7708"/>
                  </a:cubicBezTo>
                  <a:cubicBezTo>
                    <a:pt x="420" y="7708"/>
                    <a:pt x="545" y="7592"/>
                    <a:pt x="545" y="7440"/>
                  </a:cubicBezTo>
                  <a:lnTo>
                    <a:pt x="545" y="268"/>
                  </a:lnTo>
                  <a:cubicBezTo>
                    <a:pt x="545" y="116"/>
                    <a:pt x="420" y="0"/>
                    <a:pt x="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8" name="Google Shape;3268;p78"/>
            <p:cNvSpPr/>
            <p:nvPr/>
          </p:nvSpPr>
          <p:spPr>
            <a:xfrm>
              <a:off x="4933475" y="3102250"/>
              <a:ext cx="36600" cy="36600"/>
            </a:xfrm>
            <a:custGeom>
              <a:avLst/>
              <a:gdLst/>
              <a:ahLst/>
              <a:cxnLst/>
              <a:rect l="l" t="t" r="r" b="b"/>
              <a:pathLst>
                <a:path w="1464" h="1464" extrusionOk="0">
                  <a:moveTo>
                    <a:pt x="732" y="0"/>
                  </a:moveTo>
                  <a:cubicBezTo>
                    <a:pt x="322" y="0"/>
                    <a:pt x="1" y="321"/>
                    <a:pt x="1" y="732"/>
                  </a:cubicBezTo>
                  <a:cubicBezTo>
                    <a:pt x="1" y="1133"/>
                    <a:pt x="322" y="1463"/>
                    <a:pt x="732" y="1463"/>
                  </a:cubicBezTo>
                  <a:cubicBezTo>
                    <a:pt x="1134" y="1463"/>
                    <a:pt x="1464" y="1133"/>
                    <a:pt x="1464" y="732"/>
                  </a:cubicBezTo>
                  <a:cubicBezTo>
                    <a:pt x="1464" y="321"/>
                    <a:pt x="1134" y="0"/>
                    <a:pt x="7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9" name="Google Shape;3269;p78"/>
            <p:cNvSpPr/>
            <p:nvPr/>
          </p:nvSpPr>
          <p:spPr>
            <a:xfrm>
              <a:off x="4999275" y="3134800"/>
              <a:ext cx="36600" cy="36600"/>
            </a:xfrm>
            <a:custGeom>
              <a:avLst/>
              <a:gdLst/>
              <a:ahLst/>
              <a:cxnLst/>
              <a:rect l="l" t="t" r="r" b="b"/>
              <a:pathLst>
                <a:path w="1464" h="1464" extrusionOk="0">
                  <a:moveTo>
                    <a:pt x="732" y="1"/>
                  </a:moveTo>
                  <a:cubicBezTo>
                    <a:pt x="331" y="1"/>
                    <a:pt x="0" y="322"/>
                    <a:pt x="0" y="732"/>
                  </a:cubicBezTo>
                  <a:cubicBezTo>
                    <a:pt x="0" y="1134"/>
                    <a:pt x="331" y="1464"/>
                    <a:pt x="732" y="1464"/>
                  </a:cubicBezTo>
                  <a:cubicBezTo>
                    <a:pt x="1142" y="1464"/>
                    <a:pt x="1464" y="1134"/>
                    <a:pt x="1464" y="732"/>
                  </a:cubicBezTo>
                  <a:cubicBezTo>
                    <a:pt x="1464" y="322"/>
                    <a:pt x="1142" y="1"/>
                    <a:pt x="7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0" name="Google Shape;3270;p78"/>
            <p:cNvSpPr/>
            <p:nvPr/>
          </p:nvSpPr>
          <p:spPr>
            <a:xfrm>
              <a:off x="5065075" y="3173400"/>
              <a:ext cx="36825" cy="36825"/>
            </a:xfrm>
            <a:custGeom>
              <a:avLst/>
              <a:gdLst/>
              <a:ahLst/>
              <a:cxnLst/>
              <a:rect l="l" t="t" r="r" b="b"/>
              <a:pathLst>
                <a:path w="1473" h="1473" extrusionOk="0">
                  <a:moveTo>
                    <a:pt x="741" y="0"/>
                  </a:moveTo>
                  <a:cubicBezTo>
                    <a:pt x="330" y="0"/>
                    <a:pt x="0" y="330"/>
                    <a:pt x="0" y="741"/>
                  </a:cubicBezTo>
                  <a:cubicBezTo>
                    <a:pt x="0" y="1142"/>
                    <a:pt x="330" y="1472"/>
                    <a:pt x="741" y="1472"/>
                  </a:cubicBezTo>
                  <a:cubicBezTo>
                    <a:pt x="1142" y="1472"/>
                    <a:pt x="1472" y="1142"/>
                    <a:pt x="1472" y="741"/>
                  </a:cubicBezTo>
                  <a:cubicBezTo>
                    <a:pt x="1472" y="330"/>
                    <a:pt x="1142" y="0"/>
                    <a:pt x="7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1" name="Google Shape;3271;p78"/>
            <p:cNvSpPr/>
            <p:nvPr/>
          </p:nvSpPr>
          <p:spPr>
            <a:xfrm>
              <a:off x="5131075" y="3075025"/>
              <a:ext cx="36600" cy="36600"/>
            </a:xfrm>
            <a:custGeom>
              <a:avLst/>
              <a:gdLst/>
              <a:ahLst/>
              <a:cxnLst/>
              <a:rect l="l" t="t" r="r" b="b"/>
              <a:pathLst>
                <a:path w="1464" h="1464" extrusionOk="0">
                  <a:moveTo>
                    <a:pt x="732" y="1"/>
                  </a:moveTo>
                  <a:cubicBezTo>
                    <a:pt x="322" y="1"/>
                    <a:pt x="1" y="331"/>
                    <a:pt x="1" y="732"/>
                  </a:cubicBezTo>
                  <a:cubicBezTo>
                    <a:pt x="1" y="1134"/>
                    <a:pt x="322" y="1464"/>
                    <a:pt x="732" y="1464"/>
                  </a:cubicBezTo>
                  <a:cubicBezTo>
                    <a:pt x="1134" y="1464"/>
                    <a:pt x="1464" y="1134"/>
                    <a:pt x="1464" y="732"/>
                  </a:cubicBezTo>
                  <a:cubicBezTo>
                    <a:pt x="1464" y="331"/>
                    <a:pt x="1134" y="1"/>
                    <a:pt x="7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2" name="Google Shape;3272;p78"/>
            <p:cNvSpPr/>
            <p:nvPr/>
          </p:nvSpPr>
          <p:spPr>
            <a:xfrm>
              <a:off x="5196875" y="3102250"/>
              <a:ext cx="36600" cy="36600"/>
            </a:xfrm>
            <a:custGeom>
              <a:avLst/>
              <a:gdLst/>
              <a:ahLst/>
              <a:cxnLst/>
              <a:rect l="l" t="t" r="r" b="b"/>
              <a:pathLst>
                <a:path w="1464" h="1464" extrusionOk="0">
                  <a:moveTo>
                    <a:pt x="732" y="0"/>
                  </a:moveTo>
                  <a:cubicBezTo>
                    <a:pt x="331" y="0"/>
                    <a:pt x="1" y="321"/>
                    <a:pt x="1" y="732"/>
                  </a:cubicBezTo>
                  <a:cubicBezTo>
                    <a:pt x="1" y="1133"/>
                    <a:pt x="331" y="1463"/>
                    <a:pt x="732" y="1463"/>
                  </a:cubicBezTo>
                  <a:cubicBezTo>
                    <a:pt x="1142" y="1463"/>
                    <a:pt x="1464" y="1133"/>
                    <a:pt x="1464" y="732"/>
                  </a:cubicBezTo>
                  <a:cubicBezTo>
                    <a:pt x="1464" y="321"/>
                    <a:pt x="1142" y="0"/>
                    <a:pt x="7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3273" name="Google Shape;3273;p78"/>
          <p:cNvGrpSpPr/>
          <p:nvPr/>
        </p:nvGrpSpPr>
        <p:grpSpPr>
          <a:xfrm>
            <a:off x="4341113" y="2146285"/>
            <a:ext cx="461781" cy="346432"/>
            <a:chOff x="4442150" y="2969100"/>
            <a:chExt cx="386525" cy="289950"/>
          </a:xfrm>
        </p:grpSpPr>
        <p:sp>
          <p:nvSpPr>
            <p:cNvPr id="3274" name="Google Shape;3274;p78"/>
            <p:cNvSpPr/>
            <p:nvPr/>
          </p:nvSpPr>
          <p:spPr>
            <a:xfrm>
              <a:off x="4448850" y="2975800"/>
              <a:ext cx="373150" cy="276575"/>
            </a:xfrm>
            <a:custGeom>
              <a:avLst/>
              <a:gdLst/>
              <a:ahLst/>
              <a:cxnLst/>
              <a:rect l="l" t="t" r="r" b="b"/>
              <a:pathLst>
                <a:path w="14926" h="11063" extrusionOk="0">
                  <a:moveTo>
                    <a:pt x="0" y="0"/>
                  </a:moveTo>
                  <a:lnTo>
                    <a:pt x="0" y="11062"/>
                  </a:lnTo>
                  <a:lnTo>
                    <a:pt x="14925" y="11062"/>
                  </a:lnTo>
                  <a:lnTo>
                    <a:pt x="14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5" name="Google Shape;3275;p78"/>
            <p:cNvSpPr/>
            <p:nvPr/>
          </p:nvSpPr>
          <p:spPr>
            <a:xfrm>
              <a:off x="4590250" y="2975800"/>
              <a:ext cx="231750" cy="276575"/>
            </a:xfrm>
            <a:custGeom>
              <a:avLst/>
              <a:gdLst/>
              <a:ahLst/>
              <a:cxnLst/>
              <a:rect l="l" t="t" r="r" b="b"/>
              <a:pathLst>
                <a:path w="9270" h="11063" extrusionOk="0">
                  <a:moveTo>
                    <a:pt x="3096" y="0"/>
                  </a:moveTo>
                  <a:lnTo>
                    <a:pt x="0" y="11062"/>
                  </a:lnTo>
                  <a:lnTo>
                    <a:pt x="9269" y="11062"/>
                  </a:lnTo>
                  <a:lnTo>
                    <a:pt x="92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6" name="Google Shape;3276;p78"/>
            <p:cNvSpPr/>
            <p:nvPr/>
          </p:nvSpPr>
          <p:spPr>
            <a:xfrm>
              <a:off x="4448850" y="2975800"/>
              <a:ext cx="373150" cy="41725"/>
            </a:xfrm>
            <a:custGeom>
              <a:avLst/>
              <a:gdLst/>
              <a:ahLst/>
              <a:cxnLst/>
              <a:rect l="l" t="t" r="r" b="b"/>
              <a:pathLst>
                <a:path w="14926" h="1669" extrusionOk="0">
                  <a:moveTo>
                    <a:pt x="0" y="0"/>
                  </a:moveTo>
                  <a:lnTo>
                    <a:pt x="0" y="1668"/>
                  </a:lnTo>
                  <a:lnTo>
                    <a:pt x="14925" y="1668"/>
                  </a:lnTo>
                  <a:lnTo>
                    <a:pt x="149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7" name="Google Shape;3277;p78"/>
            <p:cNvSpPr/>
            <p:nvPr/>
          </p:nvSpPr>
          <p:spPr>
            <a:xfrm>
              <a:off x="4656700" y="2975800"/>
              <a:ext cx="165300" cy="41725"/>
            </a:xfrm>
            <a:custGeom>
              <a:avLst/>
              <a:gdLst/>
              <a:ahLst/>
              <a:cxnLst/>
              <a:rect l="l" t="t" r="r" b="b"/>
              <a:pathLst>
                <a:path w="6612" h="1669" extrusionOk="0">
                  <a:moveTo>
                    <a:pt x="465" y="0"/>
                  </a:moveTo>
                  <a:lnTo>
                    <a:pt x="1" y="1668"/>
                  </a:lnTo>
                  <a:lnTo>
                    <a:pt x="6611" y="1668"/>
                  </a:lnTo>
                  <a:lnTo>
                    <a:pt x="6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8" name="Google Shape;3278;p78"/>
            <p:cNvSpPr/>
            <p:nvPr/>
          </p:nvSpPr>
          <p:spPr>
            <a:xfrm>
              <a:off x="4442150" y="2969100"/>
              <a:ext cx="386525" cy="289950"/>
            </a:xfrm>
            <a:custGeom>
              <a:avLst/>
              <a:gdLst/>
              <a:ahLst/>
              <a:cxnLst/>
              <a:rect l="l" t="t" r="r" b="b"/>
              <a:pathLst>
                <a:path w="15461" h="11598" extrusionOk="0">
                  <a:moveTo>
                    <a:pt x="268" y="0"/>
                  </a:moveTo>
                  <a:cubicBezTo>
                    <a:pt x="126" y="0"/>
                    <a:pt x="1" y="125"/>
                    <a:pt x="1" y="268"/>
                  </a:cubicBezTo>
                  <a:lnTo>
                    <a:pt x="1" y="3489"/>
                  </a:lnTo>
                  <a:cubicBezTo>
                    <a:pt x="1" y="3622"/>
                    <a:pt x="99" y="3747"/>
                    <a:pt x="233" y="3765"/>
                  </a:cubicBezTo>
                  <a:cubicBezTo>
                    <a:pt x="244" y="3766"/>
                    <a:pt x="254" y="3767"/>
                    <a:pt x="265" y="3767"/>
                  </a:cubicBezTo>
                  <a:cubicBezTo>
                    <a:pt x="420" y="3767"/>
                    <a:pt x="545" y="3648"/>
                    <a:pt x="545" y="3497"/>
                  </a:cubicBezTo>
                  <a:lnTo>
                    <a:pt x="545" y="545"/>
                  </a:lnTo>
                  <a:lnTo>
                    <a:pt x="14917" y="545"/>
                  </a:lnTo>
                  <a:lnTo>
                    <a:pt x="14917" y="11054"/>
                  </a:lnTo>
                  <a:lnTo>
                    <a:pt x="14337" y="11054"/>
                  </a:lnTo>
                  <a:cubicBezTo>
                    <a:pt x="14194" y="11054"/>
                    <a:pt x="14078" y="11152"/>
                    <a:pt x="14060" y="11286"/>
                  </a:cubicBezTo>
                  <a:cubicBezTo>
                    <a:pt x="14034" y="11455"/>
                    <a:pt x="14158" y="11598"/>
                    <a:pt x="14328" y="11598"/>
                  </a:cubicBezTo>
                  <a:lnTo>
                    <a:pt x="15193" y="11598"/>
                  </a:lnTo>
                  <a:cubicBezTo>
                    <a:pt x="15345" y="11598"/>
                    <a:pt x="15461" y="11473"/>
                    <a:pt x="15461" y="11330"/>
                  </a:cubicBezTo>
                  <a:lnTo>
                    <a:pt x="15461" y="268"/>
                  </a:lnTo>
                  <a:cubicBezTo>
                    <a:pt x="15461" y="125"/>
                    <a:pt x="15345" y="0"/>
                    <a:pt x="151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9" name="Google Shape;3279;p78"/>
            <p:cNvSpPr/>
            <p:nvPr/>
          </p:nvSpPr>
          <p:spPr>
            <a:xfrm>
              <a:off x="4442150" y="3075000"/>
              <a:ext cx="341925" cy="184050"/>
            </a:xfrm>
            <a:custGeom>
              <a:avLst/>
              <a:gdLst/>
              <a:ahLst/>
              <a:cxnLst/>
              <a:rect l="l" t="t" r="r" b="b"/>
              <a:pathLst>
                <a:path w="13677" h="7362" extrusionOk="0">
                  <a:moveTo>
                    <a:pt x="281" y="0"/>
                  </a:moveTo>
                  <a:cubicBezTo>
                    <a:pt x="126" y="0"/>
                    <a:pt x="1" y="120"/>
                    <a:pt x="1" y="278"/>
                  </a:cubicBezTo>
                  <a:lnTo>
                    <a:pt x="1" y="7094"/>
                  </a:lnTo>
                  <a:cubicBezTo>
                    <a:pt x="1" y="7237"/>
                    <a:pt x="126" y="7362"/>
                    <a:pt x="268" y="7362"/>
                  </a:cubicBezTo>
                  <a:lnTo>
                    <a:pt x="13382" y="7362"/>
                  </a:lnTo>
                  <a:cubicBezTo>
                    <a:pt x="13543" y="7362"/>
                    <a:pt x="13677" y="7219"/>
                    <a:pt x="13650" y="7050"/>
                  </a:cubicBezTo>
                  <a:cubicBezTo>
                    <a:pt x="13632" y="6916"/>
                    <a:pt x="13507" y="6818"/>
                    <a:pt x="13373" y="6818"/>
                  </a:cubicBezTo>
                  <a:lnTo>
                    <a:pt x="545" y="6818"/>
                  </a:lnTo>
                  <a:lnTo>
                    <a:pt x="545" y="287"/>
                  </a:lnTo>
                  <a:cubicBezTo>
                    <a:pt x="545" y="145"/>
                    <a:pt x="447" y="29"/>
                    <a:pt x="313" y="2"/>
                  </a:cubicBezTo>
                  <a:cubicBezTo>
                    <a:pt x="302" y="1"/>
                    <a:pt x="291"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0" name="Google Shape;3280;p78"/>
            <p:cNvSpPr/>
            <p:nvPr/>
          </p:nvSpPr>
          <p:spPr>
            <a:xfrm>
              <a:off x="4464900" y="2990725"/>
              <a:ext cx="13625" cy="13625"/>
            </a:xfrm>
            <a:custGeom>
              <a:avLst/>
              <a:gdLst/>
              <a:ahLst/>
              <a:cxnLst/>
              <a:rect l="l" t="t" r="r" b="b"/>
              <a:pathLst>
                <a:path w="545" h="545" extrusionOk="0">
                  <a:moveTo>
                    <a:pt x="277" y="1"/>
                  </a:moveTo>
                  <a:cubicBezTo>
                    <a:pt x="126" y="1"/>
                    <a:pt x="1" y="126"/>
                    <a:pt x="1" y="277"/>
                  </a:cubicBezTo>
                  <a:cubicBezTo>
                    <a:pt x="1" y="429"/>
                    <a:pt x="126" y="545"/>
                    <a:pt x="277" y="545"/>
                  </a:cubicBezTo>
                  <a:cubicBezTo>
                    <a:pt x="429" y="545"/>
                    <a:pt x="545" y="429"/>
                    <a:pt x="545" y="277"/>
                  </a:cubicBezTo>
                  <a:cubicBezTo>
                    <a:pt x="545" y="126"/>
                    <a:pt x="429"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1" name="Google Shape;3281;p78"/>
            <p:cNvSpPr/>
            <p:nvPr/>
          </p:nvSpPr>
          <p:spPr>
            <a:xfrm>
              <a:off x="4508850" y="2990725"/>
              <a:ext cx="13625" cy="13625"/>
            </a:xfrm>
            <a:custGeom>
              <a:avLst/>
              <a:gdLst/>
              <a:ahLst/>
              <a:cxnLst/>
              <a:rect l="l" t="t" r="r" b="b"/>
              <a:pathLst>
                <a:path w="545" h="545" extrusionOk="0">
                  <a:moveTo>
                    <a:pt x="277" y="1"/>
                  </a:moveTo>
                  <a:cubicBezTo>
                    <a:pt x="125" y="1"/>
                    <a:pt x="0" y="126"/>
                    <a:pt x="0" y="277"/>
                  </a:cubicBezTo>
                  <a:cubicBezTo>
                    <a:pt x="0" y="429"/>
                    <a:pt x="125" y="545"/>
                    <a:pt x="277" y="545"/>
                  </a:cubicBezTo>
                  <a:cubicBezTo>
                    <a:pt x="419" y="545"/>
                    <a:pt x="544" y="429"/>
                    <a:pt x="544" y="277"/>
                  </a:cubicBezTo>
                  <a:cubicBezTo>
                    <a:pt x="544" y="126"/>
                    <a:pt x="419"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2" name="Google Shape;3282;p78"/>
            <p:cNvSpPr/>
            <p:nvPr/>
          </p:nvSpPr>
          <p:spPr>
            <a:xfrm>
              <a:off x="4486975" y="2990725"/>
              <a:ext cx="13650" cy="13625"/>
            </a:xfrm>
            <a:custGeom>
              <a:avLst/>
              <a:gdLst/>
              <a:ahLst/>
              <a:cxnLst/>
              <a:rect l="l" t="t" r="r" b="b"/>
              <a:pathLst>
                <a:path w="546" h="545" extrusionOk="0">
                  <a:moveTo>
                    <a:pt x="268" y="1"/>
                  </a:moveTo>
                  <a:cubicBezTo>
                    <a:pt x="117" y="1"/>
                    <a:pt x="1" y="126"/>
                    <a:pt x="1" y="277"/>
                  </a:cubicBezTo>
                  <a:cubicBezTo>
                    <a:pt x="1" y="429"/>
                    <a:pt x="117"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3" name="Google Shape;3283;p78"/>
            <p:cNvSpPr/>
            <p:nvPr/>
          </p:nvSpPr>
          <p:spPr>
            <a:xfrm>
              <a:off x="4575750" y="3073700"/>
              <a:ext cx="48425" cy="55375"/>
            </a:xfrm>
            <a:custGeom>
              <a:avLst/>
              <a:gdLst/>
              <a:ahLst/>
              <a:cxnLst/>
              <a:rect l="l" t="t" r="r" b="b"/>
              <a:pathLst>
                <a:path w="1937" h="2215" extrusionOk="0">
                  <a:moveTo>
                    <a:pt x="277" y="0"/>
                  </a:moveTo>
                  <a:cubicBezTo>
                    <a:pt x="116" y="0"/>
                    <a:pt x="0" y="125"/>
                    <a:pt x="0" y="277"/>
                  </a:cubicBezTo>
                  <a:lnTo>
                    <a:pt x="0" y="1936"/>
                  </a:lnTo>
                  <a:cubicBezTo>
                    <a:pt x="0" y="2070"/>
                    <a:pt x="99" y="2186"/>
                    <a:pt x="232" y="2213"/>
                  </a:cubicBezTo>
                  <a:cubicBezTo>
                    <a:pt x="243" y="2214"/>
                    <a:pt x="254" y="2215"/>
                    <a:pt x="265" y="2215"/>
                  </a:cubicBezTo>
                  <a:cubicBezTo>
                    <a:pt x="420" y="2215"/>
                    <a:pt x="545" y="2095"/>
                    <a:pt x="545" y="1936"/>
                  </a:cubicBezTo>
                  <a:lnTo>
                    <a:pt x="545" y="1098"/>
                  </a:lnTo>
                  <a:lnTo>
                    <a:pt x="750" y="1374"/>
                  </a:lnTo>
                  <a:cubicBezTo>
                    <a:pt x="768" y="1401"/>
                    <a:pt x="803" y="1437"/>
                    <a:pt x="839" y="1455"/>
                  </a:cubicBezTo>
                  <a:cubicBezTo>
                    <a:pt x="881" y="1474"/>
                    <a:pt x="925" y="1483"/>
                    <a:pt x="966" y="1483"/>
                  </a:cubicBezTo>
                  <a:cubicBezTo>
                    <a:pt x="1056" y="1483"/>
                    <a:pt x="1138" y="1441"/>
                    <a:pt x="1187" y="1374"/>
                  </a:cubicBezTo>
                  <a:lnTo>
                    <a:pt x="1392" y="1098"/>
                  </a:lnTo>
                  <a:lnTo>
                    <a:pt x="1392" y="1936"/>
                  </a:lnTo>
                  <a:cubicBezTo>
                    <a:pt x="1392" y="2070"/>
                    <a:pt x="1490" y="2186"/>
                    <a:pt x="1624" y="2213"/>
                  </a:cubicBezTo>
                  <a:cubicBezTo>
                    <a:pt x="1635" y="2214"/>
                    <a:pt x="1646" y="2215"/>
                    <a:pt x="1656" y="2215"/>
                  </a:cubicBezTo>
                  <a:cubicBezTo>
                    <a:pt x="1811" y="2215"/>
                    <a:pt x="1936" y="2095"/>
                    <a:pt x="1936" y="1936"/>
                  </a:cubicBezTo>
                  <a:lnTo>
                    <a:pt x="1936" y="286"/>
                  </a:lnTo>
                  <a:cubicBezTo>
                    <a:pt x="1936" y="179"/>
                    <a:pt x="1883" y="81"/>
                    <a:pt x="1785" y="36"/>
                  </a:cubicBezTo>
                  <a:cubicBezTo>
                    <a:pt x="1746" y="15"/>
                    <a:pt x="1704" y="5"/>
                    <a:pt x="1663" y="5"/>
                  </a:cubicBezTo>
                  <a:cubicBezTo>
                    <a:pt x="1580" y="5"/>
                    <a:pt x="1499" y="45"/>
                    <a:pt x="1446" y="116"/>
                  </a:cubicBezTo>
                  <a:lnTo>
                    <a:pt x="973" y="759"/>
                  </a:lnTo>
                  <a:lnTo>
                    <a:pt x="500" y="116"/>
                  </a:lnTo>
                  <a:cubicBezTo>
                    <a:pt x="446" y="45"/>
                    <a:pt x="366" y="0"/>
                    <a:pt x="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4" name="Google Shape;3284;p78"/>
            <p:cNvSpPr/>
            <p:nvPr/>
          </p:nvSpPr>
          <p:spPr>
            <a:xfrm>
              <a:off x="4531150" y="3073875"/>
              <a:ext cx="35700" cy="55000"/>
            </a:xfrm>
            <a:custGeom>
              <a:avLst/>
              <a:gdLst/>
              <a:ahLst/>
              <a:cxnLst/>
              <a:rect l="l" t="t" r="r" b="b"/>
              <a:pathLst>
                <a:path w="1428" h="2200" extrusionOk="0">
                  <a:moveTo>
                    <a:pt x="711" y="546"/>
                  </a:moveTo>
                  <a:cubicBezTo>
                    <a:pt x="803" y="546"/>
                    <a:pt x="883" y="623"/>
                    <a:pt x="883" y="716"/>
                  </a:cubicBezTo>
                  <a:lnTo>
                    <a:pt x="883" y="1474"/>
                  </a:lnTo>
                  <a:cubicBezTo>
                    <a:pt x="883" y="1564"/>
                    <a:pt x="821" y="1644"/>
                    <a:pt x="732" y="1653"/>
                  </a:cubicBezTo>
                  <a:cubicBezTo>
                    <a:pt x="727" y="1653"/>
                    <a:pt x="722" y="1653"/>
                    <a:pt x="717" y="1653"/>
                  </a:cubicBezTo>
                  <a:cubicBezTo>
                    <a:pt x="625" y="1653"/>
                    <a:pt x="544" y="1576"/>
                    <a:pt x="544" y="1483"/>
                  </a:cubicBezTo>
                  <a:lnTo>
                    <a:pt x="544" y="725"/>
                  </a:lnTo>
                  <a:cubicBezTo>
                    <a:pt x="544" y="636"/>
                    <a:pt x="616" y="555"/>
                    <a:pt x="696" y="547"/>
                  </a:cubicBezTo>
                  <a:cubicBezTo>
                    <a:pt x="701" y="546"/>
                    <a:pt x="706" y="546"/>
                    <a:pt x="711" y="546"/>
                  </a:cubicBezTo>
                  <a:close/>
                  <a:moveTo>
                    <a:pt x="707" y="1"/>
                  </a:moveTo>
                  <a:cubicBezTo>
                    <a:pt x="691" y="1"/>
                    <a:pt x="676" y="1"/>
                    <a:pt x="660" y="2"/>
                  </a:cubicBezTo>
                  <a:cubicBezTo>
                    <a:pt x="295" y="29"/>
                    <a:pt x="0" y="332"/>
                    <a:pt x="0" y="707"/>
                  </a:cubicBezTo>
                  <a:lnTo>
                    <a:pt x="0" y="1474"/>
                  </a:lnTo>
                  <a:cubicBezTo>
                    <a:pt x="0" y="1873"/>
                    <a:pt x="315" y="2199"/>
                    <a:pt x="707" y="2199"/>
                  </a:cubicBezTo>
                  <a:cubicBezTo>
                    <a:pt x="727" y="2199"/>
                    <a:pt x="747" y="2199"/>
                    <a:pt x="767" y="2197"/>
                  </a:cubicBezTo>
                  <a:cubicBezTo>
                    <a:pt x="1133" y="2170"/>
                    <a:pt x="1428" y="1867"/>
                    <a:pt x="1428" y="1492"/>
                  </a:cubicBezTo>
                  <a:lnTo>
                    <a:pt x="1428" y="725"/>
                  </a:lnTo>
                  <a:cubicBezTo>
                    <a:pt x="1428" y="330"/>
                    <a:pt x="1105" y="1"/>
                    <a:pt x="7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5" name="Google Shape;3285;p78"/>
            <p:cNvSpPr/>
            <p:nvPr/>
          </p:nvSpPr>
          <p:spPr>
            <a:xfrm>
              <a:off x="4487425" y="3073800"/>
              <a:ext cx="37150" cy="55250"/>
            </a:xfrm>
            <a:custGeom>
              <a:avLst/>
              <a:gdLst/>
              <a:ahLst/>
              <a:cxnLst/>
              <a:rect l="l" t="t" r="r" b="b"/>
              <a:pathLst>
                <a:path w="1486" h="2210" extrusionOk="0">
                  <a:moveTo>
                    <a:pt x="714" y="0"/>
                  </a:moveTo>
                  <a:cubicBezTo>
                    <a:pt x="513" y="0"/>
                    <a:pt x="295" y="83"/>
                    <a:pt x="90" y="282"/>
                  </a:cubicBezTo>
                  <a:cubicBezTo>
                    <a:pt x="36" y="326"/>
                    <a:pt x="1" y="416"/>
                    <a:pt x="1" y="487"/>
                  </a:cubicBezTo>
                  <a:lnTo>
                    <a:pt x="1" y="1727"/>
                  </a:lnTo>
                  <a:cubicBezTo>
                    <a:pt x="1" y="1790"/>
                    <a:pt x="36" y="1879"/>
                    <a:pt x="90" y="1923"/>
                  </a:cubicBezTo>
                  <a:cubicBezTo>
                    <a:pt x="295" y="2125"/>
                    <a:pt x="514" y="2209"/>
                    <a:pt x="715" y="2209"/>
                  </a:cubicBezTo>
                  <a:cubicBezTo>
                    <a:pt x="1143" y="2209"/>
                    <a:pt x="1486" y="1826"/>
                    <a:pt x="1419" y="1388"/>
                  </a:cubicBezTo>
                  <a:cubicBezTo>
                    <a:pt x="1419" y="1361"/>
                    <a:pt x="1401" y="1335"/>
                    <a:pt x="1383" y="1317"/>
                  </a:cubicBezTo>
                  <a:cubicBezTo>
                    <a:pt x="1310" y="1251"/>
                    <a:pt x="1231" y="1223"/>
                    <a:pt x="1158" y="1223"/>
                  </a:cubicBezTo>
                  <a:cubicBezTo>
                    <a:pt x="993" y="1223"/>
                    <a:pt x="859" y="1366"/>
                    <a:pt x="884" y="1540"/>
                  </a:cubicBezTo>
                  <a:cubicBezTo>
                    <a:pt x="893" y="1558"/>
                    <a:pt x="884" y="1575"/>
                    <a:pt x="866" y="1593"/>
                  </a:cubicBezTo>
                  <a:cubicBezTo>
                    <a:pt x="817" y="1645"/>
                    <a:pt x="764" y="1667"/>
                    <a:pt x="715" y="1667"/>
                  </a:cubicBezTo>
                  <a:cubicBezTo>
                    <a:pt x="622" y="1667"/>
                    <a:pt x="545" y="1589"/>
                    <a:pt x="545" y="1495"/>
                  </a:cubicBezTo>
                  <a:lnTo>
                    <a:pt x="545" y="657"/>
                  </a:lnTo>
                  <a:cubicBezTo>
                    <a:pt x="545" y="639"/>
                    <a:pt x="554" y="621"/>
                    <a:pt x="572" y="612"/>
                  </a:cubicBezTo>
                  <a:cubicBezTo>
                    <a:pt x="619" y="562"/>
                    <a:pt x="670" y="542"/>
                    <a:pt x="717" y="542"/>
                  </a:cubicBezTo>
                  <a:cubicBezTo>
                    <a:pt x="822" y="542"/>
                    <a:pt x="906" y="644"/>
                    <a:pt x="875" y="755"/>
                  </a:cubicBezTo>
                  <a:cubicBezTo>
                    <a:pt x="866" y="799"/>
                    <a:pt x="875" y="835"/>
                    <a:pt x="902" y="862"/>
                  </a:cubicBezTo>
                  <a:cubicBezTo>
                    <a:pt x="986" y="946"/>
                    <a:pt x="1076" y="981"/>
                    <a:pt x="1157" y="981"/>
                  </a:cubicBezTo>
                  <a:cubicBezTo>
                    <a:pt x="1308" y="981"/>
                    <a:pt x="1428" y="861"/>
                    <a:pt x="1428" y="710"/>
                  </a:cubicBezTo>
                  <a:cubicBezTo>
                    <a:pt x="1428" y="320"/>
                    <a:pt x="1107" y="0"/>
                    <a:pt x="7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6" name="Google Shape;3286;p78"/>
            <p:cNvSpPr/>
            <p:nvPr/>
          </p:nvSpPr>
          <p:spPr>
            <a:xfrm>
              <a:off x="4470475" y="3112725"/>
              <a:ext cx="13625" cy="13625"/>
            </a:xfrm>
            <a:custGeom>
              <a:avLst/>
              <a:gdLst/>
              <a:ahLst/>
              <a:cxnLst/>
              <a:rect l="l" t="t" r="r" b="b"/>
              <a:pathLst>
                <a:path w="545" h="545" extrusionOk="0">
                  <a:moveTo>
                    <a:pt x="268" y="1"/>
                  </a:moveTo>
                  <a:cubicBezTo>
                    <a:pt x="117" y="1"/>
                    <a:pt x="1" y="117"/>
                    <a:pt x="1" y="268"/>
                  </a:cubicBezTo>
                  <a:cubicBezTo>
                    <a:pt x="1" y="420"/>
                    <a:pt x="117" y="545"/>
                    <a:pt x="268" y="545"/>
                  </a:cubicBezTo>
                  <a:cubicBezTo>
                    <a:pt x="420" y="545"/>
                    <a:pt x="545" y="420"/>
                    <a:pt x="545" y="268"/>
                  </a:cubicBezTo>
                  <a:cubicBezTo>
                    <a:pt x="545" y="117"/>
                    <a:pt x="420" y="1"/>
                    <a:pt x="2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7" name="Google Shape;3287;p78"/>
            <p:cNvSpPr/>
            <p:nvPr/>
          </p:nvSpPr>
          <p:spPr>
            <a:xfrm>
              <a:off x="4670975" y="3074025"/>
              <a:ext cx="39950" cy="55225"/>
            </a:xfrm>
            <a:custGeom>
              <a:avLst/>
              <a:gdLst/>
              <a:ahLst/>
              <a:cxnLst/>
              <a:rect l="l" t="t" r="r" b="b"/>
              <a:pathLst>
                <a:path w="1598" h="2209" extrusionOk="0">
                  <a:moveTo>
                    <a:pt x="1324" y="1"/>
                  </a:moveTo>
                  <a:cubicBezTo>
                    <a:pt x="1174" y="1"/>
                    <a:pt x="1053" y="121"/>
                    <a:pt x="1053" y="273"/>
                  </a:cubicBezTo>
                  <a:lnTo>
                    <a:pt x="1053" y="1013"/>
                  </a:lnTo>
                  <a:lnTo>
                    <a:pt x="482" y="103"/>
                  </a:lnTo>
                  <a:cubicBezTo>
                    <a:pt x="456" y="68"/>
                    <a:pt x="420" y="32"/>
                    <a:pt x="375" y="23"/>
                  </a:cubicBezTo>
                  <a:cubicBezTo>
                    <a:pt x="338" y="10"/>
                    <a:pt x="303" y="4"/>
                    <a:pt x="269" y="4"/>
                  </a:cubicBezTo>
                  <a:cubicBezTo>
                    <a:pt x="115" y="4"/>
                    <a:pt x="1" y="127"/>
                    <a:pt x="1" y="273"/>
                  </a:cubicBezTo>
                  <a:lnTo>
                    <a:pt x="1" y="1923"/>
                  </a:lnTo>
                  <a:cubicBezTo>
                    <a:pt x="1" y="2057"/>
                    <a:pt x="99" y="2173"/>
                    <a:pt x="233" y="2200"/>
                  </a:cubicBezTo>
                  <a:cubicBezTo>
                    <a:pt x="243" y="2201"/>
                    <a:pt x="254" y="2202"/>
                    <a:pt x="265" y="2202"/>
                  </a:cubicBezTo>
                  <a:cubicBezTo>
                    <a:pt x="420" y="2202"/>
                    <a:pt x="545" y="2082"/>
                    <a:pt x="545" y="1923"/>
                  </a:cubicBezTo>
                  <a:lnTo>
                    <a:pt x="545" y="1201"/>
                  </a:lnTo>
                  <a:lnTo>
                    <a:pt x="1107" y="2084"/>
                  </a:lnTo>
                  <a:cubicBezTo>
                    <a:pt x="1152" y="2164"/>
                    <a:pt x="1241" y="2209"/>
                    <a:pt x="1330" y="2209"/>
                  </a:cubicBezTo>
                  <a:cubicBezTo>
                    <a:pt x="1375" y="2209"/>
                    <a:pt x="1419" y="2200"/>
                    <a:pt x="1455" y="2182"/>
                  </a:cubicBezTo>
                  <a:cubicBezTo>
                    <a:pt x="1544" y="2128"/>
                    <a:pt x="1598" y="2030"/>
                    <a:pt x="1598" y="1932"/>
                  </a:cubicBezTo>
                  <a:lnTo>
                    <a:pt x="1598" y="273"/>
                  </a:lnTo>
                  <a:lnTo>
                    <a:pt x="1598" y="228"/>
                  </a:lnTo>
                  <a:cubicBezTo>
                    <a:pt x="1598" y="166"/>
                    <a:pt x="1562" y="103"/>
                    <a:pt x="1517" y="68"/>
                  </a:cubicBezTo>
                  <a:cubicBezTo>
                    <a:pt x="1452" y="21"/>
                    <a:pt x="1386" y="1"/>
                    <a:pt x="13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8" name="Google Shape;3288;p78"/>
            <p:cNvSpPr/>
            <p:nvPr/>
          </p:nvSpPr>
          <p:spPr>
            <a:xfrm>
              <a:off x="4721600" y="3074150"/>
              <a:ext cx="36375" cy="55100"/>
            </a:xfrm>
            <a:custGeom>
              <a:avLst/>
              <a:gdLst/>
              <a:ahLst/>
              <a:cxnLst/>
              <a:rect l="l" t="t" r="r" b="b"/>
              <a:pathLst>
                <a:path w="1455" h="2204" extrusionOk="0">
                  <a:moveTo>
                    <a:pt x="268" y="0"/>
                  </a:moveTo>
                  <a:cubicBezTo>
                    <a:pt x="117" y="0"/>
                    <a:pt x="1" y="116"/>
                    <a:pt x="1" y="268"/>
                  </a:cubicBezTo>
                  <a:lnTo>
                    <a:pt x="1" y="1927"/>
                  </a:lnTo>
                  <a:cubicBezTo>
                    <a:pt x="1" y="2079"/>
                    <a:pt x="117" y="2204"/>
                    <a:pt x="268" y="2204"/>
                  </a:cubicBezTo>
                  <a:lnTo>
                    <a:pt x="1152" y="2204"/>
                  </a:lnTo>
                  <a:cubicBezTo>
                    <a:pt x="1285" y="2204"/>
                    <a:pt x="1410" y="2106"/>
                    <a:pt x="1428" y="1972"/>
                  </a:cubicBezTo>
                  <a:cubicBezTo>
                    <a:pt x="1455" y="1802"/>
                    <a:pt x="1321" y="1660"/>
                    <a:pt x="1161" y="1660"/>
                  </a:cubicBezTo>
                  <a:lnTo>
                    <a:pt x="545" y="1660"/>
                  </a:lnTo>
                  <a:lnTo>
                    <a:pt x="545" y="1356"/>
                  </a:lnTo>
                  <a:lnTo>
                    <a:pt x="786" y="1356"/>
                  </a:lnTo>
                  <a:cubicBezTo>
                    <a:pt x="920" y="1356"/>
                    <a:pt x="1045" y="1258"/>
                    <a:pt x="1062" y="1124"/>
                  </a:cubicBezTo>
                  <a:cubicBezTo>
                    <a:pt x="1089" y="955"/>
                    <a:pt x="955" y="812"/>
                    <a:pt x="795" y="812"/>
                  </a:cubicBezTo>
                  <a:lnTo>
                    <a:pt x="545" y="812"/>
                  </a:lnTo>
                  <a:lnTo>
                    <a:pt x="545" y="544"/>
                  </a:lnTo>
                  <a:lnTo>
                    <a:pt x="1161" y="544"/>
                  </a:lnTo>
                  <a:cubicBezTo>
                    <a:pt x="1321" y="544"/>
                    <a:pt x="1455" y="393"/>
                    <a:pt x="1428" y="223"/>
                  </a:cubicBezTo>
                  <a:cubicBezTo>
                    <a:pt x="1410" y="89"/>
                    <a:pt x="1285" y="0"/>
                    <a:pt x="1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9" name="Google Shape;3289;p78"/>
            <p:cNvSpPr/>
            <p:nvPr/>
          </p:nvSpPr>
          <p:spPr>
            <a:xfrm>
              <a:off x="4762650" y="3074150"/>
              <a:ext cx="37050" cy="55200"/>
            </a:xfrm>
            <a:custGeom>
              <a:avLst/>
              <a:gdLst/>
              <a:ahLst/>
              <a:cxnLst/>
              <a:rect l="l" t="t" r="r" b="b"/>
              <a:pathLst>
                <a:path w="1482" h="2208" extrusionOk="0">
                  <a:moveTo>
                    <a:pt x="304" y="0"/>
                  </a:moveTo>
                  <a:cubicBezTo>
                    <a:pt x="170" y="0"/>
                    <a:pt x="45" y="89"/>
                    <a:pt x="27" y="232"/>
                  </a:cubicBezTo>
                  <a:cubicBezTo>
                    <a:pt x="0" y="393"/>
                    <a:pt x="134" y="544"/>
                    <a:pt x="295" y="544"/>
                  </a:cubicBezTo>
                  <a:lnTo>
                    <a:pt x="473" y="544"/>
                  </a:lnTo>
                  <a:lnTo>
                    <a:pt x="473" y="1927"/>
                  </a:lnTo>
                  <a:cubicBezTo>
                    <a:pt x="473" y="2061"/>
                    <a:pt x="562" y="2186"/>
                    <a:pt x="705" y="2204"/>
                  </a:cubicBezTo>
                  <a:cubicBezTo>
                    <a:pt x="719" y="2206"/>
                    <a:pt x="733" y="2207"/>
                    <a:pt x="746" y="2207"/>
                  </a:cubicBezTo>
                  <a:cubicBezTo>
                    <a:pt x="891" y="2207"/>
                    <a:pt x="1017" y="2083"/>
                    <a:pt x="1017" y="1936"/>
                  </a:cubicBezTo>
                  <a:lnTo>
                    <a:pt x="1017" y="544"/>
                  </a:lnTo>
                  <a:lnTo>
                    <a:pt x="1187" y="544"/>
                  </a:lnTo>
                  <a:cubicBezTo>
                    <a:pt x="1347" y="544"/>
                    <a:pt x="1481" y="393"/>
                    <a:pt x="1454" y="223"/>
                  </a:cubicBezTo>
                  <a:cubicBezTo>
                    <a:pt x="1437" y="89"/>
                    <a:pt x="1312" y="0"/>
                    <a:pt x="11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0" name="Google Shape;3290;p78"/>
            <p:cNvSpPr/>
            <p:nvPr/>
          </p:nvSpPr>
          <p:spPr>
            <a:xfrm>
              <a:off x="4650450" y="3112725"/>
              <a:ext cx="13650" cy="13625"/>
            </a:xfrm>
            <a:custGeom>
              <a:avLst/>
              <a:gdLst/>
              <a:ahLst/>
              <a:cxnLst/>
              <a:rect l="l" t="t" r="r" b="b"/>
              <a:pathLst>
                <a:path w="546" h="545" extrusionOk="0">
                  <a:moveTo>
                    <a:pt x="278" y="1"/>
                  </a:moveTo>
                  <a:cubicBezTo>
                    <a:pt x="126" y="1"/>
                    <a:pt x="1" y="117"/>
                    <a:pt x="1" y="268"/>
                  </a:cubicBezTo>
                  <a:cubicBezTo>
                    <a:pt x="1" y="420"/>
                    <a:pt x="126" y="545"/>
                    <a:pt x="278" y="545"/>
                  </a:cubicBezTo>
                  <a:cubicBezTo>
                    <a:pt x="429" y="545"/>
                    <a:pt x="545" y="420"/>
                    <a:pt x="545" y="268"/>
                  </a:cubicBezTo>
                  <a:cubicBezTo>
                    <a:pt x="545" y="117"/>
                    <a:pt x="429" y="1"/>
                    <a:pt x="2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1" name="Google Shape;3291;p78"/>
            <p:cNvSpPr/>
            <p:nvPr/>
          </p:nvSpPr>
          <p:spPr>
            <a:xfrm>
              <a:off x="4587800" y="3144575"/>
              <a:ext cx="35475" cy="55000"/>
            </a:xfrm>
            <a:custGeom>
              <a:avLst/>
              <a:gdLst/>
              <a:ahLst/>
              <a:cxnLst/>
              <a:rect l="l" t="t" r="r" b="b"/>
              <a:pathLst>
                <a:path w="1419" h="2200" extrusionOk="0">
                  <a:moveTo>
                    <a:pt x="713" y="555"/>
                  </a:moveTo>
                  <a:cubicBezTo>
                    <a:pt x="804" y="555"/>
                    <a:pt x="883" y="623"/>
                    <a:pt x="883" y="716"/>
                  </a:cubicBezTo>
                  <a:lnTo>
                    <a:pt x="883" y="1483"/>
                  </a:lnTo>
                  <a:cubicBezTo>
                    <a:pt x="883" y="1576"/>
                    <a:pt x="803" y="1653"/>
                    <a:pt x="711" y="1653"/>
                  </a:cubicBezTo>
                  <a:cubicBezTo>
                    <a:pt x="706" y="1653"/>
                    <a:pt x="701" y="1653"/>
                    <a:pt x="696" y="1653"/>
                  </a:cubicBezTo>
                  <a:cubicBezTo>
                    <a:pt x="607" y="1644"/>
                    <a:pt x="544" y="1563"/>
                    <a:pt x="544" y="1483"/>
                  </a:cubicBezTo>
                  <a:lnTo>
                    <a:pt x="544" y="725"/>
                  </a:lnTo>
                  <a:cubicBezTo>
                    <a:pt x="544" y="636"/>
                    <a:pt x="607" y="555"/>
                    <a:pt x="696" y="555"/>
                  </a:cubicBezTo>
                  <a:cubicBezTo>
                    <a:pt x="702" y="555"/>
                    <a:pt x="707" y="555"/>
                    <a:pt x="713" y="555"/>
                  </a:cubicBezTo>
                  <a:close/>
                  <a:moveTo>
                    <a:pt x="721" y="1"/>
                  </a:moveTo>
                  <a:cubicBezTo>
                    <a:pt x="323" y="1"/>
                    <a:pt x="0" y="330"/>
                    <a:pt x="0" y="734"/>
                  </a:cubicBezTo>
                  <a:lnTo>
                    <a:pt x="0" y="1474"/>
                  </a:lnTo>
                  <a:cubicBezTo>
                    <a:pt x="0" y="1873"/>
                    <a:pt x="315" y="2199"/>
                    <a:pt x="707" y="2199"/>
                  </a:cubicBezTo>
                  <a:cubicBezTo>
                    <a:pt x="727" y="2199"/>
                    <a:pt x="747" y="2199"/>
                    <a:pt x="767" y="2197"/>
                  </a:cubicBezTo>
                  <a:cubicBezTo>
                    <a:pt x="1133" y="2179"/>
                    <a:pt x="1419" y="1867"/>
                    <a:pt x="1419" y="1492"/>
                  </a:cubicBezTo>
                  <a:lnTo>
                    <a:pt x="1419" y="707"/>
                  </a:lnTo>
                  <a:cubicBezTo>
                    <a:pt x="1419" y="332"/>
                    <a:pt x="1133" y="29"/>
                    <a:pt x="767" y="2"/>
                  </a:cubicBezTo>
                  <a:cubicBezTo>
                    <a:pt x="752" y="1"/>
                    <a:pt x="736" y="1"/>
                    <a:pt x="7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2" name="Google Shape;3292;p78"/>
            <p:cNvSpPr/>
            <p:nvPr/>
          </p:nvSpPr>
          <p:spPr>
            <a:xfrm>
              <a:off x="4674775" y="3144450"/>
              <a:ext cx="35475" cy="60650"/>
            </a:xfrm>
            <a:custGeom>
              <a:avLst/>
              <a:gdLst/>
              <a:ahLst/>
              <a:cxnLst/>
              <a:rect l="l" t="t" r="r" b="b"/>
              <a:pathLst>
                <a:path w="1419" h="2426" extrusionOk="0">
                  <a:moveTo>
                    <a:pt x="708" y="0"/>
                  </a:moveTo>
                  <a:cubicBezTo>
                    <a:pt x="495" y="0"/>
                    <a:pt x="261" y="94"/>
                    <a:pt x="45" y="320"/>
                  </a:cubicBezTo>
                  <a:cubicBezTo>
                    <a:pt x="18" y="346"/>
                    <a:pt x="0" y="409"/>
                    <a:pt x="0" y="444"/>
                  </a:cubicBezTo>
                  <a:lnTo>
                    <a:pt x="0" y="1479"/>
                  </a:lnTo>
                  <a:cubicBezTo>
                    <a:pt x="0" y="1863"/>
                    <a:pt x="286" y="2193"/>
                    <a:pt x="669" y="2211"/>
                  </a:cubicBezTo>
                  <a:cubicBezTo>
                    <a:pt x="741" y="2211"/>
                    <a:pt x="812" y="2202"/>
                    <a:pt x="875" y="2193"/>
                  </a:cubicBezTo>
                  <a:cubicBezTo>
                    <a:pt x="892" y="2322"/>
                    <a:pt x="1000" y="2425"/>
                    <a:pt x="1135" y="2425"/>
                  </a:cubicBezTo>
                  <a:cubicBezTo>
                    <a:pt x="1140" y="2425"/>
                    <a:pt x="1146" y="2425"/>
                    <a:pt x="1151" y="2425"/>
                  </a:cubicBezTo>
                  <a:cubicBezTo>
                    <a:pt x="1303" y="2425"/>
                    <a:pt x="1419" y="2291"/>
                    <a:pt x="1419" y="2148"/>
                  </a:cubicBezTo>
                  <a:lnTo>
                    <a:pt x="1419" y="1444"/>
                  </a:lnTo>
                  <a:cubicBezTo>
                    <a:pt x="1419" y="1390"/>
                    <a:pt x="1392" y="1337"/>
                    <a:pt x="1347" y="1301"/>
                  </a:cubicBezTo>
                  <a:cubicBezTo>
                    <a:pt x="1281" y="1250"/>
                    <a:pt x="1213" y="1228"/>
                    <a:pt x="1149" y="1228"/>
                  </a:cubicBezTo>
                  <a:cubicBezTo>
                    <a:pt x="990" y="1228"/>
                    <a:pt x="862" y="1365"/>
                    <a:pt x="875" y="1524"/>
                  </a:cubicBezTo>
                  <a:cubicBezTo>
                    <a:pt x="884" y="1560"/>
                    <a:pt x="866" y="1595"/>
                    <a:pt x="839" y="1613"/>
                  </a:cubicBezTo>
                  <a:cubicBezTo>
                    <a:pt x="795" y="1649"/>
                    <a:pt x="749" y="1665"/>
                    <a:pt x="708" y="1665"/>
                  </a:cubicBezTo>
                  <a:cubicBezTo>
                    <a:pt x="617" y="1665"/>
                    <a:pt x="545" y="1589"/>
                    <a:pt x="545" y="1497"/>
                  </a:cubicBezTo>
                  <a:lnTo>
                    <a:pt x="545" y="650"/>
                  </a:lnTo>
                  <a:cubicBezTo>
                    <a:pt x="545" y="641"/>
                    <a:pt x="545" y="632"/>
                    <a:pt x="553" y="623"/>
                  </a:cubicBezTo>
                  <a:cubicBezTo>
                    <a:pt x="606" y="568"/>
                    <a:pt x="662" y="545"/>
                    <a:pt x="712" y="545"/>
                  </a:cubicBezTo>
                  <a:cubicBezTo>
                    <a:pt x="824" y="545"/>
                    <a:pt x="909" y="658"/>
                    <a:pt x="866" y="774"/>
                  </a:cubicBezTo>
                  <a:cubicBezTo>
                    <a:pt x="857" y="801"/>
                    <a:pt x="866" y="828"/>
                    <a:pt x="884" y="846"/>
                  </a:cubicBezTo>
                  <a:cubicBezTo>
                    <a:pt x="972" y="947"/>
                    <a:pt x="1067" y="989"/>
                    <a:pt x="1153" y="989"/>
                  </a:cubicBezTo>
                  <a:cubicBezTo>
                    <a:pt x="1301" y="989"/>
                    <a:pt x="1419" y="865"/>
                    <a:pt x="1419" y="712"/>
                  </a:cubicBezTo>
                  <a:cubicBezTo>
                    <a:pt x="1419" y="319"/>
                    <a:pt x="1100" y="0"/>
                    <a:pt x="7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3" name="Google Shape;3293;p78"/>
            <p:cNvSpPr/>
            <p:nvPr/>
          </p:nvSpPr>
          <p:spPr>
            <a:xfrm>
              <a:off x="4631725" y="3144175"/>
              <a:ext cx="36825" cy="55425"/>
            </a:xfrm>
            <a:custGeom>
              <a:avLst/>
              <a:gdLst/>
              <a:ahLst/>
              <a:cxnLst/>
              <a:rect l="l" t="t" r="r" b="b"/>
              <a:pathLst>
                <a:path w="1473" h="2217" extrusionOk="0">
                  <a:moveTo>
                    <a:pt x="696" y="545"/>
                  </a:moveTo>
                  <a:cubicBezTo>
                    <a:pt x="786" y="545"/>
                    <a:pt x="866" y="607"/>
                    <a:pt x="884" y="687"/>
                  </a:cubicBezTo>
                  <a:cubicBezTo>
                    <a:pt x="911" y="803"/>
                    <a:pt x="821" y="910"/>
                    <a:pt x="705" y="910"/>
                  </a:cubicBezTo>
                  <a:lnTo>
                    <a:pt x="545" y="910"/>
                  </a:lnTo>
                  <a:lnTo>
                    <a:pt x="545" y="545"/>
                  </a:lnTo>
                  <a:close/>
                  <a:moveTo>
                    <a:pt x="268" y="0"/>
                  </a:moveTo>
                  <a:cubicBezTo>
                    <a:pt x="117" y="0"/>
                    <a:pt x="1" y="125"/>
                    <a:pt x="1" y="277"/>
                  </a:cubicBezTo>
                  <a:lnTo>
                    <a:pt x="1" y="1936"/>
                  </a:lnTo>
                  <a:cubicBezTo>
                    <a:pt x="1" y="2070"/>
                    <a:pt x="99" y="2195"/>
                    <a:pt x="233" y="2213"/>
                  </a:cubicBezTo>
                  <a:cubicBezTo>
                    <a:pt x="247" y="2215"/>
                    <a:pt x="262" y="2216"/>
                    <a:pt x="276" y="2216"/>
                  </a:cubicBezTo>
                  <a:cubicBezTo>
                    <a:pt x="426" y="2216"/>
                    <a:pt x="545" y="2092"/>
                    <a:pt x="545" y="1945"/>
                  </a:cubicBezTo>
                  <a:lnTo>
                    <a:pt x="545" y="1455"/>
                  </a:lnTo>
                  <a:lnTo>
                    <a:pt x="554" y="1455"/>
                  </a:lnTo>
                  <a:lnTo>
                    <a:pt x="928" y="2079"/>
                  </a:lnTo>
                  <a:cubicBezTo>
                    <a:pt x="973" y="2168"/>
                    <a:pt x="1062" y="2213"/>
                    <a:pt x="1160" y="2213"/>
                  </a:cubicBezTo>
                  <a:cubicBezTo>
                    <a:pt x="1205" y="2213"/>
                    <a:pt x="1250" y="2204"/>
                    <a:pt x="1294" y="2177"/>
                  </a:cubicBezTo>
                  <a:cubicBezTo>
                    <a:pt x="1428" y="2097"/>
                    <a:pt x="1473" y="1936"/>
                    <a:pt x="1392" y="1802"/>
                  </a:cubicBezTo>
                  <a:lnTo>
                    <a:pt x="1107" y="1330"/>
                  </a:lnTo>
                  <a:cubicBezTo>
                    <a:pt x="1321" y="1187"/>
                    <a:pt x="1455" y="928"/>
                    <a:pt x="1428" y="643"/>
                  </a:cubicBezTo>
                  <a:cubicBezTo>
                    <a:pt x="1383" y="277"/>
                    <a:pt x="1062" y="0"/>
                    <a:pt x="6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4" name="Google Shape;3294;p78"/>
            <p:cNvSpPr/>
            <p:nvPr/>
          </p:nvSpPr>
          <p:spPr>
            <a:xfrm>
              <a:off x="4567725" y="3184325"/>
              <a:ext cx="13625" cy="13625"/>
            </a:xfrm>
            <a:custGeom>
              <a:avLst/>
              <a:gdLst/>
              <a:ahLst/>
              <a:cxnLst/>
              <a:rect l="l" t="t" r="r" b="b"/>
              <a:pathLst>
                <a:path w="545" h="545" extrusionOk="0">
                  <a:moveTo>
                    <a:pt x="268" y="0"/>
                  </a:moveTo>
                  <a:cubicBezTo>
                    <a:pt x="125" y="0"/>
                    <a:pt x="0" y="125"/>
                    <a:pt x="0" y="268"/>
                  </a:cubicBezTo>
                  <a:cubicBezTo>
                    <a:pt x="0" y="420"/>
                    <a:pt x="125" y="544"/>
                    <a:pt x="268" y="544"/>
                  </a:cubicBezTo>
                  <a:cubicBezTo>
                    <a:pt x="420" y="544"/>
                    <a:pt x="544" y="420"/>
                    <a:pt x="544" y="268"/>
                  </a:cubicBezTo>
                  <a:cubicBezTo>
                    <a:pt x="544" y="125"/>
                    <a:pt x="420" y="0"/>
                    <a:pt x="2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3295" name="Google Shape;3295;p78"/>
          <p:cNvGrpSpPr/>
          <p:nvPr/>
        </p:nvGrpSpPr>
        <p:grpSpPr>
          <a:xfrm>
            <a:off x="1273530" y="2129511"/>
            <a:ext cx="461781" cy="346432"/>
            <a:chOff x="3962650" y="1894800"/>
            <a:chExt cx="386525" cy="289950"/>
          </a:xfrm>
        </p:grpSpPr>
        <p:sp>
          <p:nvSpPr>
            <p:cNvPr id="3296" name="Google Shape;3296;p78"/>
            <p:cNvSpPr/>
            <p:nvPr/>
          </p:nvSpPr>
          <p:spPr>
            <a:xfrm>
              <a:off x="3969350" y="1901700"/>
              <a:ext cx="373125" cy="276350"/>
            </a:xfrm>
            <a:custGeom>
              <a:avLst/>
              <a:gdLst/>
              <a:ahLst/>
              <a:cxnLst/>
              <a:rect l="l" t="t" r="r" b="b"/>
              <a:pathLst>
                <a:path w="14925" h="11054" extrusionOk="0">
                  <a:moveTo>
                    <a:pt x="0" y="1"/>
                  </a:moveTo>
                  <a:lnTo>
                    <a:pt x="0" y="11054"/>
                  </a:lnTo>
                  <a:lnTo>
                    <a:pt x="14925" y="11054"/>
                  </a:lnTo>
                  <a:lnTo>
                    <a:pt x="149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7" name="Google Shape;3297;p78"/>
            <p:cNvSpPr/>
            <p:nvPr/>
          </p:nvSpPr>
          <p:spPr>
            <a:xfrm>
              <a:off x="4110750" y="1901700"/>
              <a:ext cx="231725" cy="276350"/>
            </a:xfrm>
            <a:custGeom>
              <a:avLst/>
              <a:gdLst/>
              <a:ahLst/>
              <a:cxnLst/>
              <a:rect l="l" t="t" r="r" b="b"/>
              <a:pathLst>
                <a:path w="9269" h="11054" extrusionOk="0">
                  <a:moveTo>
                    <a:pt x="3096" y="1"/>
                  </a:moveTo>
                  <a:lnTo>
                    <a:pt x="0" y="11054"/>
                  </a:lnTo>
                  <a:lnTo>
                    <a:pt x="9269" y="11054"/>
                  </a:lnTo>
                  <a:lnTo>
                    <a:pt x="92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8" name="Google Shape;3298;p78"/>
            <p:cNvSpPr/>
            <p:nvPr/>
          </p:nvSpPr>
          <p:spPr>
            <a:xfrm>
              <a:off x="3969350" y="1901700"/>
              <a:ext cx="373125" cy="41500"/>
            </a:xfrm>
            <a:custGeom>
              <a:avLst/>
              <a:gdLst/>
              <a:ahLst/>
              <a:cxnLst/>
              <a:rect l="l" t="t" r="r" b="b"/>
              <a:pathLst>
                <a:path w="14925" h="1660" extrusionOk="0">
                  <a:moveTo>
                    <a:pt x="0" y="1"/>
                  </a:moveTo>
                  <a:lnTo>
                    <a:pt x="0" y="1660"/>
                  </a:lnTo>
                  <a:lnTo>
                    <a:pt x="14925" y="1660"/>
                  </a:lnTo>
                  <a:lnTo>
                    <a:pt x="149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9" name="Google Shape;3299;p78"/>
            <p:cNvSpPr/>
            <p:nvPr/>
          </p:nvSpPr>
          <p:spPr>
            <a:xfrm>
              <a:off x="4177200" y="1901700"/>
              <a:ext cx="165275" cy="41500"/>
            </a:xfrm>
            <a:custGeom>
              <a:avLst/>
              <a:gdLst/>
              <a:ahLst/>
              <a:cxnLst/>
              <a:rect l="l" t="t" r="r" b="b"/>
              <a:pathLst>
                <a:path w="6611" h="1660" extrusionOk="0">
                  <a:moveTo>
                    <a:pt x="464" y="1"/>
                  </a:moveTo>
                  <a:lnTo>
                    <a:pt x="1" y="1660"/>
                  </a:lnTo>
                  <a:lnTo>
                    <a:pt x="6611" y="1660"/>
                  </a:lnTo>
                  <a:lnTo>
                    <a:pt x="66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0" name="Google Shape;3300;p78"/>
            <p:cNvSpPr/>
            <p:nvPr/>
          </p:nvSpPr>
          <p:spPr>
            <a:xfrm>
              <a:off x="3998775" y="1971075"/>
              <a:ext cx="74975" cy="179100"/>
            </a:xfrm>
            <a:custGeom>
              <a:avLst/>
              <a:gdLst/>
              <a:ahLst/>
              <a:cxnLst/>
              <a:rect l="l" t="t" r="r" b="b"/>
              <a:pathLst>
                <a:path w="2999" h="7164" extrusionOk="0">
                  <a:moveTo>
                    <a:pt x="1" y="0"/>
                  </a:moveTo>
                  <a:lnTo>
                    <a:pt x="1" y="7164"/>
                  </a:lnTo>
                  <a:lnTo>
                    <a:pt x="2998" y="7164"/>
                  </a:lnTo>
                  <a:lnTo>
                    <a:pt x="29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1" name="Google Shape;3301;p78"/>
            <p:cNvSpPr/>
            <p:nvPr/>
          </p:nvSpPr>
          <p:spPr>
            <a:xfrm>
              <a:off x="4236075" y="1971075"/>
              <a:ext cx="74750" cy="179100"/>
            </a:xfrm>
            <a:custGeom>
              <a:avLst/>
              <a:gdLst/>
              <a:ahLst/>
              <a:cxnLst/>
              <a:rect l="l" t="t" r="r" b="b"/>
              <a:pathLst>
                <a:path w="2990" h="7164" extrusionOk="0">
                  <a:moveTo>
                    <a:pt x="1" y="0"/>
                  </a:moveTo>
                  <a:lnTo>
                    <a:pt x="1" y="7164"/>
                  </a:lnTo>
                  <a:lnTo>
                    <a:pt x="2989" y="7164"/>
                  </a:lnTo>
                  <a:lnTo>
                    <a:pt x="2989"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2" name="Google Shape;3302;p78"/>
            <p:cNvSpPr/>
            <p:nvPr/>
          </p:nvSpPr>
          <p:spPr>
            <a:xfrm>
              <a:off x="4100925" y="1997600"/>
              <a:ext cx="107975" cy="126925"/>
            </a:xfrm>
            <a:custGeom>
              <a:avLst/>
              <a:gdLst/>
              <a:ahLst/>
              <a:cxnLst/>
              <a:rect l="l" t="t" r="r" b="b"/>
              <a:pathLst>
                <a:path w="4319" h="5077" extrusionOk="0">
                  <a:moveTo>
                    <a:pt x="1" y="1"/>
                  </a:moveTo>
                  <a:lnTo>
                    <a:pt x="1" y="5077"/>
                  </a:lnTo>
                  <a:lnTo>
                    <a:pt x="4318" y="5077"/>
                  </a:lnTo>
                  <a:lnTo>
                    <a:pt x="43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3" name="Google Shape;3303;p78"/>
            <p:cNvSpPr/>
            <p:nvPr/>
          </p:nvSpPr>
          <p:spPr>
            <a:xfrm>
              <a:off x="4126125" y="1997600"/>
              <a:ext cx="82775" cy="126925"/>
            </a:xfrm>
            <a:custGeom>
              <a:avLst/>
              <a:gdLst/>
              <a:ahLst/>
              <a:cxnLst/>
              <a:rect l="l" t="t" r="r" b="b"/>
              <a:pathLst>
                <a:path w="3311" h="5077" extrusionOk="0">
                  <a:moveTo>
                    <a:pt x="1419" y="1"/>
                  </a:moveTo>
                  <a:lnTo>
                    <a:pt x="1" y="5077"/>
                  </a:lnTo>
                  <a:lnTo>
                    <a:pt x="3310" y="5077"/>
                  </a:lnTo>
                  <a:lnTo>
                    <a:pt x="33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4" name="Google Shape;3304;p78"/>
            <p:cNvSpPr/>
            <p:nvPr/>
          </p:nvSpPr>
          <p:spPr>
            <a:xfrm>
              <a:off x="4236075" y="1971075"/>
              <a:ext cx="74750" cy="179100"/>
            </a:xfrm>
            <a:custGeom>
              <a:avLst/>
              <a:gdLst/>
              <a:ahLst/>
              <a:cxnLst/>
              <a:rect l="l" t="t" r="r" b="b"/>
              <a:pathLst>
                <a:path w="2990" h="7164" extrusionOk="0">
                  <a:moveTo>
                    <a:pt x="1" y="0"/>
                  </a:moveTo>
                  <a:lnTo>
                    <a:pt x="1" y="7164"/>
                  </a:lnTo>
                  <a:lnTo>
                    <a:pt x="2989" y="7164"/>
                  </a:lnTo>
                  <a:lnTo>
                    <a:pt x="29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5" name="Google Shape;3305;p78"/>
            <p:cNvSpPr/>
            <p:nvPr/>
          </p:nvSpPr>
          <p:spPr>
            <a:xfrm>
              <a:off x="4131700" y="2033950"/>
              <a:ext cx="46425" cy="53325"/>
            </a:xfrm>
            <a:custGeom>
              <a:avLst/>
              <a:gdLst/>
              <a:ahLst/>
              <a:cxnLst/>
              <a:rect l="l" t="t" r="r" b="b"/>
              <a:pathLst>
                <a:path w="1857" h="2133" extrusionOk="0">
                  <a:moveTo>
                    <a:pt x="1" y="1"/>
                  </a:moveTo>
                  <a:lnTo>
                    <a:pt x="1" y="2133"/>
                  </a:lnTo>
                  <a:lnTo>
                    <a:pt x="1856" y="107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6" name="Google Shape;3306;p78"/>
            <p:cNvSpPr/>
            <p:nvPr/>
          </p:nvSpPr>
          <p:spPr>
            <a:xfrm>
              <a:off x="3962650" y="1894800"/>
              <a:ext cx="386525" cy="289950"/>
            </a:xfrm>
            <a:custGeom>
              <a:avLst/>
              <a:gdLst/>
              <a:ahLst/>
              <a:cxnLst/>
              <a:rect l="l" t="t" r="r" b="b"/>
              <a:pathLst>
                <a:path w="15461" h="11598" extrusionOk="0">
                  <a:moveTo>
                    <a:pt x="268" y="0"/>
                  </a:moveTo>
                  <a:cubicBezTo>
                    <a:pt x="125" y="0"/>
                    <a:pt x="0" y="125"/>
                    <a:pt x="0" y="277"/>
                  </a:cubicBezTo>
                  <a:lnTo>
                    <a:pt x="0" y="3488"/>
                  </a:lnTo>
                  <a:cubicBezTo>
                    <a:pt x="0" y="3622"/>
                    <a:pt x="99" y="3747"/>
                    <a:pt x="232" y="3765"/>
                  </a:cubicBezTo>
                  <a:cubicBezTo>
                    <a:pt x="247" y="3767"/>
                    <a:pt x="262" y="3768"/>
                    <a:pt x="276" y="3768"/>
                  </a:cubicBezTo>
                  <a:cubicBezTo>
                    <a:pt x="426" y="3768"/>
                    <a:pt x="545" y="3644"/>
                    <a:pt x="545" y="3497"/>
                  </a:cubicBezTo>
                  <a:lnTo>
                    <a:pt x="545" y="544"/>
                  </a:lnTo>
                  <a:lnTo>
                    <a:pt x="14916" y="544"/>
                  </a:lnTo>
                  <a:lnTo>
                    <a:pt x="14916" y="11053"/>
                  </a:lnTo>
                  <a:lnTo>
                    <a:pt x="14337" y="11053"/>
                  </a:lnTo>
                  <a:cubicBezTo>
                    <a:pt x="14194" y="11053"/>
                    <a:pt x="14078" y="11151"/>
                    <a:pt x="14060" y="11285"/>
                  </a:cubicBezTo>
                  <a:cubicBezTo>
                    <a:pt x="14033" y="11455"/>
                    <a:pt x="14158" y="11597"/>
                    <a:pt x="14328" y="11597"/>
                  </a:cubicBezTo>
                  <a:lnTo>
                    <a:pt x="15193" y="11597"/>
                  </a:lnTo>
                  <a:cubicBezTo>
                    <a:pt x="15345" y="11597"/>
                    <a:pt x="15461" y="11481"/>
                    <a:pt x="15461" y="11330"/>
                  </a:cubicBezTo>
                  <a:lnTo>
                    <a:pt x="15461" y="277"/>
                  </a:lnTo>
                  <a:cubicBezTo>
                    <a:pt x="15461" y="125"/>
                    <a:pt x="15345" y="0"/>
                    <a:pt x="151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7" name="Google Shape;3307;p78"/>
            <p:cNvSpPr/>
            <p:nvPr/>
          </p:nvSpPr>
          <p:spPr>
            <a:xfrm>
              <a:off x="3962650" y="2000850"/>
              <a:ext cx="341925" cy="183900"/>
            </a:xfrm>
            <a:custGeom>
              <a:avLst/>
              <a:gdLst/>
              <a:ahLst/>
              <a:cxnLst/>
              <a:rect l="l" t="t" r="r" b="b"/>
              <a:pathLst>
                <a:path w="13677" h="7356" extrusionOk="0">
                  <a:moveTo>
                    <a:pt x="269" y="1"/>
                  </a:moveTo>
                  <a:cubicBezTo>
                    <a:pt x="120" y="1"/>
                    <a:pt x="0" y="125"/>
                    <a:pt x="0" y="272"/>
                  </a:cubicBezTo>
                  <a:lnTo>
                    <a:pt x="0" y="7088"/>
                  </a:lnTo>
                  <a:cubicBezTo>
                    <a:pt x="0" y="7239"/>
                    <a:pt x="125" y="7355"/>
                    <a:pt x="268" y="7355"/>
                  </a:cubicBezTo>
                  <a:lnTo>
                    <a:pt x="13382" y="7355"/>
                  </a:lnTo>
                  <a:cubicBezTo>
                    <a:pt x="13543" y="7355"/>
                    <a:pt x="13676" y="7213"/>
                    <a:pt x="13650" y="7043"/>
                  </a:cubicBezTo>
                  <a:cubicBezTo>
                    <a:pt x="13632" y="6909"/>
                    <a:pt x="13507" y="6811"/>
                    <a:pt x="13373" y="6811"/>
                  </a:cubicBezTo>
                  <a:lnTo>
                    <a:pt x="545" y="6811"/>
                  </a:lnTo>
                  <a:lnTo>
                    <a:pt x="545" y="281"/>
                  </a:lnTo>
                  <a:cubicBezTo>
                    <a:pt x="545" y="147"/>
                    <a:pt x="447" y="22"/>
                    <a:pt x="313" y="4"/>
                  </a:cubicBezTo>
                  <a:cubicBezTo>
                    <a:pt x="298" y="2"/>
                    <a:pt x="284" y="1"/>
                    <a:pt x="2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8" name="Google Shape;3308;p78"/>
            <p:cNvSpPr/>
            <p:nvPr/>
          </p:nvSpPr>
          <p:spPr>
            <a:xfrm>
              <a:off x="3985625" y="1916650"/>
              <a:ext cx="13625" cy="13625"/>
            </a:xfrm>
            <a:custGeom>
              <a:avLst/>
              <a:gdLst/>
              <a:ahLst/>
              <a:cxnLst/>
              <a:rect l="l" t="t" r="r" b="b"/>
              <a:pathLst>
                <a:path w="545" h="545" extrusionOk="0">
                  <a:moveTo>
                    <a:pt x="268" y="0"/>
                  </a:moveTo>
                  <a:cubicBezTo>
                    <a:pt x="116" y="0"/>
                    <a:pt x="0" y="116"/>
                    <a:pt x="0" y="268"/>
                  </a:cubicBezTo>
                  <a:cubicBezTo>
                    <a:pt x="0" y="420"/>
                    <a:pt x="116" y="544"/>
                    <a:pt x="268" y="544"/>
                  </a:cubicBezTo>
                  <a:cubicBezTo>
                    <a:pt x="420" y="544"/>
                    <a:pt x="545" y="420"/>
                    <a:pt x="545" y="268"/>
                  </a:cubicBezTo>
                  <a:cubicBezTo>
                    <a:pt x="545" y="116"/>
                    <a:pt x="420"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9" name="Google Shape;3309;p78"/>
            <p:cNvSpPr/>
            <p:nvPr/>
          </p:nvSpPr>
          <p:spPr>
            <a:xfrm>
              <a:off x="4029550" y="1916650"/>
              <a:ext cx="13425" cy="13625"/>
            </a:xfrm>
            <a:custGeom>
              <a:avLst/>
              <a:gdLst/>
              <a:ahLst/>
              <a:cxnLst/>
              <a:rect l="l" t="t" r="r" b="b"/>
              <a:pathLst>
                <a:path w="537" h="545" extrusionOk="0">
                  <a:moveTo>
                    <a:pt x="268" y="0"/>
                  </a:moveTo>
                  <a:cubicBezTo>
                    <a:pt x="117" y="0"/>
                    <a:pt x="1" y="116"/>
                    <a:pt x="1" y="268"/>
                  </a:cubicBezTo>
                  <a:cubicBezTo>
                    <a:pt x="1" y="420"/>
                    <a:pt x="117" y="544"/>
                    <a:pt x="268" y="544"/>
                  </a:cubicBezTo>
                  <a:cubicBezTo>
                    <a:pt x="420" y="544"/>
                    <a:pt x="536" y="420"/>
                    <a:pt x="536" y="268"/>
                  </a:cubicBezTo>
                  <a:cubicBezTo>
                    <a:pt x="536" y="116"/>
                    <a:pt x="420"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0" name="Google Shape;3310;p78"/>
            <p:cNvSpPr/>
            <p:nvPr/>
          </p:nvSpPr>
          <p:spPr>
            <a:xfrm>
              <a:off x="4007475" y="1916650"/>
              <a:ext cx="13625" cy="13625"/>
            </a:xfrm>
            <a:custGeom>
              <a:avLst/>
              <a:gdLst/>
              <a:ahLst/>
              <a:cxnLst/>
              <a:rect l="l" t="t" r="r" b="b"/>
              <a:pathLst>
                <a:path w="545" h="545" extrusionOk="0">
                  <a:moveTo>
                    <a:pt x="277" y="0"/>
                  </a:moveTo>
                  <a:cubicBezTo>
                    <a:pt x="125" y="0"/>
                    <a:pt x="1" y="116"/>
                    <a:pt x="1" y="268"/>
                  </a:cubicBezTo>
                  <a:cubicBezTo>
                    <a:pt x="1" y="420"/>
                    <a:pt x="125" y="544"/>
                    <a:pt x="277" y="544"/>
                  </a:cubicBezTo>
                  <a:cubicBezTo>
                    <a:pt x="420" y="544"/>
                    <a:pt x="545" y="420"/>
                    <a:pt x="545" y="268"/>
                  </a:cubicBezTo>
                  <a:cubicBezTo>
                    <a:pt x="545" y="116"/>
                    <a:pt x="420"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1" name="Google Shape;3311;p78"/>
            <p:cNvSpPr/>
            <p:nvPr/>
          </p:nvSpPr>
          <p:spPr>
            <a:xfrm>
              <a:off x="4093125" y="2143250"/>
              <a:ext cx="122900" cy="13625"/>
            </a:xfrm>
            <a:custGeom>
              <a:avLst/>
              <a:gdLst/>
              <a:ahLst/>
              <a:cxnLst/>
              <a:rect l="l" t="t" r="r" b="b"/>
              <a:pathLst>
                <a:path w="4916" h="545" extrusionOk="0">
                  <a:moveTo>
                    <a:pt x="295" y="0"/>
                  </a:moveTo>
                  <a:cubicBezTo>
                    <a:pt x="161" y="0"/>
                    <a:pt x="45" y="98"/>
                    <a:pt x="18" y="232"/>
                  </a:cubicBezTo>
                  <a:cubicBezTo>
                    <a:pt x="0" y="401"/>
                    <a:pt x="125" y="544"/>
                    <a:pt x="295" y="544"/>
                  </a:cubicBezTo>
                  <a:lnTo>
                    <a:pt x="4612" y="544"/>
                  </a:lnTo>
                  <a:cubicBezTo>
                    <a:pt x="4755" y="544"/>
                    <a:pt x="4871" y="446"/>
                    <a:pt x="4898" y="312"/>
                  </a:cubicBezTo>
                  <a:cubicBezTo>
                    <a:pt x="4916" y="143"/>
                    <a:pt x="4791" y="0"/>
                    <a:pt x="46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2" name="Google Shape;3312;p78"/>
            <p:cNvSpPr/>
            <p:nvPr/>
          </p:nvSpPr>
          <p:spPr>
            <a:xfrm>
              <a:off x="4093125" y="1964375"/>
              <a:ext cx="122900" cy="13625"/>
            </a:xfrm>
            <a:custGeom>
              <a:avLst/>
              <a:gdLst/>
              <a:ahLst/>
              <a:cxnLst/>
              <a:rect l="l" t="t" r="r" b="b"/>
              <a:pathLst>
                <a:path w="4916" h="545" extrusionOk="0">
                  <a:moveTo>
                    <a:pt x="295" y="0"/>
                  </a:moveTo>
                  <a:cubicBezTo>
                    <a:pt x="161" y="0"/>
                    <a:pt x="45" y="99"/>
                    <a:pt x="18" y="232"/>
                  </a:cubicBezTo>
                  <a:cubicBezTo>
                    <a:pt x="0" y="402"/>
                    <a:pt x="125" y="545"/>
                    <a:pt x="295" y="545"/>
                  </a:cubicBezTo>
                  <a:lnTo>
                    <a:pt x="4612" y="545"/>
                  </a:lnTo>
                  <a:cubicBezTo>
                    <a:pt x="4755" y="545"/>
                    <a:pt x="4871" y="446"/>
                    <a:pt x="4898" y="313"/>
                  </a:cubicBezTo>
                  <a:cubicBezTo>
                    <a:pt x="4916" y="143"/>
                    <a:pt x="4791" y="0"/>
                    <a:pt x="46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3313" name="Google Shape;3313;p78"/>
          <p:cNvGrpSpPr/>
          <p:nvPr/>
        </p:nvGrpSpPr>
        <p:grpSpPr>
          <a:xfrm>
            <a:off x="2804602" y="3842615"/>
            <a:ext cx="461781" cy="346403"/>
            <a:chOff x="2394325" y="2969100"/>
            <a:chExt cx="386525" cy="289950"/>
          </a:xfrm>
        </p:grpSpPr>
        <p:sp>
          <p:nvSpPr>
            <p:cNvPr id="3314" name="Google Shape;3314;p78"/>
            <p:cNvSpPr/>
            <p:nvPr/>
          </p:nvSpPr>
          <p:spPr>
            <a:xfrm>
              <a:off x="2401025" y="2975800"/>
              <a:ext cx="372925" cy="276575"/>
            </a:xfrm>
            <a:custGeom>
              <a:avLst/>
              <a:gdLst/>
              <a:ahLst/>
              <a:cxnLst/>
              <a:rect l="l" t="t" r="r" b="b"/>
              <a:pathLst>
                <a:path w="14917" h="11063" extrusionOk="0">
                  <a:moveTo>
                    <a:pt x="0" y="0"/>
                  </a:moveTo>
                  <a:lnTo>
                    <a:pt x="0" y="11062"/>
                  </a:lnTo>
                  <a:lnTo>
                    <a:pt x="14916" y="11062"/>
                  </a:lnTo>
                  <a:lnTo>
                    <a:pt x="149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5" name="Google Shape;3315;p78"/>
            <p:cNvSpPr/>
            <p:nvPr/>
          </p:nvSpPr>
          <p:spPr>
            <a:xfrm>
              <a:off x="2542425" y="2975800"/>
              <a:ext cx="231525" cy="276575"/>
            </a:xfrm>
            <a:custGeom>
              <a:avLst/>
              <a:gdLst/>
              <a:ahLst/>
              <a:cxnLst/>
              <a:rect l="l" t="t" r="r" b="b"/>
              <a:pathLst>
                <a:path w="9261" h="11063" extrusionOk="0">
                  <a:moveTo>
                    <a:pt x="3096" y="0"/>
                  </a:moveTo>
                  <a:lnTo>
                    <a:pt x="0" y="11062"/>
                  </a:lnTo>
                  <a:lnTo>
                    <a:pt x="9260" y="11062"/>
                  </a:lnTo>
                  <a:lnTo>
                    <a:pt x="92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6" name="Google Shape;3316;p78"/>
            <p:cNvSpPr/>
            <p:nvPr/>
          </p:nvSpPr>
          <p:spPr>
            <a:xfrm>
              <a:off x="2401025" y="2975800"/>
              <a:ext cx="372925" cy="41725"/>
            </a:xfrm>
            <a:custGeom>
              <a:avLst/>
              <a:gdLst/>
              <a:ahLst/>
              <a:cxnLst/>
              <a:rect l="l" t="t" r="r" b="b"/>
              <a:pathLst>
                <a:path w="14917" h="1669" extrusionOk="0">
                  <a:moveTo>
                    <a:pt x="0" y="0"/>
                  </a:moveTo>
                  <a:lnTo>
                    <a:pt x="0" y="1668"/>
                  </a:lnTo>
                  <a:lnTo>
                    <a:pt x="14916" y="1668"/>
                  </a:lnTo>
                  <a:lnTo>
                    <a:pt x="149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7" name="Google Shape;3317;p78"/>
            <p:cNvSpPr/>
            <p:nvPr/>
          </p:nvSpPr>
          <p:spPr>
            <a:xfrm>
              <a:off x="2608650" y="2975800"/>
              <a:ext cx="165300" cy="41725"/>
            </a:xfrm>
            <a:custGeom>
              <a:avLst/>
              <a:gdLst/>
              <a:ahLst/>
              <a:cxnLst/>
              <a:rect l="l" t="t" r="r" b="b"/>
              <a:pathLst>
                <a:path w="6612" h="1669" extrusionOk="0">
                  <a:moveTo>
                    <a:pt x="465" y="0"/>
                  </a:moveTo>
                  <a:lnTo>
                    <a:pt x="1" y="1668"/>
                  </a:lnTo>
                  <a:lnTo>
                    <a:pt x="6611" y="1668"/>
                  </a:lnTo>
                  <a:lnTo>
                    <a:pt x="6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8" name="Google Shape;3318;p78"/>
            <p:cNvSpPr/>
            <p:nvPr/>
          </p:nvSpPr>
          <p:spPr>
            <a:xfrm>
              <a:off x="2436925" y="3040925"/>
              <a:ext cx="109975" cy="109975"/>
            </a:xfrm>
            <a:custGeom>
              <a:avLst/>
              <a:gdLst/>
              <a:ahLst/>
              <a:cxnLst/>
              <a:rect l="l" t="t" r="r" b="b"/>
              <a:pathLst>
                <a:path w="4399" h="4399" extrusionOk="0">
                  <a:moveTo>
                    <a:pt x="2204" y="0"/>
                  </a:moveTo>
                  <a:cubicBezTo>
                    <a:pt x="991" y="0"/>
                    <a:pt x="1" y="981"/>
                    <a:pt x="1" y="2195"/>
                  </a:cubicBezTo>
                  <a:cubicBezTo>
                    <a:pt x="1" y="3408"/>
                    <a:pt x="991" y="4398"/>
                    <a:pt x="2204" y="4398"/>
                  </a:cubicBezTo>
                  <a:cubicBezTo>
                    <a:pt x="3417" y="4398"/>
                    <a:pt x="4399" y="3408"/>
                    <a:pt x="4399" y="2195"/>
                  </a:cubicBezTo>
                  <a:cubicBezTo>
                    <a:pt x="4399" y="981"/>
                    <a:pt x="3417" y="0"/>
                    <a:pt x="2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9" name="Google Shape;3319;p78"/>
            <p:cNvSpPr/>
            <p:nvPr/>
          </p:nvSpPr>
          <p:spPr>
            <a:xfrm>
              <a:off x="2471500" y="3066125"/>
              <a:ext cx="40825" cy="40825"/>
            </a:xfrm>
            <a:custGeom>
              <a:avLst/>
              <a:gdLst/>
              <a:ahLst/>
              <a:cxnLst/>
              <a:rect l="l" t="t" r="r" b="b"/>
              <a:pathLst>
                <a:path w="1633" h="1633" extrusionOk="0">
                  <a:moveTo>
                    <a:pt x="821" y="0"/>
                  </a:moveTo>
                  <a:cubicBezTo>
                    <a:pt x="366" y="0"/>
                    <a:pt x="0" y="366"/>
                    <a:pt x="0" y="821"/>
                  </a:cubicBezTo>
                  <a:cubicBezTo>
                    <a:pt x="0" y="1267"/>
                    <a:pt x="366" y="1633"/>
                    <a:pt x="821" y="1633"/>
                  </a:cubicBezTo>
                  <a:cubicBezTo>
                    <a:pt x="1267" y="1633"/>
                    <a:pt x="1633" y="1267"/>
                    <a:pt x="1633" y="821"/>
                  </a:cubicBezTo>
                  <a:cubicBezTo>
                    <a:pt x="1633" y="366"/>
                    <a:pt x="1267" y="0"/>
                    <a:pt x="8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0" name="Google Shape;3320;p78"/>
            <p:cNvSpPr/>
            <p:nvPr/>
          </p:nvSpPr>
          <p:spPr>
            <a:xfrm>
              <a:off x="2394325" y="2969100"/>
              <a:ext cx="386525" cy="289950"/>
            </a:xfrm>
            <a:custGeom>
              <a:avLst/>
              <a:gdLst/>
              <a:ahLst/>
              <a:cxnLst/>
              <a:rect l="l" t="t" r="r" b="b"/>
              <a:pathLst>
                <a:path w="15461" h="11598" extrusionOk="0">
                  <a:moveTo>
                    <a:pt x="268" y="0"/>
                  </a:moveTo>
                  <a:cubicBezTo>
                    <a:pt x="117" y="0"/>
                    <a:pt x="1" y="125"/>
                    <a:pt x="1" y="268"/>
                  </a:cubicBezTo>
                  <a:lnTo>
                    <a:pt x="1" y="3489"/>
                  </a:lnTo>
                  <a:cubicBezTo>
                    <a:pt x="1" y="3622"/>
                    <a:pt x="90" y="3747"/>
                    <a:pt x="224" y="3765"/>
                  </a:cubicBezTo>
                  <a:cubicBezTo>
                    <a:pt x="235" y="3766"/>
                    <a:pt x="245" y="3767"/>
                    <a:pt x="256" y="3767"/>
                  </a:cubicBezTo>
                  <a:cubicBezTo>
                    <a:pt x="411" y="3767"/>
                    <a:pt x="536" y="3648"/>
                    <a:pt x="536" y="3497"/>
                  </a:cubicBezTo>
                  <a:lnTo>
                    <a:pt x="536" y="545"/>
                  </a:lnTo>
                  <a:lnTo>
                    <a:pt x="14917" y="545"/>
                  </a:lnTo>
                  <a:lnTo>
                    <a:pt x="14917" y="11054"/>
                  </a:lnTo>
                  <a:lnTo>
                    <a:pt x="14328" y="11054"/>
                  </a:lnTo>
                  <a:cubicBezTo>
                    <a:pt x="14194" y="11054"/>
                    <a:pt x="14069" y="11152"/>
                    <a:pt x="14051" y="11286"/>
                  </a:cubicBezTo>
                  <a:cubicBezTo>
                    <a:pt x="14025" y="11455"/>
                    <a:pt x="14158" y="11598"/>
                    <a:pt x="14319" y="11598"/>
                  </a:cubicBezTo>
                  <a:lnTo>
                    <a:pt x="15184" y="11598"/>
                  </a:lnTo>
                  <a:cubicBezTo>
                    <a:pt x="15336" y="11598"/>
                    <a:pt x="15461" y="11473"/>
                    <a:pt x="15461" y="11330"/>
                  </a:cubicBezTo>
                  <a:lnTo>
                    <a:pt x="15461" y="268"/>
                  </a:lnTo>
                  <a:cubicBezTo>
                    <a:pt x="15461" y="125"/>
                    <a:pt x="15336"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1" name="Google Shape;3321;p78"/>
            <p:cNvSpPr/>
            <p:nvPr/>
          </p:nvSpPr>
          <p:spPr>
            <a:xfrm>
              <a:off x="2394325" y="3075000"/>
              <a:ext cx="341700" cy="184050"/>
            </a:xfrm>
            <a:custGeom>
              <a:avLst/>
              <a:gdLst/>
              <a:ahLst/>
              <a:cxnLst/>
              <a:rect l="l" t="t" r="r" b="b"/>
              <a:pathLst>
                <a:path w="13668" h="7362" extrusionOk="0">
                  <a:moveTo>
                    <a:pt x="281" y="0"/>
                  </a:moveTo>
                  <a:cubicBezTo>
                    <a:pt x="126" y="0"/>
                    <a:pt x="1" y="120"/>
                    <a:pt x="1" y="278"/>
                  </a:cubicBezTo>
                  <a:lnTo>
                    <a:pt x="1" y="7094"/>
                  </a:lnTo>
                  <a:cubicBezTo>
                    <a:pt x="1" y="7237"/>
                    <a:pt x="117" y="7362"/>
                    <a:pt x="268" y="7362"/>
                  </a:cubicBezTo>
                  <a:lnTo>
                    <a:pt x="13373" y="7362"/>
                  </a:lnTo>
                  <a:cubicBezTo>
                    <a:pt x="13543" y="7362"/>
                    <a:pt x="13668" y="7219"/>
                    <a:pt x="13650" y="7050"/>
                  </a:cubicBezTo>
                  <a:cubicBezTo>
                    <a:pt x="13623" y="6916"/>
                    <a:pt x="13507" y="6818"/>
                    <a:pt x="13364" y="6818"/>
                  </a:cubicBezTo>
                  <a:lnTo>
                    <a:pt x="536" y="6818"/>
                  </a:lnTo>
                  <a:lnTo>
                    <a:pt x="536" y="287"/>
                  </a:lnTo>
                  <a:cubicBezTo>
                    <a:pt x="536" y="145"/>
                    <a:pt x="447" y="29"/>
                    <a:pt x="313" y="2"/>
                  </a:cubicBezTo>
                  <a:cubicBezTo>
                    <a:pt x="302" y="1"/>
                    <a:pt x="291" y="0"/>
                    <a:pt x="2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2" name="Google Shape;3322;p78"/>
            <p:cNvSpPr/>
            <p:nvPr/>
          </p:nvSpPr>
          <p:spPr>
            <a:xfrm>
              <a:off x="2417075" y="2990725"/>
              <a:ext cx="13625" cy="13625"/>
            </a:xfrm>
            <a:custGeom>
              <a:avLst/>
              <a:gdLst/>
              <a:ahLst/>
              <a:cxnLst/>
              <a:rect l="l" t="t" r="r" b="b"/>
              <a:pathLst>
                <a:path w="545" h="545" extrusionOk="0">
                  <a:moveTo>
                    <a:pt x="268" y="1"/>
                  </a:moveTo>
                  <a:cubicBezTo>
                    <a:pt x="117" y="1"/>
                    <a:pt x="1" y="126"/>
                    <a:pt x="1" y="277"/>
                  </a:cubicBezTo>
                  <a:cubicBezTo>
                    <a:pt x="1" y="429"/>
                    <a:pt x="117"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3" name="Google Shape;3323;p78"/>
            <p:cNvSpPr/>
            <p:nvPr/>
          </p:nvSpPr>
          <p:spPr>
            <a:xfrm>
              <a:off x="2461025" y="2990725"/>
              <a:ext cx="13625" cy="13625"/>
            </a:xfrm>
            <a:custGeom>
              <a:avLst/>
              <a:gdLst/>
              <a:ahLst/>
              <a:cxnLst/>
              <a:rect l="l" t="t" r="r" b="b"/>
              <a:pathLst>
                <a:path w="545" h="545" extrusionOk="0">
                  <a:moveTo>
                    <a:pt x="268" y="1"/>
                  </a:moveTo>
                  <a:cubicBezTo>
                    <a:pt x="116" y="1"/>
                    <a:pt x="0" y="126"/>
                    <a:pt x="0" y="277"/>
                  </a:cubicBezTo>
                  <a:cubicBezTo>
                    <a:pt x="0" y="429"/>
                    <a:pt x="116" y="545"/>
                    <a:pt x="268" y="545"/>
                  </a:cubicBezTo>
                  <a:cubicBezTo>
                    <a:pt x="419" y="545"/>
                    <a:pt x="544" y="429"/>
                    <a:pt x="544" y="277"/>
                  </a:cubicBezTo>
                  <a:cubicBezTo>
                    <a:pt x="544" y="126"/>
                    <a:pt x="419"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4" name="Google Shape;3324;p78"/>
            <p:cNvSpPr/>
            <p:nvPr/>
          </p:nvSpPr>
          <p:spPr>
            <a:xfrm>
              <a:off x="2438925" y="2990725"/>
              <a:ext cx="13650" cy="13625"/>
            </a:xfrm>
            <a:custGeom>
              <a:avLst/>
              <a:gdLst/>
              <a:ahLst/>
              <a:cxnLst/>
              <a:rect l="l" t="t" r="r" b="b"/>
              <a:pathLst>
                <a:path w="546" h="545" extrusionOk="0">
                  <a:moveTo>
                    <a:pt x="277" y="1"/>
                  </a:moveTo>
                  <a:cubicBezTo>
                    <a:pt x="126" y="1"/>
                    <a:pt x="1" y="126"/>
                    <a:pt x="1" y="277"/>
                  </a:cubicBezTo>
                  <a:cubicBezTo>
                    <a:pt x="1" y="429"/>
                    <a:pt x="126" y="545"/>
                    <a:pt x="277" y="545"/>
                  </a:cubicBezTo>
                  <a:cubicBezTo>
                    <a:pt x="420" y="545"/>
                    <a:pt x="545" y="429"/>
                    <a:pt x="545" y="277"/>
                  </a:cubicBezTo>
                  <a:cubicBezTo>
                    <a:pt x="545" y="126"/>
                    <a:pt x="420"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5" name="Google Shape;3325;p78"/>
            <p:cNvSpPr/>
            <p:nvPr/>
          </p:nvSpPr>
          <p:spPr>
            <a:xfrm>
              <a:off x="2464800" y="3059650"/>
              <a:ext cx="54450" cy="74725"/>
            </a:xfrm>
            <a:custGeom>
              <a:avLst/>
              <a:gdLst/>
              <a:ahLst/>
              <a:cxnLst/>
              <a:rect l="l" t="t" r="r" b="b"/>
              <a:pathLst>
                <a:path w="2178" h="2989" extrusionOk="0">
                  <a:moveTo>
                    <a:pt x="1089" y="545"/>
                  </a:moveTo>
                  <a:cubicBezTo>
                    <a:pt x="1383" y="545"/>
                    <a:pt x="1633" y="785"/>
                    <a:pt x="1633" y="1089"/>
                  </a:cubicBezTo>
                  <a:cubicBezTo>
                    <a:pt x="1633" y="1383"/>
                    <a:pt x="1383" y="1633"/>
                    <a:pt x="1089" y="1633"/>
                  </a:cubicBezTo>
                  <a:cubicBezTo>
                    <a:pt x="786" y="1633"/>
                    <a:pt x="545" y="1383"/>
                    <a:pt x="545" y="1089"/>
                  </a:cubicBezTo>
                  <a:cubicBezTo>
                    <a:pt x="545" y="785"/>
                    <a:pt x="786" y="545"/>
                    <a:pt x="1089" y="545"/>
                  </a:cubicBezTo>
                  <a:close/>
                  <a:moveTo>
                    <a:pt x="1089" y="0"/>
                  </a:moveTo>
                  <a:cubicBezTo>
                    <a:pt x="482" y="0"/>
                    <a:pt x="1" y="491"/>
                    <a:pt x="1" y="1089"/>
                  </a:cubicBezTo>
                  <a:cubicBezTo>
                    <a:pt x="1" y="1410"/>
                    <a:pt x="143" y="1704"/>
                    <a:pt x="366" y="1901"/>
                  </a:cubicBezTo>
                  <a:cubicBezTo>
                    <a:pt x="143" y="2106"/>
                    <a:pt x="1" y="2391"/>
                    <a:pt x="1" y="2721"/>
                  </a:cubicBezTo>
                  <a:cubicBezTo>
                    <a:pt x="1" y="2864"/>
                    <a:pt x="117" y="2989"/>
                    <a:pt x="268" y="2989"/>
                  </a:cubicBezTo>
                  <a:cubicBezTo>
                    <a:pt x="420" y="2989"/>
                    <a:pt x="545" y="2864"/>
                    <a:pt x="545" y="2721"/>
                  </a:cubicBezTo>
                  <a:cubicBezTo>
                    <a:pt x="545" y="2418"/>
                    <a:pt x="786" y="2177"/>
                    <a:pt x="1089" y="2177"/>
                  </a:cubicBezTo>
                  <a:cubicBezTo>
                    <a:pt x="1383" y="2177"/>
                    <a:pt x="1633" y="2418"/>
                    <a:pt x="1633" y="2721"/>
                  </a:cubicBezTo>
                  <a:cubicBezTo>
                    <a:pt x="1633" y="2864"/>
                    <a:pt x="1749" y="2989"/>
                    <a:pt x="1901" y="2989"/>
                  </a:cubicBezTo>
                  <a:cubicBezTo>
                    <a:pt x="2053" y="2989"/>
                    <a:pt x="2177" y="2864"/>
                    <a:pt x="2177" y="2721"/>
                  </a:cubicBezTo>
                  <a:cubicBezTo>
                    <a:pt x="2177" y="2391"/>
                    <a:pt x="2035" y="2106"/>
                    <a:pt x="1803" y="1901"/>
                  </a:cubicBezTo>
                  <a:cubicBezTo>
                    <a:pt x="2035" y="1704"/>
                    <a:pt x="2177" y="1410"/>
                    <a:pt x="2177" y="1089"/>
                  </a:cubicBezTo>
                  <a:cubicBezTo>
                    <a:pt x="2177" y="491"/>
                    <a:pt x="1687" y="0"/>
                    <a:pt x="10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6" name="Google Shape;3326;p78"/>
            <p:cNvSpPr/>
            <p:nvPr/>
          </p:nvSpPr>
          <p:spPr>
            <a:xfrm>
              <a:off x="2576775" y="3052950"/>
              <a:ext cx="44625" cy="13625"/>
            </a:xfrm>
            <a:custGeom>
              <a:avLst/>
              <a:gdLst/>
              <a:ahLst/>
              <a:cxnLst/>
              <a:rect l="l" t="t" r="r" b="b"/>
              <a:pathLst>
                <a:path w="1785" h="545" extrusionOk="0">
                  <a:moveTo>
                    <a:pt x="294" y="1"/>
                  </a:moveTo>
                  <a:cubicBezTo>
                    <a:pt x="134" y="1"/>
                    <a:pt x="0" y="143"/>
                    <a:pt x="27" y="313"/>
                  </a:cubicBezTo>
                  <a:cubicBezTo>
                    <a:pt x="45" y="447"/>
                    <a:pt x="170" y="545"/>
                    <a:pt x="303" y="545"/>
                  </a:cubicBezTo>
                  <a:lnTo>
                    <a:pt x="1481" y="545"/>
                  </a:lnTo>
                  <a:cubicBezTo>
                    <a:pt x="1615" y="545"/>
                    <a:pt x="1740" y="447"/>
                    <a:pt x="1758" y="313"/>
                  </a:cubicBezTo>
                  <a:cubicBezTo>
                    <a:pt x="1784" y="143"/>
                    <a:pt x="1650" y="1"/>
                    <a:pt x="14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7" name="Google Shape;3327;p78"/>
            <p:cNvSpPr/>
            <p:nvPr/>
          </p:nvSpPr>
          <p:spPr>
            <a:xfrm>
              <a:off x="2576775" y="3080175"/>
              <a:ext cx="168625" cy="13625"/>
            </a:xfrm>
            <a:custGeom>
              <a:avLst/>
              <a:gdLst/>
              <a:ahLst/>
              <a:cxnLst/>
              <a:rect l="l" t="t" r="r" b="b"/>
              <a:pathLst>
                <a:path w="6745" h="545" extrusionOk="0">
                  <a:moveTo>
                    <a:pt x="303" y="0"/>
                  </a:moveTo>
                  <a:cubicBezTo>
                    <a:pt x="161" y="0"/>
                    <a:pt x="45" y="89"/>
                    <a:pt x="27" y="232"/>
                  </a:cubicBezTo>
                  <a:cubicBezTo>
                    <a:pt x="0" y="393"/>
                    <a:pt x="125" y="544"/>
                    <a:pt x="294" y="544"/>
                  </a:cubicBezTo>
                  <a:lnTo>
                    <a:pt x="6441" y="544"/>
                  </a:lnTo>
                  <a:cubicBezTo>
                    <a:pt x="6584" y="544"/>
                    <a:pt x="6700" y="446"/>
                    <a:pt x="6718" y="312"/>
                  </a:cubicBezTo>
                  <a:cubicBezTo>
                    <a:pt x="6744" y="143"/>
                    <a:pt x="6619" y="0"/>
                    <a:pt x="64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8" name="Google Shape;3328;p78"/>
            <p:cNvSpPr/>
            <p:nvPr/>
          </p:nvSpPr>
          <p:spPr>
            <a:xfrm>
              <a:off x="2576775" y="3134350"/>
              <a:ext cx="168625" cy="13650"/>
            </a:xfrm>
            <a:custGeom>
              <a:avLst/>
              <a:gdLst/>
              <a:ahLst/>
              <a:cxnLst/>
              <a:rect l="l" t="t" r="r" b="b"/>
              <a:pathLst>
                <a:path w="6745" h="546" extrusionOk="0">
                  <a:moveTo>
                    <a:pt x="303" y="1"/>
                  </a:moveTo>
                  <a:cubicBezTo>
                    <a:pt x="161" y="1"/>
                    <a:pt x="45" y="99"/>
                    <a:pt x="27" y="233"/>
                  </a:cubicBezTo>
                  <a:cubicBezTo>
                    <a:pt x="0" y="402"/>
                    <a:pt x="125" y="545"/>
                    <a:pt x="294" y="545"/>
                  </a:cubicBezTo>
                  <a:lnTo>
                    <a:pt x="6441" y="545"/>
                  </a:lnTo>
                  <a:cubicBezTo>
                    <a:pt x="6584" y="545"/>
                    <a:pt x="6700" y="456"/>
                    <a:pt x="6718" y="313"/>
                  </a:cubicBezTo>
                  <a:cubicBezTo>
                    <a:pt x="6744" y="153"/>
                    <a:pt x="6619" y="1"/>
                    <a:pt x="6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9" name="Google Shape;3329;p78"/>
            <p:cNvSpPr/>
            <p:nvPr/>
          </p:nvSpPr>
          <p:spPr>
            <a:xfrm>
              <a:off x="2673775" y="3181200"/>
              <a:ext cx="71625" cy="13625"/>
            </a:xfrm>
            <a:custGeom>
              <a:avLst/>
              <a:gdLst/>
              <a:ahLst/>
              <a:cxnLst/>
              <a:rect l="l" t="t" r="r" b="b"/>
              <a:pathLst>
                <a:path w="2865" h="545" extrusionOk="0">
                  <a:moveTo>
                    <a:pt x="295" y="0"/>
                  </a:moveTo>
                  <a:cubicBezTo>
                    <a:pt x="161" y="0"/>
                    <a:pt x="36" y="98"/>
                    <a:pt x="19" y="232"/>
                  </a:cubicBezTo>
                  <a:cubicBezTo>
                    <a:pt x="1" y="402"/>
                    <a:pt x="126" y="545"/>
                    <a:pt x="286" y="545"/>
                  </a:cubicBezTo>
                  <a:lnTo>
                    <a:pt x="2561" y="545"/>
                  </a:lnTo>
                  <a:cubicBezTo>
                    <a:pt x="2695" y="545"/>
                    <a:pt x="2820" y="446"/>
                    <a:pt x="2838" y="313"/>
                  </a:cubicBezTo>
                  <a:cubicBezTo>
                    <a:pt x="2864" y="143"/>
                    <a:pt x="2731" y="0"/>
                    <a:pt x="25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30" name="Google Shape;3330;p78"/>
            <p:cNvSpPr/>
            <p:nvPr/>
          </p:nvSpPr>
          <p:spPr>
            <a:xfrm>
              <a:off x="2429575" y="3181200"/>
              <a:ext cx="235525" cy="13625"/>
            </a:xfrm>
            <a:custGeom>
              <a:avLst/>
              <a:gdLst/>
              <a:ahLst/>
              <a:cxnLst/>
              <a:rect l="l" t="t" r="r" b="b"/>
              <a:pathLst>
                <a:path w="9421" h="545" extrusionOk="0">
                  <a:moveTo>
                    <a:pt x="304" y="0"/>
                  </a:moveTo>
                  <a:cubicBezTo>
                    <a:pt x="170" y="0"/>
                    <a:pt x="45" y="98"/>
                    <a:pt x="27" y="232"/>
                  </a:cubicBezTo>
                  <a:cubicBezTo>
                    <a:pt x="0" y="402"/>
                    <a:pt x="134" y="545"/>
                    <a:pt x="295" y="545"/>
                  </a:cubicBezTo>
                  <a:lnTo>
                    <a:pt x="9126" y="545"/>
                  </a:lnTo>
                  <a:cubicBezTo>
                    <a:pt x="9296" y="545"/>
                    <a:pt x="9421" y="402"/>
                    <a:pt x="9394" y="232"/>
                  </a:cubicBezTo>
                  <a:cubicBezTo>
                    <a:pt x="9376" y="98"/>
                    <a:pt x="9260" y="0"/>
                    <a:pt x="9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31" name="Google Shape;3331;p78"/>
            <p:cNvSpPr/>
            <p:nvPr/>
          </p:nvSpPr>
          <p:spPr>
            <a:xfrm>
              <a:off x="2547550" y="3207725"/>
              <a:ext cx="197850" cy="13650"/>
            </a:xfrm>
            <a:custGeom>
              <a:avLst/>
              <a:gdLst/>
              <a:ahLst/>
              <a:cxnLst/>
              <a:rect l="l" t="t" r="r" b="b"/>
              <a:pathLst>
                <a:path w="7914" h="546" extrusionOk="0">
                  <a:moveTo>
                    <a:pt x="304" y="1"/>
                  </a:moveTo>
                  <a:cubicBezTo>
                    <a:pt x="161" y="1"/>
                    <a:pt x="45" y="99"/>
                    <a:pt x="27" y="233"/>
                  </a:cubicBezTo>
                  <a:cubicBezTo>
                    <a:pt x="0" y="402"/>
                    <a:pt x="125" y="545"/>
                    <a:pt x="295" y="545"/>
                  </a:cubicBezTo>
                  <a:lnTo>
                    <a:pt x="7610" y="545"/>
                  </a:lnTo>
                  <a:cubicBezTo>
                    <a:pt x="7753" y="545"/>
                    <a:pt x="7869" y="447"/>
                    <a:pt x="7887" y="313"/>
                  </a:cubicBezTo>
                  <a:cubicBezTo>
                    <a:pt x="7913" y="144"/>
                    <a:pt x="7788" y="1"/>
                    <a:pt x="76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32" name="Google Shape;3332;p78"/>
            <p:cNvSpPr/>
            <p:nvPr/>
          </p:nvSpPr>
          <p:spPr>
            <a:xfrm>
              <a:off x="2429575" y="3207725"/>
              <a:ext cx="107950" cy="13650"/>
            </a:xfrm>
            <a:custGeom>
              <a:avLst/>
              <a:gdLst/>
              <a:ahLst/>
              <a:cxnLst/>
              <a:rect l="l" t="t" r="r" b="b"/>
              <a:pathLst>
                <a:path w="4318" h="546" extrusionOk="0">
                  <a:moveTo>
                    <a:pt x="295" y="1"/>
                  </a:moveTo>
                  <a:cubicBezTo>
                    <a:pt x="134" y="1"/>
                    <a:pt x="0" y="144"/>
                    <a:pt x="27" y="313"/>
                  </a:cubicBezTo>
                  <a:cubicBezTo>
                    <a:pt x="45" y="447"/>
                    <a:pt x="170" y="545"/>
                    <a:pt x="304" y="545"/>
                  </a:cubicBezTo>
                  <a:lnTo>
                    <a:pt x="4015" y="545"/>
                  </a:lnTo>
                  <a:cubicBezTo>
                    <a:pt x="4157" y="545"/>
                    <a:pt x="4273" y="447"/>
                    <a:pt x="4300" y="313"/>
                  </a:cubicBezTo>
                  <a:cubicBezTo>
                    <a:pt x="4318" y="144"/>
                    <a:pt x="4193" y="1"/>
                    <a:pt x="40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33" name="Google Shape;3333;p78"/>
            <p:cNvSpPr/>
            <p:nvPr/>
          </p:nvSpPr>
          <p:spPr>
            <a:xfrm>
              <a:off x="2576775" y="3107375"/>
              <a:ext cx="44625" cy="13400"/>
            </a:xfrm>
            <a:custGeom>
              <a:avLst/>
              <a:gdLst/>
              <a:ahLst/>
              <a:cxnLst/>
              <a:rect l="l" t="t" r="r" b="b"/>
              <a:pathLst>
                <a:path w="1785" h="536" extrusionOk="0">
                  <a:moveTo>
                    <a:pt x="303" y="0"/>
                  </a:moveTo>
                  <a:cubicBezTo>
                    <a:pt x="170" y="0"/>
                    <a:pt x="45" y="90"/>
                    <a:pt x="27" y="224"/>
                  </a:cubicBezTo>
                  <a:cubicBezTo>
                    <a:pt x="0" y="393"/>
                    <a:pt x="134" y="536"/>
                    <a:pt x="294" y="536"/>
                  </a:cubicBezTo>
                  <a:lnTo>
                    <a:pt x="1481" y="536"/>
                  </a:lnTo>
                  <a:cubicBezTo>
                    <a:pt x="1615" y="536"/>
                    <a:pt x="1740" y="447"/>
                    <a:pt x="1758" y="313"/>
                  </a:cubicBezTo>
                  <a:cubicBezTo>
                    <a:pt x="1784" y="143"/>
                    <a:pt x="1650" y="0"/>
                    <a:pt x="14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cxnSp>
        <p:nvCxnSpPr>
          <p:cNvPr id="3334" name="Google Shape;3334;p78"/>
          <p:cNvCxnSpPr>
            <a:cxnSpLocks/>
            <a:endCxn id="3335" idx="2"/>
          </p:cNvCxnSpPr>
          <p:nvPr/>
        </p:nvCxnSpPr>
        <p:spPr>
          <a:xfrm rot="10800000">
            <a:off x="1504400" y="3314768"/>
            <a:ext cx="0" cy="224400"/>
          </a:xfrm>
          <a:prstGeom prst="straightConnector1">
            <a:avLst/>
          </a:prstGeom>
          <a:noFill/>
          <a:ln w="9525" cap="flat" cmpd="sng">
            <a:solidFill>
              <a:schemeClr val="dk2"/>
            </a:solidFill>
            <a:prstDash val="solid"/>
            <a:round/>
            <a:headEnd type="diamond" w="med" len="med"/>
            <a:tailEnd type="none" w="med" len="med"/>
          </a:ln>
        </p:spPr>
      </p:cxnSp>
      <p:cxnSp>
        <p:nvCxnSpPr>
          <p:cNvPr id="3336" name="Google Shape;3336;p78"/>
          <p:cNvCxnSpPr>
            <a:cxnSpLocks/>
            <a:endCxn id="3337" idx="2"/>
          </p:cNvCxnSpPr>
          <p:nvPr/>
        </p:nvCxnSpPr>
        <p:spPr>
          <a:xfrm rot="10800000">
            <a:off x="4566800" y="3314768"/>
            <a:ext cx="0" cy="224400"/>
          </a:xfrm>
          <a:prstGeom prst="straightConnector1">
            <a:avLst/>
          </a:prstGeom>
          <a:noFill/>
          <a:ln w="9525" cap="flat" cmpd="sng">
            <a:solidFill>
              <a:schemeClr val="dk2"/>
            </a:solidFill>
            <a:prstDash val="solid"/>
            <a:round/>
            <a:headEnd type="diamond" w="med" len="med"/>
            <a:tailEnd type="none" w="med" len="med"/>
          </a:ln>
        </p:spPr>
      </p:cxnSp>
      <p:cxnSp>
        <p:nvCxnSpPr>
          <p:cNvPr id="3338" name="Google Shape;3338;p78"/>
          <p:cNvCxnSpPr>
            <a:cxnSpLocks/>
            <a:endCxn id="3339" idx="2"/>
          </p:cNvCxnSpPr>
          <p:nvPr/>
        </p:nvCxnSpPr>
        <p:spPr>
          <a:xfrm rot="10800000">
            <a:off x="7629200" y="3314768"/>
            <a:ext cx="0" cy="224400"/>
          </a:xfrm>
          <a:prstGeom prst="straightConnector1">
            <a:avLst/>
          </a:prstGeom>
          <a:noFill/>
          <a:ln w="9525" cap="flat" cmpd="sng">
            <a:solidFill>
              <a:schemeClr val="dk2"/>
            </a:solidFill>
            <a:prstDash val="solid"/>
            <a:round/>
            <a:headEnd type="diamond" w="med" len="med"/>
            <a:tailEnd type="none" w="med" len="med"/>
          </a:ln>
        </p:spPr>
      </p:cxnSp>
      <p:cxnSp>
        <p:nvCxnSpPr>
          <p:cNvPr id="3340" name="Google Shape;3340;p78"/>
          <p:cNvCxnSpPr>
            <a:cxnSpLocks/>
            <a:endCxn id="3341" idx="0"/>
          </p:cNvCxnSpPr>
          <p:nvPr/>
        </p:nvCxnSpPr>
        <p:spPr>
          <a:xfrm>
            <a:off x="3035600" y="2658638"/>
            <a:ext cx="0" cy="364200"/>
          </a:xfrm>
          <a:prstGeom prst="straightConnector1">
            <a:avLst/>
          </a:prstGeom>
          <a:noFill/>
          <a:ln w="9525" cap="flat" cmpd="sng">
            <a:solidFill>
              <a:schemeClr val="dk2"/>
            </a:solidFill>
            <a:prstDash val="solid"/>
            <a:round/>
            <a:headEnd type="diamond" w="med" len="med"/>
            <a:tailEnd type="none" w="med" len="med"/>
          </a:ln>
        </p:spPr>
      </p:cxnSp>
      <p:cxnSp>
        <p:nvCxnSpPr>
          <p:cNvPr id="3342" name="Google Shape;3342;p78"/>
          <p:cNvCxnSpPr>
            <a:cxnSpLocks/>
            <a:endCxn id="3343" idx="0"/>
          </p:cNvCxnSpPr>
          <p:nvPr/>
        </p:nvCxnSpPr>
        <p:spPr>
          <a:xfrm>
            <a:off x="6098000" y="2658647"/>
            <a:ext cx="0" cy="364200"/>
          </a:xfrm>
          <a:prstGeom prst="straightConnector1">
            <a:avLst/>
          </a:prstGeom>
          <a:noFill/>
          <a:ln w="9525" cap="flat" cmpd="sng">
            <a:solidFill>
              <a:schemeClr val="dk2"/>
            </a:solidFill>
            <a:prstDash val="solid"/>
            <a:round/>
            <a:headEnd type="diamond" w="med" len="med"/>
            <a:tailEnd type="none" w="med" len="med"/>
          </a:ln>
        </p:spPr>
      </p:cxnSp>
      <p:sp>
        <p:nvSpPr>
          <p:cNvPr id="3335" name="Google Shape;3335;p78"/>
          <p:cNvSpPr/>
          <p:nvPr/>
        </p:nvSpPr>
        <p:spPr>
          <a:xfrm>
            <a:off x="1358525"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latin typeface="UTM Bebas" panose="02040603050506020204" pitchFamily="18" charset="0"/>
                <a:ea typeface="Bebas Neue"/>
                <a:cs typeface="Bebas Neue"/>
                <a:sym typeface="Bebas Neue"/>
              </a:rPr>
              <a:t>1</a:t>
            </a:r>
            <a:endParaRPr sz="1600" b="1" dirty="0">
              <a:latin typeface="UTM Bebas" panose="02040603050506020204" pitchFamily="18" charset="0"/>
              <a:ea typeface="Bebas Neue"/>
              <a:cs typeface="Bebas Neue"/>
              <a:sym typeface="Bebas Neue"/>
            </a:endParaRPr>
          </a:p>
        </p:txBody>
      </p:sp>
      <p:sp>
        <p:nvSpPr>
          <p:cNvPr id="3341" name="Google Shape;3341;p78"/>
          <p:cNvSpPr/>
          <p:nvPr/>
        </p:nvSpPr>
        <p:spPr>
          <a:xfrm>
            <a:off x="2889800"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latin typeface="UTM Bebas" panose="02040603050506020204" pitchFamily="18" charset="0"/>
                <a:ea typeface="Bebas Neue"/>
                <a:cs typeface="Bebas Neue"/>
                <a:sym typeface="Bebas Neue"/>
              </a:rPr>
              <a:t>2</a:t>
            </a:r>
            <a:endParaRPr sz="1600" b="1" dirty="0">
              <a:latin typeface="UTM Bebas" panose="02040603050506020204" pitchFamily="18" charset="0"/>
              <a:ea typeface="Bebas Neue"/>
              <a:cs typeface="Bebas Neue"/>
              <a:sym typeface="Bebas Neue"/>
            </a:endParaRPr>
          </a:p>
        </p:txBody>
      </p:sp>
      <p:sp>
        <p:nvSpPr>
          <p:cNvPr id="3337" name="Google Shape;3337;p78"/>
          <p:cNvSpPr/>
          <p:nvPr/>
        </p:nvSpPr>
        <p:spPr>
          <a:xfrm>
            <a:off x="4421000"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latin typeface="UTM Bebas" panose="02040603050506020204" pitchFamily="18" charset="0"/>
                <a:ea typeface="Bebas Neue"/>
                <a:cs typeface="Bebas Neue"/>
                <a:sym typeface="Bebas Neue"/>
              </a:rPr>
              <a:t>3</a:t>
            </a:r>
            <a:endParaRPr sz="1600" b="1" dirty="0">
              <a:latin typeface="UTM Bebas" panose="02040603050506020204" pitchFamily="18" charset="0"/>
              <a:ea typeface="Bebas Neue"/>
              <a:cs typeface="Bebas Neue"/>
              <a:sym typeface="Bebas Neue"/>
            </a:endParaRPr>
          </a:p>
        </p:txBody>
      </p:sp>
      <p:sp>
        <p:nvSpPr>
          <p:cNvPr id="3343" name="Google Shape;3343;p78"/>
          <p:cNvSpPr/>
          <p:nvPr/>
        </p:nvSpPr>
        <p:spPr>
          <a:xfrm>
            <a:off x="5952200"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latin typeface="UTM Bebas" panose="02040603050506020204" pitchFamily="18" charset="0"/>
                <a:ea typeface="Bebas Neue"/>
                <a:cs typeface="Bebas Neue"/>
                <a:sym typeface="Bebas Neue"/>
              </a:rPr>
              <a:t>4</a:t>
            </a:r>
            <a:endParaRPr sz="1600" b="1" dirty="0">
              <a:latin typeface="UTM Bebas" panose="02040603050506020204" pitchFamily="18" charset="0"/>
              <a:ea typeface="Bebas Neue"/>
              <a:cs typeface="Bebas Neue"/>
              <a:sym typeface="Bebas Neue"/>
            </a:endParaRPr>
          </a:p>
        </p:txBody>
      </p:sp>
      <p:sp>
        <p:nvSpPr>
          <p:cNvPr id="3339" name="Google Shape;3339;p78"/>
          <p:cNvSpPr/>
          <p:nvPr/>
        </p:nvSpPr>
        <p:spPr>
          <a:xfrm>
            <a:off x="7483400"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latin typeface="UTM Bebas" panose="02040603050506020204" pitchFamily="18" charset="0"/>
                <a:ea typeface="Bebas Neue"/>
                <a:cs typeface="Bebas Neue"/>
                <a:sym typeface="Bebas Neue"/>
              </a:rPr>
              <a:t>5</a:t>
            </a:r>
            <a:endParaRPr sz="1600" b="1" dirty="0">
              <a:latin typeface="UTM Bebas" panose="02040603050506020204" pitchFamily="18" charset="0"/>
              <a:ea typeface="Bebas Neue"/>
              <a:cs typeface="Bebas Neue"/>
              <a:sym typeface="Bebas Neue"/>
            </a:endParaRPr>
          </a:p>
        </p:txBody>
      </p:sp>
      <p:cxnSp>
        <p:nvCxnSpPr>
          <p:cNvPr id="11" name="Straight Arrow Connector 10">
            <a:extLst>
              <a:ext uri="{FF2B5EF4-FFF2-40B4-BE49-F238E27FC236}">
                <a16:creationId xmlns:a16="http://schemas.microsoft.com/office/drawing/2014/main" id="{7ADCB0C5-030A-5DA1-F51C-7EBBE75CF6A7}"/>
              </a:ext>
            </a:extLst>
          </p:cNvPr>
          <p:cNvCxnSpPr>
            <a:stCxn id="3339" idx="3"/>
          </p:cNvCxnSpPr>
          <p:nvPr/>
        </p:nvCxnSpPr>
        <p:spPr>
          <a:xfrm>
            <a:off x="7775000" y="3168725"/>
            <a:ext cx="493761" cy="6472"/>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2" name="Google Shape;3343;p78">
            <a:extLst>
              <a:ext uri="{FF2B5EF4-FFF2-40B4-BE49-F238E27FC236}">
                <a16:creationId xmlns:a16="http://schemas.microsoft.com/office/drawing/2014/main" id="{2EA92052-8141-0862-3117-0A3BF222EAF1}"/>
              </a:ext>
            </a:extLst>
          </p:cNvPr>
          <p:cNvSpPr/>
          <p:nvPr/>
        </p:nvSpPr>
        <p:spPr>
          <a:xfrm>
            <a:off x="8268761" y="3021069"/>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latin typeface="UTM Bebas" panose="02040603050506020204" pitchFamily="18" charset="0"/>
                <a:ea typeface="Bebas Neue"/>
                <a:cs typeface="Bebas Neue"/>
                <a:sym typeface="Bebas Neue"/>
              </a:rPr>
              <a:t>6</a:t>
            </a:r>
            <a:endParaRPr sz="1600" b="1" dirty="0">
              <a:latin typeface="UTM Bebas" panose="02040603050506020204" pitchFamily="18" charset="0"/>
              <a:ea typeface="Bebas Neue"/>
              <a:cs typeface="Bebas Neue"/>
              <a:sym typeface="Bebas Neue"/>
            </a:endParaRPr>
          </a:p>
        </p:txBody>
      </p:sp>
      <p:cxnSp>
        <p:nvCxnSpPr>
          <p:cNvPr id="13" name="Google Shape;3342;p78">
            <a:extLst>
              <a:ext uri="{FF2B5EF4-FFF2-40B4-BE49-F238E27FC236}">
                <a16:creationId xmlns:a16="http://schemas.microsoft.com/office/drawing/2014/main" id="{35C74CDB-56DF-FFCA-5C76-45117C701551}"/>
              </a:ext>
            </a:extLst>
          </p:cNvPr>
          <p:cNvCxnSpPr>
            <a:cxnSpLocks/>
          </p:cNvCxnSpPr>
          <p:nvPr/>
        </p:nvCxnSpPr>
        <p:spPr>
          <a:xfrm>
            <a:off x="8414561" y="2656397"/>
            <a:ext cx="0" cy="364200"/>
          </a:xfrm>
          <a:prstGeom prst="straightConnector1">
            <a:avLst/>
          </a:prstGeom>
          <a:noFill/>
          <a:ln w="9525" cap="flat" cmpd="sng">
            <a:solidFill>
              <a:schemeClr val="dk2"/>
            </a:solidFill>
            <a:prstDash val="solid"/>
            <a:round/>
            <a:headEnd type="diamond" w="med" len="med"/>
            <a:tailEnd type="none" w="med" len="med"/>
          </a:ln>
        </p:spPr>
      </p:cxnSp>
      <p:sp>
        <p:nvSpPr>
          <p:cNvPr id="14" name="Google Shape;3211;p78">
            <a:extLst>
              <a:ext uri="{FF2B5EF4-FFF2-40B4-BE49-F238E27FC236}">
                <a16:creationId xmlns:a16="http://schemas.microsoft.com/office/drawing/2014/main" id="{BF1F51DB-4737-A6F9-1863-9B27AAB4CE1E}"/>
              </a:ext>
            </a:extLst>
          </p:cNvPr>
          <p:cNvSpPr txBox="1"/>
          <p:nvPr/>
        </p:nvSpPr>
        <p:spPr>
          <a:xfrm>
            <a:off x="7818537" y="2152886"/>
            <a:ext cx="1249773" cy="370700"/>
          </a:xfrm>
          <a:prstGeom prst="rect">
            <a:avLst/>
          </a:prstGeom>
          <a:noFill/>
          <a:ln>
            <a:noFill/>
          </a:ln>
        </p:spPr>
        <p:txBody>
          <a:bodyPr spcFirstLastPara="1" wrap="square" lIns="0" tIns="0" rIns="0" bIns="0" anchor="t" anchorCtr="0">
            <a:noAutofit/>
          </a:bodyPr>
          <a:lstStyle/>
          <a:p>
            <a:pPr lvl="0" algn="ctr"/>
            <a:r>
              <a:rPr lang="en-US" b="1" dirty="0" err="1"/>
              <a:t>Trả</a:t>
            </a:r>
            <a:r>
              <a:rPr lang="en-US" b="1" dirty="0"/>
              <a:t> </a:t>
            </a:r>
            <a:r>
              <a:rPr lang="en-US" b="1" dirty="0" err="1"/>
              <a:t>về</a:t>
            </a:r>
            <a:r>
              <a:rPr lang="en-US" b="1" dirty="0"/>
              <a:t> </a:t>
            </a:r>
            <a:r>
              <a:rPr lang="en-US" b="1" dirty="0" err="1"/>
              <a:t>kết</a:t>
            </a:r>
            <a:r>
              <a:rPr lang="en-US" b="1" dirty="0"/>
              <a:t> </a:t>
            </a:r>
            <a:r>
              <a:rPr lang="en-US" b="1" dirty="0" err="1"/>
              <a:t>quả</a:t>
            </a:r>
            <a:r>
              <a:rPr lang="en-US" b="1" dirty="0"/>
              <a:t> </a:t>
            </a:r>
            <a:r>
              <a:rPr lang="en-US" b="1" dirty="0" err="1"/>
              <a:t>bài</a:t>
            </a:r>
            <a:r>
              <a:rPr lang="en-US" b="1" dirty="0"/>
              <a:t> </a:t>
            </a:r>
            <a:r>
              <a:rPr lang="en-US" b="1" dirty="0" err="1"/>
              <a:t>toán</a:t>
            </a:r>
            <a:endParaRPr b="1" dirty="0">
              <a:solidFill>
                <a:schemeClr val="dk2"/>
              </a:solidFill>
              <a:latin typeface="Quicksand"/>
              <a:ea typeface="Quicksand"/>
              <a:cs typeface="Quicksand"/>
              <a:sym typeface="Quicksand"/>
            </a:endParaRPr>
          </a:p>
        </p:txBody>
      </p:sp>
    </p:spTree>
    <p:extLst>
      <p:ext uri="{BB962C8B-B14F-4D97-AF65-F5344CB8AC3E}">
        <p14:creationId xmlns:p14="http://schemas.microsoft.com/office/powerpoint/2010/main" val="4097807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198"/>
                                        </p:tgtEl>
                                        <p:attrNameLst>
                                          <p:attrName>style.visibility</p:attrName>
                                        </p:attrNameLst>
                                      </p:cBhvr>
                                      <p:to>
                                        <p:strVal val="visible"/>
                                      </p:to>
                                    </p:set>
                                    <p:anim calcmode="lin" valueType="num">
                                      <p:cBhvr additive="base">
                                        <p:cTn id="7" dur="1000"/>
                                        <p:tgtEl>
                                          <p:spTgt spid="3198"/>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3200"/>
                                        </p:tgtEl>
                                        <p:attrNameLst>
                                          <p:attrName>style.visibility</p:attrName>
                                        </p:attrNameLst>
                                      </p:cBhvr>
                                      <p:to>
                                        <p:strVal val="visible"/>
                                      </p:to>
                                    </p:set>
                                    <p:animEffect transition="in" filter="fade">
                                      <p:cBhvr>
                                        <p:cTn id="10" dur="1000"/>
                                        <p:tgtEl>
                                          <p:spTgt spid="3200"/>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3214"/>
                                        </p:tgtEl>
                                        <p:attrNameLst>
                                          <p:attrName>style.visibility</p:attrName>
                                        </p:attrNameLst>
                                      </p:cBhvr>
                                      <p:to>
                                        <p:strVal val="visible"/>
                                      </p:to>
                                    </p:set>
                                    <p:anim calcmode="lin" valueType="num">
                                      <p:cBhvr additive="base">
                                        <p:cTn id="15" dur="1000"/>
                                        <p:tgtEl>
                                          <p:spTgt spid="3214"/>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3207"/>
                                        </p:tgtEl>
                                        <p:attrNameLst>
                                          <p:attrName>style.visibility</p:attrName>
                                        </p:attrNameLst>
                                      </p:cBhvr>
                                      <p:to>
                                        <p:strVal val="visible"/>
                                      </p:to>
                                    </p:set>
                                    <p:animEffect transition="in" filter="fade">
                                      <p:cBhvr>
                                        <p:cTn id="18" dur="1000"/>
                                        <p:tgtEl>
                                          <p:spTgt spid="3207"/>
                                        </p:tgtEl>
                                      </p:cBhvr>
                                    </p:animEffect>
                                  </p:childTnLst>
                                </p:cTn>
                              </p:par>
                              <p:par>
                                <p:cTn id="19" presetID="10" presetClass="entr" presetSubtype="0" fill="hold" nodeType="withEffect">
                                  <p:stCondLst>
                                    <p:cond delay="0"/>
                                  </p:stCondLst>
                                  <p:childTnLst>
                                    <p:set>
                                      <p:cBhvr>
                                        <p:cTn id="20" dur="1" fill="hold">
                                          <p:stCondLst>
                                            <p:cond delay="0"/>
                                          </p:stCondLst>
                                        </p:cTn>
                                        <p:tgtEl>
                                          <p:spTgt spid="3215"/>
                                        </p:tgtEl>
                                        <p:attrNameLst>
                                          <p:attrName>style.visibility</p:attrName>
                                        </p:attrNameLst>
                                      </p:cBhvr>
                                      <p:to>
                                        <p:strVal val="visible"/>
                                      </p:to>
                                    </p:set>
                                    <p:animEffect transition="in" filter="fade">
                                      <p:cBhvr>
                                        <p:cTn id="21" dur="1000"/>
                                        <p:tgtEl>
                                          <p:spTgt spid="3215"/>
                                        </p:tgtEl>
                                      </p:cBhvr>
                                    </p:animEffect>
                                  </p:childTnLst>
                                </p:cTn>
                              </p:par>
                              <p:par>
                                <p:cTn id="22" presetID="10" presetClass="entr" presetSubtype="0" fill="hold" nodeType="withEffect">
                                  <p:stCondLst>
                                    <p:cond delay="0"/>
                                  </p:stCondLst>
                                  <p:childTnLst>
                                    <p:set>
                                      <p:cBhvr>
                                        <p:cTn id="23" dur="1" fill="hold">
                                          <p:stCondLst>
                                            <p:cond delay="0"/>
                                          </p:stCondLst>
                                        </p:cTn>
                                        <p:tgtEl>
                                          <p:spTgt spid="3295"/>
                                        </p:tgtEl>
                                        <p:attrNameLst>
                                          <p:attrName>style.visibility</p:attrName>
                                        </p:attrNameLst>
                                      </p:cBhvr>
                                      <p:to>
                                        <p:strVal val="visible"/>
                                      </p:to>
                                    </p:set>
                                    <p:animEffect transition="in" filter="fade">
                                      <p:cBhvr>
                                        <p:cTn id="24" dur="1000"/>
                                        <p:tgtEl>
                                          <p:spTgt spid="3295"/>
                                        </p:tgtEl>
                                      </p:cBhvr>
                                    </p:animEffect>
                                  </p:childTnLst>
                                </p:cTn>
                              </p:par>
                              <p:par>
                                <p:cTn id="25" presetID="10" presetClass="entr" presetSubtype="0" fill="hold" nodeType="withEffect">
                                  <p:stCondLst>
                                    <p:cond delay="0"/>
                                  </p:stCondLst>
                                  <p:childTnLst>
                                    <p:set>
                                      <p:cBhvr>
                                        <p:cTn id="26" dur="1" fill="hold">
                                          <p:stCondLst>
                                            <p:cond delay="0"/>
                                          </p:stCondLst>
                                        </p:cTn>
                                        <p:tgtEl>
                                          <p:spTgt spid="3334"/>
                                        </p:tgtEl>
                                        <p:attrNameLst>
                                          <p:attrName>style.visibility</p:attrName>
                                        </p:attrNameLst>
                                      </p:cBhvr>
                                      <p:to>
                                        <p:strVal val="visible"/>
                                      </p:to>
                                    </p:set>
                                    <p:animEffect transition="in" filter="fade">
                                      <p:cBhvr>
                                        <p:cTn id="27" dur="1000"/>
                                        <p:tgtEl>
                                          <p:spTgt spid="3334"/>
                                        </p:tgtEl>
                                      </p:cBhvr>
                                    </p:animEffect>
                                  </p:childTnLst>
                                </p:cTn>
                              </p:par>
                              <p:par>
                                <p:cTn id="28" presetID="10" presetClass="entr" presetSubtype="0" fill="hold" nodeType="withEffect">
                                  <p:stCondLst>
                                    <p:cond delay="0"/>
                                  </p:stCondLst>
                                  <p:childTnLst>
                                    <p:set>
                                      <p:cBhvr>
                                        <p:cTn id="29" dur="1" fill="hold">
                                          <p:stCondLst>
                                            <p:cond delay="0"/>
                                          </p:stCondLst>
                                        </p:cTn>
                                        <p:tgtEl>
                                          <p:spTgt spid="3335"/>
                                        </p:tgtEl>
                                        <p:attrNameLst>
                                          <p:attrName>style.visibility</p:attrName>
                                        </p:attrNameLst>
                                      </p:cBhvr>
                                      <p:to>
                                        <p:strVal val="visible"/>
                                      </p:to>
                                    </p:set>
                                    <p:animEffect transition="in" filter="fade">
                                      <p:cBhvr>
                                        <p:cTn id="30" dur="1000"/>
                                        <p:tgtEl>
                                          <p:spTgt spid="3335"/>
                                        </p:tgtEl>
                                      </p:cBhvr>
                                    </p:animEffect>
                                  </p:childTnLst>
                                </p:cTn>
                              </p:par>
                              <p:par>
                                <p:cTn id="31" presetID="10" presetClass="entr" presetSubtype="0" fill="hold" nodeType="withEffect">
                                  <p:stCondLst>
                                    <p:cond delay="0"/>
                                  </p:stCondLst>
                                  <p:childTnLst>
                                    <p:set>
                                      <p:cBhvr>
                                        <p:cTn id="32" dur="1" fill="hold">
                                          <p:stCondLst>
                                            <p:cond delay="0"/>
                                          </p:stCondLst>
                                        </p:cTn>
                                        <p:tgtEl>
                                          <p:spTgt spid="3211"/>
                                        </p:tgtEl>
                                        <p:attrNameLst>
                                          <p:attrName>style.visibility</p:attrName>
                                        </p:attrNameLst>
                                      </p:cBhvr>
                                      <p:to>
                                        <p:strVal val="visible"/>
                                      </p:to>
                                    </p:set>
                                    <p:animEffect transition="in" filter="fade">
                                      <p:cBhvr>
                                        <p:cTn id="33" dur="1000"/>
                                        <p:tgtEl>
                                          <p:spTgt spid="3211"/>
                                        </p:tgtEl>
                                      </p:cBhvr>
                                    </p:animEffect>
                                  </p:childTnLst>
                                </p:cTn>
                              </p:par>
                              <p:par>
                                <p:cTn id="34" presetID="10" presetClass="entr" presetSubtype="0" fill="hold" nodeType="withEffect">
                                  <p:stCondLst>
                                    <p:cond delay="0"/>
                                  </p:stCondLst>
                                  <p:childTnLst>
                                    <p:set>
                                      <p:cBhvr>
                                        <p:cTn id="35" dur="1" fill="hold">
                                          <p:stCondLst>
                                            <p:cond delay="0"/>
                                          </p:stCondLst>
                                        </p:cTn>
                                        <p:tgtEl>
                                          <p:spTgt spid="3218"/>
                                        </p:tgtEl>
                                        <p:attrNameLst>
                                          <p:attrName>style.visibility</p:attrName>
                                        </p:attrNameLst>
                                      </p:cBhvr>
                                      <p:to>
                                        <p:strVal val="visible"/>
                                      </p:to>
                                    </p:set>
                                    <p:animEffect transition="in" filter="fade">
                                      <p:cBhvr>
                                        <p:cTn id="36" dur="1000"/>
                                        <p:tgtEl>
                                          <p:spTgt spid="3218"/>
                                        </p:tgtEl>
                                      </p:cBhvr>
                                    </p:animEffect>
                                  </p:childTnLst>
                                </p:cTn>
                              </p:par>
                              <p:par>
                                <p:cTn id="37" presetID="10" presetClass="entr" presetSubtype="0" fill="hold" nodeType="withEffect">
                                  <p:stCondLst>
                                    <p:cond delay="0"/>
                                  </p:stCondLst>
                                  <p:childTnLst>
                                    <p:set>
                                      <p:cBhvr>
                                        <p:cTn id="38" dur="1" fill="hold">
                                          <p:stCondLst>
                                            <p:cond delay="0"/>
                                          </p:stCondLst>
                                        </p:cTn>
                                        <p:tgtEl>
                                          <p:spTgt spid="3313"/>
                                        </p:tgtEl>
                                        <p:attrNameLst>
                                          <p:attrName>style.visibility</p:attrName>
                                        </p:attrNameLst>
                                      </p:cBhvr>
                                      <p:to>
                                        <p:strVal val="visible"/>
                                      </p:to>
                                    </p:set>
                                    <p:animEffect transition="in" filter="fade">
                                      <p:cBhvr>
                                        <p:cTn id="39" dur="1000"/>
                                        <p:tgtEl>
                                          <p:spTgt spid="3313"/>
                                        </p:tgtEl>
                                      </p:cBhvr>
                                    </p:animEffect>
                                  </p:childTnLst>
                                </p:cTn>
                              </p:par>
                              <p:par>
                                <p:cTn id="40" presetID="10" presetClass="entr" presetSubtype="0" fill="hold" nodeType="withEffect">
                                  <p:stCondLst>
                                    <p:cond delay="0"/>
                                  </p:stCondLst>
                                  <p:childTnLst>
                                    <p:set>
                                      <p:cBhvr>
                                        <p:cTn id="41" dur="1" fill="hold">
                                          <p:stCondLst>
                                            <p:cond delay="0"/>
                                          </p:stCondLst>
                                        </p:cTn>
                                        <p:tgtEl>
                                          <p:spTgt spid="3340"/>
                                        </p:tgtEl>
                                        <p:attrNameLst>
                                          <p:attrName>style.visibility</p:attrName>
                                        </p:attrNameLst>
                                      </p:cBhvr>
                                      <p:to>
                                        <p:strVal val="visible"/>
                                      </p:to>
                                    </p:set>
                                    <p:animEffect transition="in" filter="fade">
                                      <p:cBhvr>
                                        <p:cTn id="42" dur="1000"/>
                                        <p:tgtEl>
                                          <p:spTgt spid="3340"/>
                                        </p:tgtEl>
                                      </p:cBhvr>
                                    </p:animEffect>
                                  </p:childTnLst>
                                </p:cTn>
                              </p:par>
                              <p:par>
                                <p:cTn id="43" presetID="10" presetClass="entr" presetSubtype="0" fill="hold" nodeType="withEffect">
                                  <p:stCondLst>
                                    <p:cond delay="0"/>
                                  </p:stCondLst>
                                  <p:childTnLst>
                                    <p:set>
                                      <p:cBhvr>
                                        <p:cTn id="44" dur="1" fill="hold">
                                          <p:stCondLst>
                                            <p:cond delay="0"/>
                                          </p:stCondLst>
                                        </p:cTn>
                                        <p:tgtEl>
                                          <p:spTgt spid="3341"/>
                                        </p:tgtEl>
                                        <p:attrNameLst>
                                          <p:attrName>style.visibility</p:attrName>
                                        </p:attrNameLst>
                                      </p:cBhvr>
                                      <p:to>
                                        <p:strVal val="visible"/>
                                      </p:to>
                                    </p:set>
                                    <p:animEffect transition="in" filter="fade">
                                      <p:cBhvr>
                                        <p:cTn id="45" dur="1000"/>
                                        <p:tgtEl>
                                          <p:spTgt spid="3341"/>
                                        </p:tgtEl>
                                      </p:cBhvr>
                                    </p:animEffect>
                                  </p:childTnLst>
                                </p:cTn>
                              </p:par>
                              <p:par>
                                <p:cTn id="46" presetID="10" presetClass="entr" presetSubtype="0" fill="hold" nodeType="withEffect">
                                  <p:stCondLst>
                                    <p:cond delay="0"/>
                                  </p:stCondLst>
                                  <p:childTnLst>
                                    <p:set>
                                      <p:cBhvr>
                                        <p:cTn id="47" dur="1" fill="hold">
                                          <p:stCondLst>
                                            <p:cond delay="0"/>
                                          </p:stCondLst>
                                        </p:cTn>
                                        <p:tgtEl>
                                          <p:spTgt spid="3205"/>
                                        </p:tgtEl>
                                        <p:attrNameLst>
                                          <p:attrName>style.visibility</p:attrName>
                                        </p:attrNameLst>
                                      </p:cBhvr>
                                      <p:to>
                                        <p:strVal val="visible"/>
                                      </p:to>
                                    </p:set>
                                    <p:animEffect transition="in" filter="fade">
                                      <p:cBhvr>
                                        <p:cTn id="48" dur="1000"/>
                                        <p:tgtEl>
                                          <p:spTgt spid="3205"/>
                                        </p:tgtEl>
                                      </p:cBhvr>
                                    </p:animEffect>
                                  </p:childTnLst>
                                </p:cTn>
                              </p:par>
                              <p:par>
                                <p:cTn id="49" presetID="10" presetClass="entr" presetSubtype="0" fill="hold" nodeType="withEffect">
                                  <p:stCondLst>
                                    <p:cond delay="0"/>
                                  </p:stCondLst>
                                  <p:childTnLst>
                                    <p:set>
                                      <p:cBhvr>
                                        <p:cTn id="50" dur="1" fill="hold">
                                          <p:stCondLst>
                                            <p:cond delay="0"/>
                                          </p:stCondLst>
                                        </p:cTn>
                                        <p:tgtEl>
                                          <p:spTgt spid="3216"/>
                                        </p:tgtEl>
                                        <p:attrNameLst>
                                          <p:attrName>style.visibility</p:attrName>
                                        </p:attrNameLst>
                                      </p:cBhvr>
                                      <p:to>
                                        <p:strVal val="visible"/>
                                      </p:to>
                                    </p:set>
                                    <p:animEffect transition="in" filter="fade">
                                      <p:cBhvr>
                                        <p:cTn id="51" dur="1000"/>
                                        <p:tgtEl>
                                          <p:spTgt spid="3216"/>
                                        </p:tgtEl>
                                      </p:cBhvr>
                                    </p:animEffect>
                                  </p:childTnLst>
                                </p:cTn>
                              </p:par>
                              <p:par>
                                <p:cTn id="52" presetID="10" presetClass="entr" presetSubtype="0" fill="hold" nodeType="withEffect">
                                  <p:stCondLst>
                                    <p:cond delay="0"/>
                                  </p:stCondLst>
                                  <p:childTnLst>
                                    <p:set>
                                      <p:cBhvr>
                                        <p:cTn id="53" dur="1" fill="hold">
                                          <p:stCondLst>
                                            <p:cond delay="0"/>
                                          </p:stCondLst>
                                        </p:cTn>
                                        <p:tgtEl>
                                          <p:spTgt spid="3273"/>
                                        </p:tgtEl>
                                        <p:attrNameLst>
                                          <p:attrName>style.visibility</p:attrName>
                                        </p:attrNameLst>
                                      </p:cBhvr>
                                      <p:to>
                                        <p:strVal val="visible"/>
                                      </p:to>
                                    </p:set>
                                    <p:animEffect transition="in" filter="fade">
                                      <p:cBhvr>
                                        <p:cTn id="54" dur="1000"/>
                                        <p:tgtEl>
                                          <p:spTgt spid="3273"/>
                                        </p:tgtEl>
                                      </p:cBhvr>
                                    </p:animEffect>
                                  </p:childTnLst>
                                </p:cTn>
                              </p:par>
                              <p:par>
                                <p:cTn id="55" presetID="10" presetClass="entr" presetSubtype="0" fill="hold" nodeType="withEffect">
                                  <p:stCondLst>
                                    <p:cond delay="0"/>
                                  </p:stCondLst>
                                  <p:childTnLst>
                                    <p:set>
                                      <p:cBhvr>
                                        <p:cTn id="56" dur="1" fill="hold">
                                          <p:stCondLst>
                                            <p:cond delay="0"/>
                                          </p:stCondLst>
                                        </p:cTn>
                                        <p:tgtEl>
                                          <p:spTgt spid="3337"/>
                                        </p:tgtEl>
                                        <p:attrNameLst>
                                          <p:attrName>style.visibility</p:attrName>
                                        </p:attrNameLst>
                                      </p:cBhvr>
                                      <p:to>
                                        <p:strVal val="visible"/>
                                      </p:to>
                                    </p:set>
                                    <p:animEffect transition="in" filter="fade">
                                      <p:cBhvr>
                                        <p:cTn id="57" dur="1000"/>
                                        <p:tgtEl>
                                          <p:spTgt spid="3337"/>
                                        </p:tgtEl>
                                      </p:cBhvr>
                                    </p:animEffect>
                                  </p:childTnLst>
                                </p:cTn>
                              </p:par>
                              <p:par>
                                <p:cTn id="58" presetID="1" presetClass="entr" presetSubtype="0" fill="hold" nodeType="withEffect">
                                  <p:stCondLst>
                                    <p:cond delay="0"/>
                                  </p:stCondLst>
                                  <p:childTnLst>
                                    <p:set>
                                      <p:cBhvr>
                                        <p:cTn id="59" dur="1" fill="hold">
                                          <p:stCondLst>
                                            <p:cond delay="0"/>
                                          </p:stCondLst>
                                        </p:cTn>
                                        <p:tgtEl>
                                          <p:spTgt spid="333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208"/>
                                        </p:tgtEl>
                                        <p:attrNameLst>
                                          <p:attrName>style.visibility</p:attrName>
                                        </p:attrNameLst>
                                      </p:cBhvr>
                                      <p:to>
                                        <p:strVal val="visible"/>
                                      </p:to>
                                    </p:set>
                                    <p:animEffect transition="in" filter="fade">
                                      <p:cBhvr>
                                        <p:cTn id="64" dur="1000"/>
                                        <p:tgtEl>
                                          <p:spTgt spid="3208"/>
                                        </p:tgtEl>
                                      </p:cBhvr>
                                    </p:animEffect>
                                  </p:childTnLst>
                                </p:cTn>
                              </p:par>
                              <p:par>
                                <p:cTn id="65" presetID="10" presetClass="entr" presetSubtype="0" fill="hold" nodeType="withEffect">
                                  <p:stCondLst>
                                    <p:cond delay="0"/>
                                  </p:stCondLst>
                                  <p:childTnLst>
                                    <p:set>
                                      <p:cBhvr>
                                        <p:cTn id="66" dur="1" fill="hold">
                                          <p:stCondLst>
                                            <p:cond delay="0"/>
                                          </p:stCondLst>
                                        </p:cTn>
                                        <p:tgtEl>
                                          <p:spTgt spid="3219"/>
                                        </p:tgtEl>
                                        <p:attrNameLst>
                                          <p:attrName>style.visibility</p:attrName>
                                        </p:attrNameLst>
                                      </p:cBhvr>
                                      <p:to>
                                        <p:strVal val="visible"/>
                                      </p:to>
                                    </p:set>
                                    <p:animEffect transition="in" filter="fade">
                                      <p:cBhvr>
                                        <p:cTn id="67" dur="1000"/>
                                        <p:tgtEl>
                                          <p:spTgt spid="3219"/>
                                        </p:tgtEl>
                                      </p:cBhvr>
                                    </p:animEffect>
                                  </p:childTnLst>
                                </p:cTn>
                              </p:par>
                              <p:par>
                                <p:cTn id="68" presetID="10" presetClass="entr" presetSubtype="0" fill="hold" nodeType="withEffect">
                                  <p:stCondLst>
                                    <p:cond delay="0"/>
                                  </p:stCondLst>
                                  <p:childTnLst>
                                    <p:set>
                                      <p:cBhvr>
                                        <p:cTn id="69" dur="1" fill="hold">
                                          <p:stCondLst>
                                            <p:cond delay="0"/>
                                          </p:stCondLst>
                                        </p:cTn>
                                        <p:tgtEl>
                                          <p:spTgt spid="3220"/>
                                        </p:tgtEl>
                                        <p:attrNameLst>
                                          <p:attrName>style.visibility</p:attrName>
                                        </p:attrNameLst>
                                      </p:cBhvr>
                                      <p:to>
                                        <p:strVal val="visible"/>
                                      </p:to>
                                    </p:set>
                                    <p:animEffect transition="in" filter="fade">
                                      <p:cBhvr>
                                        <p:cTn id="70" dur="1000"/>
                                        <p:tgtEl>
                                          <p:spTgt spid="3220"/>
                                        </p:tgtEl>
                                      </p:cBhvr>
                                    </p:animEffect>
                                  </p:childTnLst>
                                </p:cTn>
                              </p:par>
                              <p:par>
                                <p:cTn id="71" presetID="10" presetClass="entr" presetSubtype="0" fill="hold" nodeType="withEffect">
                                  <p:stCondLst>
                                    <p:cond delay="0"/>
                                  </p:stCondLst>
                                  <p:childTnLst>
                                    <p:set>
                                      <p:cBhvr>
                                        <p:cTn id="72" dur="1" fill="hold">
                                          <p:stCondLst>
                                            <p:cond delay="0"/>
                                          </p:stCondLst>
                                        </p:cTn>
                                        <p:tgtEl>
                                          <p:spTgt spid="3342"/>
                                        </p:tgtEl>
                                        <p:attrNameLst>
                                          <p:attrName>style.visibility</p:attrName>
                                        </p:attrNameLst>
                                      </p:cBhvr>
                                      <p:to>
                                        <p:strVal val="visible"/>
                                      </p:to>
                                    </p:set>
                                    <p:animEffect transition="in" filter="fade">
                                      <p:cBhvr>
                                        <p:cTn id="73" dur="1000"/>
                                        <p:tgtEl>
                                          <p:spTgt spid="3342"/>
                                        </p:tgtEl>
                                      </p:cBhvr>
                                    </p:animEffect>
                                  </p:childTnLst>
                                </p:cTn>
                              </p:par>
                              <p:par>
                                <p:cTn id="74" presetID="10" presetClass="entr" presetSubtype="0" fill="hold" nodeType="withEffect">
                                  <p:stCondLst>
                                    <p:cond delay="0"/>
                                  </p:stCondLst>
                                  <p:childTnLst>
                                    <p:set>
                                      <p:cBhvr>
                                        <p:cTn id="75" dur="1" fill="hold">
                                          <p:stCondLst>
                                            <p:cond delay="0"/>
                                          </p:stCondLst>
                                        </p:cTn>
                                        <p:tgtEl>
                                          <p:spTgt spid="3343"/>
                                        </p:tgtEl>
                                        <p:attrNameLst>
                                          <p:attrName>style.visibility</p:attrName>
                                        </p:attrNameLst>
                                      </p:cBhvr>
                                      <p:to>
                                        <p:strVal val="visible"/>
                                      </p:to>
                                    </p:set>
                                    <p:animEffect transition="in" filter="fade">
                                      <p:cBhvr>
                                        <p:cTn id="76" dur="1000"/>
                                        <p:tgtEl>
                                          <p:spTgt spid="3343"/>
                                        </p:tgtEl>
                                      </p:cBhvr>
                                    </p:animEffect>
                                  </p:childTnLst>
                                </p:cTn>
                              </p:par>
                              <p:par>
                                <p:cTn id="77" presetID="10" presetClass="entr" presetSubtype="0" fill="hold" nodeType="withEffect">
                                  <p:stCondLst>
                                    <p:cond delay="0"/>
                                  </p:stCondLst>
                                  <p:childTnLst>
                                    <p:set>
                                      <p:cBhvr>
                                        <p:cTn id="78" dur="1" fill="hold">
                                          <p:stCondLst>
                                            <p:cond delay="0"/>
                                          </p:stCondLst>
                                        </p:cTn>
                                        <p:tgtEl>
                                          <p:spTgt spid="3213"/>
                                        </p:tgtEl>
                                        <p:attrNameLst>
                                          <p:attrName>style.visibility</p:attrName>
                                        </p:attrNameLst>
                                      </p:cBhvr>
                                      <p:to>
                                        <p:strVal val="visible"/>
                                      </p:to>
                                    </p:set>
                                    <p:animEffect transition="in" filter="fade">
                                      <p:cBhvr>
                                        <p:cTn id="79" dur="1000"/>
                                        <p:tgtEl>
                                          <p:spTgt spid="3213"/>
                                        </p:tgtEl>
                                      </p:cBhvr>
                                    </p:animEffect>
                                  </p:childTnLst>
                                </p:cTn>
                              </p:par>
                              <p:par>
                                <p:cTn id="80" presetID="10" presetClass="entr" presetSubtype="0" fill="hold" nodeType="withEffect">
                                  <p:stCondLst>
                                    <p:cond delay="0"/>
                                  </p:stCondLst>
                                  <p:childTnLst>
                                    <p:set>
                                      <p:cBhvr>
                                        <p:cTn id="81" dur="1" fill="hold">
                                          <p:stCondLst>
                                            <p:cond delay="0"/>
                                          </p:stCondLst>
                                        </p:cTn>
                                        <p:tgtEl>
                                          <p:spTgt spid="3217"/>
                                        </p:tgtEl>
                                        <p:attrNameLst>
                                          <p:attrName>style.visibility</p:attrName>
                                        </p:attrNameLst>
                                      </p:cBhvr>
                                      <p:to>
                                        <p:strVal val="visible"/>
                                      </p:to>
                                    </p:set>
                                    <p:animEffect transition="in" filter="fade">
                                      <p:cBhvr>
                                        <p:cTn id="82" dur="1000"/>
                                        <p:tgtEl>
                                          <p:spTgt spid="3217"/>
                                        </p:tgtEl>
                                      </p:cBhvr>
                                    </p:animEffect>
                                  </p:childTnLst>
                                </p:cTn>
                              </p:par>
                              <p:par>
                                <p:cTn id="83" presetID="10" presetClass="entr" presetSubtype="0" fill="hold" nodeType="withEffect">
                                  <p:stCondLst>
                                    <p:cond delay="0"/>
                                  </p:stCondLst>
                                  <p:childTnLst>
                                    <p:set>
                                      <p:cBhvr>
                                        <p:cTn id="84" dur="1" fill="hold">
                                          <p:stCondLst>
                                            <p:cond delay="0"/>
                                          </p:stCondLst>
                                        </p:cTn>
                                        <p:tgtEl>
                                          <p:spTgt spid="3249"/>
                                        </p:tgtEl>
                                        <p:attrNameLst>
                                          <p:attrName>style.visibility</p:attrName>
                                        </p:attrNameLst>
                                      </p:cBhvr>
                                      <p:to>
                                        <p:strVal val="visible"/>
                                      </p:to>
                                    </p:set>
                                    <p:animEffect transition="in" filter="fade">
                                      <p:cBhvr>
                                        <p:cTn id="85" dur="1000"/>
                                        <p:tgtEl>
                                          <p:spTgt spid="3249"/>
                                        </p:tgtEl>
                                      </p:cBhvr>
                                    </p:animEffect>
                                  </p:childTnLst>
                                </p:cTn>
                              </p:par>
                              <p:par>
                                <p:cTn id="86" presetID="10" presetClass="entr" presetSubtype="0" fill="hold" nodeType="withEffect">
                                  <p:stCondLst>
                                    <p:cond delay="0"/>
                                  </p:stCondLst>
                                  <p:childTnLst>
                                    <p:set>
                                      <p:cBhvr>
                                        <p:cTn id="87" dur="1" fill="hold">
                                          <p:stCondLst>
                                            <p:cond delay="0"/>
                                          </p:stCondLst>
                                        </p:cTn>
                                        <p:tgtEl>
                                          <p:spTgt spid="3339"/>
                                        </p:tgtEl>
                                        <p:attrNameLst>
                                          <p:attrName>style.visibility</p:attrName>
                                        </p:attrNameLst>
                                      </p:cBhvr>
                                      <p:to>
                                        <p:strVal val="visible"/>
                                      </p:to>
                                    </p:set>
                                    <p:animEffect transition="in" filter="fade">
                                      <p:cBhvr>
                                        <p:cTn id="88" dur="1000"/>
                                        <p:tgtEl>
                                          <p:spTgt spid="3339"/>
                                        </p:tgtEl>
                                      </p:cBhvr>
                                    </p:animEffect>
                                  </p:childTnLst>
                                </p:cTn>
                              </p:par>
                              <p:par>
                                <p:cTn id="89" presetID="10" presetClass="entr" presetSubtype="0" fill="hold" nodeType="with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fade">
                                      <p:cBhvr>
                                        <p:cTn id="91" dur="1000"/>
                                        <p:tgtEl>
                                          <p:spTgt spid="12"/>
                                        </p:tgtEl>
                                      </p:cBhvr>
                                    </p:animEffect>
                                  </p:childTnLst>
                                </p:cTn>
                              </p:par>
                              <p:par>
                                <p:cTn id="92" presetID="10" presetClass="entr" presetSubtype="0" fill="hold" nodeType="withEffect">
                                  <p:stCondLst>
                                    <p:cond delay="0"/>
                                  </p:stCondLst>
                                  <p:childTnLst>
                                    <p:set>
                                      <p:cBhvr>
                                        <p:cTn id="93" dur="1" fill="hold">
                                          <p:stCondLst>
                                            <p:cond delay="0"/>
                                          </p:stCondLst>
                                        </p:cTn>
                                        <p:tgtEl>
                                          <p:spTgt spid="13"/>
                                        </p:tgtEl>
                                        <p:attrNameLst>
                                          <p:attrName>style.visibility</p:attrName>
                                        </p:attrNameLst>
                                      </p:cBhvr>
                                      <p:to>
                                        <p:strVal val="visible"/>
                                      </p:to>
                                    </p:set>
                                    <p:animEffect transition="in" filter="fade">
                                      <p:cBhvr>
                                        <p:cTn id="94" dur="1000"/>
                                        <p:tgtEl>
                                          <p:spTgt spid="13"/>
                                        </p:tgtEl>
                                      </p:cBhvr>
                                    </p:animEffect>
                                  </p:childTnLst>
                                </p:cTn>
                              </p:par>
                              <p:par>
                                <p:cTn id="95" presetID="10" presetClass="entr" presetSubtype="0" fill="hold" nodeType="withEffect">
                                  <p:stCondLst>
                                    <p:cond delay="0"/>
                                  </p:stCondLst>
                                  <p:childTnLst>
                                    <p:set>
                                      <p:cBhvr>
                                        <p:cTn id="96" dur="1" fill="hold">
                                          <p:stCondLst>
                                            <p:cond delay="0"/>
                                          </p:stCondLst>
                                        </p:cTn>
                                        <p:tgtEl>
                                          <p:spTgt spid="14"/>
                                        </p:tgtEl>
                                        <p:attrNameLst>
                                          <p:attrName>style.visibility</p:attrName>
                                        </p:attrNameLst>
                                      </p:cBhvr>
                                      <p:to>
                                        <p:strVal val="visible"/>
                                      </p:to>
                                    </p:set>
                                    <p:animEffect transition="in" filter="fade">
                                      <p:cBhvr>
                                        <p:cTn id="97" dur="1000"/>
                                        <p:tgtEl>
                                          <p:spTgt spid="14"/>
                                        </p:tgtEl>
                                      </p:cBhvr>
                                    </p:animEffect>
                                  </p:childTnLst>
                                </p:cTn>
                              </p:par>
                              <p:par>
                                <p:cTn id="98" presetID="10" presetClass="entr" presetSubtype="0" fill="hold" nodeType="withEffect">
                                  <p:stCondLst>
                                    <p:cond delay="0"/>
                                  </p:stCondLst>
                                  <p:childTnLst>
                                    <p:set>
                                      <p:cBhvr>
                                        <p:cTn id="99" dur="1" fill="hold">
                                          <p:stCondLst>
                                            <p:cond delay="0"/>
                                          </p:stCondLst>
                                        </p:cTn>
                                        <p:tgtEl>
                                          <p:spTgt spid="3338"/>
                                        </p:tgtEl>
                                        <p:attrNameLst>
                                          <p:attrName>style.visibility</p:attrName>
                                        </p:attrNameLst>
                                      </p:cBhvr>
                                      <p:to>
                                        <p:strVal val="visible"/>
                                      </p:to>
                                    </p:set>
                                    <p:animEffect transition="in" filter="fade">
                                      <p:cBhvr>
                                        <p:cTn id="100" dur="500"/>
                                        <p:tgtEl>
                                          <p:spTgt spid="3338"/>
                                        </p:tgtEl>
                                      </p:cBhvr>
                                    </p:animEffect>
                                  </p:childTnLst>
                                </p:cTn>
                              </p:par>
                              <p:par>
                                <p:cTn id="101" presetID="10" presetClass="entr" presetSubtype="0" fill="hold" nodeType="withEffect">
                                  <p:stCondLst>
                                    <p:cond delay="0"/>
                                  </p:stCondLst>
                                  <p:childTnLst>
                                    <p:set>
                                      <p:cBhvr>
                                        <p:cTn id="102" dur="1" fill="hold">
                                          <p:stCondLst>
                                            <p:cond delay="0"/>
                                          </p:stCondLst>
                                        </p:cTn>
                                        <p:tgtEl>
                                          <p:spTgt spid="11"/>
                                        </p:tgtEl>
                                        <p:attrNameLst>
                                          <p:attrName>style.visibility</p:attrName>
                                        </p:attrNameLst>
                                      </p:cBhvr>
                                      <p:to>
                                        <p:strVal val="visible"/>
                                      </p:to>
                                    </p:set>
                                    <p:animEffect transition="in" filter="fade">
                                      <p:cBhvr>
                                        <p:cTn id="10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with medium confidence">
            <a:extLst>
              <a:ext uri="{FF2B5EF4-FFF2-40B4-BE49-F238E27FC236}">
                <a16:creationId xmlns:a16="http://schemas.microsoft.com/office/drawing/2014/main" id="{A23F1436-12CB-9862-CC69-E8A6F2A71EC1}"/>
              </a:ext>
            </a:extLst>
          </p:cNvPr>
          <p:cNvPicPr>
            <a:picLocks noChangeAspect="1"/>
          </p:cNvPicPr>
          <p:nvPr/>
        </p:nvPicPr>
        <p:blipFill>
          <a:blip r:embed="rId2"/>
          <a:stretch>
            <a:fillRect/>
          </a:stretch>
        </p:blipFill>
        <p:spPr>
          <a:xfrm>
            <a:off x="4265181" y="2059338"/>
            <a:ext cx="2043747" cy="1812189"/>
          </a:xfrm>
          <a:prstGeom prst="rect">
            <a:avLst/>
          </a:prstGeom>
        </p:spPr>
      </p:pic>
      <p:sp>
        <p:nvSpPr>
          <p:cNvPr id="42" name="Google Shape;1498;p56">
            <a:extLst>
              <a:ext uri="{FF2B5EF4-FFF2-40B4-BE49-F238E27FC236}">
                <a16:creationId xmlns:a16="http://schemas.microsoft.com/office/drawing/2014/main" id="{779DF831-EB78-67DD-F3AF-4B7E09720F28}"/>
              </a:ext>
            </a:extLst>
          </p:cNvPr>
          <p:cNvSpPr/>
          <p:nvPr/>
        </p:nvSpPr>
        <p:spPr>
          <a:xfrm>
            <a:off x="714849" y="28909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99;p56">
            <a:extLst>
              <a:ext uri="{FF2B5EF4-FFF2-40B4-BE49-F238E27FC236}">
                <a16:creationId xmlns:a16="http://schemas.microsoft.com/office/drawing/2014/main" id="{1B3F741A-3484-A172-DC30-1D87C79B1E36}"/>
              </a:ext>
            </a:extLst>
          </p:cNvPr>
          <p:cNvSpPr txBox="1">
            <a:spLocks/>
          </p:cNvSpPr>
          <p:nvPr/>
        </p:nvSpPr>
        <p:spPr>
          <a:xfrm>
            <a:off x="1391964" y="259720"/>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dirty="0" err="1">
                <a:latin typeface="UTM Bebas" panose="02040603050506020204" pitchFamily="18" charset="0"/>
              </a:rPr>
              <a:t>Bài</a:t>
            </a:r>
            <a:r>
              <a:rPr lang="en-US" sz="3200" dirty="0">
                <a:latin typeface="UTM Bebas" panose="02040603050506020204" pitchFamily="18" charset="0"/>
              </a:rPr>
              <a:t> </a:t>
            </a:r>
            <a:r>
              <a:rPr lang="en-US" sz="3200" dirty="0" err="1">
                <a:latin typeface="UTM Bebas" panose="02040603050506020204" pitchFamily="18" charset="0"/>
              </a:rPr>
              <a:t>toán</a:t>
            </a:r>
            <a:r>
              <a:rPr lang="en-US" sz="3200" dirty="0">
                <a:latin typeface="UTM Bebas" panose="02040603050506020204" pitchFamily="18" charset="0"/>
              </a:rPr>
              <a:t> Change Making</a:t>
            </a:r>
          </a:p>
        </p:txBody>
      </p:sp>
      <p:grpSp>
        <p:nvGrpSpPr>
          <p:cNvPr id="44" name="Google Shape;1524;p56">
            <a:extLst>
              <a:ext uri="{FF2B5EF4-FFF2-40B4-BE49-F238E27FC236}">
                <a16:creationId xmlns:a16="http://schemas.microsoft.com/office/drawing/2014/main" id="{AA8741B0-C51A-04B8-E466-D78D4DACBBBE}"/>
              </a:ext>
            </a:extLst>
          </p:cNvPr>
          <p:cNvGrpSpPr/>
          <p:nvPr/>
        </p:nvGrpSpPr>
        <p:grpSpPr>
          <a:xfrm>
            <a:off x="7631997" y="463954"/>
            <a:ext cx="636814" cy="120078"/>
            <a:chOff x="8209059" y="198000"/>
            <a:chExt cx="636814" cy="120078"/>
          </a:xfrm>
        </p:grpSpPr>
        <p:sp>
          <p:nvSpPr>
            <p:cNvPr id="45" name="Google Shape;1525;p56">
              <a:extLst>
                <a:ext uri="{FF2B5EF4-FFF2-40B4-BE49-F238E27FC236}">
                  <a16:creationId xmlns:a16="http://schemas.microsoft.com/office/drawing/2014/main" id="{4D65C676-2E23-12DE-EE79-63E3F7227200}"/>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26;p56">
              <a:extLst>
                <a:ext uri="{FF2B5EF4-FFF2-40B4-BE49-F238E27FC236}">
                  <a16:creationId xmlns:a16="http://schemas.microsoft.com/office/drawing/2014/main" id="{A6C8B547-2600-052F-A6BE-D6872F48F005}"/>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27;p56">
              <a:extLst>
                <a:ext uri="{FF2B5EF4-FFF2-40B4-BE49-F238E27FC236}">
                  <a16:creationId xmlns:a16="http://schemas.microsoft.com/office/drawing/2014/main" id="{1E937A37-7979-DD1D-BDBB-9092AE120C70}"/>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Speech Bubble: Oval 47">
            <a:extLst>
              <a:ext uri="{FF2B5EF4-FFF2-40B4-BE49-F238E27FC236}">
                <a16:creationId xmlns:a16="http://schemas.microsoft.com/office/drawing/2014/main" id="{B4CC3916-EBA4-9C42-1608-419CA8A60699}"/>
              </a:ext>
            </a:extLst>
          </p:cNvPr>
          <p:cNvSpPr/>
          <p:nvPr/>
        </p:nvSpPr>
        <p:spPr>
          <a:xfrm>
            <a:off x="5108801" y="1080633"/>
            <a:ext cx="2115518" cy="109456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bg2"/>
                </a:solidFill>
              </a:rPr>
              <a:t>Của</a:t>
            </a:r>
            <a:r>
              <a:rPr lang="en-US" b="1" dirty="0">
                <a:solidFill>
                  <a:schemeClr val="bg2"/>
                </a:solidFill>
              </a:rPr>
              <a:t> </a:t>
            </a:r>
            <a:r>
              <a:rPr lang="en-US" b="1" dirty="0" err="1">
                <a:solidFill>
                  <a:schemeClr val="bg2"/>
                </a:solidFill>
              </a:rPr>
              <a:t>quý</a:t>
            </a:r>
            <a:r>
              <a:rPr lang="en-US" b="1" dirty="0">
                <a:solidFill>
                  <a:schemeClr val="bg2"/>
                </a:solidFill>
              </a:rPr>
              <a:t> </a:t>
            </a:r>
            <a:r>
              <a:rPr lang="en-US" b="1" dirty="0" err="1">
                <a:solidFill>
                  <a:schemeClr val="bg2"/>
                </a:solidFill>
              </a:rPr>
              <a:t>khách</a:t>
            </a:r>
            <a:r>
              <a:rPr lang="en-US" b="1" dirty="0">
                <a:solidFill>
                  <a:schemeClr val="bg2"/>
                </a:solidFill>
              </a:rPr>
              <a:t> </a:t>
            </a:r>
            <a:r>
              <a:rPr lang="en-US" b="1" dirty="0" err="1">
                <a:solidFill>
                  <a:schemeClr val="bg2"/>
                </a:solidFill>
              </a:rPr>
              <a:t>hết</a:t>
            </a:r>
            <a:r>
              <a:rPr lang="en-US" b="1" dirty="0">
                <a:solidFill>
                  <a:schemeClr val="bg2"/>
                </a:solidFill>
              </a:rPr>
              <a:t> xxx$. </a:t>
            </a:r>
            <a:r>
              <a:rPr lang="en-US" b="1" dirty="0" err="1">
                <a:solidFill>
                  <a:schemeClr val="bg2"/>
                </a:solidFill>
              </a:rPr>
              <a:t>Phải</a:t>
            </a:r>
            <a:r>
              <a:rPr lang="en-US" b="1" dirty="0">
                <a:solidFill>
                  <a:schemeClr val="bg2"/>
                </a:solidFill>
              </a:rPr>
              <a:t> </a:t>
            </a:r>
            <a:r>
              <a:rPr lang="en-US" b="1" dirty="0" err="1">
                <a:solidFill>
                  <a:schemeClr val="bg2"/>
                </a:solidFill>
              </a:rPr>
              <a:t>thối</a:t>
            </a:r>
            <a:r>
              <a:rPr lang="en-US" b="1" dirty="0">
                <a:solidFill>
                  <a:schemeClr val="bg2"/>
                </a:solidFill>
              </a:rPr>
              <a:t> </a:t>
            </a:r>
            <a:r>
              <a:rPr lang="en-US" b="1" dirty="0" err="1">
                <a:solidFill>
                  <a:schemeClr val="bg2"/>
                </a:solidFill>
              </a:rPr>
              <a:t>lại</a:t>
            </a:r>
            <a:r>
              <a:rPr lang="en-US" b="1" dirty="0">
                <a:solidFill>
                  <a:schemeClr val="bg2"/>
                </a:solidFill>
              </a:rPr>
              <a:t> 6$.</a:t>
            </a:r>
          </a:p>
        </p:txBody>
      </p:sp>
      <p:pic>
        <p:nvPicPr>
          <p:cNvPr id="7" name="Picture 6">
            <a:extLst>
              <a:ext uri="{FF2B5EF4-FFF2-40B4-BE49-F238E27FC236}">
                <a16:creationId xmlns:a16="http://schemas.microsoft.com/office/drawing/2014/main" id="{D2BC7856-92DB-5200-C3FB-1C5584F54926}"/>
              </a:ext>
            </a:extLst>
          </p:cNvPr>
          <p:cNvPicPr>
            <a:picLocks noChangeAspect="1"/>
          </p:cNvPicPr>
          <p:nvPr/>
        </p:nvPicPr>
        <p:blipFill>
          <a:blip r:embed="rId3"/>
          <a:stretch>
            <a:fillRect/>
          </a:stretch>
        </p:blipFill>
        <p:spPr>
          <a:xfrm>
            <a:off x="7179336" y="2926238"/>
            <a:ext cx="572700" cy="572700"/>
          </a:xfrm>
          <a:prstGeom prst="rect">
            <a:avLst/>
          </a:prstGeom>
        </p:spPr>
      </p:pic>
      <p:pic>
        <p:nvPicPr>
          <p:cNvPr id="9" name="Picture 8">
            <a:extLst>
              <a:ext uri="{FF2B5EF4-FFF2-40B4-BE49-F238E27FC236}">
                <a16:creationId xmlns:a16="http://schemas.microsoft.com/office/drawing/2014/main" id="{E5E14F35-8490-CECF-1683-8AE183B8B837}"/>
              </a:ext>
            </a:extLst>
          </p:cNvPr>
          <p:cNvPicPr>
            <a:picLocks noChangeAspect="1"/>
          </p:cNvPicPr>
          <p:nvPr/>
        </p:nvPicPr>
        <p:blipFill>
          <a:blip r:embed="rId3"/>
          <a:stretch>
            <a:fillRect/>
          </a:stretch>
        </p:blipFill>
        <p:spPr>
          <a:xfrm>
            <a:off x="7174065" y="3607703"/>
            <a:ext cx="572700" cy="572700"/>
          </a:xfrm>
          <a:prstGeom prst="rect">
            <a:avLst/>
          </a:prstGeom>
        </p:spPr>
      </p:pic>
      <p:pic>
        <p:nvPicPr>
          <p:cNvPr id="11" name="Picture 10">
            <a:extLst>
              <a:ext uri="{FF2B5EF4-FFF2-40B4-BE49-F238E27FC236}">
                <a16:creationId xmlns:a16="http://schemas.microsoft.com/office/drawing/2014/main" id="{7C07B6FD-214F-2418-332A-BFD754F85954}"/>
              </a:ext>
            </a:extLst>
          </p:cNvPr>
          <p:cNvPicPr>
            <a:picLocks noChangeAspect="1"/>
          </p:cNvPicPr>
          <p:nvPr/>
        </p:nvPicPr>
        <p:blipFill>
          <a:blip r:embed="rId3"/>
          <a:stretch>
            <a:fillRect/>
          </a:stretch>
        </p:blipFill>
        <p:spPr>
          <a:xfrm>
            <a:off x="7174065" y="4286213"/>
            <a:ext cx="572700" cy="572700"/>
          </a:xfrm>
          <a:prstGeom prst="rect">
            <a:avLst/>
          </a:prstGeom>
        </p:spPr>
      </p:pic>
      <p:sp>
        <p:nvSpPr>
          <p:cNvPr id="12" name="TextBox 11">
            <a:extLst>
              <a:ext uri="{FF2B5EF4-FFF2-40B4-BE49-F238E27FC236}">
                <a16:creationId xmlns:a16="http://schemas.microsoft.com/office/drawing/2014/main" id="{7EFE5D50-A97E-D0B5-D9AD-171807C6ABC9}"/>
              </a:ext>
            </a:extLst>
          </p:cNvPr>
          <p:cNvSpPr txBox="1"/>
          <p:nvPr/>
        </p:nvSpPr>
        <p:spPr>
          <a:xfrm>
            <a:off x="7782174" y="3058699"/>
            <a:ext cx="572700" cy="307777"/>
          </a:xfrm>
          <a:prstGeom prst="rect">
            <a:avLst/>
          </a:prstGeom>
          <a:noFill/>
        </p:spPr>
        <p:txBody>
          <a:bodyPr wrap="square" rtlCol="0">
            <a:spAutoFit/>
          </a:bodyPr>
          <a:lstStyle/>
          <a:p>
            <a:r>
              <a:rPr lang="en-US" b="1" dirty="0"/>
              <a:t>1$</a:t>
            </a:r>
          </a:p>
        </p:txBody>
      </p:sp>
      <p:sp>
        <p:nvSpPr>
          <p:cNvPr id="13" name="TextBox 12">
            <a:extLst>
              <a:ext uri="{FF2B5EF4-FFF2-40B4-BE49-F238E27FC236}">
                <a16:creationId xmlns:a16="http://schemas.microsoft.com/office/drawing/2014/main" id="{B7952298-9DAE-52B9-03DD-F4228724B23A}"/>
              </a:ext>
            </a:extLst>
          </p:cNvPr>
          <p:cNvSpPr txBox="1"/>
          <p:nvPr/>
        </p:nvSpPr>
        <p:spPr>
          <a:xfrm>
            <a:off x="7801226" y="3740164"/>
            <a:ext cx="572700" cy="307777"/>
          </a:xfrm>
          <a:prstGeom prst="rect">
            <a:avLst/>
          </a:prstGeom>
          <a:noFill/>
        </p:spPr>
        <p:txBody>
          <a:bodyPr wrap="square" rtlCol="0">
            <a:spAutoFit/>
          </a:bodyPr>
          <a:lstStyle/>
          <a:p>
            <a:r>
              <a:rPr lang="en-US" b="1" dirty="0"/>
              <a:t>3$</a:t>
            </a:r>
          </a:p>
        </p:txBody>
      </p:sp>
      <p:sp>
        <p:nvSpPr>
          <p:cNvPr id="14" name="TextBox 13">
            <a:extLst>
              <a:ext uri="{FF2B5EF4-FFF2-40B4-BE49-F238E27FC236}">
                <a16:creationId xmlns:a16="http://schemas.microsoft.com/office/drawing/2014/main" id="{2489158A-18EF-784B-72C9-156234CB9FED}"/>
              </a:ext>
            </a:extLst>
          </p:cNvPr>
          <p:cNvSpPr txBox="1"/>
          <p:nvPr/>
        </p:nvSpPr>
        <p:spPr>
          <a:xfrm>
            <a:off x="7790067" y="4418674"/>
            <a:ext cx="572700" cy="307777"/>
          </a:xfrm>
          <a:prstGeom prst="rect">
            <a:avLst/>
          </a:prstGeom>
          <a:noFill/>
        </p:spPr>
        <p:txBody>
          <a:bodyPr wrap="square" rtlCol="0">
            <a:spAutoFit/>
          </a:bodyPr>
          <a:lstStyle/>
          <a:p>
            <a:r>
              <a:rPr lang="en-US" b="1" dirty="0"/>
              <a:t>4$</a:t>
            </a:r>
          </a:p>
        </p:txBody>
      </p:sp>
      <p:pic>
        <p:nvPicPr>
          <p:cNvPr id="20" name="Picture 19" descr="A picture containing text&#10;&#10;Description automatically generated">
            <a:extLst>
              <a:ext uri="{FF2B5EF4-FFF2-40B4-BE49-F238E27FC236}">
                <a16:creationId xmlns:a16="http://schemas.microsoft.com/office/drawing/2014/main" id="{542314CC-74B2-A7F4-B75C-6FAB822CD8DE}"/>
              </a:ext>
            </a:extLst>
          </p:cNvPr>
          <p:cNvPicPr>
            <a:picLocks noChangeAspect="1"/>
          </p:cNvPicPr>
          <p:nvPr/>
        </p:nvPicPr>
        <p:blipFill>
          <a:blip r:embed="rId4"/>
          <a:stretch>
            <a:fillRect/>
          </a:stretch>
        </p:blipFill>
        <p:spPr>
          <a:xfrm>
            <a:off x="1122721" y="2228518"/>
            <a:ext cx="2880713" cy="1643009"/>
          </a:xfrm>
          <a:prstGeom prst="rect">
            <a:avLst/>
          </a:prstGeom>
        </p:spPr>
      </p:pic>
      <p:sp>
        <p:nvSpPr>
          <p:cNvPr id="25" name="Speech Bubble: Rectangle with Corners Rounded 24">
            <a:extLst>
              <a:ext uri="{FF2B5EF4-FFF2-40B4-BE49-F238E27FC236}">
                <a16:creationId xmlns:a16="http://schemas.microsoft.com/office/drawing/2014/main" id="{E8963676-B2B0-9D81-90F9-49F421AB6688}"/>
              </a:ext>
            </a:extLst>
          </p:cNvPr>
          <p:cNvSpPr/>
          <p:nvPr/>
        </p:nvSpPr>
        <p:spPr>
          <a:xfrm>
            <a:off x="1217611" y="1297786"/>
            <a:ext cx="1542081" cy="999399"/>
          </a:xfrm>
          <a:custGeom>
            <a:avLst/>
            <a:gdLst>
              <a:gd name="connsiteX0" fmla="*/ 0 w 1542081"/>
              <a:gd name="connsiteY0" fmla="*/ 146914 h 881467"/>
              <a:gd name="connsiteX1" fmla="*/ 146914 w 1542081"/>
              <a:gd name="connsiteY1" fmla="*/ 0 h 881467"/>
              <a:gd name="connsiteX2" fmla="*/ 257014 w 1542081"/>
              <a:gd name="connsiteY2" fmla="*/ 0 h 881467"/>
              <a:gd name="connsiteX3" fmla="*/ 257014 w 1542081"/>
              <a:gd name="connsiteY3" fmla="*/ 0 h 881467"/>
              <a:gd name="connsiteX4" fmla="*/ 642534 w 1542081"/>
              <a:gd name="connsiteY4" fmla="*/ 0 h 881467"/>
              <a:gd name="connsiteX5" fmla="*/ 1395167 w 1542081"/>
              <a:gd name="connsiteY5" fmla="*/ 0 h 881467"/>
              <a:gd name="connsiteX6" fmla="*/ 1542081 w 1542081"/>
              <a:gd name="connsiteY6" fmla="*/ 146914 h 881467"/>
              <a:gd name="connsiteX7" fmla="*/ 1542081 w 1542081"/>
              <a:gd name="connsiteY7" fmla="*/ 514189 h 881467"/>
              <a:gd name="connsiteX8" fmla="*/ 1542081 w 1542081"/>
              <a:gd name="connsiteY8" fmla="*/ 514189 h 881467"/>
              <a:gd name="connsiteX9" fmla="*/ 1542081 w 1542081"/>
              <a:gd name="connsiteY9" fmla="*/ 734556 h 881467"/>
              <a:gd name="connsiteX10" fmla="*/ 1542081 w 1542081"/>
              <a:gd name="connsiteY10" fmla="*/ 734553 h 881467"/>
              <a:gd name="connsiteX11" fmla="*/ 1395167 w 1542081"/>
              <a:gd name="connsiteY11" fmla="*/ 881467 h 881467"/>
              <a:gd name="connsiteX12" fmla="*/ 642534 w 1542081"/>
              <a:gd name="connsiteY12" fmla="*/ 881467 h 881467"/>
              <a:gd name="connsiteX13" fmla="*/ 449779 w 1542081"/>
              <a:gd name="connsiteY13" fmla="*/ 991650 h 881467"/>
              <a:gd name="connsiteX14" fmla="*/ 257014 w 1542081"/>
              <a:gd name="connsiteY14" fmla="*/ 881467 h 881467"/>
              <a:gd name="connsiteX15" fmla="*/ 146914 w 1542081"/>
              <a:gd name="connsiteY15" fmla="*/ 881467 h 881467"/>
              <a:gd name="connsiteX16" fmla="*/ 0 w 1542081"/>
              <a:gd name="connsiteY16" fmla="*/ 734553 h 881467"/>
              <a:gd name="connsiteX17" fmla="*/ 0 w 1542081"/>
              <a:gd name="connsiteY17" fmla="*/ 734556 h 881467"/>
              <a:gd name="connsiteX18" fmla="*/ 0 w 1542081"/>
              <a:gd name="connsiteY18" fmla="*/ 514189 h 881467"/>
              <a:gd name="connsiteX19" fmla="*/ 0 w 1542081"/>
              <a:gd name="connsiteY19" fmla="*/ 514189 h 881467"/>
              <a:gd name="connsiteX20" fmla="*/ 0 w 1542081"/>
              <a:gd name="connsiteY20" fmla="*/ 146914 h 881467"/>
              <a:gd name="connsiteX0" fmla="*/ 0 w 1542081"/>
              <a:gd name="connsiteY0" fmla="*/ 146914 h 999399"/>
              <a:gd name="connsiteX1" fmla="*/ 146914 w 1542081"/>
              <a:gd name="connsiteY1" fmla="*/ 0 h 999399"/>
              <a:gd name="connsiteX2" fmla="*/ 257014 w 1542081"/>
              <a:gd name="connsiteY2" fmla="*/ 0 h 999399"/>
              <a:gd name="connsiteX3" fmla="*/ 257014 w 1542081"/>
              <a:gd name="connsiteY3" fmla="*/ 0 h 999399"/>
              <a:gd name="connsiteX4" fmla="*/ 642534 w 1542081"/>
              <a:gd name="connsiteY4" fmla="*/ 0 h 999399"/>
              <a:gd name="connsiteX5" fmla="*/ 1395167 w 1542081"/>
              <a:gd name="connsiteY5" fmla="*/ 0 h 999399"/>
              <a:gd name="connsiteX6" fmla="*/ 1542081 w 1542081"/>
              <a:gd name="connsiteY6" fmla="*/ 146914 h 999399"/>
              <a:gd name="connsiteX7" fmla="*/ 1542081 w 1542081"/>
              <a:gd name="connsiteY7" fmla="*/ 514189 h 999399"/>
              <a:gd name="connsiteX8" fmla="*/ 1542081 w 1542081"/>
              <a:gd name="connsiteY8" fmla="*/ 514189 h 999399"/>
              <a:gd name="connsiteX9" fmla="*/ 1542081 w 1542081"/>
              <a:gd name="connsiteY9" fmla="*/ 734556 h 999399"/>
              <a:gd name="connsiteX10" fmla="*/ 1542081 w 1542081"/>
              <a:gd name="connsiteY10" fmla="*/ 734553 h 999399"/>
              <a:gd name="connsiteX11" fmla="*/ 1395167 w 1542081"/>
              <a:gd name="connsiteY11" fmla="*/ 881467 h 999399"/>
              <a:gd name="connsiteX12" fmla="*/ 642534 w 1542081"/>
              <a:gd name="connsiteY12" fmla="*/ 881467 h 999399"/>
              <a:gd name="connsiteX13" fmla="*/ 1038714 w 1542081"/>
              <a:gd name="connsiteY13" fmla="*/ 999399 h 999399"/>
              <a:gd name="connsiteX14" fmla="*/ 257014 w 1542081"/>
              <a:gd name="connsiteY14" fmla="*/ 881467 h 999399"/>
              <a:gd name="connsiteX15" fmla="*/ 146914 w 1542081"/>
              <a:gd name="connsiteY15" fmla="*/ 881467 h 999399"/>
              <a:gd name="connsiteX16" fmla="*/ 0 w 1542081"/>
              <a:gd name="connsiteY16" fmla="*/ 734553 h 999399"/>
              <a:gd name="connsiteX17" fmla="*/ 0 w 1542081"/>
              <a:gd name="connsiteY17" fmla="*/ 734556 h 999399"/>
              <a:gd name="connsiteX18" fmla="*/ 0 w 1542081"/>
              <a:gd name="connsiteY18" fmla="*/ 514189 h 999399"/>
              <a:gd name="connsiteX19" fmla="*/ 0 w 1542081"/>
              <a:gd name="connsiteY19" fmla="*/ 514189 h 999399"/>
              <a:gd name="connsiteX20" fmla="*/ 0 w 1542081"/>
              <a:gd name="connsiteY20" fmla="*/ 146914 h 999399"/>
              <a:gd name="connsiteX0" fmla="*/ 0 w 1542081"/>
              <a:gd name="connsiteY0" fmla="*/ 146914 h 999399"/>
              <a:gd name="connsiteX1" fmla="*/ 146914 w 1542081"/>
              <a:gd name="connsiteY1" fmla="*/ 0 h 999399"/>
              <a:gd name="connsiteX2" fmla="*/ 257014 w 1542081"/>
              <a:gd name="connsiteY2" fmla="*/ 0 h 999399"/>
              <a:gd name="connsiteX3" fmla="*/ 257014 w 1542081"/>
              <a:gd name="connsiteY3" fmla="*/ 0 h 999399"/>
              <a:gd name="connsiteX4" fmla="*/ 642534 w 1542081"/>
              <a:gd name="connsiteY4" fmla="*/ 0 h 999399"/>
              <a:gd name="connsiteX5" fmla="*/ 1395167 w 1542081"/>
              <a:gd name="connsiteY5" fmla="*/ 0 h 999399"/>
              <a:gd name="connsiteX6" fmla="*/ 1542081 w 1542081"/>
              <a:gd name="connsiteY6" fmla="*/ 146914 h 999399"/>
              <a:gd name="connsiteX7" fmla="*/ 1542081 w 1542081"/>
              <a:gd name="connsiteY7" fmla="*/ 514189 h 999399"/>
              <a:gd name="connsiteX8" fmla="*/ 1542081 w 1542081"/>
              <a:gd name="connsiteY8" fmla="*/ 514189 h 999399"/>
              <a:gd name="connsiteX9" fmla="*/ 1542081 w 1542081"/>
              <a:gd name="connsiteY9" fmla="*/ 734556 h 999399"/>
              <a:gd name="connsiteX10" fmla="*/ 1542081 w 1542081"/>
              <a:gd name="connsiteY10" fmla="*/ 734553 h 999399"/>
              <a:gd name="connsiteX11" fmla="*/ 1395167 w 1542081"/>
              <a:gd name="connsiteY11" fmla="*/ 881467 h 999399"/>
              <a:gd name="connsiteX12" fmla="*/ 1262466 w 1542081"/>
              <a:gd name="connsiteY12" fmla="*/ 920213 h 999399"/>
              <a:gd name="connsiteX13" fmla="*/ 1038714 w 1542081"/>
              <a:gd name="connsiteY13" fmla="*/ 999399 h 999399"/>
              <a:gd name="connsiteX14" fmla="*/ 257014 w 1542081"/>
              <a:gd name="connsiteY14" fmla="*/ 881467 h 999399"/>
              <a:gd name="connsiteX15" fmla="*/ 146914 w 1542081"/>
              <a:gd name="connsiteY15" fmla="*/ 881467 h 999399"/>
              <a:gd name="connsiteX16" fmla="*/ 0 w 1542081"/>
              <a:gd name="connsiteY16" fmla="*/ 734553 h 999399"/>
              <a:gd name="connsiteX17" fmla="*/ 0 w 1542081"/>
              <a:gd name="connsiteY17" fmla="*/ 734556 h 999399"/>
              <a:gd name="connsiteX18" fmla="*/ 0 w 1542081"/>
              <a:gd name="connsiteY18" fmla="*/ 514189 h 999399"/>
              <a:gd name="connsiteX19" fmla="*/ 0 w 1542081"/>
              <a:gd name="connsiteY19" fmla="*/ 514189 h 999399"/>
              <a:gd name="connsiteX20" fmla="*/ 0 w 1542081"/>
              <a:gd name="connsiteY20" fmla="*/ 146914 h 999399"/>
              <a:gd name="connsiteX0" fmla="*/ 0 w 1542081"/>
              <a:gd name="connsiteY0" fmla="*/ 146914 h 999399"/>
              <a:gd name="connsiteX1" fmla="*/ 146914 w 1542081"/>
              <a:gd name="connsiteY1" fmla="*/ 0 h 999399"/>
              <a:gd name="connsiteX2" fmla="*/ 257014 w 1542081"/>
              <a:gd name="connsiteY2" fmla="*/ 0 h 999399"/>
              <a:gd name="connsiteX3" fmla="*/ 257014 w 1542081"/>
              <a:gd name="connsiteY3" fmla="*/ 0 h 999399"/>
              <a:gd name="connsiteX4" fmla="*/ 642534 w 1542081"/>
              <a:gd name="connsiteY4" fmla="*/ 0 h 999399"/>
              <a:gd name="connsiteX5" fmla="*/ 1395167 w 1542081"/>
              <a:gd name="connsiteY5" fmla="*/ 0 h 999399"/>
              <a:gd name="connsiteX6" fmla="*/ 1542081 w 1542081"/>
              <a:gd name="connsiteY6" fmla="*/ 146914 h 999399"/>
              <a:gd name="connsiteX7" fmla="*/ 1542081 w 1542081"/>
              <a:gd name="connsiteY7" fmla="*/ 514189 h 999399"/>
              <a:gd name="connsiteX8" fmla="*/ 1542081 w 1542081"/>
              <a:gd name="connsiteY8" fmla="*/ 514189 h 999399"/>
              <a:gd name="connsiteX9" fmla="*/ 1542081 w 1542081"/>
              <a:gd name="connsiteY9" fmla="*/ 734556 h 999399"/>
              <a:gd name="connsiteX10" fmla="*/ 1542081 w 1542081"/>
              <a:gd name="connsiteY10" fmla="*/ 734553 h 999399"/>
              <a:gd name="connsiteX11" fmla="*/ 1395167 w 1542081"/>
              <a:gd name="connsiteY11" fmla="*/ 881467 h 999399"/>
              <a:gd name="connsiteX12" fmla="*/ 1262466 w 1542081"/>
              <a:gd name="connsiteY12" fmla="*/ 920213 h 999399"/>
              <a:gd name="connsiteX13" fmla="*/ 1038714 w 1542081"/>
              <a:gd name="connsiteY13" fmla="*/ 999399 h 999399"/>
              <a:gd name="connsiteX14" fmla="*/ 822702 w 1542081"/>
              <a:gd name="connsiteY14" fmla="*/ 881467 h 999399"/>
              <a:gd name="connsiteX15" fmla="*/ 146914 w 1542081"/>
              <a:gd name="connsiteY15" fmla="*/ 881467 h 999399"/>
              <a:gd name="connsiteX16" fmla="*/ 0 w 1542081"/>
              <a:gd name="connsiteY16" fmla="*/ 734553 h 999399"/>
              <a:gd name="connsiteX17" fmla="*/ 0 w 1542081"/>
              <a:gd name="connsiteY17" fmla="*/ 734556 h 999399"/>
              <a:gd name="connsiteX18" fmla="*/ 0 w 1542081"/>
              <a:gd name="connsiteY18" fmla="*/ 514189 h 999399"/>
              <a:gd name="connsiteX19" fmla="*/ 0 w 1542081"/>
              <a:gd name="connsiteY19" fmla="*/ 514189 h 999399"/>
              <a:gd name="connsiteX20" fmla="*/ 0 w 1542081"/>
              <a:gd name="connsiteY20" fmla="*/ 146914 h 999399"/>
              <a:gd name="connsiteX0" fmla="*/ 0 w 1542081"/>
              <a:gd name="connsiteY0" fmla="*/ 146914 h 999399"/>
              <a:gd name="connsiteX1" fmla="*/ 146914 w 1542081"/>
              <a:gd name="connsiteY1" fmla="*/ 0 h 999399"/>
              <a:gd name="connsiteX2" fmla="*/ 257014 w 1542081"/>
              <a:gd name="connsiteY2" fmla="*/ 0 h 999399"/>
              <a:gd name="connsiteX3" fmla="*/ 257014 w 1542081"/>
              <a:gd name="connsiteY3" fmla="*/ 0 h 999399"/>
              <a:gd name="connsiteX4" fmla="*/ 642534 w 1542081"/>
              <a:gd name="connsiteY4" fmla="*/ 0 h 999399"/>
              <a:gd name="connsiteX5" fmla="*/ 1395167 w 1542081"/>
              <a:gd name="connsiteY5" fmla="*/ 0 h 999399"/>
              <a:gd name="connsiteX6" fmla="*/ 1542081 w 1542081"/>
              <a:gd name="connsiteY6" fmla="*/ 146914 h 999399"/>
              <a:gd name="connsiteX7" fmla="*/ 1542081 w 1542081"/>
              <a:gd name="connsiteY7" fmla="*/ 514189 h 999399"/>
              <a:gd name="connsiteX8" fmla="*/ 1542081 w 1542081"/>
              <a:gd name="connsiteY8" fmla="*/ 514189 h 999399"/>
              <a:gd name="connsiteX9" fmla="*/ 1542081 w 1542081"/>
              <a:gd name="connsiteY9" fmla="*/ 734556 h 999399"/>
              <a:gd name="connsiteX10" fmla="*/ 1542081 w 1542081"/>
              <a:gd name="connsiteY10" fmla="*/ 734553 h 999399"/>
              <a:gd name="connsiteX11" fmla="*/ 1395167 w 1542081"/>
              <a:gd name="connsiteY11" fmla="*/ 881467 h 999399"/>
              <a:gd name="connsiteX12" fmla="*/ 1262466 w 1542081"/>
              <a:gd name="connsiteY12" fmla="*/ 920213 h 999399"/>
              <a:gd name="connsiteX13" fmla="*/ 1038714 w 1542081"/>
              <a:gd name="connsiteY13" fmla="*/ 999399 h 999399"/>
              <a:gd name="connsiteX14" fmla="*/ 884695 w 1542081"/>
              <a:gd name="connsiteY14" fmla="*/ 927962 h 999399"/>
              <a:gd name="connsiteX15" fmla="*/ 146914 w 1542081"/>
              <a:gd name="connsiteY15" fmla="*/ 881467 h 999399"/>
              <a:gd name="connsiteX16" fmla="*/ 0 w 1542081"/>
              <a:gd name="connsiteY16" fmla="*/ 734553 h 999399"/>
              <a:gd name="connsiteX17" fmla="*/ 0 w 1542081"/>
              <a:gd name="connsiteY17" fmla="*/ 734556 h 999399"/>
              <a:gd name="connsiteX18" fmla="*/ 0 w 1542081"/>
              <a:gd name="connsiteY18" fmla="*/ 514189 h 999399"/>
              <a:gd name="connsiteX19" fmla="*/ 0 w 1542081"/>
              <a:gd name="connsiteY19" fmla="*/ 514189 h 999399"/>
              <a:gd name="connsiteX20" fmla="*/ 0 w 1542081"/>
              <a:gd name="connsiteY20" fmla="*/ 146914 h 999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42081" h="999399">
                <a:moveTo>
                  <a:pt x="0" y="146914"/>
                </a:moveTo>
                <a:cubicBezTo>
                  <a:pt x="0" y="65776"/>
                  <a:pt x="65776" y="0"/>
                  <a:pt x="146914" y="0"/>
                </a:cubicBezTo>
                <a:lnTo>
                  <a:pt x="257014" y="0"/>
                </a:lnTo>
                <a:lnTo>
                  <a:pt x="257014" y="0"/>
                </a:lnTo>
                <a:lnTo>
                  <a:pt x="642534" y="0"/>
                </a:lnTo>
                <a:lnTo>
                  <a:pt x="1395167" y="0"/>
                </a:lnTo>
                <a:cubicBezTo>
                  <a:pt x="1476305" y="0"/>
                  <a:pt x="1542081" y="65776"/>
                  <a:pt x="1542081" y="146914"/>
                </a:cubicBezTo>
                <a:lnTo>
                  <a:pt x="1542081" y="514189"/>
                </a:lnTo>
                <a:lnTo>
                  <a:pt x="1542081" y="514189"/>
                </a:lnTo>
                <a:lnTo>
                  <a:pt x="1542081" y="734556"/>
                </a:lnTo>
                <a:lnTo>
                  <a:pt x="1542081" y="734553"/>
                </a:lnTo>
                <a:cubicBezTo>
                  <a:pt x="1542081" y="815691"/>
                  <a:pt x="1476305" y="881467"/>
                  <a:pt x="1395167" y="881467"/>
                </a:cubicBezTo>
                <a:lnTo>
                  <a:pt x="1262466" y="920213"/>
                </a:lnTo>
                <a:lnTo>
                  <a:pt x="1038714" y="999399"/>
                </a:lnTo>
                <a:lnTo>
                  <a:pt x="884695" y="927962"/>
                </a:lnTo>
                <a:lnTo>
                  <a:pt x="146914" y="881467"/>
                </a:lnTo>
                <a:cubicBezTo>
                  <a:pt x="65776" y="881467"/>
                  <a:pt x="0" y="815691"/>
                  <a:pt x="0" y="734553"/>
                </a:cubicBezTo>
                <a:lnTo>
                  <a:pt x="0" y="734556"/>
                </a:lnTo>
                <a:lnTo>
                  <a:pt x="0" y="514189"/>
                </a:lnTo>
                <a:lnTo>
                  <a:pt x="0" y="514189"/>
                </a:lnTo>
                <a:lnTo>
                  <a:pt x="0" y="146914"/>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bg2"/>
                </a:solidFill>
              </a:rPr>
              <a:t>Hãy</a:t>
            </a:r>
            <a:r>
              <a:rPr lang="en-US" b="1" dirty="0">
                <a:solidFill>
                  <a:schemeClr val="bg2"/>
                </a:solidFill>
              </a:rPr>
              <a:t> </a:t>
            </a:r>
            <a:r>
              <a:rPr lang="en-US" b="1" dirty="0" err="1">
                <a:solidFill>
                  <a:schemeClr val="bg2"/>
                </a:solidFill>
              </a:rPr>
              <a:t>thối</a:t>
            </a:r>
            <a:r>
              <a:rPr lang="en-US" b="1" dirty="0">
                <a:solidFill>
                  <a:schemeClr val="bg2"/>
                </a:solidFill>
              </a:rPr>
              <a:t> </a:t>
            </a:r>
            <a:r>
              <a:rPr lang="en-US" b="1" dirty="0" err="1">
                <a:solidFill>
                  <a:schemeClr val="bg2"/>
                </a:solidFill>
              </a:rPr>
              <a:t>lại</a:t>
            </a:r>
            <a:r>
              <a:rPr lang="en-US" b="1" dirty="0">
                <a:solidFill>
                  <a:schemeClr val="bg2"/>
                </a:solidFill>
              </a:rPr>
              <a:t> </a:t>
            </a:r>
            <a:r>
              <a:rPr lang="en-US" b="1" dirty="0" err="1">
                <a:solidFill>
                  <a:schemeClr val="bg2"/>
                </a:solidFill>
              </a:rPr>
              <a:t>tôi</a:t>
            </a:r>
            <a:r>
              <a:rPr lang="en-US" b="1" dirty="0">
                <a:solidFill>
                  <a:schemeClr val="bg2"/>
                </a:solidFill>
              </a:rPr>
              <a:t> </a:t>
            </a:r>
            <a:r>
              <a:rPr lang="en-US" b="1" dirty="0" err="1">
                <a:solidFill>
                  <a:schemeClr val="bg2"/>
                </a:solidFill>
              </a:rPr>
              <a:t>ít</a:t>
            </a:r>
            <a:r>
              <a:rPr lang="en-US" b="1" dirty="0">
                <a:solidFill>
                  <a:schemeClr val="bg2"/>
                </a:solidFill>
              </a:rPr>
              <a:t> </a:t>
            </a:r>
            <a:r>
              <a:rPr lang="en-US" b="1" dirty="0" err="1">
                <a:solidFill>
                  <a:schemeClr val="bg2"/>
                </a:solidFill>
              </a:rPr>
              <a:t>tờ</a:t>
            </a:r>
            <a:r>
              <a:rPr lang="en-US" b="1" dirty="0">
                <a:solidFill>
                  <a:schemeClr val="bg2"/>
                </a:solidFill>
              </a:rPr>
              <a:t> </a:t>
            </a:r>
            <a:r>
              <a:rPr lang="en-US" b="1" dirty="0" err="1">
                <a:solidFill>
                  <a:schemeClr val="bg2"/>
                </a:solidFill>
              </a:rPr>
              <a:t>tiền</a:t>
            </a:r>
            <a:r>
              <a:rPr lang="en-US" b="1" dirty="0">
                <a:solidFill>
                  <a:schemeClr val="bg2"/>
                </a:solidFill>
              </a:rPr>
              <a:t> </a:t>
            </a:r>
            <a:r>
              <a:rPr lang="en-US" b="1" dirty="0" err="1">
                <a:solidFill>
                  <a:schemeClr val="bg2"/>
                </a:solidFill>
              </a:rPr>
              <a:t>nhất</a:t>
            </a:r>
            <a:r>
              <a:rPr lang="en-US" b="1" dirty="0">
                <a:solidFill>
                  <a:schemeClr val="bg2"/>
                </a:solidFill>
              </a:rPr>
              <a:t> </a:t>
            </a:r>
            <a:r>
              <a:rPr lang="en-US" b="1" dirty="0" err="1">
                <a:solidFill>
                  <a:schemeClr val="bg2"/>
                </a:solidFill>
              </a:rPr>
              <a:t>có</a:t>
            </a:r>
            <a:r>
              <a:rPr lang="en-US" b="1" dirty="0">
                <a:solidFill>
                  <a:schemeClr val="bg2"/>
                </a:solidFill>
              </a:rPr>
              <a:t> </a:t>
            </a:r>
            <a:r>
              <a:rPr lang="en-US" b="1" dirty="0" err="1">
                <a:solidFill>
                  <a:schemeClr val="bg2"/>
                </a:solidFill>
              </a:rPr>
              <a:t>thể</a:t>
            </a:r>
            <a:r>
              <a:rPr lang="en-US" b="1" dirty="0">
                <a:solidFill>
                  <a:schemeClr val="bg2"/>
                </a:solidFill>
              </a:rPr>
              <a:t>. </a:t>
            </a:r>
          </a:p>
        </p:txBody>
      </p:sp>
      <p:sp>
        <p:nvSpPr>
          <p:cNvPr id="2" name="TextBox 1">
            <a:extLst>
              <a:ext uri="{FF2B5EF4-FFF2-40B4-BE49-F238E27FC236}">
                <a16:creationId xmlns:a16="http://schemas.microsoft.com/office/drawing/2014/main" id="{724BA017-4E8C-D430-519F-09990BEA4741}"/>
              </a:ext>
            </a:extLst>
          </p:cNvPr>
          <p:cNvSpPr txBox="1"/>
          <p:nvPr/>
        </p:nvSpPr>
        <p:spPr>
          <a:xfrm>
            <a:off x="6720343" y="2163268"/>
            <a:ext cx="1348181" cy="738664"/>
          </a:xfrm>
          <a:prstGeom prst="rect">
            <a:avLst/>
          </a:prstGeom>
          <a:noFill/>
        </p:spPr>
        <p:txBody>
          <a:bodyPr wrap="square" rtlCol="0">
            <a:spAutoFit/>
          </a:bodyPr>
          <a:lstStyle/>
          <a:p>
            <a:r>
              <a:rPr lang="en-US" b="1" dirty="0" err="1"/>
              <a:t>Chỉ</a:t>
            </a:r>
            <a:r>
              <a:rPr lang="en-US" b="1" dirty="0"/>
              <a:t> </a:t>
            </a:r>
            <a:r>
              <a:rPr lang="en-US" b="1" dirty="0" err="1"/>
              <a:t>có</a:t>
            </a:r>
            <a:r>
              <a:rPr lang="en-US" b="1" dirty="0"/>
              <a:t> </a:t>
            </a:r>
            <a:r>
              <a:rPr lang="en-US" b="1" dirty="0" err="1"/>
              <a:t>những</a:t>
            </a:r>
            <a:r>
              <a:rPr lang="en-US" b="1" dirty="0"/>
              <a:t> </a:t>
            </a:r>
            <a:r>
              <a:rPr lang="en-US" b="1" dirty="0" err="1"/>
              <a:t>tờ</a:t>
            </a:r>
            <a:r>
              <a:rPr lang="en-US" b="1" dirty="0"/>
              <a:t> </a:t>
            </a:r>
            <a:r>
              <a:rPr lang="en-US" b="1" dirty="0" err="1"/>
              <a:t>tiền</a:t>
            </a:r>
            <a:r>
              <a:rPr lang="en-US" b="1"/>
              <a:t> </a:t>
            </a:r>
            <a:r>
              <a:rPr lang="en-US" b="1" dirty="0" err="1"/>
              <a:t>mệnh</a:t>
            </a:r>
            <a:r>
              <a:rPr lang="en-US" b="1" dirty="0"/>
              <a:t> </a:t>
            </a:r>
            <a:r>
              <a:rPr lang="en-US" b="1" dirty="0" err="1"/>
              <a:t>giá</a:t>
            </a:r>
            <a:r>
              <a:rPr lang="en-US" b="1" dirty="0"/>
              <a:t> </a:t>
            </a:r>
            <a:r>
              <a:rPr lang="en-US" b="1" dirty="0" err="1"/>
              <a:t>sau</a:t>
            </a:r>
            <a:r>
              <a:rPr lang="en-US" b="1" dirty="0"/>
              <a:t>:</a:t>
            </a:r>
          </a:p>
        </p:txBody>
      </p:sp>
    </p:spTree>
    <p:extLst>
      <p:ext uri="{BB962C8B-B14F-4D97-AF65-F5344CB8AC3E}">
        <p14:creationId xmlns:p14="http://schemas.microsoft.com/office/powerpoint/2010/main" val="1773776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75"/>
        <p:cNvGrpSpPr/>
        <p:nvPr/>
      </p:nvGrpSpPr>
      <p:grpSpPr>
        <a:xfrm>
          <a:off x="0" y="0"/>
          <a:ext cx="0" cy="0"/>
          <a:chOff x="0" y="0"/>
          <a:chExt cx="0" cy="0"/>
        </a:xfrm>
      </p:grpSpPr>
      <p:sp>
        <p:nvSpPr>
          <p:cNvPr id="1476" name="Google Shape;1476;p55"/>
          <p:cNvSpPr/>
          <p:nvPr/>
        </p:nvSpPr>
        <p:spPr>
          <a:xfrm>
            <a:off x="4132367" y="2083154"/>
            <a:ext cx="819300" cy="819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7" name="Google Shape;1477;p55"/>
          <p:cNvSpPr/>
          <p:nvPr/>
        </p:nvSpPr>
        <p:spPr>
          <a:xfrm>
            <a:off x="1490975" y="2074213"/>
            <a:ext cx="819300" cy="819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8" name="Google Shape;1478;p55"/>
          <p:cNvSpPr/>
          <p:nvPr/>
        </p:nvSpPr>
        <p:spPr>
          <a:xfrm>
            <a:off x="6773755" y="2074213"/>
            <a:ext cx="819300" cy="819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9" name="Google Shape;1479;p55"/>
          <p:cNvSpPr/>
          <p:nvPr/>
        </p:nvSpPr>
        <p:spPr>
          <a:xfrm>
            <a:off x="714799" y="47483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5"/>
          <p:cNvSpPr txBox="1">
            <a:spLocks noGrp="1"/>
          </p:cNvSpPr>
          <p:nvPr>
            <p:ph type="title"/>
          </p:nvPr>
        </p:nvSpPr>
        <p:spPr>
          <a:xfrm>
            <a:off x="720000" y="446798"/>
            <a:ext cx="77040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sz="3200" dirty="0"/>
              <a:t>Các bước giải</a:t>
            </a:r>
          </a:p>
        </p:txBody>
      </p:sp>
      <p:sp>
        <p:nvSpPr>
          <p:cNvPr id="1482" name="Google Shape;1482;p55"/>
          <p:cNvSpPr txBox="1">
            <a:spLocks noGrp="1"/>
          </p:cNvSpPr>
          <p:nvPr>
            <p:ph type="subTitle" idx="2"/>
          </p:nvPr>
        </p:nvSpPr>
        <p:spPr>
          <a:xfrm>
            <a:off x="714799" y="3117852"/>
            <a:ext cx="2331000" cy="591300"/>
          </a:xfrm>
          <a:prstGeom prst="rect">
            <a:avLst/>
          </a:prstGeom>
        </p:spPr>
        <p:txBody>
          <a:bodyPr spcFirstLastPara="1" wrap="square" lIns="0" tIns="0" rIns="0" bIns="0" anchor="t" anchorCtr="0">
            <a:noAutofit/>
          </a:bodyPr>
          <a:lstStyle/>
          <a:p>
            <a:pPr marL="0" lvl="0" indent="0"/>
            <a:r>
              <a:rPr lang="vi-VN" dirty="0"/>
              <a:t>Xác định bài toán con cơ bản</a:t>
            </a:r>
            <a:endParaRPr dirty="0"/>
          </a:p>
        </p:txBody>
      </p:sp>
      <p:sp>
        <p:nvSpPr>
          <p:cNvPr id="1483" name="Google Shape;1483;p55"/>
          <p:cNvSpPr txBox="1">
            <a:spLocks noGrp="1"/>
          </p:cNvSpPr>
          <p:nvPr>
            <p:ph type="title" idx="3"/>
          </p:nvPr>
        </p:nvSpPr>
        <p:spPr>
          <a:xfrm>
            <a:off x="1630775" y="2229958"/>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01.</a:t>
            </a:r>
            <a:endParaRPr dirty="0"/>
          </a:p>
        </p:txBody>
      </p:sp>
      <p:sp>
        <p:nvSpPr>
          <p:cNvPr id="1485" name="Google Shape;1485;p55"/>
          <p:cNvSpPr txBox="1">
            <a:spLocks noGrp="1"/>
          </p:cNvSpPr>
          <p:nvPr>
            <p:ph type="subTitle" idx="5"/>
          </p:nvPr>
        </p:nvSpPr>
        <p:spPr>
          <a:xfrm>
            <a:off x="6017905" y="3152723"/>
            <a:ext cx="2331000" cy="591300"/>
          </a:xfrm>
          <a:prstGeom prst="rect">
            <a:avLst/>
          </a:prstGeom>
        </p:spPr>
        <p:txBody>
          <a:bodyPr spcFirstLastPara="1" wrap="square" lIns="0" tIns="0" rIns="0" bIns="0" anchor="t" anchorCtr="0">
            <a:noAutofit/>
          </a:bodyPr>
          <a:lstStyle/>
          <a:p>
            <a:pPr marL="0" lvl="0" indent="0"/>
            <a:r>
              <a:rPr lang="vi-VN" dirty="0"/>
              <a:t>Tạo một bảng để lưu trữ các giá trị đã tính toán. </a:t>
            </a:r>
            <a:endParaRPr dirty="0"/>
          </a:p>
        </p:txBody>
      </p:sp>
      <p:sp>
        <p:nvSpPr>
          <p:cNvPr id="1486" name="Google Shape;1486;p55"/>
          <p:cNvSpPr txBox="1">
            <a:spLocks noGrp="1"/>
          </p:cNvSpPr>
          <p:nvPr>
            <p:ph type="title" idx="6"/>
          </p:nvPr>
        </p:nvSpPr>
        <p:spPr>
          <a:xfrm>
            <a:off x="6913555" y="2229958"/>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03.</a:t>
            </a:r>
            <a:endParaRPr dirty="0"/>
          </a:p>
        </p:txBody>
      </p:sp>
      <p:sp>
        <p:nvSpPr>
          <p:cNvPr id="1488" name="Google Shape;1488;p55"/>
          <p:cNvSpPr txBox="1">
            <a:spLocks noGrp="1"/>
          </p:cNvSpPr>
          <p:nvPr>
            <p:ph type="subTitle" idx="8"/>
          </p:nvPr>
        </p:nvSpPr>
        <p:spPr>
          <a:xfrm>
            <a:off x="3376512" y="3152723"/>
            <a:ext cx="2331000" cy="591300"/>
          </a:xfrm>
          <a:prstGeom prst="rect">
            <a:avLst/>
          </a:prstGeom>
        </p:spPr>
        <p:txBody>
          <a:bodyPr spcFirstLastPara="1" wrap="square" lIns="0" tIns="0" rIns="0" bIns="0" anchor="t" anchorCtr="0">
            <a:noAutofit/>
          </a:bodyPr>
          <a:lstStyle/>
          <a:p>
            <a:pPr marL="0" lvl="0" indent="0"/>
            <a:r>
              <a:rPr lang="vi-VN" dirty="0"/>
              <a:t>Định nghĩa các trường hợp cơ bản có thể giải</a:t>
            </a:r>
            <a:endParaRPr dirty="0"/>
          </a:p>
        </p:txBody>
      </p:sp>
      <p:sp>
        <p:nvSpPr>
          <p:cNvPr id="1489" name="Google Shape;1489;p55"/>
          <p:cNvSpPr txBox="1">
            <a:spLocks noGrp="1"/>
          </p:cNvSpPr>
          <p:nvPr>
            <p:ph type="title" idx="9"/>
          </p:nvPr>
        </p:nvSpPr>
        <p:spPr>
          <a:xfrm>
            <a:off x="4272162" y="2229958"/>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02.</a:t>
            </a:r>
            <a:endParaRPr dirty="0"/>
          </a:p>
        </p:txBody>
      </p:sp>
      <p:grpSp>
        <p:nvGrpSpPr>
          <p:cNvPr id="1490" name="Google Shape;1490;p55"/>
          <p:cNvGrpSpPr/>
          <p:nvPr/>
        </p:nvGrpSpPr>
        <p:grpSpPr>
          <a:xfrm>
            <a:off x="7631947" y="649694"/>
            <a:ext cx="636814" cy="120078"/>
            <a:chOff x="8209059" y="198000"/>
            <a:chExt cx="636814" cy="120078"/>
          </a:xfrm>
        </p:grpSpPr>
        <p:sp>
          <p:nvSpPr>
            <p:cNvPr id="1491" name="Google Shape;1491;p5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14" name="Google Shape;1477;p55">
                <a:extLst>
                  <a:ext uri="{FF2B5EF4-FFF2-40B4-BE49-F238E27FC236}">
                    <a16:creationId xmlns:a16="http://schemas.microsoft.com/office/drawing/2014/main" id="{C47A34D9-F124-115E-BDE7-37600EAA86BE}"/>
                  </a:ext>
                </a:extLst>
              </p:cNvPr>
              <p:cNvSpPr>
                <a:spLocks noGrp="1" noRot="1" noMove="1" noResize="1" noEditPoints="1" noAdjustHandles="1" noChangeArrowheads="1" noChangeShapeType="1"/>
              </p:cNvSpPr>
              <p:nvPr/>
            </p:nvSpPr>
            <p:spPr>
              <a:xfrm>
                <a:off x="3376512" y="2025264"/>
                <a:ext cx="5022072" cy="168921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285750" lvl="0" indent="-285750">
                  <a:buFont typeface="Arial" panose="020B0604020202020204" pitchFamily="34" charset="0"/>
                  <a:buChar char="•"/>
                </a:pPr>
                <a:r>
                  <a:rPr lang="en-US" dirty="0"/>
                  <a:t>Giả </a:t>
                </a:r>
                <a:r>
                  <a:rPr lang="en-US" dirty="0" err="1"/>
                  <a:t>sử</a:t>
                </a:r>
                <a:r>
                  <a:rPr lang="en-US" dirty="0"/>
                  <a:t> ta </a:t>
                </a:r>
                <a:r>
                  <a:rPr lang="en-US" dirty="0" err="1"/>
                  <a:t>chỉ</a:t>
                </a:r>
                <a:r>
                  <a:rPr lang="en-US" dirty="0"/>
                  <a:t> </a:t>
                </a:r>
                <a:r>
                  <a:rPr lang="en-US" dirty="0" err="1"/>
                  <a:t>phải</a:t>
                </a:r>
                <a:r>
                  <a:rPr lang="en-US" dirty="0"/>
                  <a:t> </a:t>
                </a:r>
                <a:r>
                  <a:rPr lang="en-US" dirty="0" err="1"/>
                  <a:t>thối</a:t>
                </a:r>
                <a:r>
                  <a:rPr lang="en-US" dirty="0"/>
                  <a:t> </a:t>
                </a:r>
                <a:r>
                  <a:rPr lang="en-US" dirty="0" err="1"/>
                  <a:t>lại</a:t>
                </a:r>
                <a:r>
                  <a:rPr lang="en-US" dirty="0"/>
                  <a:t> </a:t>
                </a:r>
                <a14:m>
                  <m:oMath xmlns:m="http://schemas.openxmlformats.org/officeDocument/2006/math">
                    <m:r>
                      <a:rPr lang="en-US" i="1" dirty="0" smtClean="0">
                        <a:latin typeface="Cambria Math" panose="02040503050406030204" pitchFamily="18" charset="0"/>
                      </a:rPr>
                      <m:t>𝑖</m:t>
                    </m:r>
                  </m:oMath>
                </a14:m>
                <a:r>
                  <a:rPr lang="en-US" dirty="0"/>
                  <a:t> $ </a:t>
                </a:r>
                <a:r>
                  <a:rPr lang="en-US" dirty="0" err="1"/>
                  <a:t>với</a:t>
                </a:r>
                <a:r>
                  <a:rPr lang="en-US" dirty="0"/>
                  <a:t>  </a:t>
                </a:r>
                <a14:m>
                  <m:oMath xmlns:m="http://schemas.openxmlformats.org/officeDocument/2006/math">
                    <m:r>
                      <a:rPr lang="en-US" b="0" i="0"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oMath>
                </a14:m>
                <a:r>
                  <a:rPr lang="en-US" dirty="0"/>
                  <a:t>.</a:t>
                </a:r>
              </a:p>
              <a:p>
                <a:pPr marL="285750" lvl="0" indent="-285750">
                  <a:buFont typeface="Arial" panose="020B0604020202020204" pitchFamily="34" charset="0"/>
                  <a:buChar char="•"/>
                </a:pPr>
                <a:r>
                  <a:rPr lang="en-US" dirty="0"/>
                  <a:t>Với </a:t>
                </a:r>
                <a:r>
                  <a:rPr lang="en-US" dirty="0" err="1"/>
                  <a:t>mỗi</a:t>
                </a:r>
                <a:r>
                  <a:rPr lang="en-US" dirty="0"/>
                  <a:t> </a:t>
                </a:r>
                <a14:m>
                  <m:oMath xmlns:m="http://schemas.openxmlformats.org/officeDocument/2006/math">
                    <m:r>
                      <a:rPr lang="en-US" i="1" dirty="0">
                        <a:latin typeface="Cambria Math" panose="02040503050406030204" pitchFamily="18" charset="0"/>
                      </a:rPr>
                      <m:t>𝑖</m:t>
                    </m:r>
                  </m:oMath>
                </a14:m>
                <a:r>
                  <a:rPr lang="en-US" dirty="0"/>
                  <a:t> $  </a:t>
                </a:r>
                <a:r>
                  <a:rPr lang="en-US" dirty="0" err="1"/>
                  <a:t>phải</a:t>
                </a:r>
                <a:r>
                  <a:rPr lang="en-US" dirty="0"/>
                  <a:t> </a:t>
                </a:r>
                <a:r>
                  <a:rPr lang="en-US" dirty="0" err="1"/>
                  <a:t>thối</a:t>
                </a:r>
                <a:r>
                  <a:rPr lang="en-US" dirty="0"/>
                  <a:t> </a:t>
                </a:r>
                <a:r>
                  <a:rPr lang="en-US" dirty="0" err="1"/>
                  <a:t>lại</a:t>
                </a:r>
                <a:r>
                  <a:rPr lang="en-US" dirty="0"/>
                  <a:t> </a:t>
                </a:r>
                <a:r>
                  <a:rPr lang="en-US" dirty="0" err="1"/>
                  <a:t>số</a:t>
                </a:r>
                <a:r>
                  <a:rPr lang="en-US" dirty="0"/>
                  <a:t> </a:t>
                </a:r>
                <a:r>
                  <a:rPr lang="en-US" dirty="0" err="1"/>
                  <a:t>lượng</a:t>
                </a:r>
                <a:r>
                  <a:rPr lang="en-US" dirty="0"/>
                  <a:t> </a:t>
                </a:r>
                <a:r>
                  <a:rPr lang="en-US" dirty="0" err="1"/>
                  <a:t>tờ</a:t>
                </a:r>
                <a:r>
                  <a:rPr lang="en-US" dirty="0"/>
                  <a:t> </a:t>
                </a:r>
                <a:r>
                  <a:rPr lang="en-US" dirty="0" err="1"/>
                  <a:t>tiền</a:t>
                </a:r>
                <a:r>
                  <a:rPr lang="en-US" dirty="0"/>
                  <a:t> </a:t>
                </a:r>
                <a:r>
                  <a:rPr lang="en-US" dirty="0" err="1"/>
                  <a:t>nhỏ</a:t>
                </a:r>
                <a:r>
                  <a:rPr lang="en-US" dirty="0"/>
                  <a:t> </a:t>
                </a:r>
                <a:r>
                  <a:rPr lang="en-US" dirty="0" err="1"/>
                  <a:t>nhất</a:t>
                </a:r>
                <a:r>
                  <a:rPr lang="en-US" dirty="0"/>
                  <a:t>.</a:t>
                </a:r>
                <a:endParaRPr dirty="0"/>
              </a:p>
            </p:txBody>
          </p:sp>
        </mc:Choice>
        <mc:Fallback xmlns="">
          <p:sp>
            <p:nvSpPr>
              <p:cNvPr id="14" name="Google Shape;1477;p55">
                <a:extLst>
                  <a:ext uri="{FF2B5EF4-FFF2-40B4-BE49-F238E27FC236}">
                    <a16:creationId xmlns:a16="http://schemas.microsoft.com/office/drawing/2014/main" id="{C47A34D9-F124-115E-BDE7-37600EAA86BE}"/>
                  </a:ext>
                </a:extLst>
              </p:cNvPr>
              <p:cNvSpPr>
                <a:spLocks noGrp="1" noRot="1" noChangeAspect="1" noMove="1" noResize="1" noEditPoints="1" noAdjustHandles="1" noChangeArrowheads="1" noChangeShapeType="1" noTextEdit="1"/>
              </p:cNvSpPr>
              <p:nvPr/>
            </p:nvSpPr>
            <p:spPr>
              <a:xfrm>
                <a:off x="3376512" y="2025264"/>
                <a:ext cx="5022072" cy="1689210"/>
              </a:xfrm>
              <a:prstGeom prst="roundRect">
                <a:avLst>
                  <a:gd name="adj" fmla="val 16667"/>
                </a:avLst>
              </a:prstGeom>
              <a:blipFill>
                <a:blip r:embed="rId3"/>
                <a:stretch>
                  <a:fillRect/>
                </a:stretch>
              </a:blipFill>
              <a:ln w="9525" cap="flat" cmpd="sng">
                <a:solidFill>
                  <a:schemeClr val="dk2"/>
                </a:solidFill>
                <a:prstDash val="solid"/>
                <a:round/>
                <a:headEnd type="none" w="sm" len="sm"/>
                <a:tailEnd type="none" w="sm" len="sm"/>
              </a:ln>
            </p:spPr>
            <p:txBody>
              <a:bodyPr/>
              <a:lstStyle/>
              <a:p>
                <a:r>
                  <a:rPr lang="en-US">
                    <a:noFill/>
                  </a:rPr>
                  <a:t> </a:t>
                </a:r>
              </a:p>
            </p:txBody>
          </p:sp>
        </mc:Fallback>
      </mc:AlternateContent>
      <p:grpSp>
        <p:nvGrpSpPr>
          <p:cNvPr id="15" name="Google Shape;1490;p55">
            <a:extLst>
              <a:ext uri="{FF2B5EF4-FFF2-40B4-BE49-F238E27FC236}">
                <a16:creationId xmlns:a16="http://schemas.microsoft.com/office/drawing/2014/main" id="{8127AD06-74C4-FF67-202A-29ED305C982F}"/>
              </a:ext>
            </a:extLst>
          </p:cNvPr>
          <p:cNvGrpSpPr/>
          <p:nvPr/>
        </p:nvGrpSpPr>
        <p:grpSpPr>
          <a:xfrm>
            <a:off x="7513225" y="2146957"/>
            <a:ext cx="636814" cy="120078"/>
            <a:chOff x="8209059" y="198000"/>
            <a:chExt cx="636814" cy="120078"/>
          </a:xfrm>
        </p:grpSpPr>
        <p:sp>
          <p:nvSpPr>
            <p:cNvPr id="16" name="Google Shape;1491;p55">
              <a:extLst>
                <a:ext uri="{FF2B5EF4-FFF2-40B4-BE49-F238E27FC236}">
                  <a16:creationId xmlns:a16="http://schemas.microsoft.com/office/drawing/2014/main" id="{E9D222BF-7103-BD3C-4744-98654AF7AA34}"/>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92;p55">
              <a:extLst>
                <a:ext uri="{FF2B5EF4-FFF2-40B4-BE49-F238E27FC236}">
                  <a16:creationId xmlns:a16="http://schemas.microsoft.com/office/drawing/2014/main" id="{1F11643E-3985-E406-884D-84358C796011}"/>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93;p55">
              <a:extLst>
                <a:ext uri="{FF2B5EF4-FFF2-40B4-BE49-F238E27FC236}">
                  <a16:creationId xmlns:a16="http://schemas.microsoft.com/office/drawing/2014/main" id="{A8902E5C-E014-C2FE-82BE-21B2FB82DE09}"/>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mc:AlternateContent xmlns:mc="http://schemas.openxmlformats.org/markup-compatibility/2006" xmlns:a14="http://schemas.microsoft.com/office/drawing/2010/main">
        <mc:Choice Requires="a14">
          <p:sp>
            <p:nvSpPr>
              <p:cNvPr id="19" name="Google Shape;1477;p55">
                <a:extLst>
                  <a:ext uri="{FF2B5EF4-FFF2-40B4-BE49-F238E27FC236}">
                    <a16:creationId xmlns:a16="http://schemas.microsoft.com/office/drawing/2014/main" id="{7BEBD705-F3B9-B94B-C294-38FE21D4688F}"/>
                  </a:ext>
                </a:extLst>
              </p:cNvPr>
              <p:cNvSpPr/>
              <p:nvPr/>
            </p:nvSpPr>
            <p:spPr>
              <a:xfrm>
                <a:off x="2310275" y="3873349"/>
                <a:ext cx="4740819" cy="1127459"/>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285750" lvl="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r>
                          <a:rPr lang="en-US" b="0" i="1" smtClean="0">
                            <a:latin typeface="Cambria Math" panose="02040503050406030204" pitchFamily="18" charset="0"/>
                          </a:rPr>
                          <m:t>{ </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𝑗</m:t>
                            </m:r>
                          </m:sub>
                        </m:sSub>
                      </m:e>
                    </m:func>
                    <m:r>
                      <a:rPr lang="en-US" b="0" i="1" smtClean="0">
                        <a:latin typeface="Cambria Math" panose="02040503050406030204" pitchFamily="18" charset="0"/>
                      </a:rPr>
                      <m:t>]}+1 </m:t>
                    </m:r>
                    <m:r>
                      <a:rPr lang="en-US" b="0" i="1" smtClean="0">
                        <a:latin typeface="Cambria Math" panose="02040503050406030204" pitchFamily="18" charset="0"/>
                      </a:rPr>
                      <m:t>𝑣</m:t>
                    </m:r>
                    <m:r>
                      <a:rPr lang="en-US" b="0" i="1" smtClean="0">
                        <a:latin typeface="Cambria Math" panose="02040503050406030204" pitchFamily="18" charset="0"/>
                      </a:rPr>
                      <m:t>ớ</m:t>
                    </m:r>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&gt;0 </m:t>
                    </m:r>
                    <m:r>
                      <a:rPr lang="en-US" b="0" i="1" smtClean="0">
                        <a:latin typeface="Cambria Math" panose="02040503050406030204" pitchFamily="18" charset="0"/>
                      </a:rPr>
                      <m:t>𝑣</m:t>
                    </m:r>
                    <m:r>
                      <a:rPr lang="en-US" b="0" i="1" smtClean="0">
                        <a:latin typeface="Cambria Math" panose="02040503050406030204" pitchFamily="18" charset="0"/>
                      </a:rPr>
                      <m:t>à </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𝑗</m:t>
                        </m:r>
                      </m:sub>
                    </m:sSub>
                  </m:oMath>
                </a14:m>
                <a:r>
                  <a:rPr lang="en-US" dirty="0"/>
                  <a:t>.</a:t>
                </a:r>
              </a:p>
              <a:p>
                <a:pPr marL="285750" lvl="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=0</m:t>
                    </m:r>
                  </m:oMath>
                </a14:m>
                <a:endParaRPr lang="en-US" b="0" dirty="0"/>
              </a:p>
              <a:p>
                <a:pPr marL="285750" lvl="0" indent="-285750">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𝑉</m:t>
                        </m:r>
                        <m:r>
                          <a:rPr lang="en-US" b="0" i="1" smtClean="0">
                            <a:latin typeface="Cambria Math" panose="02040503050406030204" pitchFamily="18" charset="0"/>
                          </a:rPr>
                          <m:t>ớ</m:t>
                        </m:r>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𝑑</m:t>
                        </m:r>
                      </m:e>
                      <m:sub>
                        <m:r>
                          <a:rPr lang="en-US" b="0" i="1" smtClean="0">
                            <a:latin typeface="Cambria Math" panose="02040503050406030204" pitchFamily="18" charset="0"/>
                          </a:rPr>
                          <m:t>𝑗</m:t>
                        </m:r>
                      </m:sub>
                    </m:sSub>
                    <m:r>
                      <a:rPr lang="en-US" b="0" i="1" smtClean="0">
                        <a:latin typeface="Cambria Math" panose="02040503050406030204" pitchFamily="18" charset="0"/>
                      </a:rPr>
                      <m:t> </m:t>
                    </m:r>
                    <m:r>
                      <a:rPr lang="en-US" b="0" i="1" smtClean="0">
                        <a:latin typeface="Cambria Math" panose="02040503050406030204" pitchFamily="18" charset="0"/>
                      </a:rPr>
                      <m:t>𝑙</m:t>
                    </m:r>
                    <m:r>
                      <a:rPr lang="en-US" b="0" i="1" smtClean="0">
                        <a:latin typeface="Cambria Math" panose="02040503050406030204" pitchFamily="18" charset="0"/>
                      </a:rPr>
                      <m:t>à </m:t>
                    </m:r>
                    <m:r>
                      <a:rPr lang="en-US" b="0" i="1" smtClean="0">
                        <a:latin typeface="Cambria Math" panose="02040503050406030204" pitchFamily="18" charset="0"/>
                      </a:rPr>
                      <m:t>𝑚</m:t>
                    </m:r>
                    <m:r>
                      <a:rPr lang="en-US" b="0" i="1" smtClean="0">
                        <a:latin typeface="Cambria Math" panose="02040503050406030204" pitchFamily="18" charset="0"/>
                      </a:rPr>
                      <m:t>ệ</m:t>
                    </m:r>
                    <m:r>
                      <a:rPr lang="en-US" b="0" i="1" smtClean="0">
                        <a:latin typeface="Cambria Math" panose="02040503050406030204" pitchFamily="18" charset="0"/>
                      </a:rPr>
                      <m:t>𝑛h</m:t>
                    </m:r>
                    <m:r>
                      <a:rPr lang="en-US" b="0" i="1" smtClean="0">
                        <a:latin typeface="Cambria Math" panose="02040503050406030204" pitchFamily="18" charset="0"/>
                      </a:rPr>
                      <m:t> </m:t>
                    </m:r>
                    <m:r>
                      <a:rPr lang="en-US" b="0" i="1" smtClean="0">
                        <a:latin typeface="Cambria Math" panose="02040503050406030204" pitchFamily="18" charset="0"/>
                      </a:rPr>
                      <m:t>𝑔𝑖</m:t>
                    </m:r>
                    <m:r>
                      <a:rPr lang="en-US" b="0" i="1" smtClean="0">
                        <a:latin typeface="Cambria Math" panose="02040503050406030204" pitchFamily="18" charset="0"/>
                      </a:rPr>
                      <m:t>á </m:t>
                    </m:r>
                    <m:r>
                      <a:rPr lang="en-US" b="0" i="1" smtClean="0">
                        <a:latin typeface="Cambria Math" panose="02040503050406030204" pitchFamily="18" charset="0"/>
                      </a:rPr>
                      <m:t>𝑐</m:t>
                    </m:r>
                    <m:r>
                      <a:rPr lang="en-US" b="0" i="1" smtClean="0">
                        <a:latin typeface="Cambria Math" panose="02040503050406030204" pitchFamily="18" charset="0"/>
                      </a:rPr>
                      <m:t>ủ</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á</m:t>
                    </m:r>
                    <m:r>
                      <a:rPr lang="en-US" b="0" i="1" smtClean="0">
                        <a:latin typeface="Cambria Math" panose="02040503050406030204" pitchFamily="18" charset="0"/>
                      </a:rPr>
                      <m:t>𝑐</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ờ </m:t>
                    </m:r>
                    <m:r>
                      <a:rPr lang="en-US" b="0" i="1" smtClean="0">
                        <a:latin typeface="Cambria Math" panose="02040503050406030204" pitchFamily="18" charset="0"/>
                      </a:rPr>
                      <m:t>𝑡𝑖</m:t>
                    </m:r>
                    <m:r>
                      <a:rPr lang="en-US" b="0" i="1" smtClean="0">
                        <a:latin typeface="Cambria Math" panose="02040503050406030204" pitchFamily="18" charset="0"/>
                      </a:rPr>
                      <m:t>ề</m:t>
                    </m:r>
                    <m:r>
                      <a:rPr lang="en-US" b="0" i="1" smtClean="0">
                        <a:latin typeface="Cambria Math" panose="02040503050406030204" pitchFamily="18" charset="0"/>
                      </a:rPr>
                      <m:t>𝑛</m:t>
                    </m:r>
                    <m:r>
                      <a:rPr lang="en-US" b="0" i="1" smtClean="0">
                        <a:latin typeface="Cambria Math" panose="02040503050406030204" pitchFamily="18" charset="0"/>
                      </a:rPr>
                      <m:t> đã </m:t>
                    </m:r>
                    <m:r>
                      <a:rPr lang="en-US" b="0" i="1" smtClean="0">
                        <a:latin typeface="Cambria Math" panose="02040503050406030204" pitchFamily="18" charset="0"/>
                      </a:rPr>
                      <m:t>𝑐h𝑜</m:t>
                    </m:r>
                  </m:oMath>
                </a14:m>
                <a:endParaRPr dirty="0"/>
              </a:p>
            </p:txBody>
          </p:sp>
        </mc:Choice>
        <mc:Fallback xmlns="">
          <p:sp>
            <p:nvSpPr>
              <p:cNvPr id="19" name="Google Shape;1477;p55">
                <a:extLst>
                  <a:ext uri="{FF2B5EF4-FFF2-40B4-BE49-F238E27FC236}">
                    <a16:creationId xmlns:a16="http://schemas.microsoft.com/office/drawing/2014/main" id="{7BEBD705-F3B9-B94B-C294-38FE21D4688F}"/>
                  </a:ext>
                </a:extLst>
              </p:cNvPr>
              <p:cNvSpPr>
                <a:spLocks noRot="1" noChangeAspect="1" noMove="1" noResize="1" noEditPoints="1" noAdjustHandles="1" noChangeArrowheads="1" noChangeShapeType="1" noTextEdit="1"/>
              </p:cNvSpPr>
              <p:nvPr/>
            </p:nvSpPr>
            <p:spPr>
              <a:xfrm>
                <a:off x="2310275" y="3873349"/>
                <a:ext cx="4740819" cy="1127459"/>
              </a:xfrm>
              <a:prstGeom prst="roundRect">
                <a:avLst>
                  <a:gd name="adj" fmla="val 16667"/>
                </a:avLst>
              </a:prstGeom>
              <a:blipFill>
                <a:blip r:embed="rId4"/>
                <a:stretch>
                  <a:fillRect/>
                </a:stretch>
              </a:blipFill>
              <a:ln w="9525" cap="flat" cmpd="sng">
                <a:solidFill>
                  <a:schemeClr val="dk2"/>
                </a:solidFill>
                <a:prstDash val="solid"/>
                <a:round/>
                <a:headEnd type="none" w="sm" len="sm"/>
                <a:tailEnd type="none" w="sm" len="sm"/>
              </a:ln>
            </p:spPr>
            <p:txBody>
              <a:bodyPr/>
              <a:lstStyle/>
              <a:p>
                <a:r>
                  <a:rPr lang="en-US">
                    <a:noFill/>
                  </a:rPr>
                  <a:t> </a:t>
                </a:r>
              </a:p>
            </p:txBody>
          </p:sp>
        </mc:Fallback>
      </mc:AlternateContent>
      <p:sp>
        <p:nvSpPr>
          <p:cNvPr id="24" name="Google Shape;1477;p55">
            <a:extLst>
              <a:ext uri="{FF2B5EF4-FFF2-40B4-BE49-F238E27FC236}">
                <a16:creationId xmlns:a16="http://schemas.microsoft.com/office/drawing/2014/main" id="{0FBF4E64-9A58-A7FF-C5D2-724C45734CA9}"/>
              </a:ext>
            </a:extLst>
          </p:cNvPr>
          <p:cNvSpPr/>
          <p:nvPr/>
        </p:nvSpPr>
        <p:spPr>
          <a:xfrm>
            <a:off x="214878" y="1946790"/>
            <a:ext cx="5741480" cy="2411865"/>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endParaRPr dirty="0"/>
          </a:p>
        </p:txBody>
      </p:sp>
      <mc:AlternateContent xmlns:mc="http://schemas.openxmlformats.org/markup-compatibility/2006" xmlns:a14="http://schemas.microsoft.com/office/drawing/2010/main">
        <mc:Choice Requires="a14">
          <p:graphicFrame>
            <p:nvGraphicFramePr>
              <p:cNvPr id="29" name="Table 29">
                <a:extLst>
                  <a:ext uri="{FF2B5EF4-FFF2-40B4-BE49-F238E27FC236}">
                    <a16:creationId xmlns:a16="http://schemas.microsoft.com/office/drawing/2014/main" id="{88B4ECD2-912D-4F8D-92EC-610615051C6B}"/>
                  </a:ext>
                </a:extLst>
              </p:cNvPr>
              <p:cNvGraphicFramePr>
                <a:graphicFrameLocks noGrp="1"/>
              </p:cNvGraphicFramePr>
              <p:nvPr>
                <p:extLst>
                  <p:ext uri="{D42A27DB-BD31-4B8C-83A1-F6EECF244321}">
                    <p14:modId xmlns:p14="http://schemas.microsoft.com/office/powerpoint/2010/main" val="2063370733"/>
                  </p:ext>
                </p:extLst>
              </p:nvPr>
            </p:nvGraphicFramePr>
            <p:xfrm>
              <a:off x="403260" y="2895591"/>
              <a:ext cx="5484288" cy="872948"/>
            </p:xfrm>
            <a:graphic>
              <a:graphicData uri="http://schemas.openxmlformats.org/drawingml/2006/table">
                <a:tbl>
                  <a:tblPr firstRow="1" bandRow="1">
                    <a:tableStyleId>{B3356E6B-52D6-4A0A-AFC1-D65799314CCF}</a:tableStyleId>
                  </a:tblPr>
                  <a:tblGrid>
                    <a:gridCol w="685536">
                      <a:extLst>
                        <a:ext uri="{9D8B030D-6E8A-4147-A177-3AD203B41FA5}">
                          <a16:colId xmlns:a16="http://schemas.microsoft.com/office/drawing/2014/main" val="1195946002"/>
                        </a:ext>
                      </a:extLst>
                    </a:gridCol>
                    <a:gridCol w="685536">
                      <a:extLst>
                        <a:ext uri="{9D8B030D-6E8A-4147-A177-3AD203B41FA5}">
                          <a16:colId xmlns:a16="http://schemas.microsoft.com/office/drawing/2014/main" val="648077945"/>
                        </a:ext>
                      </a:extLst>
                    </a:gridCol>
                    <a:gridCol w="685536">
                      <a:extLst>
                        <a:ext uri="{9D8B030D-6E8A-4147-A177-3AD203B41FA5}">
                          <a16:colId xmlns:a16="http://schemas.microsoft.com/office/drawing/2014/main" val="813449306"/>
                        </a:ext>
                      </a:extLst>
                    </a:gridCol>
                    <a:gridCol w="685536">
                      <a:extLst>
                        <a:ext uri="{9D8B030D-6E8A-4147-A177-3AD203B41FA5}">
                          <a16:colId xmlns:a16="http://schemas.microsoft.com/office/drawing/2014/main" val="2730688802"/>
                        </a:ext>
                      </a:extLst>
                    </a:gridCol>
                    <a:gridCol w="685536">
                      <a:extLst>
                        <a:ext uri="{9D8B030D-6E8A-4147-A177-3AD203B41FA5}">
                          <a16:colId xmlns:a16="http://schemas.microsoft.com/office/drawing/2014/main" val="554811523"/>
                        </a:ext>
                      </a:extLst>
                    </a:gridCol>
                    <a:gridCol w="685536">
                      <a:extLst>
                        <a:ext uri="{9D8B030D-6E8A-4147-A177-3AD203B41FA5}">
                          <a16:colId xmlns:a16="http://schemas.microsoft.com/office/drawing/2014/main" val="1291460006"/>
                        </a:ext>
                      </a:extLst>
                    </a:gridCol>
                    <a:gridCol w="685536">
                      <a:extLst>
                        <a:ext uri="{9D8B030D-6E8A-4147-A177-3AD203B41FA5}">
                          <a16:colId xmlns:a16="http://schemas.microsoft.com/office/drawing/2014/main" val="929689489"/>
                        </a:ext>
                      </a:extLst>
                    </a:gridCol>
                    <a:gridCol w="685536">
                      <a:extLst>
                        <a:ext uri="{9D8B030D-6E8A-4147-A177-3AD203B41FA5}">
                          <a16:colId xmlns:a16="http://schemas.microsoft.com/office/drawing/2014/main" val="3987179138"/>
                        </a:ext>
                      </a:extLst>
                    </a:gridCol>
                  </a:tblGrid>
                  <a:tr h="354788">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oMath>
                            </m:oMathPara>
                          </a14:m>
                          <a:endParaRPr lang="en-US" dirty="0"/>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extLst>
                      <a:ext uri="{0D108BD9-81ED-4DB2-BD59-A6C34878D82A}">
                        <a16:rowId xmlns:a16="http://schemas.microsoft.com/office/drawing/2014/main" val="333039531"/>
                      </a:ext>
                    </a:extLst>
                  </a:tr>
                  <a:tr h="49573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m:oMathPara>
                          </a14:m>
                          <a:endParaRPr lang="en-US" dirty="0"/>
                        </a:p>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36643696"/>
                      </a:ext>
                    </a:extLst>
                  </a:tr>
                </a:tbl>
              </a:graphicData>
            </a:graphic>
          </p:graphicFrame>
        </mc:Choice>
        <mc:Fallback xmlns="">
          <p:graphicFrame>
            <p:nvGraphicFramePr>
              <p:cNvPr id="29" name="Table 29">
                <a:extLst>
                  <a:ext uri="{FF2B5EF4-FFF2-40B4-BE49-F238E27FC236}">
                    <a16:creationId xmlns:a16="http://schemas.microsoft.com/office/drawing/2014/main" id="{88B4ECD2-912D-4F8D-92EC-610615051C6B}"/>
                  </a:ext>
                </a:extLst>
              </p:cNvPr>
              <p:cNvGraphicFramePr>
                <a:graphicFrameLocks noGrp="1"/>
              </p:cNvGraphicFramePr>
              <p:nvPr>
                <p:extLst>
                  <p:ext uri="{D42A27DB-BD31-4B8C-83A1-F6EECF244321}">
                    <p14:modId xmlns:p14="http://schemas.microsoft.com/office/powerpoint/2010/main" val="2063370733"/>
                  </p:ext>
                </p:extLst>
              </p:nvPr>
            </p:nvGraphicFramePr>
            <p:xfrm>
              <a:off x="403260" y="2895591"/>
              <a:ext cx="5484288" cy="872948"/>
            </p:xfrm>
            <a:graphic>
              <a:graphicData uri="http://schemas.openxmlformats.org/drawingml/2006/table">
                <a:tbl>
                  <a:tblPr firstRow="1" bandRow="1">
                    <a:tableStyleId>{B3356E6B-52D6-4A0A-AFC1-D65799314CCF}</a:tableStyleId>
                  </a:tblPr>
                  <a:tblGrid>
                    <a:gridCol w="685536">
                      <a:extLst>
                        <a:ext uri="{9D8B030D-6E8A-4147-A177-3AD203B41FA5}">
                          <a16:colId xmlns:a16="http://schemas.microsoft.com/office/drawing/2014/main" val="1195946002"/>
                        </a:ext>
                      </a:extLst>
                    </a:gridCol>
                    <a:gridCol w="685536">
                      <a:extLst>
                        <a:ext uri="{9D8B030D-6E8A-4147-A177-3AD203B41FA5}">
                          <a16:colId xmlns:a16="http://schemas.microsoft.com/office/drawing/2014/main" val="648077945"/>
                        </a:ext>
                      </a:extLst>
                    </a:gridCol>
                    <a:gridCol w="685536">
                      <a:extLst>
                        <a:ext uri="{9D8B030D-6E8A-4147-A177-3AD203B41FA5}">
                          <a16:colId xmlns:a16="http://schemas.microsoft.com/office/drawing/2014/main" val="813449306"/>
                        </a:ext>
                      </a:extLst>
                    </a:gridCol>
                    <a:gridCol w="685536">
                      <a:extLst>
                        <a:ext uri="{9D8B030D-6E8A-4147-A177-3AD203B41FA5}">
                          <a16:colId xmlns:a16="http://schemas.microsoft.com/office/drawing/2014/main" val="2730688802"/>
                        </a:ext>
                      </a:extLst>
                    </a:gridCol>
                    <a:gridCol w="685536">
                      <a:extLst>
                        <a:ext uri="{9D8B030D-6E8A-4147-A177-3AD203B41FA5}">
                          <a16:colId xmlns:a16="http://schemas.microsoft.com/office/drawing/2014/main" val="554811523"/>
                        </a:ext>
                      </a:extLst>
                    </a:gridCol>
                    <a:gridCol w="685536">
                      <a:extLst>
                        <a:ext uri="{9D8B030D-6E8A-4147-A177-3AD203B41FA5}">
                          <a16:colId xmlns:a16="http://schemas.microsoft.com/office/drawing/2014/main" val="1291460006"/>
                        </a:ext>
                      </a:extLst>
                    </a:gridCol>
                    <a:gridCol w="685536">
                      <a:extLst>
                        <a:ext uri="{9D8B030D-6E8A-4147-A177-3AD203B41FA5}">
                          <a16:colId xmlns:a16="http://schemas.microsoft.com/office/drawing/2014/main" val="929689489"/>
                        </a:ext>
                      </a:extLst>
                    </a:gridCol>
                    <a:gridCol w="685536">
                      <a:extLst>
                        <a:ext uri="{9D8B030D-6E8A-4147-A177-3AD203B41FA5}">
                          <a16:colId xmlns:a16="http://schemas.microsoft.com/office/drawing/2014/main" val="3987179138"/>
                        </a:ext>
                      </a:extLst>
                    </a:gridCol>
                  </a:tblGrid>
                  <a:tr h="354788">
                    <a:tc>
                      <a:txBody>
                        <a:bodyPr/>
                        <a:lstStyle/>
                        <a:p>
                          <a:endParaRPr lang="en-US"/>
                        </a:p>
                      </a:txBody>
                      <a:tcPr>
                        <a:blipFill>
                          <a:blip r:embed="rId5"/>
                          <a:stretch>
                            <a:fillRect l="-885" t="-1695" r="-698230" b="-147458"/>
                          </a:stretch>
                        </a:blipFill>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extLst>
                      <a:ext uri="{0D108BD9-81ED-4DB2-BD59-A6C34878D82A}">
                        <a16:rowId xmlns:a16="http://schemas.microsoft.com/office/drawing/2014/main" val="333039531"/>
                      </a:ext>
                    </a:extLst>
                  </a:tr>
                  <a:tr h="518160">
                    <a:tc>
                      <a:txBody>
                        <a:bodyPr/>
                        <a:lstStyle/>
                        <a:p>
                          <a:endParaRPr lang="en-US"/>
                        </a:p>
                      </a:txBody>
                      <a:tcPr>
                        <a:blipFill>
                          <a:blip r:embed="rId5"/>
                          <a:stretch>
                            <a:fillRect l="-885" t="-69767" r="-698230" b="-1163"/>
                          </a:stretch>
                        </a:blip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36643696"/>
                      </a:ext>
                    </a:extLst>
                  </a:tr>
                </a:tbl>
              </a:graphicData>
            </a:graphic>
          </p:graphicFrame>
        </mc:Fallback>
      </mc:AlternateContent>
    </p:spTree>
    <p:extLst>
      <p:ext uri="{BB962C8B-B14F-4D97-AF65-F5344CB8AC3E}">
        <p14:creationId xmlns:p14="http://schemas.microsoft.com/office/powerpoint/2010/main" val="151976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479"/>
                                        </p:tgtEl>
                                        <p:attrNameLst>
                                          <p:attrName>style.visibility</p:attrName>
                                        </p:attrNameLst>
                                      </p:cBhvr>
                                      <p:to>
                                        <p:strVal val="visible"/>
                                      </p:to>
                                    </p:set>
                                    <p:anim calcmode="lin" valueType="num">
                                      <p:cBhvr additive="base">
                                        <p:cTn id="7" dur="1000"/>
                                        <p:tgtEl>
                                          <p:spTgt spid="1479"/>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490"/>
                                        </p:tgtEl>
                                        <p:attrNameLst>
                                          <p:attrName>style.visibility</p:attrName>
                                        </p:attrNameLst>
                                      </p:cBhvr>
                                      <p:to>
                                        <p:strVal val="visible"/>
                                      </p:to>
                                    </p:set>
                                    <p:anim calcmode="lin" valueType="num">
                                      <p:cBhvr additive="base">
                                        <p:cTn id="10" dur="500" fill="hold"/>
                                        <p:tgtEl>
                                          <p:spTgt spid="1490"/>
                                        </p:tgtEl>
                                        <p:attrNameLst>
                                          <p:attrName>ppt_x</p:attrName>
                                        </p:attrNameLst>
                                      </p:cBhvr>
                                      <p:tavLst>
                                        <p:tav tm="0">
                                          <p:val>
                                            <p:strVal val="#ppt_x"/>
                                          </p:val>
                                        </p:tav>
                                        <p:tav tm="100000">
                                          <p:val>
                                            <p:strVal val="#ppt_x"/>
                                          </p:val>
                                        </p:tav>
                                      </p:tavLst>
                                    </p:anim>
                                    <p:anim calcmode="lin" valueType="num">
                                      <p:cBhvr additive="base">
                                        <p:cTn id="11" dur="500" fill="hold"/>
                                        <p:tgtEl>
                                          <p:spTgt spid="1490"/>
                                        </p:tgtEl>
                                        <p:attrNameLst>
                                          <p:attrName>ppt_y</p:attrName>
                                        </p:attrNameLst>
                                      </p:cBhvr>
                                      <p:tavLst>
                                        <p:tav tm="0">
                                          <p:val>
                                            <p:strVal val="1+#ppt_h/2"/>
                                          </p:val>
                                        </p:tav>
                                        <p:tav tm="100000">
                                          <p:val>
                                            <p:strVal val="#ppt_y"/>
                                          </p:val>
                                        </p:tav>
                                      </p:tavLst>
                                    </p:anim>
                                  </p:childTnLst>
                                </p:cTn>
                              </p:par>
                              <p:par>
                                <p:cTn id="12" presetID="10" presetClass="entr" presetSubtype="0" fill="hold" nodeType="withEffect">
                                  <p:stCondLst>
                                    <p:cond delay="0"/>
                                  </p:stCondLst>
                                  <p:childTnLst>
                                    <p:set>
                                      <p:cBhvr>
                                        <p:cTn id="13" dur="1" fill="hold">
                                          <p:stCondLst>
                                            <p:cond delay="0"/>
                                          </p:stCondLst>
                                        </p:cTn>
                                        <p:tgtEl>
                                          <p:spTgt spid="1480"/>
                                        </p:tgtEl>
                                        <p:attrNameLst>
                                          <p:attrName>style.visibility</p:attrName>
                                        </p:attrNameLst>
                                      </p:cBhvr>
                                      <p:to>
                                        <p:strVal val="visible"/>
                                      </p:to>
                                    </p:set>
                                    <p:animEffect transition="in" filter="fade">
                                      <p:cBhvr>
                                        <p:cTn id="14" dur="1000"/>
                                        <p:tgtEl>
                                          <p:spTgt spid="148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477"/>
                                        </p:tgtEl>
                                        <p:attrNameLst>
                                          <p:attrName>style.visibility</p:attrName>
                                        </p:attrNameLst>
                                      </p:cBhvr>
                                      <p:to>
                                        <p:strVal val="visible"/>
                                      </p:to>
                                    </p:set>
                                    <p:animEffect transition="in" filter="fade">
                                      <p:cBhvr>
                                        <p:cTn id="19" dur="1000"/>
                                        <p:tgtEl>
                                          <p:spTgt spid="1477"/>
                                        </p:tgtEl>
                                      </p:cBhvr>
                                    </p:animEffect>
                                  </p:childTnLst>
                                </p:cTn>
                              </p:par>
                              <p:par>
                                <p:cTn id="20" presetID="10" presetClass="entr" presetSubtype="0" fill="hold" nodeType="withEffect">
                                  <p:stCondLst>
                                    <p:cond delay="0"/>
                                  </p:stCondLst>
                                  <p:childTnLst>
                                    <p:set>
                                      <p:cBhvr>
                                        <p:cTn id="21" dur="1" fill="hold">
                                          <p:stCondLst>
                                            <p:cond delay="0"/>
                                          </p:stCondLst>
                                        </p:cTn>
                                        <p:tgtEl>
                                          <p:spTgt spid="1482"/>
                                        </p:tgtEl>
                                        <p:attrNameLst>
                                          <p:attrName>style.visibility</p:attrName>
                                        </p:attrNameLst>
                                      </p:cBhvr>
                                      <p:to>
                                        <p:strVal val="visible"/>
                                      </p:to>
                                    </p:set>
                                    <p:animEffect transition="in" filter="fade">
                                      <p:cBhvr>
                                        <p:cTn id="22" dur="1000"/>
                                        <p:tgtEl>
                                          <p:spTgt spid="1482"/>
                                        </p:tgtEl>
                                      </p:cBhvr>
                                    </p:animEffect>
                                  </p:childTnLst>
                                </p:cTn>
                              </p:par>
                              <p:par>
                                <p:cTn id="23" presetID="10" presetClass="entr" presetSubtype="0" fill="hold" nodeType="withEffect">
                                  <p:stCondLst>
                                    <p:cond delay="0"/>
                                  </p:stCondLst>
                                  <p:childTnLst>
                                    <p:set>
                                      <p:cBhvr>
                                        <p:cTn id="24" dur="1" fill="hold">
                                          <p:stCondLst>
                                            <p:cond delay="0"/>
                                          </p:stCondLst>
                                        </p:cTn>
                                        <p:tgtEl>
                                          <p:spTgt spid="1483"/>
                                        </p:tgtEl>
                                        <p:attrNameLst>
                                          <p:attrName>style.visibility</p:attrName>
                                        </p:attrNameLst>
                                      </p:cBhvr>
                                      <p:to>
                                        <p:strVal val="visible"/>
                                      </p:to>
                                    </p:set>
                                    <p:animEffect transition="in" filter="fade">
                                      <p:cBhvr>
                                        <p:cTn id="25" dur="1000"/>
                                        <p:tgtEl>
                                          <p:spTgt spid="148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par>
                                <p:cTn id="31" presetID="10"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476"/>
                                        </p:tgtEl>
                                        <p:attrNameLst>
                                          <p:attrName>style.visibility</p:attrName>
                                        </p:attrNameLst>
                                      </p:cBhvr>
                                      <p:to>
                                        <p:strVal val="visible"/>
                                      </p:to>
                                    </p:set>
                                    <p:animEffect transition="in" filter="fade">
                                      <p:cBhvr>
                                        <p:cTn id="38" dur="1000"/>
                                        <p:tgtEl>
                                          <p:spTgt spid="1476"/>
                                        </p:tgtEl>
                                      </p:cBhvr>
                                    </p:animEffect>
                                  </p:childTnLst>
                                </p:cTn>
                              </p:par>
                              <p:par>
                                <p:cTn id="39" presetID="10" presetClass="entr" presetSubtype="0" fill="hold" nodeType="withEffect">
                                  <p:stCondLst>
                                    <p:cond delay="0"/>
                                  </p:stCondLst>
                                  <p:childTnLst>
                                    <p:set>
                                      <p:cBhvr>
                                        <p:cTn id="40" dur="1" fill="hold">
                                          <p:stCondLst>
                                            <p:cond delay="0"/>
                                          </p:stCondLst>
                                        </p:cTn>
                                        <p:tgtEl>
                                          <p:spTgt spid="1488"/>
                                        </p:tgtEl>
                                        <p:attrNameLst>
                                          <p:attrName>style.visibility</p:attrName>
                                        </p:attrNameLst>
                                      </p:cBhvr>
                                      <p:to>
                                        <p:strVal val="visible"/>
                                      </p:to>
                                    </p:set>
                                    <p:animEffect transition="in" filter="fade">
                                      <p:cBhvr>
                                        <p:cTn id="41" dur="1000"/>
                                        <p:tgtEl>
                                          <p:spTgt spid="1488"/>
                                        </p:tgtEl>
                                      </p:cBhvr>
                                    </p:animEffect>
                                  </p:childTnLst>
                                </p:cTn>
                              </p:par>
                              <p:par>
                                <p:cTn id="42" presetID="10" presetClass="entr" presetSubtype="0" fill="hold" nodeType="withEffect">
                                  <p:stCondLst>
                                    <p:cond delay="0"/>
                                  </p:stCondLst>
                                  <p:childTnLst>
                                    <p:set>
                                      <p:cBhvr>
                                        <p:cTn id="43" dur="1" fill="hold">
                                          <p:stCondLst>
                                            <p:cond delay="0"/>
                                          </p:stCondLst>
                                        </p:cTn>
                                        <p:tgtEl>
                                          <p:spTgt spid="1489"/>
                                        </p:tgtEl>
                                        <p:attrNameLst>
                                          <p:attrName>style.visibility</p:attrName>
                                        </p:attrNameLst>
                                      </p:cBhvr>
                                      <p:to>
                                        <p:strVal val="visible"/>
                                      </p:to>
                                    </p:set>
                                    <p:animEffect transition="in" filter="fade">
                                      <p:cBhvr>
                                        <p:cTn id="44" dur="1000"/>
                                        <p:tgtEl>
                                          <p:spTgt spid="148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478"/>
                                        </p:tgtEl>
                                        <p:attrNameLst>
                                          <p:attrName>style.visibility</p:attrName>
                                        </p:attrNameLst>
                                      </p:cBhvr>
                                      <p:to>
                                        <p:strVal val="visible"/>
                                      </p:to>
                                    </p:set>
                                    <p:animEffect transition="in" filter="fade">
                                      <p:cBhvr>
                                        <p:cTn id="54" dur="1000"/>
                                        <p:tgtEl>
                                          <p:spTgt spid="1478"/>
                                        </p:tgtEl>
                                      </p:cBhvr>
                                    </p:animEffect>
                                  </p:childTnLst>
                                </p:cTn>
                              </p:par>
                              <p:par>
                                <p:cTn id="55" presetID="10" presetClass="entr" presetSubtype="0" fill="hold" nodeType="withEffect">
                                  <p:stCondLst>
                                    <p:cond delay="0"/>
                                  </p:stCondLst>
                                  <p:childTnLst>
                                    <p:set>
                                      <p:cBhvr>
                                        <p:cTn id="56" dur="1" fill="hold">
                                          <p:stCondLst>
                                            <p:cond delay="0"/>
                                          </p:stCondLst>
                                        </p:cTn>
                                        <p:tgtEl>
                                          <p:spTgt spid="1485"/>
                                        </p:tgtEl>
                                        <p:attrNameLst>
                                          <p:attrName>style.visibility</p:attrName>
                                        </p:attrNameLst>
                                      </p:cBhvr>
                                      <p:to>
                                        <p:strVal val="visible"/>
                                      </p:to>
                                    </p:set>
                                    <p:animEffect transition="in" filter="fade">
                                      <p:cBhvr>
                                        <p:cTn id="57" dur="1000"/>
                                        <p:tgtEl>
                                          <p:spTgt spid="1485"/>
                                        </p:tgtEl>
                                      </p:cBhvr>
                                    </p:animEffect>
                                  </p:childTnLst>
                                </p:cTn>
                              </p:par>
                              <p:par>
                                <p:cTn id="58" presetID="10" presetClass="entr" presetSubtype="0" fill="hold" nodeType="withEffect">
                                  <p:stCondLst>
                                    <p:cond delay="0"/>
                                  </p:stCondLst>
                                  <p:childTnLst>
                                    <p:set>
                                      <p:cBhvr>
                                        <p:cTn id="59" dur="1" fill="hold">
                                          <p:stCondLst>
                                            <p:cond delay="0"/>
                                          </p:stCondLst>
                                        </p:cTn>
                                        <p:tgtEl>
                                          <p:spTgt spid="1486"/>
                                        </p:tgtEl>
                                        <p:attrNameLst>
                                          <p:attrName>style.visibility</p:attrName>
                                        </p:attrNameLst>
                                      </p:cBhvr>
                                      <p:to>
                                        <p:strVal val="visible"/>
                                      </p:to>
                                    </p:set>
                                    <p:animEffect transition="in" filter="fade">
                                      <p:cBhvr>
                                        <p:cTn id="60" dur="1000"/>
                                        <p:tgtEl>
                                          <p:spTgt spid="148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500"/>
                                        <p:tgtEl>
                                          <p:spTgt spid="24"/>
                                        </p:tgtEl>
                                      </p:cBhvr>
                                    </p:animEffect>
                                  </p:childTnLst>
                                </p:cTn>
                              </p:par>
                              <p:par>
                                <p:cTn id="66" presetID="10" presetClass="entr" presetSubtype="0" fill="hold" nodeType="with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fade">
                                      <p:cBhvr>
                                        <p:cTn id="6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P spid="2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Diagram&#10;&#10;Description automatically generated with medium confidence">
            <a:extLst>
              <a:ext uri="{FF2B5EF4-FFF2-40B4-BE49-F238E27FC236}">
                <a16:creationId xmlns:a16="http://schemas.microsoft.com/office/drawing/2014/main" id="{AEAACE3C-E164-13E7-2E7C-EC7E90547687}"/>
              </a:ext>
            </a:extLst>
          </p:cNvPr>
          <p:cNvPicPr>
            <a:picLocks noChangeAspect="1"/>
          </p:cNvPicPr>
          <p:nvPr/>
        </p:nvPicPr>
        <p:blipFill>
          <a:blip r:embed="rId2"/>
          <a:stretch>
            <a:fillRect/>
          </a:stretch>
        </p:blipFill>
        <p:spPr>
          <a:xfrm>
            <a:off x="641081" y="1047532"/>
            <a:ext cx="5480750" cy="3199004"/>
          </a:xfrm>
          <a:prstGeom prst="rect">
            <a:avLst/>
          </a:prstGeom>
        </p:spPr>
      </p:pic>
      <p:sp>
        <p:nvSpPr>
          <p:cNvPr id="23" name="Google Shape;1498;p56">
            <a:extLst>
              <a:ext uri="{FF2B5EF4-FFF2-40B4-BE49-F238E27FC236}">
                <a16:creationId xmlns:a16="http://schemas.microsoft.com/office/drawing/2014/main" id="{57DF24E1-91D9-E8CE-5D6D-9FEBA3BD3338}"/>
              </a:ext>
            </a:extLst>
          </p:cNvPr>
          <p:cNvSpPr/>
          <p:nvPr/>
        </p:nvSpPr>
        <p:spPr>
          <a:xfrm>
            <a:off x="714799" y="47483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99;p56">
            <a:extLst>
              <a:ext uri="{FF2B5EF4-FFF2-40B4-BE49-F238E27FC236}">
                <a16:creationId xmlns:a16="http://schemas.microsoft.com/office/drawing/2014/main" id="{E95EB110-9BDD-E7F8-3FAF-0DA086551851}"/>
              </a:ext>
            </a:extLst>
          </p:cNvPr>
          <p:cNvSpPr txBox="1">
            <a:spLocks/>
          </p:cNvSpPr>
          <p:nvPr/>
        </p:nvSpPr>
        <p:spPr>
          <a:xfrm>
            <a:off x="1365850" y="474832"/>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dirty="0" err="1">
                <a:latin typeface="UTM Bebas" panose="02040603050506020204" pitchFamily="18" charset="0"/>
              </a:rPr>
              <a:t>Hướng</a:t>
            </a:r>
            <a:r>
              <a:rPr lang="en-US" sz="3200" dirty="0">
                <a:latin typeface="UTM Bebas" panose="02040603050506020204" pitchFamily="18" charset="0"/>
              </a:rPr>
              <a:t> </a:t>
            </a:r>
            <a:r>
              <a:rPr lang="en-US" sz="3200" dirty="0" err="1">
                <a:latin typeface="UTM Bebas" panose="02040603050506020204" pitchFamily="18" charset="0"/>
              </a:rPr>
              <a:t>tiếp</a:t>
            </a:r>
            <a:r>
              <a:rPr lang="en-US" sz="3200" dirty="0">
                <a:latin typeface="UTM Bebas" panose="02040603050506020204" pitchFamily="18" charset="0"/>
              </a:rPr>
              <a:t> </a:t>
            </a:r>
            <a:r>
              <a:rPr lang="en-US" sz="3200" dirty="0" err="1">
                <a:latin typeface="UTM Bebas" panose="02040603050506020204" pitchFamily="18" charset="0"/>
              </a:rPr>
              <a:t>cận</a:t>
            </a:r>
            <a:r>
              <a:rPr lang="en-US" sz="3200" dirty="0">
                <a:latin typeface="UTM Bebas" panose="02040603050506020204" pitchFamily="18" charset="0"/>
              </a:rPr>
              <a:t> Bottom-up</a:t>
            </a:r>
            <a:endParaRPr lang="vi-VN" sz="3200" dirty="0"/>
          </a:p>
        </p:txBody>
      </p:sp>
      <p:sp>
        <p:nvSpPr>
          <p:cNvPr id="25" name="Google Shape;1532;p57">
            <a:extLst>
              <a:ext uri="{FF2B5EF4-FFF2-40B4-BE49-F238E27FC236}">
                <a16:creationId xmlns:a16="http://schemas.microsoft.com/office/drawing/2014/main" id="{FFEFBC1D-AC4C-4A82-5485-1B0E09202188}"/>
              </a:ext>
            </a:extLst>
          </p:cNvPr>
          <p:cNvSpPr/>
          <p:nvPr/>
        </p:nvSpPr>
        <p:spPr>
          <a:xfrm>
            <a:off x="5982357" y="1222952"/>
            <a:ext cx="2970289" cy="3545438"/>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6" name="Google Shape;1533;p57">
            <a:extLst>
              <a:ext uri="{FF2B5EF4-FFF2-40B4-BE49-F238E27FC236}">
                <a16:creationId xmlns:a16="http://schemas.microsoft.com/office/drawing/2014/main" id="{18479934-5464-7B10-957D-818CE27B44A2}"/>
              </a:ext>
            </a:extLst>
          </p:cNvPr>
          <p:cNvGrpSpPr/>
          <p:nvPr/>
        </p:nvGrpSpPr>
        <p:grpSpPr>
          <a:xfrm>
            <a:off x="8376835" y="1294442"/>
            <a:ext cx="522564" cy="115904"/>
            <a:chOff x="8209059" y="198000"/>
            <a:chExt cx="636814" cy="120078"/>
          </a:xfrm>
        </p:grpSpPr>
        <p:sp>
          <p:nvSpPr>
            <p:cNvPr id="27" name="Google Shape;1534;p57">
              <a:extLst>
                <a:ext uri="{FF2B5EF4-FFF2-40B4-BE49-F238E27FC236}">
                  <a16:creationId xmlns:a16="http://schemas.microsoft.com/office/drawing/2014/main" id="{0A8673DF-74A7-1D2C-F6F8-A7DDFE26C0E3}"/>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35;p57">
              <a:extLst>
                <a:ext uri="{FF2B5EF4-FFF2-40B4-BE49-F238E27FC236}">
                  <a16:creationId xmlns:a16="http://schemas.microsoft.com/office/drawing/2014/main" id="{EE018BBB-28E5-5E7D-ABBA-6EBC458EC0B9}"/>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36;p57">
              <a:extLst>
                <a:ext uri="{FF2B5EF4-FFF2-40B4-BE49-F238E27FC236}">
                  <a16:creationId xmlns:a16="http://schemas.microsoft.com/office/drawing/2014/main" id="{8E2CFEF7-3E32-C51A-0E78-10F388CC71B1}"/>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9F5E2A7-D740-FB86-73F8-1A8B3094F06E}"/>
                  </a:ext>
                </a:extLst>
              </p:cNvPr>
              <p:cNvSpPr txBox="1"/>
              <p:nvPr/>
            </p:nvSpPr>
            <p:spPr>
              <a:xfrm>
                <a:off x="5919952" y="1213789"/>
                <a:ext cx="3095097" cy="1446550"/>
              </a:xfrm>
              <a:prstGeom prst="rect">
                <a:avLst/>
              </a:prstGeom>
              <a:noFill/>
            </p:spPr>
            <p:txBody>
              <a:bodyPr wrap="square">
                <a:spAutoFit/>
              </a:bodyPr>
              <a:lstStyle/>
              <a:p>
                <a:r>
                  <a:rPr lang="en-US" sz="1100" dirty="0"/>
                  <a:t> </a:t>
                </a:r>
                <a14:m>
                  <m:oMath xmlns:m="http://schemas.openxmlformats.org/officeDocument/2006/math">
                    <m:r>
                      <m:rPr>
                        <m:nor/>
                      </m:rPr>
                      <a:rPr lang="en-US" sz="1100" dirty="0" smtClean="0">
                        <a:latin typeface="Cambria Math" panose="02040503050406030204" pitchFamily="18" charset="0"/>
                      </a:rPr>
                      <m:t>F</m:t>
                    </m:r>
                    <m:r>
                      <m:rPr>
                        <m:nor/>
                      </m:rPr>
                      <a:rPr lang="en-US" sz="1100"/>
                      <m:t>[0] ← 0 </m:t>
                    </m:r>
                  </m:oMath>
                </a14:m>
                <a:endParaRPr lang="en-US" sz="1100" dirty="0"/>
              </a:p>
              <a:p>
                <a:r>
                  <a:rPr lang="en-US" sz="1100" dirty="0"/>
                  <a:t> </a:t>
                </a:r>
                <a14:m>
                  <m:oMath xmlns:m="http://schemas.openxmlformats.org/officeDocument/2006/math">
                    <m:r>
                      <m:rPr>
                        <m:nor/>
                      </m:rPr>
                      <a:rPr lang="en-US" sz="1100" b="1"/>
                      <m:t>for</m:t>
                    </m:r>
                    <m:r>
                      <m:rPr>
                        <m:nor/>
                      </m:rPr>
                      <a:rPr lang="en-US" sz="1100"/>
                      <m:t> </m:t>
                    </m:r>
                    <m:r>
                      <m:rPr>
                        <m:nor/>
                      </m:rPr>
                      <a:rPr lang="en-US" sz="1100"/>
                      <m:t>i</m:t>
                    </m:r>
                    <m:r>
                      <m:rPr>
                        <m:nor/>
                      </m:rPr>
                      <a:rPr lang="en-US" sz="1100"/>
                      <m:t> ← 1 </m:t>
                    </m:r>
                    <m:r>
                      <m:rPr>
                        <m:nor/>
                      </m:rPr>
                      <a:rPr lang="en-US" sz="1100" b="1"/>
                      <m:t>to</m:t>
                    </m:r>
                    <m:r>
                      <m:rPr>
                        <m:nor/>
                      </m:rPr>
                      <a:rPr lang="en-US" sz="1100"/>
                      <m:t> </m:t>
                    </m:r>
                    <m:r>
                      <m:rPr>
                        <m:nor/>
                      </m:rPr>
                      <a:rPr lang="en-US" sz="1100" b="0" i="0" smtClean="0"/>
                      <m:t>n</m:t>
                    </m:r>
                    <m:r>
                      <m:rPr>
                        <m:nor/>
                      </m:rPr>
                      <a:rPr lang="en-US" sz="1100"/>
                      <m:t> </m:t>
                    </m:r>
                    <m:r>
                      <m:rPr>
                        <m:nor/>
                      </m:rPr>
                      <a:rPr lang="en-US" sz="1100" b="1"/>
                      <m:t>do</m:t>
                    </m:r>
                    <m:r>
                      <m:rPr>
                        <m:nor/>
                      </m:rPr>
                      <a:rPr lang="en-US" sz="1100" b="1"/>
                      <m:t> </m:t>
                    </m:r>
                  </m:oMath>
                </a14:m>
                <a:endParaRPr lang="en-US" sz="1100" b="1" dirty="0"/>
              </a:p>
              <a:p>
                <a:r>
                  <a:rPr lang="en-US" sz="1100" dirty="0"/>
                  <a:t>                </a:t>
                </a:r>
                <a14:m>
                  <m:oMath xmlns:m="http://schemas.openxmlformats.org/officeDocument/2006/math">
                    <m:r>
                      <m:rPr>
                        <m:nor/>
                      </m:rPr>
                      <a:rPr lang="en-US" sz="1100"/>
                      <m:t>temp</m:t>
                    </m:r>
                    <m:r>
                      <m:rPr>
                        <m:nor/>
                      </m:rPr>
                      <a:rPr lang="en-US" sz="1100"/>
                      <m:t> ← ∞; </m:t>
                    </m:r>
                    <m:r>
                      <m:rPr>
                        <m:nor/>
                      </m:rPr>
                      <a:rPr lang="en-US" sz="1100"/>
                      <m:t>j</m:t>
                    </m:r>
                    <m:r>
                      <m:rPr>
                        <m:nor/>
                      </m:rPr>
                      <a:rPr lang="en-US" sz="1100"/>
                      <m:t> ← 1 </m:t>
                    </m:r>
                  </m:oMath>
                </a14:m>
                <a:endParaRPr lang="en-US" sz="1100" dirty="0"/>
              </a:p>
              <a:p>
                <a:r>
                  <a:rPr lang="en-US" sz="1100" dirty="0"/>
                  <a:t>                </a:t>
                </a:r>
                <a14:m>
                  <m:oMath xmlns:m="http://schemas.openxmlformats.org/officeDocument/2006/math">
                    <m:r>
                      <m:rPr>
                        <m:nor/>
                      </m:rPr>
                      <a:rPr lang="en-US" sz="1100" b="1"/>
                      <m:t>while</m:t>
                    </m:r>
                    <m:r>
                      <m:rPr>
                        <m:nor/>
                      </m:rPr>
                      <a:rPr lang="en-US" sz="1100"/>
                      <m:t> </m:t>
                    </m:r>
                    <m:r>
                      <m:rPr>
                        <m:nor/>
                      </m:rPr>
                      <a:rPr lang="en-US" sz="1100"/>
                      <m:t>j</m:t>
                    </m:r>
                    <m:r>
                      <m:rPr>
                        <m:nor/>
                      </m:rPr>
                      <a:rPr lang="en-US" sz="1100"/>
                      <m:t> ≤ </m:t>
                    </m:r>
                    <m:r>
                      <m:rPr>
                        <m:nor/>
                      </m:rPr>
                      <a:rPr lang="en-US" sz="1100"/>
                      <m:t>m</m:t>
                    </m:r>
                    <m:r>
                      <m:rPr>
                        <m:nor/>
                      </m:rPr>
                      <a:rPr lang="en-US" sz="1100"/>
                      <m:t> </m:t>
                    </m:r>
                    <m:r>
                      <m:rPr>
                        <m:nor/>
                      </m:rPr>
                      <a:rPr lang="en-US" sz="1100" b="1"/>
                      <m:t>and</m:t>
                    </m:r>
                    <m:r>
                      <m:rPr>
                        <m:nor/>
                      </m:rPr>
                      <a:rPr lang="en-US" sz="1100"/>
                      <m:t> </m:t>
                    </m:r>
                    <m:r>
                      <m:rPr>
                        <m:nor/>
                      </m:rPr>
                      <a:rPr lang="en-US" sz="1100"/>
                      <m:t>i</m:t>
                    </m:r>
                    <m:r>
                      <m:rPr>
                        <m:nor/>
                      </m:rPr>
                      <a:rPr lang="en-US" sz="1100"/>
                      <m:t> ≥ </m:t>
                    </m:r>
                    <m:r>
                      <m:rPr>
                        <m:nor/>
                      </m:rPr>
                      <a:rPr lang="en-US" sz="1100"/>
                      <m:t>D</m:t>
                    </m:r>
                    <m:r>
                      <m:rPr>
                        <m:nor/>
                      </m:rPr>
                      <a:rPr lang="en-US" sz="1100"/>
                      <m:t> [</m:t>
                    </m:r>
                    <m:r>
                      <m:rPr>
                        <m:nor/>
                      </m:rPr>
                      <a:rPr lang="en-US" sz="1100"/>
                      <m:t>j</m:t>
                    </m:r>
                    <m:r>
                      <m:rPr>
                        <m:nor/>
                      </m:rPr>
                      <a:rPr lang="en-US" sz="1100"/>
                      <m:t>] </m:t>
                    </m:r>
                    <m:r>
                      <m:rPr>
                        <m:nor/>
                      </m:rPr>
                      <a:rPr lang="en-US" sz="1100" b="1"/>
                      <m:t>do</m:t>
                    </m:r>
                    <m:r>
                      <m:rPr>
                        <m:nor/>
                      </m:rPr>
                      <a:rPr lang="en-US" sz="1100" b="1"/>
                      <m:t> </m:t>
                    </m:r>
                  </m:oMath>
                </a14:m>
                <a:endParaRPr lang="en-US" sz="1100" b="1" dirty="0"/>
              </a:p>
              <a:p>
                <a:pPr/>
                <a14:m>
                  <m:oMathPara xmlns:m="http://schemas.openxmlformats.org/officeDocument/2006/math">
                    <m:oMathParaPr>
                      <m:jc m:val="centerGroup"/>
                    </m:oMathParaPr>
                    <m:oMath xmlns:m="http://schemas.openxmlformats.org/officeDocument/2006/math">
                      <m:r>
                        <m:rPr>
                          <m:nor/>
                        </m:rPr>
                        <a:rPr lang="en-US" sz="1100" b="0" i="0" smtClean="0"/>
                        <m:t>                      </m:t>
                      </m:r>
                      <m:r>
                        <m:rPr>
                          <m:nor/>
                        </m:rPr>
                        <a:rPr lang="en-US" sz="1100"/>
                        <m:t>temp</m:t>
                      </m:r>
                      <m:r>
                        <m:rPr>
                          <m:nor/>
                        </m:rPr>
                        <a:rPr lang="en-US" sz="1100"/>
                        <m:t> ← </m:t>
                      </m:r>
                      <m:r>
                        <m:rPr>
                          <m:nor/>
                        </m:rPr>
                        <a:rPr lang="en-US" sz="1100"/>
                        <m:t>min</m:t>
                      </m:r>
                      <m:r>
                        <m:rPr>
                          <m:nor/>
                        </m:rPr>
                        <a:rPr lang="en-US" sz="1100"/>
                        <m:t>(</m:t>
                      </m:r>
                      <m:r>
                        <m:rPr>
                          <m:nor/>
                        </m:rPr>
                        <a:rPr lang="en-US" sz="1100" dirty="0">
                          <a:latin typeface="Cambria Math" panose="02040503050406030204" pitchFamily="18" charset="0"/>
                        </a:rPr>
                        <m:t>F</m:t>
                      </m:r>
                      <m:r>
                        <m:rPr>
                          <m:nor/>
                        </m:rPr>
                        <a:rPr lang="en-US" sz="1100"/>
                        <m:t>[</m:t>
                      </m:r>
                      <m:r>
                        <m:rPr>
                          <m:nor/>
                        </m:rPr>
                        <a:rPr lang="en-US" sz="1100"/>
                        <m:t>i</m:t>
                      </m:r>
                      <m:r>
                        <m:rPr>
                          <m:nor/>
                        </m:rPr>
                        <a:rPr lang="en-US" sz="1100"/>
                        <m:t> – </m:t>
                      </m:r>
                      <m:r>
                        <m:rPr>
                          <m:nor/>
                        </m:rPr>
                        <a:rPr lang="en-US" sz="1100"/>
                        <m:t>D</m:t>
                      </m:r>
                      <m:r>
                        <m:rPr>
                          <m:nor/>
                        </m:rPr>
                        <a:rPr lang="en-US" sz="1100"/>
                        <m:t> [</m:t>
                      </m:r>
                      <m:r>
                        <m:rPr>
                          <m:nor/>
                        </m:rPr>
                        <a:rPr lang="en-US" sz="1100"/>
                        <m:t>j</m:t>
                      </m:r>
                      <m:r>
                        <m:rPr>
                          <m:nor/>
                        </m:rPr>
                        <a:rPr lang="en-US" sz="1100"/>
                        <m:t>]], </m:t>
                      </m:r>
                      <m:r>
                        <m:rPr>
                          <m:nor/>
                        </m:rPr>
                        <a:rPr lang="en-US" sz="1100"/>
                        <m:t>temp</m:t>
                      </m:r>
                      <m:r>
                        <m:rPr>
                          <m:nor/>
                        </m:rPr>
                        <a:rPr lang="en-US" sz="1100"/>
                        <m:t>) </m:t>
                      </m:r>
                    </m:oMath>
                  </m:oMathPara>
                </a14:m>
                <a:endParaRPr lang="en-US" sz="1100" dirty="0"/>
              </a:p>
              <a:p>
                <a:pPr/>
                <a14:m>
                  <m:oMathPara xmlns:m="http://schemas.openxmlformats.org/officeDocument/2006/math">
                    <m:oMathParaPr>
                      <m:jc m:val="centerGroup"/>
                    </m:oMathParaPr>
                    <m:oMath xmlns:m="http://schemas.openxmlformats.org/officeDocument/2006/math">
                      <m:r>
                        <m:rPr>
                          <m:nor/>
                        </m:rPr>
                        <a:rPr lang="en-US" sz="1100"/>
                        <m:t>j</m:t>
                      </m:r>
                      <m:r>
                        <m:rPr>
                          <m:nor/>
                        </m:rPr>
                        <a:rPr lang="en-US" sz="1100"/>
                        <m:t> ← </m:t>
                      </m:r>
                      <m:r>
                        <m:rPr>
                          <m:nor/>
                        </m:rPr>
                        <a:rPr lang="en-US" sz="1100"/>
                        <m:t>j</m:t>
                      </m:r>
                      <m:r>
                        <m:rPr>
                          <m:nor/>
                        </m:rPr>
                        <a:rPr lang="en-US" sz="1100"/>
                        <m:t> + 1 </m:t>
                      </m:r>
                    </m:oMath>
                  </m:oMathPara>
                </a14:m>
                <a:endParaRPr lang="en-US" sz="1100" dirty="0"/>
              </a:p>
              <a:p>
                <a:r>
                  <a:rPr lang="en-US" sz="1100" dirty="0"/>
                  <a:t>                               </a:t>
                </a:r>
                <a14:m>
                  <m:oMath xmlns:m="http://schemas.openxmlformats.org/officeDocument/2006/math">
                    <m:r>
                      <m:rPr>
                        <m:nor/>
                      </m:rPr>
                      <a:rPr lang="en-US" sz="1100" dirty="0" smtClean="0">
                        <a:latin typeface="Cambria Math" panose="02040503050406030204" pitchFamily="18" charset="0"/>
                      </a:rPr>
                      <m:t>F</m:t>
                    </m:r>
                    <m:r>
                      <m:rPr>
                        <m:nor/>
                      </m:rPr>
                      <a:rPr lang="en-US" sz="1100"/>
                      <m:t>[</m:t>
                    </m:r>
                    <m:r>
                      <m:rPr>
                        <m:nor/>
                      </m:rPr>
                      <a:rPr lang="en-US" sz="1100"/>
                      <m:t>i</m:t>
                    </m:r>
                    <m:r>
                      <m:rPr>
                        <m:nor/>
                      </m:rPr>
                      <a:rPr lang="en-US" sz="1100"/>
                      <m:t>] ← </m:t>
                    </m:r>
                    <m:r>
                      <m:rPr>
                        <m:nor/>
                      </m:rPr>
                      <a:rPr lang="en-US" sz="1100"/>
                      <m:t>temp</m:t>
                    </m:r>
                    <m:r>
                      <m:rPr>
                        <m:nor/>
                      </m:rPr>
                      <a:rPr lang="en-US" sz="1100"/>
                      <m:t> + 1 </m:t>
                    </m:r>
                  </m:oMath>
                </a14:m>
                <a:endParaRPr lang="en-US" sz="1100" dirty="0"/>
              </a:p>
              <a:p>
                <a:r>
                  <a:rPr lang="en-US" sz="1100" dirty="0"/>
                  <a:t> </a:t>
                </a:r>
                <a14:m>
                  <m:oMath xmlns:m="http://schemas.openxmlformats.org/officeDocument/2006/math">
                    <m:r>
                      <m:rPr>
                        <m:nor/>
                      </m:rPr>
                      <a:rPr lang="en-US" sz="1100"/>
                      <m:t>return</m:t>
                    </m:r>
                    <m:r>
                      <m:rPr>
                        <m:nor/>
                      </m:rPr>
                      <a:rPr lang="en-US" sz="1100"/>
                      <m:t> </m:t>
                    </m:r>
                    <m:r>
                      <m:rPr>
                        <m:nor/>
                      </m:rPr>
                      <a:rPr lang="en-US" sz="1100" b="0" i="0" smtClean="0"/>
                      <m:t>F</m:t>
                    </m:r>
                    <m:r>
                      <m:rPr>
                        <m:nor/>
                      </m:rPr>
                      <a:rPr lang="en-US" sz="1100"/>
                      <m:t>[</m:t>
                    </m:r>
                    <m:r>
                      <m:rPr>
                        <m:nor/>
                      </m:rPr>
                      <a:rPr lang="en-US" sz="1100"/>
                      <m:t>n</m:t>
                    </m:r>
                    <m:r>
                      <m:rPr>
                        <m:nor/>
                      </m:rPr>
                      <a:rPr lang="en-US" sz="1100"/>
                      <m:t>]</m:t>
                    </m:r>
                  </m:oMath>
                </a14:m>
                <a:endParaRPr lang="en-US" sz="1100" dirty="0"/>
              </a:p>
            </p:txBody>
          </p:sp>
        </mc:Choice>
        <mc:Fallback xmlns="">
          <p:sp>
            <p:nvSpPr>
              <p:cNvPr id="37" name="TextBox 36">
                <a:extLst>
                  <a:ext uri="{FF2B5EF4-FFF2-40B4-BE49-F238E27FC236}">
                    <a16:creationId xmlns:a16="http://schemas.microsoft.com/office/drawing/2014/main" id="{29F5E2A7-D740-FB86-73F8-1A8B3094F06E}"/>
                  </a:ext>
                </a:extLst>
              </p:cNvPr>
              <p:cNvSpPr txBox="1">
                <a:spLocks noRot="1" noChangeAspect="1" noMove="1" noResize="1" noEditPoints="1" noAdjustHandles="1" noChangeArrowheads="1" noChangeShapeType="1" noTextEdit="1"/>
              </p:cNvSpPr>
              <p:nvPr/>
            </p:nvSpPr>
            <p:spPr>
              <a:xfrm>
                <a:off x="5919952" y="1213789"/>
                <a:ext cx="3095097" cy="1446550"/>
              </a:xfrm>
              <a:prstGeom prst="rect">
                <a:avLst/>
              </a:prstGeom>
              <a:blipFill>
                <a:blip r:embed="rId3"/>
                <a:stretch>
                  <a:fillRect b="-844"/>
                </a:stretch>
              </a:blipFill>
            </p:spPr>
            <p:txBody>
              <a:bodyPr/>
              <a:lstStyle/>
              <a:p>
                <a:r>
                  <a:rPr lang="en-US">
                    <a:noFill/>
                  </a:rPr>
                  <a:t> </a:t>
                </a:r>
              </a:p>
            </p:txBody>
          </p:sp>
        </mc:Fallback>
      </mc:AlternateContent>
      <p:sp>
        <p:nvSpPr>
          <p:cNvPr id="2" name="Arrow: Up 1">
            <a:extLst>
              <a:ext uri="{FF2B5EF4-FFF2-40B4-BE49-F238E27FC236}">
                <a16:creationId xmlns:a16="http://schemas.microsoft.com/office/drawing/2014/main" id="{CE5B59D2-9788-AE5E-FD2D-3288C6558DF3}"/>
              </a:ext>
            </a:extLst>
          </p:cNvPr>
          <p:cNvSpPr/>
          <p:nvPr/>
        </p:nvSpPr>
        <p:spPr>
          <a:xfrm>
            <a:off x="486720" y="1582988"/>
            <a:ext cx="188078" cy="2309248"/>
          </a:xfrm>
          <a:prstGeom prst="upArrow">
            <a:avLst/>
          </a:prstGeom>
          <a:solidFill>
            <a:srgbClr val="00C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C9AF484-5BDE-4B69-8F99-F1577F76B418}"/>
              </a:ext>
            </a:extLst>
          </p:cNvPr>
          <p:cNvSpPr txBox="1"/>
          <p:nvPr/>
        </p:nvSpPr>
        <p:spPr>
          <a:xfrm>
            <a:off x="6015602" y="2743200"/>
            <a:ext cx="2679065" cy="954107"/>
          </a:xfrm>
          <a:prstGeom prst="rect">
            <a:avLst/>
          </a:prstGeom>
          <a:noFill/>
        </p:spPr>
        <p:txBody>
          <a:bodyPr wrap="square" rtlCol="0">
            <a:spAutoFit/>
          </a:bodyPr>
          <a:lstStyle/>
          <a:p>
            <a:r>
              <a:rPr lang="en-US" dirty="0" err="1"/>
              <a:t>Độ</a:t>
            </a:r>
            <a:r>
              <a:rPr lang="en-US" dirty="0"/>
              <a:t> </a:t>
            </a:r>
            <a:r>
              <a:rPr lang="en-US" dirty="0" err="1"/>
              <a:t>phức</a:t>
            </a:r>
            <a:r>
              <a:rPr lang="en-US" dirty="0"/>
              <a:t> </a:t>
            </a:r>
            <a:r>
              <a:rPr lang="en-US" dirty="0" err="1"/>
              <a:t>tạp</a:t>
            </a:r>
            <a:r>
              <a:rPr lang="en-US" dirty="0"/>
              <a:t> </a:t>
            </a:r>
            <a:r>
              <a:rPr lang="en-US" dirty="0" err="1"/>
              <a:t>thời</a:t>
            </a:r>
            <a:r>
              <a:rPr lang="en-US" dirty="0"/>
              <a:t> </a:t>
            </a:r>
            <a:r>
              <a:rPr lang="en-US" dirty="0" err="1"/>
              <a:t>gian</a:t>
            </a:r>
            <a:r>
              <a:rPr lang="en-US" dirty="0"/>
              <a:t>: O(n * m)</a:t>
            </a:r>
          </a:p>
          <a:p>
            <a:r>
              <a:rPr lang="en-US" dirty="0" err="1"/>
              <a:t>Độ</a:t>
            </a:r>
            <a:r>
              <a:rPr lang="en-US" dirty="0"/>
              <a:t> </a:t>
            </a:r>
            <a:r>
              <a:rPr lang="en-US" dirty="0" err="1"/>
              <a:t>phức</a:t>
            </a:r>
            <a:r>
              <a:rPr lang="en-US" dirty="0"/>
              <a:t> </a:t>
            </a:r>
            <a:r>
              <a:rPr lang="en-US" dirty="0" err="1"/>
              <a:t>tạp</a:t>
            </a:r>
            <a:r>
              <a:rPr lang="en-US" dirty="0"/>
              <a:t> </a:t>
            </a:r>
            <a:r>
              <a:rPr lang="en-US" dirty="0" err="1"/>
              <a:t>không</a:t>
            </a:r>
            <a:r>
              <a:rPr lang="en-US" dirty="0"/>
              <a:t> </a:t>
            </a:r>
            <a:r>
              <a:rPr lang="en-US" dirty="0" err="1"/>
              <a:t>gian</a:t>
            </a:r>
            <a:r>
              <a:rPr lang="en-US" dirty="0"/>
              <a:t>: O(n)</a:t>
            </a:r>
          </a:p>
          <a:p>
            <a:r>
              <a:rPr lang="en-US" dirty="0" err="1"/>
              <a:t>Với</a:t>
            </a:r>
            <a:r>
              <a:rPr lang="en-US" dirty="0"/>
              <a:t> n </a:t>
            </a:r>
            <a:r>
              <a:rPr lang="en-US" dirty="0" err="1"/>
              <a:t>là</a:t>
            </a:r>
            <a:r>
              <a:rPr lang="en-US" dirty="0"/>
              <a:t> </a:t>
            </a:r>
            <a:r>
              <a:rPr lang="en-US" dirty="0" err="1"/>
              <a:t>số</a:t>
            </a:r>
            <a:r>
              <a:rPr lang="en-US" dirty="0"/>
              <a:t> </a:t>
            </a:r>
            <a:r>
              <a:rPr lang="en-US" dirty="0" err="1"/>
              <a:t>tiền</a:t>
            </a:r>
            <a:r>
              <a:rPr lang="en-US" dirty="0"/>
              <a:t> </a:t>
            </a:r>
            <a:r>
              <a:rPr lang="en-US" dirty="0" err="1"/>
              <a:t>phải</a:t>
            </a:r>
            <a:r>
              <a:rPr lang="en-US" dirty="0"/>
              <a:t> </a:t>
            </a:r>
            <a:r>
              <a:rPr lang="en-US" dirty="0" err="1"/>
              <a:t>thối</a:t>
            </a:r>
            <a:r>
              <a:rPr lang="en-US" dirty="0"/>
              <a:t>, m </a:t>
            </a:r>
            <a:r>
              <a:rPr lang="en-US" dirty="0" err="1"/>
              <a:t>là</a:t>
            </a:r>
            <a:r>
              <a:rPr lang="en-US" dirty="0"/>
              <a:t> </a:t>
            </a:r>
            <a:r>
              <a:rPr lang="en-US" dirty="0" err="1"/>
              <a:t>số</a:t>
            </a:r>
            <a:r>
              <a:rPr lang="en-US" dirty="0"/>
              <a:t> </a:t>
            </a:r>
            <a:r>
              <a:rPr lang="en-US" dirty="0" err="1"/>
              <a:t>lượng</a:t>
            </a:r>
            <a:r>
              <a:rPr lang="en-US" dirty="0"/>
              <a:t> </a:t>
            </a:r>
            <a:r>
              <a:rPr lang="en-US" dirty="0" err="1"/>
              <a:t>mệnh</a:t>
            </a:r>
            <a:r>
              <a:rPr lang="en-US" dirty="0"/>
              <a:t> </a:t>
            </a:r>
            <a:r>
              <a:rPr lang="en-US" dirty="0" err="1"/>
              <a:t>giá</a:t>
            </a:r>
            <a:endParaRPr lang="en-US" dirty="0"/>
          </a:p>
        </p:txBody>
      </p:sp>
    </p:spTree>
    <p:extLst>
      <p:ext uri="{BB962C8B-B14F-4D97-AF65-F5344CB8AC3E}">
        <p14:creationId xmlns:p14="http://schemas.microsoft.com/office/powerpoint/2010/main" val="928747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5"/>
        <p:cNvGrpSpPr/>
        <p:nvPr/>
      </p:nvGrpSpPr>
      <p:grpSpPr>
        <a:xfrm>
          <a:off x="0" y="0"/>
          <a:ext cx="0" cy="0"/>
          <a:chOff x="0" y="0"/>
          <a:chExt cx="0" cy="0"/>
        </a:xfrm>
      </p:grpSpPr>
      <p:sp>
        <p:nvSpPr>
          <p:cNvPr id="1476" name="Google Shape;1476;p55"/>
          <p:cNvSpPr/>
          <p:nvPr/>
        </p:nvSpPr>
        <p:spPr>
          <a:xfrm>
            <a:off x="4132367" y="2083154"/>
            <a:ext cx="819300" cy="819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7" name="Google Shape;1477;p55"/>
          <p:cNvSpPr/>
          <p:nvPr/>
        </p:nvSpPr>
        <p:spPr>
          <a:xfrm>
            <a:off x="1490975" y="2074213"/>
            <a:ext cx="819300" cy="819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8" name="Google Shape;1478;p55"/>
          <p:cNvSpPr/>
          <p:nvPr/>
        </p:nvSpPr>
        <p:spPr>
          <a:xfrm>
            <a:off x="6773755" y="2074213"/>
            <a:ext cx="819300" cy="819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9" name="Google Shape;1479;p55"/>
          <p:cNvSpPr/>
          <p:nvPr/>
        </p:nvSpPr>
        <p:spPr>
          <a:xfrm>
            <a:off x="714799" y="47483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0" name="Google Shape;1480;p55"/>
          <p:cNvSpPr txBox="1">
            <a:spLocks noGrp="1"/>
          </p:cNvSpPr>
          <p:nvPr>
            <p:ph type="title"/>
          </p:nvPr>
        </p:nvSpPr>
        <p:spPr>
          <a:xfrm>
            <a:off x="720000" y="446798"/>
            <a:ext cx="77040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3200" dirty="0">
                <a:latin typeface="UTM Bebas" panose="02040603050506020204" pitchFamily="18" charset="0"/>
              </a:rPr>
              <a:t>Nội dung bài học</a:t>
            </a:r>
            <a:endParaRPr sz="3200" dirty="0">
              <a:latin typeface="UTM Bebas" panose="02040603050506020204" pitchFamily="18" charset="0"/>
            </a:endParaRPr>
          </a:p>
        </p:txBody>
      </p:sp>
      <p:sp>
        <p:nvSpPr>
          <p:cNvPr id="1481" name="Google Shape;1481;p55"/>
          <p:cNvSpPr txBox="1">
            <a:spLocks noGrp="1"/>
          </p:cNvSpPr>
          <p:nvPr>
            <p:ph type="subTitle" idx="1"/>
          </p:nvPr>
        </p:nvSpPr>
        <p:spPr>
          <a:xfrm>
            <a:off x="735125" y="3019309"/>
            <a:ext cx="2331000" cy="469800"/>
          </a:xfrm>
          <a:prstGeom prst="rect">
            <a:avLst/>
          </a:prstGeom>
        </p:spPr>
        <p:txBody>
          <a:bodyPr spcFirstLastPara="1" wrap="square" lIns="0" tIns="0" rIns="0" bIns="0" anchor="t" anchorCtr="0">
            <a:noAutofit/>
          </a:bodyPr>
          <a:lstStyle/>
          <a:p>
            <a:pPr marL="0" lvl="0" indent="0"/>
            <a:r>
              <a:rPr lang="en-US" dirty="0">
                <a:latin typeface="UTM Bebas" panose="02040603050506020204" pitchFamily="18" charset="0"/>
              </a:rPr>
              <a:t>TỔNG QUAN VỀ QUY HOẠCH ĐỘNG</a:t>
            </a:r>
          </a:p>
        </p:txBody>
      </p:sp>
      <p:sp>
        <p:nvSpPr>
          <p:cNvPr id="1482" name="Google Shape;1482;p55"/>
          <p:cNvSpPr txBox="1">
            <a:spLocks noGrp="1"/>
          </p:cNvSpPr>
          <p:nvPr>
            <p:ph type="subTitle" idx="2"/>
          </p:nvPr>
        </p:nvSpPr>
        <p:spPr>
          <a:xfrm>
            <a:off x="735119" y="3699516"/>
            <a:ext cx="2331000" cy="591300"/>
          </a:xfrm>
          <a:prstGeom prst="rect">
            <a:avLst/>
          </a:prstGeom>
        </p:spPr>
        <p:txBody>
          <a:bodyPr spcFirstLastPara="1" wrap="square" lIns="0" tIns="0" rIns="0" bIns="0" anchor="t" anchorCtr="0">
            <a:noAutofit/>
          </a:bodyPr>
          <a:lstStyle/>
          <a:p>
            <a:pPr marL="0" lvl="0" indent="0"/>
            <a:r>
              <a:rPr lang="en" dirty="0"/>
              <a:t>Quy hoạch động là gì?</a:t>
            </a:r>
          </a:p>
          <a:p>
            <a:pPr marL="0" lvl="0" indent="0"/>
            <a:r>
              <a:rPr lang="en" dirty="0"/>
              <a:t>Khi nào nên dùng?</a:t>
            </a:r>
            <a:br>
              <a:rPr lang="en" dirty="0"/>
            </a:br>
            <a:r>
              <a:rPr lang="en-US" dirty="0" err="1"/>
              <a:t>Tại</a:t>
            </a:r>
            <a:r>
              <a:rPr lang="en-US" dirty="0"/>
              <a:t> </a:t>
            </a:r>
            <a:r>
              <a:rPr lang="en-US" dirty="0" err="1"/>
              <a:t>sao</a:t>
            </a:r>
            <a:r>
              <a:rPr lang="en-US" dirty="0"/>
              <a:t> </a:t>
            </a:r>
            <a:r>
              <a:rPr lang="en-US" dirty="0" err="1"/>
              <a:t>nên</a:t>
            </a:r>
            <a:r>
              <a:rPr lang="en-US" dirty="0"/>
              <a:t> </a:t>
            </a:r>
            <a:r>
              <a:rPr lang="en-US" dirty="0" err="1"/>
              <a:t>dùng</a:t>
            </a:r>
            <a:r>
              <a:rPr lang="en-US" dirty="0"/>
              <a:t>?</a:t>
            </a:r>
          </a:p>
          <a:p>
            <a:pPr marL="0" lvl="0" indent="0"/>
            <a:r>
              <a:rPr lang="en-US" dirty="0" err="1"/>
              <a:t>Bài</a:t>
            </a:r>
            <a:r>
              <a:rPr lang="en-US" dirty="0"/>
              <a:t> </a:t>
            </a:r>
            <a:r>
              <a:rPr lang="en-US" dirty="0" err="1"/>
              <a:t>toán</a:t>
            </a:r>
            <a:r>
              <a:rPr lang="en-US" dirty="0"/>
              <a:t> Fibonacci</a:t>
            </a:r>
          </a:p>
          <a:p>
            <a:pPr marL="0" lvl="0" indent="0" algn="ctr" rtl="0">
              <a:spcBef>
                <a:spcPts val="0"/>
              </a:spcBef>
              <a:spcAft>
                <a:spcPts val="0"/>
              </a:spcAft>
              <a:buNone/>
            </a:pPr>
            <a:endParaRPr dirty="0"/>
          </a:p>
        </p:txBody>
      </p:sp>
      <p:sp>
        <p:nvSpPr>
          <p:cNvPr id="1483" name="Google Shape;1483;p55"/>
          <p:cNvSpPr txBox="1">
            <a:spLocks noGrp="1"/>
          </p:cNvSpPr>
          <p:nvPr>
            <p:ph type="title" idx="3"/>
          </p:nvPr>
        </p:nvSpPr>
        <p:spPr>
          <a:xfrm>
            <a:off x="1630775" y="2229958"/>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01.</a:t>
            </a:r>
            <a:endParaRPr dirty="0"/>
          </a:p>
        </p:txBody>
      </p:sp>
      <p:sp>
        <p:nvSpPr>
          <p:cNvPr id="1484" name="Google Shape;1484;p55"/>
          <p:cNvSpPr txBox="1">
            <a:spLocks noGrp="1"/>
          </p:cNvSpPr>
          <p:nvPr>
            <p:ph type="subTitle" idx="4"/>
          </p:nvPr>
        </p:nvSpPr>
        <p:spPr>
          <a:xfrm>
            <a:off x="6017905" y="3019309"/>
            <a:ext cx="23310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latin typeface="UTM Bebas" panose="02040603050506020204" pitchFamily="18" charset="0"/>
              </a:rPr>
              <a:t>Ví Dụ bài toán quy hoạch động</a:t>
            </a:r>
            <a:endParaRPr dirty="0">
              <a:latin typeface="UTM Bebas" panose="02040603050506020204" pitchFamily="18" charset="0"/>
            </a:endParaRPr>
          </a:p>
        </p:txBody>
      </p:sp>
      <p:sp>
        <p:nvSpPr>
          <p:cNvPr id="1485" name="Google Shape;1485;p55"/>
          <p:cNvSpPr txBox="1">
            <a:spLocks noGrp="1"/>
          </p:cNvSpPr>
          <p:nvPr>
            <p:ph type="subTitle" idx="5"/>
          </p:nvPr>
        </p:nvSpPr>
        <p:spPr>
          <a:xfrm>
            <a:off x="6046733" y="3741431"/>
            <a:ext cx="2400894" cy="591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Bài toán RobotCollection</a:t>
            </a:r>
          </a:p>
          <a:p>
            <a:pPr marL="0" lvl="0" indent="0" algn="ctr" rtl="0">
              <a:spcBef>
                <a:spcPts val="0"/>
              </a:spcBef>
              <a:spcAft>
                <a:spcPts val="0"/>
              </a:spcAft>
              <a:buNone/>
            </a:pPr>
            <a:r>
              <a:rPr lang="en" dirty="0"/>
              <a:t>Bài toán KnapSack</a:t>
            </a:r>
            <a:endParaRPr dirty="0"/>
          </a:p>
        </p:txBody>
      </p:sp>
      <p:sp>
        <p:nvSpPr>
          <p:cNvPr id="1486" name="Google Shape;1486;p55"/>
          <p:cNvSpPr txBox="1">
            <a:spLocks noGrp="1"/>
          </p:cNvSpPr>
          <p:nvPr>
            <p:ph type="title" idx="6"/>
          </p:nvPr>
        </p:nvSpPr>
        <p:spPr>
          <a:xfrm>
            <a:off x="6913555" y="2229958"/>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03.</a:t>
            </a:r>
            <a:endParaRPr dirty="0"/>
          </a:p>
        </p:txBody>
      </p:sp>
      <p:sp>
        <p:nvSpPr>
          <p:cNvPr id="1487" name="Google Shape;1487;p55"/>
          <p:cNvSpPr txBox="1">
            <a:spLocks noGrp="1"/>
          </p:cNvSpPr>
          <p:nvPr>
            <p:ph type="subTitle" idx="7"/>
          </p:nvPr>
        </p:nvSpPr>
        <p:spPr>
          <a:xfrm>
            <a:off x="3376512" y="3019309"/>
            <a:ext cx="2331000" cy="469800"/>
          </a:xfrm>
          <a:prstGeom prst="rect">
            <a:avLst/>
          </a:prstGeom>
        </p:spPr>
        <p:txBody>
          <a:bodyPr spcFirstLastPara="1" wrap="square" lIns="0" tIns="0" rIns="0" bIns="0" anchor="t" anchorCtr="0">
            <a:noAutofit/>
          </a:bodyPr>
          <a:lstStyle/>
          <a:p>
            <a:pPr marL="0" lvl="0" indent="0"/>
            <a:r>
              <a:rPr lang="en-US" sz="2000" dirty="0" err="1">
                <a:latin typeface="UTM Bebas" panose="02040603050506020204" pitchFamily="18" charset="0"/>
              </a:rPr>
              <a:t>Các</a:t>
            </a:r>
            <a:r>
              <a:rPr lang="en-US" sz="2000" dirty="0">
                <a:latin typeface="UTM Bebas" panose="02040603050506020204" pitchFamily="18" charset="0"/>
              </a:rPr>
              <a:t> </a:t>
            </a:r>
            <a:r>
              <a:rPr lang="en-US" sz="2000" dirty="0" err="1">
                <a:latin typeface="UTM Bebas" panose="02040603050506020204" pitchFamily="18" charset="0"/>
              </a:rPr>
              <a:t>Phương</a:t>
            </a:r>
            <a:r>
              <a:rPr lang="en-US" sz="2000" dirty="0">
                <a:latin typeface="UTM Bebas" panose="02040603050506020204" pitchFamily="18" charset="0"/>
              </a:rPr>
              <a:t> </a:t>
            </a:r>
            <a:r>
              <a:rPr lang="en-US" sz="2000" dirty="0" err="1">
                <a:latin typeface="UTM Bebas" panose="02040603050506020204" pitchFamily="18" charset="0"/>
              </a:rPr>
              <a:t>pháp</a:t>
            </a:r>
            <a:r>
              <a:rPr lang="en-US" sz="2000" dirty="0">
                <a:latin typeface="UTM Bebas" panose="02040603050506020204" pitchFamily="18" charset="0"/>
              </a:rPr>
              <a:t> </a:t>
            </a:r>
            <a:r>
              <a:rPr lang="en-US" sz="2000" dirty="0" err="1">
                <a:latin typeface="UTM Bebas" panose="02040603050506020204" pitchFamily="18" charset="0"/>
              </a:rPr>
              <a:t>chính</a:t>
            </a:r>
            <a:r>
              <a:rPr lang="en-US" sz="2000" dirty="0">
                <a:latin typeface="UTM Bebas" panose="02040603050506020204" pitchFamily="18" charset="0"/>
              </a:rPr>
              <a:t> </a:t>
            </a:r>
            <a:r>
              <a:rPr lang="en-US" sz="2000" dirty="0" err="1">
                <a:latin typeface="UTM Bebas" panose="02040603050506020204" pitchFamily="18" charset="0"/>
              </a:rPr>
              <a:t>để</a:t>
            </a:r>
            <a:r>
              <a:rPr lang="en-US" sz="2000" dirty="0">
                <a:latin typeface="UTM Bebas" panose="02040603050506020204" pitchFamily="18" charset="0"/>
              </a:rPr>
              <a:t> </a:t>
            </a:r>
            <a:r>
              <a:rPr lang="en-US" sz="2000" dirty="0" err="1">
                <a:latin typeface="UTM Bebas" panose="02040603050506020204" pitchFamily="18" charset="0"/>
              </a:rPr>
              <a:t>triển</a:t>
            </a:r>
            <a:r>
              <a:rPr lang="en-US" sz="2000" dirty="0">
                <a:latin typeface="UTM Bebas" panose="02040603050506020204" pitchFamily="18" charset="0"/>
              </a:rPr>
              <a:t> </a:t>
            </a:r>
            <a:r>
              <a:rPr lang="en-US" sz="2000" dirty="0" err="1">
                <a:latin typeface="UTM Bebas" panose="02040603050506020204" pitchFamily="18" charset="0"/>
              </a:rPr>
              <a:t>khai</a:t>
            </a:r>
            <a:r>
              <a:rPr lang="en-US" sz="2000" dirty="0">
                <a:latin typeface="UTM Bebas" panose="02040603050506020204" pitchFamily="18" charset="0"/>
              </a:rPr>
              <a:t> Quy </a:t>
            </a:r>
            <a:r>
              <a:rPr lang="en-US" sz="2000" dirty="0" err="1">
                <a:latin typeface="UTM Bebas" panose="02040603050506020204" pitchFamily="18" charset="0"/>
              </a:rPr>
              <a:t>hoạch</a:t>
            </a:r>
            <a:r>
              <a:rPr lang="en-US" sz="2000" dirty="0">
                <a:latin typeface="UTM Bebas" panose="02040603050506020204" pitchFamily="18" charset="0"/>
              </a:rPr>
              <a:t> </a:t>
            </a:r>
            <a:r>
              <a:rPr lang="en-US" sz="2000" dirty="0" err="1">
                <a:latin typeface="UTM Bebas" panose="02040603050506020204" pitchFamily="18" charset="0"/>
              </a:rPr>
              <a:t>động</a:t>
            </a:r>
            <a:endParaRPr lang="vi-VN" sz="2000" dirty="0"/>
          </a:p>
        </p:txBody>
      </p:sp>
      <p:sp>
        <p:nvSpPr>
          <p:cNvPr id="1488" name="Google Shape;1488;p55"/>
          <p:cNvSpPr txBox="1">
            <a:spLocks noGrp="1"/>
          </p:cNvSpPr>
          <p:nvPr>
            <p:ph type="subTitle" idx="8"/>
          </p:nvPr>
        </p:nvSpPr>
        <p:spPr>
          <a:xfrm>
            <a:off x="3376511" y="3730777"/>
            <a:ext cx="2477211" cy="591300"/>
          </a:xfrm>
          <a:prstGeom prst="rect">
            <a:avLst/>
          </a:prstGeom>
        </p:spPr>
        <p:txBody>
          <a:bodyPr spcFirstLastPara="1" wrap="square" lIns="0" tIns="0" rIns="0" bIns="0" anchor="t" anchorCtr="0">
            <a:noAutofit/>
          </a:bodyPr>
          <a:lstStyle/>
          <a:p>
            <a:pPr marL="0" lvl="0" indent="0"/>
            <a:r>
              <a:rPr lang="vi-VN" dirty="0"/>
              <a:t>Phương pháp </a:t>
            </a:r>
            <a:r>
              <a:rPr lang="vi-VN" dirty="0" err="1"/>
              <a:t>Bottom-up</a:t>
            </a:r>
            <a:br>
              <a:rPr lang="en-US" dirty="0"/>
            </a:br>
            <a:r>
              <a:rPr lang="vi-VN" dirty="0"/>
              <a:t>Phương pháp </a:t>
            </a:r>
            <a:r>
              <a:rPr lang="vi-VN" dirty="0" err="1"/>
              <a:t>Top-down</a:t>
            </a:r>
            <a:endParaRPr lang="en-US" dirty="0"/>
          </a:p>
          <a:p>
            <a:pPr marL="0" lvl="0" indent="0"/>
            <a:r>
              <a:rPr lang="en-US" dirty="0" err="1"/>
              <a:t>Bài</a:t>
            </a:r>
            <a:r>
              <a:rPr lang="en-US" dirty="0"/>
              <a:t> </a:t>
            </a:r>
            <a:r>
              <a:rPr lang="en-US" dirty="0" err="1"/>
              <a:t>toán</a:t>
            </a:r>
            <a:r>
              <a:rPr lang="en-US" dirty="0"/>
              <a:t> Change Making </a:t>
            </a:r>
            <a:endParaRPr dirty="0"/>
          </a:p>
        </p:txBody>
      </p:sp>
      <p:sp>
        <p:nvSpPr>
          <p:cNvPr id="1489" name="Google Shape;1489;p55"/>
          <p:cNvSpPr txBox="1">
            <a:spLocks noGrp="1"/>
          </p:cNvSpPr>
          <p:nvPr>
            <p:ph type="title" idx="9"/>
          </p:nvPr>
        </p:nvSpPr>
        <p:spPr>
          <a:xfrm>
            <a:off x="4272162" y="2229958"/>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02.</a:t>
            </a:r>
            <a:endParaRPr dirty="0"/>
          </a:p>
        </p:txBody>
      </p:sp>
      <p:grpSp>
        <p:nvGrpSpPr>
          <p:cNvPr id="1490" name="Google Shape;1490;p55"/>
          <p:cNvGrpSpPr/>
          <p:nvPr/>
        </p:nvGrpSpPr>
        <p:grpSpPr>
          <a:xfrm>
            <a:off x="7631947" y="649694"/>
            <a:ext cx="636814" cy="120078"/>
            <a:chOff x="8209059" y="198000"/>
            <a:chExt cx="636814" cy="120078"/>
          </a:xfrm>
        </p:grpSpPr>
        <p:sp>
          <p:nvSpPr>
            <p:cNvPr id="1491" name="Google Shape;1491;p5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40223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479"/>
                                        </p:tgtEl>
                                        <p:attrNameLst>
                                          <p:attrName>style.visibility</p:attrName>
                                        </p:attrNameLst>
                                      </p:cBhvr>
                                      <p:to>
                                        <p:strVal val="visible"/>
                                      </p:to>
                                    </p:set>
                                    <p:anim calcmode="lin" valueType="num">
                                      <p:cBhvr additive="base">
                                        <p:cTn id="7" dur="1000"/>
                                        <p:tgtEl>
                                          <p:spTgt spid="1479"/>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1480"/>
                                        </p:tgtEl>
                                        <p:attrNameLst>
                                          <p:attrName>style.visibility</p:attrName>
                                        </p:attrNameLst>
                                      </p:cBhvr>
                                      <p:to>
                                        <p:strVal val="visible"/>
                                      </p:to>
                                    </p:set>
                                    <p:animEffect transition="in" filter="fade">
                                      <p:cBhvr>
                                        <p:cTn id="10" dur="1000"/>
                                        <p:tgtEl>
                                          <p:spTgt spid="148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77"/>
                                        </p:tgtEl>
                                        <p:attrNameLst>
                                          <p:attrName>style.visibility</p:attrName>
                                        </p:attrNameLst>
                                      </p:cBhvr>
                                      <p:to>
                                        <p:strVal val="visible"/>
                                      </p:to>
                                    </p:set>
                                    <p:animEffect transition="in" filter="fade">
                                      <p:cBhvr>
                                        <p:cTn id="15" dur="1000"/>
                                        <p:tgtEl>
                                          <p:spTgt spid="1477"/>
                                        </p:tgtEl>
                                      </p:cBhvr>
                                    </p:animEffect>
                                  </p:childTnLst>
                                </p:cTn>
                              </p:par>
                              <p:par>
                                <p:cTn id="16" presetID="10" presetClass="entr" presetSubtype="0" fill="hold" nodeType="withEffect">
                                  <p:stCondLst>
                                    <p:cond delay="0"/>
                                  </p:stCondLst>
                                  <p:childTnLst>
                                    <p:set>
                                      <p:cBhvr>
                                        <p:cTn id="17" dur="1" fill="hold">
                                          <p:stCondLst>
                                            <p:cond delay="0"/>
                                          </p:stCondLst>
                                        </p:cTn>
                                        <p:tgtEl>
                                          <p:spTgt spid="1481"/>
                                        </p:tgtEl>
                                        <p:attrNameLst>
                                          <p:attrName>style.visibility</p:attrName>
                                        </p:attrNameLst>
                                      </p:cBhvr>
                                      <p:to>
                                        <p:strVal val="visible"/>
                                      </p:to>
                                    </p:set>
                                    <p:animEffect transition="in" filter="fade">
                                      <p:cBhvr>
                                        <p:cTn id="18" dur="1000"/>
                                        <p:tgtEl>
                                          <p:spTgt spid="1481"/>
                                        </p:tgtEl>
                                      </p:cBhvr>
                                    </p:animEffect>
                                  </p:childTnLst>
                                </p:cTn>
                              </p:par>
                              <p:par>
                                <p:cTn id="19" presetID="10" presetClass="entr" presetSubtype="0" fill="hold" nodeType="withEffect">
                                  <p:stCondLst>
                                    <p:cond delay="0"/>
                                  </p:stCondLst>
                                  <p:childTnLst>
                                    <p:set>
                                      <p:cBhvr>
                                        <p:cTn id="20" dur="1" fill="hold">
                                          <p:stCondLst>
                                            <p:cond delay="0"/>
                                          </p:stCondLst>
                                        </p:cTn>
                                        <p:tgtEl>
                                          <p:spTgt spid="1482"/>
                                        </p:tgtEl>
                                        <p:attrNameLst>
                                          <p:attrName>style.visibility</p:attrName>
                                        </p:attrNameLst>
                                      </p:cBhvr>
                                      <p:to>
                                        <p:strVal val="visible"/>
                                      </p:to>
                                    </p:set>
                                    <p:animEffect transition="in" filter="fade">
                                      <p:cBhvr>
                                        <p:cTn id="21" dur="1000"/>
                                        <p:tgtEl>
                                          <p:spTgt spid="1482"/>
                                        </p:tgtEl>
                                      </p:cBhvr>
                                    </p:animEffect>
                                  </p:childTnLst>
                                </p:cTn>
                              </p:par>
                              <p:par>
                                <p:cTn id="22" presetID="10" presetClass="entr" presetSubtype="0" fill="hold" nodeType="withEffect">
                                  <p:stCondLst>
                                    <p:cond delay="0"/>
                                  </p:stCondLst>
                                  <p:childTnLst>
                                    <p:set>
                                      <p:cBhvr>
                                        <p:cTn id="23" dur="1" fill="hold">
                                          <p:stCondLst>
                                            <p:cond delay="0"/>
                                          </p:stCondLst>
                                        </p:cTn>
                                        <p:tgtEl>
                                          <p:spTgt spid="1483"/>
                                        </p:tgtEl>
                                        <p:attrNameLst>
                                          <p:attrName>style.visibility</p:attrName>
                                        </p:attrNameLst>
                                      </p:cBhvr>
                                      <p:to>
                                        <p:strVal val="visible"/>
                                      </p:to>
                                    </p:set>
                                    <p:animEffect transition="in" filter="fade">
                                      <p:cBhvr>
                                        <p:cTn id="24" dur="1000"/>
                                        <p:tgtEl>
                                          <p:spTgt spid="148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476"/>
                                        </p:tgtEl>
                                        <p:attrNameLst>
                                          <p:attrName>style.visibility</p:attrName>
                                        </p:attrNameLst>
                                      </p:cBhvr>
                                      <p:to>
                                        <p:strVal val="visible"/>
                                      </p:to>
                                    </p:set>
                                    <p:animEffect transition="in" filter="fade">
                                      <p:cBhvr>
                                        <p:cTn id="29" dur="1000"/>
                                        <p:tgtEl>
                                          <p:spTgt spid="1476"/>
                                        </p:tgtEl>
                                      </p:cBhvr>
                                    </p:animEffect>
                                  </p:childTnLst>
                                </p:cTn>
                              </p:par>
                              <p:par>
                                <p:cTn id="30" presetID="10" presetClass="entr" presetSubtype="0" fill="hold" nodeType="withEffect">
                                  <p:stCondLst>
                                    <p:cond delay="0"/>
                                  </p:stCondLst>
                                  <p:childTnLst>
                                    <p:set>
                                      <p:cBhvr>
                                        <p:cTn id="31" dur="1" fill="hold">
                                          <p:stCondLst>
                                            <p:cond delay="0"/>
                                          </p:stCondLst>
                                        </p:cTn>
                                        <p:tgtEl>
                                          <p:spTgt spid="1487"/>
                                        </p:tgtEl>
                                        <p:attrNameLst>
                                          <p:attrName>style.visibility</p:attrName>
                                        </p:attrNameLst>
                                      </p:cBhvr>
                                      <p:to>
                                        <p:strVal val="visible"/>
                                      </p:to>
                                    </p:set>
                                    <p:animEffect transition="in" filter="fade">
                                      <p:cBhvr>
                                        <p:cTn id="32" dur="1000"/>
                                        <p:tgtEl>
                                          <p:spTgt spid="1487"/>
                                        </p:tgtEl>
                                      </p:cBhvr>
                                    </p:animEffect>
                                  </p:childTnLst>
                                </p:cTn>
                              </p:par>
                              <p:par>
                                <p:cTn id="33" presetID="10" presetClass="entr" presetSubtype="0" fill="hold" nodeType="withEffect">
                                  <p:stCondLst>
                                    <p:cond delay="0"/>
                                  </p:stCondLst>
                                  <p:childTnLst>
                                    <p:set>
                                      <p:cBhvr>
                                        <p:cTn id="34" dur="1" fill="hold">
                                          <p:stCondLst>
                                            <p:cond delay="0"/>
                                          </p:stCondLst>
                                        </p:cTn>
                                        <p:tgtEl>
                                          <p:spTgt spid="1488"/>
                                        </p:tgtEl>
                                        <p:attrNameLst>
                                          <p:attrName>style.visibility</p:attrName>
                                        </p:attrNameLst>
                                      </p:cBhvr>
                                      <p:to>
                                        <p:strVal val="visible"/>
                                      </p:to>
                                    </p:set>
                                    <p:animEffect transition="in" filter="fade">
                                      <p:cBhvr>
                                        <p:cTn id="35" dur="1000"/>
                                        <p:tgtEl>
                                          <p:spTgt spid="1488"/>
                                        </p:tgtEl>
                                      </p:cBhvr>
                                    </p:animEffect>
                                  </p:childTnLst>
                                </p:cTn>
                              </p:par>
                              <p:par>
                                <p:cTn id="36" presetID="10" presetClass="entr" presetSubtype="0" fill="hold" nodeType="withEffect">
                                  <p:stCondLst>
                                    <p:cond delay="0"/>
                                  </p:stCondLst>
                                  <p:childTnLst>
                                    <p:set>
                                      <p:cBhvr>
                                        <p:cTn id="37" dur="1" fill="hold">
                                          <p:stCondLst>
                                            <p:cond delay="0"/>
                                          </p:stCondLst>
                                        </p:cTn>
                                        <p:tgtEl>
                                          <p:spTgt spid="1489"/>
                                        </p:tgtEl>
                                        <p:attrNameLst>
                                          <p:attrName>style.visibility</p:attrName>
                                        </p:attrNameLst>
                                      </p:cBhvr>
                                      <p:to>
                                        <p:strVal val="visible"/>
                                      </p:to>
                                    </p:set>
                                    <p:animEffect transition="in" filter="fade">
                                      <p:cBhvr>
                                        <p:cTn id="38" dur="1000"/>
                                        <p:tgtEl>
                                          <p:spTgt spid="148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478"/>
                                        </p:tgtEl>
                                        <p:attrNameLst>
                                          <p:attrName>style.visibility</p:attrName>
                                        </p:attrNameLst>
                                      </p:cBhvr>
                                      <p:to>
                                        <p:strVal val="visible"/>
                                      </p:to>
                                    </p:set>
                                    <p:animEffect transition="in" filter="fade">
                                      <p:cBhvr>
                                        <p:cTn id="43" dur="1000"/>
                                        <p:tgtEl>
                                          <p:spTgt spid="1478"/>
                                        </p:tgtEl>
                                      </p:cBhvr>
                                    </p:animEffect>
                                  </p:childTnLst>
                                </p:cTn>
                              </p:par>
                              <p:par>
                                <p:cTn id="44" presetID="10" presetClass="entr" presetSubtype="0" fill="hold" nodeType="withEffect">
                                  <p:stCondLst>
                                    <p:cond delay="0"/>
                                  </p:stCondLst>
                                  <p:childTnLst>
                                    <p:set>
                                      <p:cBhvr>
                                        <p:cTn id="45" dur="1" fill="hold">
                                          <p:stCondLst>
                                            <p:cond delay="0"/>
                                          </p:stCondLst>
                                        </p:cTn>
                                        <p:tgtEl>
                                          <p:spTgt spid="1484"/>
                                        </p:tgtEl>
                                        <p:attrNameLst>
                                          <p:attrName>style.visibility</p:attrName>
                                        </p:attrNameLst>
                                      </p:cBhvr>
                                      <p:to>
                                        <p:strVal val="visible"/>
                                      </p:to>
                                    </p:set>
                                    <p:animEffect transition="in" filter="fade">
                                      <p:cBhvr>
                                        <p:cTn id="46" dur="1000"/>
                                        <p:tgtEl>
                                          <p:spTgt spid="1484"/>
                                        </p:tgtEl>
                                      </p:cBhvr>
                                    </p:animEffect>
                                  </p:childTnLst>
                                </p:cTn>
                              </p:par>
                              <p:par>
                                <p:cTn id="47" presetID="10" presetClass="entr" presetSubtype="0" fill="hold" nodeType="withEffect">
                                  <p:stCondLst>
                                    <p:cond delay="0"/>
                                  </p:stCondLst>
                                  <p:childTnLst>
                                    <p:set>
                                      <p:cBhvr>
                                        <p:cTn id="48" dur="1" fill="hold">
                                          <p:stCondLst>
                                            <p:cond delay="0"/>
                                          </p:stCondLst>
                                        </p:cTn>
                                        <p:tgtEl>
                                          <p:spTgt spid="1485"/>
                                        </p:tgtEl>
                                        <p:attrNameLst>
                                          <p:attrName>style.visibility</p:attrName>
                                        </p:attrNameLst>
                                      </p:cBhvr>
                                      <p:to>
                                        <p:strVal val="visible"/>
                                      </p:to>
                                    </p:set>
                                    <p:animEffect transition="in" filter="fade">
                                      <p:cBhvr>
                                        <p:cTn id="49" dur="1000"/>
                                        <p:tgtEl>
                                          <p:spTgt spid="1485"/>
                                        </p:tgtEl>
                                      </p:cBhvr>
                                    </p:animEffect>
                                  </p:childTnLst>
                                </p:cTn>
                              </p:par>
                              <p:par>
                                <p:cTn id="50" presetID="10" presetClass="entr" presetSubtype="0" fill="hold" nodeType="withEffect">
                                  <p:stCondLst>
                                    <p:cond delay="0"/>
                                  </p:stCondLst>
                                  <p:childTnLst>
                                    <p:set>
                                      <p:cBhvr>
                                        <p:cTn id="51" dur="1" fill="hold">
                                          <p:stCondLst>
                                            <p:cond delay="0"/>
                                          </p:stCondLst>
                                        </p:cTn>
                                        <p:tgtEl>
                                          <p:spTgt spid="1486"/>
                                        </p:tgtEl>
                                        <p:attrNameLst>
                                          <p:attrName>style.visibility</p:attrName>
                                        </p:attrNameLst>
                                      </p:cBhvr>
                                      <p:to>
                                        <p:strVal val="visible"/>
                                      </p:to>
                                    </p:set>
                                    <p:animEffect transition="in" filter="fade">
                                      <p:cBhvr>
                                        <p:cTn id="52" dur="1000"/>
                                        <p:tgtEl>
                                          <p:spTgt spid="1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75"/>
        <p:cNvGrpSpPr/>
        <p:nvPr/>
      </p:nvGrpSpPr>
      <p:grpSpPr>
        <a:xfrm>
          <a:off x="0" y="0"/>
          <a:ext cx="0" cy="0"/>
          <a:chOff x="0" y="0"/>
          <a:chExt cx="0" cy="0"/>
        </a:xfrm>
      </p:grpSpPr>
      <p:sp>
        <p:nvSpPr>
          <p:cNvPr id="1476" name="Google Shape;1476;p55"/>
          <p:cNvSpPr/>
          <p:nvPr/>
        </p:nvSpPr>
        <p:spPr>
          <a:xfrm>
            <a:off x="4132367" y="2083154"/>
            <a:ext cx="819300" cy="819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7" name="Google Shape;1477;p55"/>
          <p:cNvSpPr/>
          <p:nvPr/>
        </p:nvSpPr>
        <p:spPr>
          <a:xfrm>
            <a:off x="1490975" y="2074213"/>
            <a:ext cx="819300" cy="819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8" name="Google Shape;1478;p55"/>
          <p:cNvSpPr/>
          <p:nvPr/>
        </p:nvSpPr>
        <p:spPr>
          <a:xfrm>
            <a:off x="6773755" y="2074213"/>
            <a:ext cx="819300" cy="819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9" name="Google Shape;1479;p55"/>
          <p:cNvSpPr/>
          <p:nvPr/>
        </p:nvSpPr>
        <p:spPr>
          <a:xfrm>
            <a:off x="714799" y="47483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5"/>
          <p:cNvSpPr txBox="1">
            <a:spLocks noGrp="1"/>
          </p:cNvSpPr>
          <p:nvPr>
            <p:ph type="title"/>
          </p:nvPr>
        </p:nvSpPr>
        <p:spPr>
          <a:xfrm>
            <a:off x="720000" y="446798"/>
            <a:ext cx="77040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sz="3200" dirty="0"/>
              <a:t>Các bước giải</a:t>
            </a:r>
          </a:p>
        </p:txBody>
      </p:sp>
      <p:sp>
        <p:nvSpPr>
          <p:cNvPr id="1482" name="Google Shape;1482;p55"/>
          <p:cNvSpPr txBox="1">
            <a:spLocks noGrp="1"/>
          </p:cNvSpPr>
          <p:nvPr>
            <p:ph type="subTitle" idx="2"/>
          </p:nvPr>
        </p:nvSpPr>
        <p:spPr>
          <a:xfrm>
            <a:off x="714799" y="3117852"/>
            <a:ext cx="2331000" cy="591300"/>
          </a:xfrm>
          <a:prstGeom prst="rect">
            <a:avLst/>
          </a:prstGeom>
        </p:spPr>
        <p:txBody>
          <a:bodyPr spcFirstLastPara="1" wrap="square" lIns="0" tIns="0" rIns="0" bIns="0" anchor="t" anchorCtr="0">
            <a:noAutofit/>
          </a:bodyPr>
          <a:lstStyle/>
          <a:p>
            <a:pPr marL="0" lvl="0" indent="0"/>
            <a:r>
              <a:rPr lang="vi-VN" dirty="0"/>
              <a:t>Xác định bài toán con cơ bản</a:t>
            </a:r>
            <a:endParaRPr dirty="0"/>
          </a:p>
        </p:txBody>
      </p:sp>
      <p:sp>
        <p:nvSpPr>
          <p:cNvPr id="1483" name="Google Shape;1483;p55"/>
          <p:cNvSpPr txBox="1">
            <a:spLocks noGrp="1"/>
          </p:cNvSpPr>
          <p:nvPr>
            <p:ph type="title" idx="3"/>
          </p:nvPr>
        </p:nvSpPr>
        <p:spPr>
          <a:xfrm>
            <a:off x="1630775" y="2229958"/>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01.</a:t>
            </a:r>
            <a:endParaRPr dirty="0"/>
          </a:p>
        </p:txBody>
      </p:sp>
      <p:sp>
        <p:nvSpPr>
          <p:cNvPr id="1485" name="Google Shape;1485;p55"/>
          <p:cNvSpPr txBox="1">
            <a:spLocks noGrp="1"/>
          </p:cNvSpPr>
          <p:nvPr>
            <p:ph type="subTitle" idx="5"/>
          </p:nvPr>
        </p:nvSpPr>
        <p:spPr>
          <a:xfrm>
            <a:off x="6017905" y="3152723"/>
            <a:ext cx="2331000" cy="591300"/>
          </a:xfrm>
          <a:prstGeom prst="rect">
            <a:avLst/>
          </a:prstGeom>
        </p:spPr>
        <p:txBody>
          <a:bodyPr spcFirstLastPara="1" wrap="square" lIns="0" tIns="0" rIns="0" bIns="0" anchor="t" anchorCtr="0">
            <a:noAutofit/>
          </a:bodyPr>
          <a:lstStyle/>
          <a:p>
            <a:pPr marL="0" lvl="0" indent="0"/>
            <a:r>
              <a:rPr lang="vi-VN" dirty="0"/>
              <a:t>Tạo một bảng để lưu trữ các giá trị đã tính toán. </a:t>
            </a:r>
            <a:endParaRPr dirty="0"/>
          </a:p>
        </p:txBody>
      </p:sp>
      <p:sp>
        <p:nvSpPr>
          <p:cNvPr id="1486" name="Google Shape;1486;p55"/>
          <p:cNvSpPr txBox="1">
            <a:spLocks noGrp="1"/>
          </p:cNvSpPr>
          <p:nvPr>
            <p:ph type="title" idx="6"/>
          </p:nvPr>
        </p:nvSpPr>
        <p:spPr>
          <a:xfrm>
            <a:off x="6913555" y="2229958"/>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03.</a:t>
            </a:r>
            <a:endParaRPr dirty="0"/>
          </a:p>
        </p:txBody>
      </p:sp>
      <p:sp>
        <p:nvSpPr>
          <p:cNvPr id="1488" name="Google Shape;1488;p55"/>
          <p:cNvSpPr txBox="1">
            <a:spLocks noGrp="1"/>
          </p:cNvSpPr>
          <p:nvPr>
            <p:ph type="subTitle" idx="8"/>
          </p:nvPr>
        </p:nvSpPr>
        <p:spPr>
          <a:xfrm>
            <a:off x="3376512" y="3152723"/>
            <a:ext cx="2331000" cy="591300"/>
          </a:xfrm>
          <a:prstGeom prst="rect">
            <a:avLst/>
          </a:prstGeom>
        </p:spPr>
        <p:txBody>
          <a:bodyPr spcFirstLastPara="1" wrap="square" lIns="0" tIns="0" rIns="0" bIns="0" anchor="t" anchorCtr="0">
            <a:noAutofit/>
          </a:bodyPr>
          <a:lstStyle/>
          <a:p>
            <a:pPr marL="0" lvl="0" indent="0"/>
            <a:r>
              <a:rPr lang="vi-VN" dirty="0"/>
              <a:t>Định nghĩa các trường hợp cơ bản có thể giải</a:t>
            </a:r>
            <a:endParaRPr dirty="0"/>
          </a:p>
        </p:txBody>
      </p:sp>
      <p:sp>
        <p:nvSpPr>
          <p:cNvPr id="1489" name="Google Shape;1489;p55"/>
          <p:cNvSpPr txBox="1">
            <a:spLocks noGrp="1"/>
          </p:cNvSpPr>
          <p:nvPr>
            <p:ph type="title" idx="9"/>
          </p:nvPr>
        </p:nvSpPr>
        <p:spPr>
          <a:xfrm>
            <a:off x="4272162" y="2229958"/>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02.</a:t>
            </a:r>
            <a:endParaRPr dirty="0"/>
          </a:p>
        </p:txBody>
      </p:sp>
      <p:grpSp>
        <p:nvGrpSpPr>
          <p:cNvPr id="1490" name="Google Shape;1490;p55"/>
          <p:cNvGrpSpPr/>
          <p:nvPr/>
        </p:nvGrpSpPr>
        <p:grpSpPr>
          <a:xfrm>
            <a:off x="7631947" y="649694"/>
            <a:ext cx="636814" cy="120078"/>
            <a:chOff x="8209059" y="198000"/>
            <a:chExt cx="636814" cy="120078"/>
          </a:xfrm>
        </p:grpSpPr>
        <p:sp>
          <p:nvSpPr>
            <p:cNvPr id="1491" name="Google Shape;1491;p5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1477;p55">
            <a:extLst>
              <a:ext uri="{FF2B5EF4-FFF2-40B4-BE49-F238E27FC236}">
                <a16:creationId xmlns:a16="http://schemas.microsoft.com/office/drawing/2014/main" id="{0FBF4E64-9A58-A7FF-C5D2-724C45734CA9}"/>
              </a:ext>
            </a:extLst>
          </p:cNvPr>
          <p:cNvSpPr/>
          <p:nvPr/>
        </p:nvSpPr>
        <p:spPr>
          <a:xfrm>
            <a:off x="575705" y="1571982"/>
            <a:ext cx="7853496" cy="2643061"/>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endParaRPr dirty="0"/>
          </a:p>
        </p:txBody>
      </p:sp>
      <mc:AlternateContent xmlns:mc="http://schemas.openxmlformats.org/markup-compatibility/2006" xmlns:a14="http://schemas.microsoft.com/office/drawing/2010/main">
        <mc:Choice Requires="a14">
          <p:graphicFrame>
            <p:nvGraphicFramePr>
              <p:cNvPr id="29" name="Table 29">
                <a:extLst>
                  <a:ext uri="{FF2B5EF4-FFF2-40B4-BE49-F238E27FC236}">
                    <a16:creationId xmlns:a16="http://schemas.microsoft.com/office/drawing/2014/main" id="{88B4ECD2-912D-4F8D-92EC-610615051C6B}"/>
                  </a:ext>
                </a:extLst>
              </p:cNvPr>
              <p:cNvGraphicFramePr>
                <a:graphicFrameLocks noGrp="1"/>
              </p:cNvGraphicFramePr>
              <p:nvPr>
                <p:extLst>
                  <p:ext uri="{D42A27DB-BD31-4B8C-83A1-F6EECF244321}">
                    <p14:modId xmlns:p14="http://schemas.microsoft.com/office/powerpoint/2010/main" val="1690272583"/>
                  </p:ext>
                </p:extLst>
              </p:nvPr>
            </p:nvGraphicFramePr>
            <p:xfrm>
              <a:off x="833983" y="1950051"/>
              <a:ext cx="7197864" cy="956627"/>
            </p:xfrm>
            <a:graphic>
              <a:graphicData uri="http://schemas.openxmlformats.org/drawingml/2006/table">
                <a:tbl>
                  <a:tblPr firstRow="1" bandRow="1">
                    <a:tableStyleId>{B3356E6B-52D6-4A0A-AFC1-D65799314CCF}</a:tableStyleId>
                  </a:tblPr>
                  <a:tblGrid>
                    <a:gridCol w="899733">
                      <a:extLst>
                        <a:ext uri="{9D8B030D-6E8A-4147-A177-3AD203B41FA5}">
                          <a16:colId xmlns:a16="http://schemas.microsoft.com/office/drawing/2014/main" val="1195946002"/>
                        </a:ext>
                      </a:extLst>
                    </a:gridCol>
                    <a:gridCol w="899733">
                      <a:extLst>
                        <a:ext uri="{9D8B030D-6E8A-4147-A177-3AD203B41FA5}">
                          <a16:colId xmlns:a16="http://schemas.microsoft.com/office/drawing/2014/main" val="648077945"/>
                        </a:ext>
                      </a:extLst>
                    </a:gridCol>
                    <a:gridCol w="899733">
                      <a:extLst>
                        <a:ext uri="{9D8B030D-6E8A-4147-A177-3AD203B41FA5}">
                          <a16:colId xmlns:a16="http://schemas.microsoft.com/office/drawing/2014/main" val="813449306"/>
                        </a:ext>
                      </a:extLst>
                    </a:gridCol>
                    <a:gridCol w="899733">
                      <a:extLst>
                        <a:ext uri="{9D8B030D-6E8A-4147-A177-3AD203B41FA5}">
                          <a16:colId xmlns:a16="http://schemas.microsoft.com/office/drawing/2014/main" val="2730688802"/>
                        </a:ext>
                      </a:extLst>
                    </a:gridCol>
                    <a:gridCol w="899733">
                      <a:extLst>
                        <a:ext uri="{9D8B030D-6E8A-4147-A177-3AD203B41FA5}">
                          <a16:colId xmlns:a16="http://schemas.microsoft.com/office/drawing/2014/main" val="554811523"/>
                        </a:ext>
                      </a:extLst>
                    </a:gridCol>
                    <a:gridCol w="899733">
                      <a:extLst>
                        <a:ext uri="{9D8B030D-6E8A-4147-A177-3AD203B41FA5}">
                          <a16:colId xmlns:a16="http://schemas.microsoft.com/office/drawing/2014/main" val="1291460006"/>
                        </a:ext>
                      </a:extLst>
                    </a:gridCol>
                    <a:gridCol w="899733">
                      <a:extLst>
                        <a:ext uri="{9D8B030D-6E8A-4147-A177-3AD203B41FA5}">
                          <a16:colId xmlns:a16="http://schemas.microsoft.com/office/drawing/2014/main" val="929689489"/>
                        </a:ext>
                      </a:extLst>
                    </a:gridCol>
                    <a:gridCol w="899733">
                      <a:extLst>
                        <a:ext uri="{9D8B030D-6E8A-4147-A177-3AD203B41FA5}">
                          <a16:colId xmlns:a16="http://schemas.microsoft.com/office/drawing/2014/main" val="3987179138"/>
                        </a:ext>
                      </a:extLst>
                    </a:gridCol>
                  </a:tblGrid>
                  <a:tr h="388797">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oMath>
                            </m:oMathPara>
                          </a14:m>
                          <a:endParaRPr lang="en-US" dirty="0"/>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extLst>
                      <a:ext uri="{0D108BD9-81ED-4DB2-BD59-A6C34878D82A}">
                        <a16:rowId xmlns:a16="http://schemas.microsoft.com/office/drawing/2014/main" val="333039531"/>
                      </a:ext>
                    </a:extLst>
                  </a:tr>
                  <a:tr h="56783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m:oMathPara>
                          </a14:m>
                          <a:endParaRPr lang="en-US" dirty="0"/>
                        </a:p>
                        <a:p>
                          <a:endParaRPr lang="en-US" dirty="0"/>
                        </a:p>
                      </a:txBody>
                      <a:tcPr anchor="ct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36643696"/>
                      </a:ext>
                    </a:extLst>
                  </a:tr>
                </a:tbl>
              </a:graphicData>
            </a:graphic>
          </p:graphicFrame>
        </mc:Choice>
        <mc:Fallback xmlns="">
          <p:graphicFrame>
            <p:nvGraphicFramePr>
              <p:cNvPr id="29" name="Table 29">
                <a:extLst>
                  <a:ext uri="{FF2B5EF4-FFF2-40B4-BE49-F238E27FC236}">
                    <a16:creationId xmlns:a16="http://schemas.microsoft.com/office/drawing/2014/main" id="{88B4ECD2-912D-4F8D-92EC-610615051C6B}"/>
                  </a:ext>
                </a:extLst>
              </p:cNvPr>
              <p:cNvGraphicFramePr>
                <a:graphicFrameLocks noGrp="1"/>
              </p:cNvGraphicFramePr>
              <p:nvPr>
                <p:extLst>
                  <p:ext uri="{D42A27DB-BD31-4B8C-83A1-F6EECF244321}">
                    <p14:modId xmlns:p14="http://schemas.microsoft.com/office/powerpoint/2010/main" val="1690272583"/>
                  </p:ext>
                </p:extLst>
              </p:nvPr>
            </p:nvGraphicFramePr>
            <p:xfrm>
              <a:off x="833983" y="1950051"/>
              <a:ext cx="7197864" cy="956627"/>
            </p:xfrm>
            <a:graphic>
              <a:graphicData uri="http://schemas.openxmlformats.org/drawingml/2006/table">
                <a:tbl>
                  <a:tblPr firstRow="1" bandRow="1">
                    <a:tableStyleId>{B3356E6B-52D6-4A0A-AFC1-D65799314CCF}</a:tableStyleId>
                  </a:tblPr>
                  <a:tblGrid>
                    <a:gridCol w="899733">
                      <a:extLst>
                        <a:ext uri="{9D8B030D-6E8A-4147-A177-3AD203B41FA5}">
                          <a16:colId xmlns:a16="http://schemas.microsoft.com/office/drawing/2014/main" val="1195946002"/>
                        </a:ext>
                      </a:extLst>
                    </a:gridCol>
                    <a:gridCol w="899733">
                      <a:extLst>
                        <a:ext uri="{9D8B030D-6E8A-4147-A177-3AD203B41FA5}">
                          <a16:colId xmlns:a16="http://schemas.microsoft.com/office/drawing/2014/main" val="648077945"/>
                        </a:ext>
                      </a:extLst>
                    </a:gridCol>
                    <a:gridCol w="899733">
                      <a:extLst>
                        <a:ext uri="{9D8B030D-6E8A-4147-A177-3AD203B41FA5}">
                          <a16:colId xmlns:a16="http://schemas.microsoft.com/office/drawing/2014/main" val="813449306"/>
                        </a:ext>
                      </a:extLst>
                    </a:gridCol>
                    <a:gridCol w="899733">
                      <a:extLst>
                        <a:ext uri="{9D8B030D-6E8A-4147-A177-3AD203B41FA5}">
                          <a16:colId xmlns:a16="http://schemas.microsoft.com/office/drawing/2014/main" val="2730688802"/>
                        </a:ext>
                      </a:extLst>
                    </a:gridCol>
                    <a:gridCol w="899733">
                      <a:extLst>
                        <a:ext uri="{9D8B030D-6E8A-4147-A177-3AD203B41FA5}">
                          <a16:colId xmlns:a16="http://schemas.microsoft.com/office/drawing/2014/main" val="554811523"/>
                        </a:ext>
                      </a:extLst>
                    </a:gridCol>
                    <a:gridCol w="899733">
                      <a:extLst>
                        <a:ext uri="{9D8B030D-6E8A-4147-A177-3AD203B41FA5}">
                          <a16:colId xmlns:a16="http://schemas.microsoft.com/office/drawing/2014/main" val="1291460006"/>
                        </a:ext>
                      </a:extLst>
                    </a:gridCol>
                    <a:gridCol w="899733">
                      <a:extLst>
                        <a:ext uri="{9D8B030D-6E8A-4147-A177-3AD203B41FA5}">
                          <a16:colId xmlns:a16="http://schemas.microsoft.com/office/drawing/2014/main" val="929689489"/>
                        </a:ext>
                      </a:extLst>
                    </a:gridCol>
                    <a:gridCol w="899733">
                      <a:extLst>
                        <a:ext uri="{9D8B030D-6E8A-4147-A177-3AD203B41FA5}">
                          <a16:colId xmlns:a16="http://schemas.microsoft.com/office/drawing/2014/main" val="3987179138"/>
                        </a:ext>
                      </a:extLst>
                    </a:gridCol>
                  </a:tblGrid>
                  <a:tr h="388797">
                    <a:tc>
                      <a:txBody>
                        <a:bodyPr/>
                        <a:lstStyle/>
                        <a:p>
                          <a:endParaRPr lang="en-US"/>
                        </a:p>
                      </a:txBody>
                      <a:tcPr>
                        <a:blipFill>
                          <a:blip r:embed="rId3"/>
                          <a:stretch>
                            <a:fillRect t="-1563" r="-700000" b="-150000"/>
                          </a:stretch>
                        </a:blipFill>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extLst>
                      <a:ext uri="{0D108BD9-81ED-4DB2-BD59-A6C34878D82A}">
                        <a16:rowId xmlns:a16="http://schemas.microsoft.com/office/drawing/2014/main" val="333039531"/>
                      </a:ext>
                    </a:extLst>
                  </a:tr>
                  <a:tr h="567830">
                    <a:tc>
                      <a:txBody>
                        <a:bodyPr/>
                        <a:lstStyle/>
                        <a:p>
                          <a:endParaRPr lang="en-US"/>
                        </a:p>
                      </a:txBody>
                      <a:tcPr anchor="ctr">
                        <a:blipFill>
                          <a:blip r:embed="rId3"/>
                          <a:stretch>
                            <a:fillRect t="-69149" r="-700000" b="-2128"/>
                          </a:stretch>
                        </a:blip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36643696"/>
                      </a:ext>
                    </a:extLst>
                  </a:tr>
                </a:tbl>
              </a:graphicData>
            </a:graphic>
          </p:graphicFrame>
        </mc:Fallback>
      </mc:AlternateContent>
      <p:sp>
        <p:nvSpPr>
          <p:cNvPr id="3" name="TextBox 2">
            <a:extLst>
              <a:ext uri="{FF2B5EF4-FFF2-40B4-BE49-F238E27FC236}">
                <a16:creationId xmlns:a16="http://schemas.microsoft.com/office/drawing/2014/main" id="{7E1B1C4F-A752-4D77-0B44-CADB7349C020}"/>
              </a:ext>
            </a:extLst>
          </p:cNvPr>
          <p:cNvSpPr txBox="1"/>
          <p:nvPr/>
        </p:nvSpPr>
        <p:spPr>
          <a:xfrm>
            <a:off x="1910370" y="2361115"/>
            <a:ext cx="539700" cy="307777"/>
          </a:xfrm>
          <a:prstGeom prst="rect">
            <a:avLst/>
          </a:prstGeom>
          <a:noFill/>
        </p:spPr>
        <p:txBody>
          <a:bodyPr wrap="square" rtlCol="0">
            <a:spAutoFit/>
          </a:bodyPr>
          <a:lstStyle/>
          <a:p>
            <a:pPr algn="ctr"/>
            <a:r>
              <a:rPr lang="en-US" dirty="0"/>
              <a:t>0</a:t>
            </a:r>
          </a:p>
        </p:txBody>
      </p:sp>
      <p:sp>
        <p:nvSpPr>
          <p:cNvPr id="4" name="TextBox 3">
            <a:extLst>
              <a:ext uri="{FF2B5EF4-FFF2-40B4-BE49-F238E27FC236}">
                <a16:creationId xmlns:a16="http://schemas.microsoft.com/office/drawing/2014/main" id="{218E7190-C021-1E5F-3599-6D35B9444B89}"/>
              </a:ext>
            </a:extLst>
          </p:cNvPr>
          <p:cNvSpPr txBox="1"/>
          <p:nvPr/>
        </p:nvSpPr>
        <p:spPr>
          <a:xfrm>
            <a:off x="2821414" y="2361115"/>
            <a:ext cx="539700" cy="307777"/>
          </a:xfrm>
          <a:prstGeom prst="rect">
            <a:avLst/>
          </a:prstGeom>
          <a:noFill/>
        </p:spPr>
        <p:txBody>
          <a:bodyPr wrap="square" rtlCol="0">
            <a:spAutoFit/>
          </a:bodyPr>
          <a:lstStyle/>
          <a:p>
            <a:pPr algn="ctr"/>
            <a:r>
              <a:rPr lang="en-US" dirty="0"/>
              <a:t>1</a:t>
            </a:r>
          </a:p>
        </p:txBody>
      </p:sp>
      <p:sp>
        <p:nvSpPr>
          <p:cNvPr id="5" name="TextBox 4">
            <a:extLst>
              <a:ext uri="{FF2B5EF4-FFF2-40B4-BE49-F238E27FC236}">
                <a16:creationId xmlns:a16="http://schemas.microsoft.com/office/drawing/2014/main" id="{49C5C825-59BB-ABBF-CB0F-16590B98B41A}"/>
              </a:ext>
            </a:extLst>
          </p:cNvPr>
          <p:cNvSpPr txBox="1"/>
          <p:nvPr/>
        </p:nvSpPr>
        <p:spPr>
          <a:xfrm>
            <a:off x="3720310" y="2361114"/>
            <a:ext cx="539700" cy="307777"/>
          </a:xfrm>
          <a:prstGeom prst="rect">
            <a:avLst/>
          </a:prstGeom>
          <a:noFill/>
        </p:spPr>
        <p:txBody>
          <a:bodyPr wrap="square" rtlCol="0">
            <a:spAutoFit/>
          </a:bodyPr>
          <a:lstStyle/>
          <a:p>
            <a:pPr algn="ctr"/>
            <a:r>
              <a:rPr lang="en-US" dirty="0"/>
              <a:t>2</a:t>
            </a:r>
          </a:p>
        </p:txBody>
      </p:sp>
      <p:sp>
        <p:nvSpPr>
          <p:cNvPr id="6" name="TextBox 5">
            <a:extLst>
              <a:ext uri="{FF2B5EF4-FFF2-40B4-BE49-F238E27FC236}">
                <a16:creationId xmlns:a16="http://schemas.microsoft.com/office/drawing/2014/main" id="{2A2A4405-575A-5763-0912-AF0F5FF93EDD}"/>
              </a:ext>
            </a:extLst>
          </p:cNvPr>
          <p:cNvSpPr txBox="1"/>
          <p:nvPr/>
        </p:nvSpPr>
        <p:spPr>
          <a:xfrm>
            <a:off x="4619206" y="2354166"/>
            <a:ext cx="539700" cy="307777"/>
          </a:xfrm>
          <a:prstGeom prst="rect">
            <a:avLst/>
          </a:prstGeom>
          <a:noFill/>
        </p:spPr>
        <p:txBody>
          <a:bodyPr wrap="square" rtlCol="0">
            <a:spAutoFit/>
          </a:bodyPr>
          <a:lstStyle/>
          <a:p>
            <a:pPr algn="ctr"/>
            <a:r>
              <a:rPr lang="en-US" dirty="0"/>
              <a:t>1</a:t>
            </a:r>
          </a:p>
        </p:txBody>
      </p:sp>
      <p:sp>
        <p:nvSpPr>
          <p:cNvPr id="7" name="TextBox 6">
            <a:extLst>
              <a:ext uri="{FF2B5EF4-FFF2-40B4-BE49-F238E27FC236}">
                <a16:creationId xmlns:a16="http://schemas.microsoft.com/office/drawing/2014/main" id="{14F92BCF-8A65-FA91-6E85-0473F994C299}"/>
              </a:ext>
            </a:extLst>
          </p:cNvPr>
          <p:cNvSpPr txBox="1"/>
          <p:nvPr/>
        </p:nvSpPr>
        <p:spPr>
          <a:xfrm>
            <a:off x="5505950" y="2373926"/>
            <a:ext cx="539700" cy="307777"/>
          </a:xfrm>
          <a:prstGeom prst="rect">
            <a:avLst/>
          </a:prstGeom>
          <a:noFill/>
        </p:spPr>
        <p:txBody>
          <a:bodyPr wrap="square" rtlCol="0">
            <a:spAutoFit/>
          </a:bodyPr>
          <a:lstStyle/>
          <a:p>
            <a:pPr algn="ctr"/>
            <a:r>
              <a:rPr lang="en-US" dirty="0"/>
              <a:t>1</a:t>
            </a:r>
          </a:p>
        </p:txBody>
      </p:sp>
      <p:sp>
        <p:nvSpPr>
          <p:cNvPr id="8" name="TextBox 7">
            <a:extLst>
              <a:ext uri="{FF2B5EF4-FFF2-40B4-BE49-F238E27FC236}">
                <a16:creationId xmlns:a16="http://schemas.microsoft.com/office/drawing/2014/main" id="{505D5D37-F0C0-AF37-0837-F97905CF9DFF}"/>
              </a:ext>
            </a:extLst>
          </p:cNvPr>
          <p:cNvSpPr txBox="1"/>
          <p:nvPr/>
        </p:nvSpPr>
        <p:spPr>
          <a:xfrm>
            <a:off x="6426711" y="2364559"/>
            <a:ext cx="539700" cy="307777"/>
          </a:xfrm>
          <a:prstGeom prst="rect">
            <a:avLst/>
          </a:prstGeom>
          <a:noFill/>
        </p:spPr>
        <p:txBody>
          <a:bodyPr wrap="square" rtlCol="0">
            <a:spAutoFit/>
          </a:bodyPr>
          <a:lstStyle/>
          <a:p>
            <a:pPr algn="ctr"/>
            <a:r>
              <a:rPr lang="en-US" dirty="0"/>
              <a:t>2</a:t>
            </a:r>
          </a:p>
        </p:txBody>
      </p:sp>
      <p:sp>
        <p:nvSpPr>
          <p:cNvPr id="9" name="TextBox 8">
            <a:extLst>
              <a:ext uri="{FF2B5EF4-FFF2-40B4-BE49-F238E27FC236}">
                <a16:creationId xmlns:a16="http://schemas.microsoft.com/office/drawing/2014/main" id="{B0A649A3-6B4C-2337-F006-4ECCDB98F20A}"/>
              </a:ext>
            </a:extLst>
          </p:cNvPr>
          <p:cNvSpPr txBox="1"/>
          <p:nvPr/>
        </p:nvSpPr>
        <p:spPr>
          <a:xfrm>
            <a:off x="7322542" y="2373926"/>
            <a:ext cx="539700" cy="307777"/>
          </a:xfrm>
          <a:prstGeom prst="rect">
            <a:avLst/>
          </a:prstGeom>
          <a:noFill/>
        </p:spPr>
        <p:txBody>
          <a:bodyPr wrap="square" rtlCol="0">
            <a:spAutoFit/>
          </a:bodyPr>
          <a:lstStyle/>
          <a:p>
            <a:pPr algn="ctr"/>
            <a:r>
              <a:rPr lang="en-US" dirty="0"/>
              <a:t>2</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A49EC75-5C3B-293E-EAAD-F82BEF00604A}"/>
                  </a:ext>
                </a:extLst>
              </p:cNvPr>
              <p:cNvSpPr txBox="1">
                <a:spLocks noGrp="1" noRot="1" noMove="1" noResize="1" noEditPoints="1" noAdjustHandles="1" noChangeArrowheads="1" noChangeShapeType="1"/>
              </p:cNvSpPr>
              <p:nvPr/>
            </p:nvSpPr>
            <p:spPr>
              <a:xfrm>
                <a:off x="2047631" y="3251200"/>
                <a:ext cx="491878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=0</m:t>
                      </m:r>
                    </m:oMath>
                  </m:oMathPara>
                </a14:m>
                <a:endParaRPr lang="en-US" dirty="0"/>
              </a:p>
            </p:txBody>
          </p:sp>
        </mc:Choice>
        <mc:Fallback xmlns="">
          <p:sp>
            <p:nvSpPr>
              <p:cNvPr id="10" name="TextBox 9">
                <a:extLst>
                  <a:ext uri="{FF2B5EF4-FFF2-40B4-BE49-F238E27FC236}">
                    <a16:creationId xmlns:a16="http://schemas.microsoft.com/office/drawing/2014/main" id="{CA49EC75-5C3B-293E-EAAD-F82BEF00604A}"/>
                  </a:ext>
                </a:extLst>
              </p:cNvPr>
              <p:cNvSpPr txBox="1">
                <a:spLocks noGrp="1" noRot="1" noChangeAspect="1" noMove="1" noResize="1" noEditPoints="1" noAdjustHandles="1" noChangeArrowheads="1" noChangeShapeType="1" noTextEdit="1"/>
              </p:cNvSpPr>
              <p:nvPr/>
            </p:nvSpPr>
            <p:spPr>
              <a:xfrm>
                <a:off x="2047631" y="3251200"/>
                <a:ext cx="4918780" cy="3077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A35BA99-709D-6325-7BE9-F35CD715A44F}"/>
                  </a:ext>
                </a:extLst>
              </p:cNvPr>
              <p:cNvSpPr txBox="1">
                <a:spLocks noGrp="1" noRot="1" noMove="1" noResize="1" noEditPoints="1" noAdjustHandles="1" noChangeArrowheads="1" noChangeShapeType="1"/>
              </p:cNvSpPr>
              <p:nvPr/>
            </p:nvSpPr>
            <p:spPr>
              <a:xfrm>
                <a:off x="2170472" y="3246976"/>
                <a:ext cx="474308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𝐹</m:t>
                              </m:r>
                              <m:r>
                                <a:rPr lang="en-US" b="0" i="1" smtClean="0">
                                  <a:latin typeface="Cambria Math" panose="02040503050406030204" pitchFamily="18" charset="0"/>
                                </a:rPr>
                                <m:t>[1−1]</m:t>
                              </m:r>
                            </m:e>
                          </m:d>
                        </m:e>
                      </m:func>
                      <m:r>
                        <a:rPr lang="en-US" b="0" i="1" smtClean="0">
                          <a:latin typeface="Cambria Math" panose="02040503050406030204" pitchFamily="18" charset="0"/>
                        </a:rPr>
                        <m:t>+1=1</m:t>
                      </m:r>
                    </m:oMath>
                  </m:oMathPara>
                </a14:m>
                <a:endParaRPr lang="en-US" dirty="0"/>
              </a:p>
            </p:txBody>
          </p:sp>
        </mc:Choice>
        <mc:Fallback xmlns="">
          <p:sp>
            <p:nvSpPr>
              <p:cNvPr id="11" name="TextBox 10">
                <a:extLst>
                  <a:ext uri="{FF2B5EF4-FFF2-40B4-BE49-F238E27FC236}">
                    <a16:creationId xmlns:a16="http://schemas.microsoft.com/office/drawing/2014/main" id="{6A35BA99-709D-6325-7BE9-F35CD715A44F}"/>
                  </a:ext>
                </a:extLst>
              </p:cNvPr>
              <p:cNvSpPr txBox="1">
                <a:spLocks noGrp="1" noRot="1" noChangeAspect="1" noMove="1" noResize="1" noEditPoints="1" noAdjustHandles="1" noChangeArrowheads="1" noChangeShapeType="1" noTextEdit="1"/>
              </p:cNvSpPr>
              <p:nvPr/>
            </p:nvSpPr>
            <p:spPr>
              <a:xfrm>
                <a:off x="2170472" y="3246976"/>
                <a:ext cx="4743080" cy="307777"/>
              </a:xfrm>
              <a:prstGeom prst="rect">
                <a:avLst/>
              </a:prstGeom>
              <a:blipFill>
                <a:blip r:embed="rId5"/>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A0118CC-6A21-EA4A-1779-31665B028BAD}"/>
                  </a:ext>
                </a:extLst>
              </p:cNvPr>
              <p:cNvSpPr txBox="1">
                <a:spLocks noGrp="1" noRot="1" noMove="1" noResize="1" noEditPoints="1" noAdjustHandles="1" noChangeArrowheads="1" noChangeShapeType="1"/>
              </p:cNvSpPr>
              <p:nvPr/>
            </p:nvSpPr>
            <p:spPr>
              <a:xfrm>
                <a:off x="2728951" y="3246976"/>
                <a:ext cx="367569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2</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𝐹</m:t>
                              </m:r>
                              <m:r>
                                <a:rPr lang="en-US" b="0" i="1" smtClean="0">
                                  <a:latin typeface="Cambria Math" panose="02040503050406030204" pitchFamily="18" charset="0"/>
                                </a:rPr>
                                <m:t>[2 −1]</m:t>
                              </m:r>
                            </m:e>
                          </m:d>
                        </m:e>
                      </m:func>
                      <m:r>
                        <a:rPr lang="en-US" b="0" i="1" smtClean="0">
                          <a:latin typeface="Cambria Math" panose="02040503050406030204" pitchFamily="18" charset="0"/>
                        </a:rPr>
                        <m:t>+1=2</m:t>
                      </m:r>
                    </m:oMath>
                  </m:oMathPara>
                </a14:m>
                <a:endParaRPr lang="en-US" dirty="0"/>
              </a:p>
            </p:txBody>
          </p:sp>
        </mc:Choice>
        <mc:Fallback xmlns="">
          <p:sp>
            <p:nvSpPr>
              <p:cNvPr id="12" name="TextBox 11">
                <a:extLst>
                  <a:ext uri="{FF2B5EF4-FFF2-40B4-BE49-F238E27FC236}">
                    <a16:creationId xmlns:a16="http://schemas.microsoft.com/office/drawing/2014/main" id="{0A0118CC-6A21-EA4A-1779-31665B028BAD}"/>
                  </a:ext>
                </a:extLst>
              </p:cNvPr>
              <p:cNvSpPr txBox="1">
                <a:spLocks noGrp="1" noRot="1" noChangeAspect="1" noMove="1" noResize="1" noEditPoints="1" noAdjustHandles="1" noChangeArrowheads="1" noChangeShapeType="1" noTextEdit="1"/>
              </p:cNvSpPr>
              <p:nvPr/>
            </p:nvSpPr>
            <p:spPr>
              <a:xfrm>
                <a:off x="2728951" y="3246976"/>
                <a:ext cx="3675696" cy="307777"/>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56A7AF4-A282-9E70-C233-505F726D3BFE}"/>
                  </a:ext>
                </a:extLst>
              </p:cNvPr>
              <p:cNvSpPr txBox="1">
                <a:spLocks noGrp="1" noRot="1" noMove="1" noResize="1" noEditPoints="1" noAdjustHandles="1" noChangeArrowheads="1" noChangeShapeType="1"/>
              </p:cNvSpPr>
              <p:nvPr/>
            </p:nvSpPr>
            <p:spPr>
              <a:xfrm>
                <a:off x="3081014" y="3237996"/>
                <a:ext cx="367569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3</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𝐹</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3 −1</m:t>
                                  </m:r>
                                </m:e>
                              </m:d>
                              <m:r>
                                <a:rPr lang="en-US" b="0" i="1" smtClean="0">
                                  <a:latin typeface="Cambria Math" panose="02040503050406030204" pitchFamily="18" charset="0"/>
                                </a:rPr>
                                <m:t>, </m:t>
                              </m:r>
                              <m:r>
                                <a:rPr lang="en-US" b="0" i="1" smtClean="0">
                                  <a:latin typeface="Cambria Math" panose="02040503050406030204" pitchFamily="18" charset="0"/>
                                </a:rPr>
                                <m:t>𝐹</m:t>
                              </m:r>
                              <m:r>
                                <a:rPr lang="en-US" b="0" i="1" smtClean="0">
                                  <a:latin typeface="Cambria Math" panose="02040503050406030204" pitchFamily="18" charset="0"/>
                                </a:rPr>
                                <m:t>[3−3]</m:t>
                              </m:r>
                            </m:e>
                          </m:d>
                        </m:e>
                      </m:func>
                      <m:r>
                        <a:rPr lang="en-US" b="0" i="1" smtClean="0">
                          <a:latin typeface="Cambria Math" panose="02040503050406030204" pitchFamily="18" charset="0"/>
                        </a:rPr>
                        <m:t>+1=1</m:t>
                      </m:r>
                    </m:oMath>
                  </m:oMathPara>
                </a14:m>
                <a:endParaRPr lang="en-US" dirty="0"/>
              </a:p>
            </p:txBody>
          </p:sp>
        </mc:Choice>
        <mc:Fallback xmlns="">
          <p:sp>
            <p:nvSpPr>
              <p:cNvPr id="13" name="TextBox 12">
                <a:extLst>
                  <a:ext uri="{FF2B5EF4-FFF2-40B4-BE49-F238E27FC236}">
                    <a16:creationId xmlns:a16="http://schemas.microsoft.com/office/drawing/2014/main" id="{856A7AF4-A282-9E70-C233-505F726D3BFE}"/>
                  </a:ext>
                </a:extLst>
              </p:cNvPr>
              <p:cNvSpPr txBox="1">
                <a:spLocks noGrp="1" noRot="1" noChangeAspect="1" noMove="1" noResize="1" noEditPoints="1" noAdjustHandles="1" noChangeArrowheads="1" noChangeShapeType="1" noTextEdit="1"/>
              </p:cNvSpPr>
              <p:nvPr/>
            </p:nvSpPr>
            <p:spPr>
              <a:xfrm>
                <a:off x="3081014" y="3237996"/>
                <a:ext cx="3675696" cy="307777"/>
              </a:xfrm>
              <a:prstGeom prst="rect">
                <a:avLst/>
              </a:prstGeom>
              <a:blipFill>
                <a:blip r:embed="rId7"/>
                <a:stretch>
                  <a:fillRect b="-9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26B64EA-F5D5-CA9F-8EB8-6A860442455A}"/>
                  </a:ext>
                </a:extLst>
              </p:cNvPr>
              <p:cNvSpPr txBox="1">
                <a:spLocks noGrp="1" noRot="1" noMove="1" noResize="1" noEditPoints="1" noAdjustHandles="1" noChangeArrowheads="1" noChangeShapeType="1"/>
              </p:cNvSpPr>
              <p:nvPr/>
            </p:nvSpPr>
            <p:spPr>
              <a:xfrm>
                <a:off x="2800042" y="3237996"/>
                <a:ext cx="417802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4</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𝐹</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4 −1</m:t>
                                  </m:r>
                                </m:e>
                              </m:d>
                              <m:r>
                                <a:rPr lang="en-US" b="0" i="1" smtClean="0">
                                  <a:latin typeface="Cambria Math" panose="02040503050406030204" pitchFamily="18" charset="0"/>
                                </a:rPr>
                                <m:t>, </m:t>
                              </m:r>
                              <m:r>
                                <a:rPr lang="en-US" b="0" i="1" smtClean="0">
                                  <a:latin typeface="Cambria Math" panose="02040503050406030204" pitchFamily="18" charset="0"/>
                                </a:rPr>
                                <m:t>𝐹</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4−3</m:t>
                                  </m:r>
                                </m:e>
                              </m:d>
                              <m:r>
                                <a:rPr lang="en-US" b="0" i="1" smtClean="0">
                                  <a:latin typeface="Cambria Math" panose="02040503050406030204" pitchFamily="18" charset="0"/>
                                </a:rPr>
                                <m:t>, </m:t>
                              </m:r>
                              <m:r>
                                <a:rPr lang="en-US" b="0" i="1" smtClean="0">
                                  <a:latin typeface="Cambria Math" panose="02040503050406030204" pitchFamily="18" charset="0"/>
                                </a:rPr>
                                <m:t>𝐹</m:t>
                              </m:r>
                              <m:r>
                                <a:rPr lang="en-US" b="0" i="1" smtClean="0">
                                  <a:latin typeface="Cambria Math" panose="02040503050406030204" pitchFamily="18" charset="0"/>
                                </a:rPr>
                                <m:t>[4−4]</m:t>
                              </m:r>
                            </m:e>
                          </m:d>
                        </m:e>
                      </m:func>
                      <m:r>
                        <a:rPr lang="en-US" b="0" i="1" smtClean="0">
                          <a:latin typeface="Cambria Math" panose="02040503050406030204" pitchFamily="18" charset="0"/>
                        </a:rPr>
                        <m:t>+1=1</m:t>
                      </m:r>
                    </m:oMath>
                  </m:oMathPara>
                </a14:m>
                <a:endParaRPr lang="en-US" dirty="0"/>
              </a:p>
            </p:txBody>
          </p:sp>
        </mc:Choice>
        <mc:Fallback xmlns="">
          <p:sp>
            <p:nvSpPr>
              <p:cNvPr id="30" name="TextBox 29">
                <a:extLst>
                  <a:ext uri="{FF2B5EF4-FFF2-40B4-BE49-F238E27FC236}">
                    <a16:creationId xmlns:a16="http://schemas.microsoft.com/office/drawing/2014/main" id="{526B64EA-F5D5-CA9F-8EB8-6A860442455A}"/>
                  </a:ext>
                </a:extLst>
              </p:cNvPr>
              <p:cNvSpPr txBox="1">
                <a:spLocks noGrp="1" noRot="1" noChangeAspect="1" noMove="1" noResize="1" noEditPoints="1" noAdjustHandles="1" noChangeArrowheads="1" noChangeShapeType="1" noTextEdit="1"/>
              </p:cNvSpPr>
              <p:nvPr/>
            </p:nvSpPr>
            <p:spPr>
              <a:xfrm>
                <a:off x="2800042" y="3237996"/>
                <a:ext cx="4178027" cy="307777"/>
              </a:xfrm>
              <a:prstGeom prst="rect">
                <a:avLst/>
              </a:prstGeom>
              <a:blipFill>
                <a:blip r:embed="rId8"/>
                <a:stretch>
                  <a:fillRect b="-9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1A0BCAD-D935-C772-34EF-3CA58A4EDA24}"/>
                  </a:ext>
                </a:extLst>
              </p:cNvPr>
              <p:cNvSpPr txBox="1">
                <a:spLocks/>
              </p:cNvSpPr>
              <p:nvPr/>
            </p:nvSpPr>
            <p:spPr>
              <a:xfrm>
                <a:off x="2800042" y="3241587"/>
                <a:ext cx="417802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5</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𝐹</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5 −1</m:t>
                                  </m:r>
                                </m:e>
                              </m:d>
                              <m:r>
                                <a:rPr lang="en-US" b="0" i="1" smtClean="0">
                                  <a:latin typeface="Cambria Math" panose="02040503050406030204" pitchFamily="18" charset="0"/>
                                </a:rPr>
                                <m:t>, </m:t>
                              </m:r>
                              <m:r>
                                <a:rPr lang="en-US" b="0" i="1" smtClean="0">
                                  <a:latin typeface="Cambria Math" panose="02040503050406030204" pitchFamily="18" charset="0"/>
                                </a:rPr>
                                <m:t>𝐹</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5−3</m:t>
                                  </m:r>
                                </m:e>
                              </m:d>
                              <m:r>
                                <a:rPr lang="en-US" b="0" i="1" smtClean="0">
                                  <a:latin typeface="Cambria Math" panose="02040503050406030204" pitchFamily="18" charset="0"/>
                                </a:rPr>
                                <m:t>, </m:t>
                              </m:r>
                              <m:r>
                                <a:rPr lang="en-US" b="0" i="1" smtClean="0">
                                  <a:latin typeface="Cambria Math" panose="02040503050406030204" pitchFamily="18" charset="0"/>
                                </a:rPr>
                                <m:t>𝐹</m:t>
                              </m:r>
                              <m:r>
                                <a:rPr lang="en-US" b="0" i="1" smtClean="0">
                                  <a:latin typeface="Cambria Math" panose="02040503050406030204" pitchFamily="18" charset="0"/>
                                </a:rPr>
                                <m:t>[5−4]</m:t>
                              </m:r>
                            </m:e>
                          </m:d>
                        </m:e>
                      </m:func>
                      <m:r>
                        <a:rPr lang="en-US" b="0" i="1" smtClean="0">
                          <a:latin typeface="Cambria Math" panose="02040503050406030204" pitchFamily="18" charset="0"/>
                        </a:rPr>
                        <m:t>+1=2</m:t>
                      </m:r>
                    </m:oMath>
                  </m:oMathPara>
                </a14:m>
                <a:endParaRPr lang="en-US" dirty="0"/>
              </a:p>
            </p:txBody>
          </p:sp>
        </mc:Choice>
        <mc:Fallback xmlns="">
          <p:sp>
            <p:nvSpPr>
              <p:cNvPr id="31" name="TextBox 30">
                <a:extLst>
                  <a:ext uri="{FF2B5EF4-FFF2-40B4-BE49-F238E27FC236}">
                    <a16:creationId xmlns:a16="http://schemas.microsoft.com/office/drawing/2014/main" id="{D1A0BCAD-D935-C772-34EF-3CA58A4EDA24}"/>
                  </a:ext>
                </a:extLst>
              </p:cNvPr>
              <p:cNvSpPr txBox="1">
                <a:spLocks noRot="1" noChangeAspect="1" noMove="1" noResize="1" noEditPoints="1" noAdjustHandles="1" noChangeArrowheads="1" noChangeShapeType="1" noTextEdit="1"/>
              </p:cNvSpPr>
              <p:nvPr/>
            </p:nvSpPr>
            <p:spPr>
              <a:xfrm>
                <a:off x="2800042" y="3241587"/>
                <a:ext cx="4178027" cy="307777"/>
              </a:xfrm>
              <a:prstGeom prst="rect">
                <a:avLst/>
              </a:prstGeom>
              <a:blipFill>
                <a:blip r:embed="rId9"/>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5EC86D3-3E5C-7521-4347-58BCD72356B3}"/>
                  </a:ext>
                </a:extLst>
              </p:cNvPr>
              <p:cNvSpPr txBox="1"/>
              <p:nvPr/>
            </p:nvSpPr>
            <p:spPr>
              <a:xfrm>
                <a:off x="2800042" y="3242752"/>
                <a:ext cx="417802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4</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𝐹</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6 −1</m:t>
                                  </m:r>
                                </m:e>
                              </m:d>
                              <m:r>
                                <a:rPr lang="en-US" b="0" i="1" smtClean="0">
                                  <a:latin typeface="Cambria Math" panose="02040503050406030204" pitchFamily="18" charset="0"/>
                                </a:rPr>
                                <m:t>, </m:t>
                              </m:r>
                              <m:r>
                                <a:rPr lang="en-US" b="0" i="1" smtClean="0">
                                  <a:latin typeface="Cambria Math" panose="02040503050406030204" pitchFamily="18" charset="0"/>
                                </a:rPr>
                                <m:t>𝐹</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6−3</m:t>
                                  </m:r>
                                </m:e>
                              </m:d>
                              <m:r>
                                <a:rPr lang="en-US" b="0" i="1" smtClean="0">
                                  <a:latin typeface="Cambria Math" panose="02040503050406030204" pitchFamily="18" charset="0"/>
                                </a:rPr>
                                <m:t>, </m:t>
                              </m:r>
                              <m:r>
                                <a:rPr lang="en-US" b="0" i="1" smtClean="0">
                                  <a:latin typeface="Cambria Math" panose="02040503050406030204" pitchFamily="18" charset="0"/>
                                </a:rPr>
                                <m:t>𝐹</m:t>
                              </m:r>
                              <m:r>
                                <a:rPr lang="en-US" b="0" i="1" smtClean="0">
                                  <a:latin typeface="Cambria Math" panose="02040503050406030204" pitchFamily="18" charset="0"/>
                                </a:rPr>
                                <m:t>[6−4]</m:t>
                              </m:r>
                            </m:e>
                          </m:d>
                        </m:e>
                      </m:func>
                      <m:r>
                        <a:rPr lang="en-US" b="0" i="1" smtClean="0">
                          <a:latin typeface="Cambria Math" panose="02040503050406030204" pitchFamily="18" charset="0"/>
                        </a:rPr>
                        <m:t>+1=2</m:t>
                      </m:r>
                    </m:oMath>
                  </m:oMathPara>
                </a14:m>
                <a:endParaRPr lang="en-US" dirty="0"/>
              </a:p>
            </p:txBody>
          </p:sp>
        </mc:Choice>
        <mc:Fallback xmlns="">
          <p:sp>
            <p:nvSpPr>
              <p:cNvPr id="32" name="TextBox 31">
                <a:extLst>
                  <a:ext uri="{FF2B5EF4-FFF2-40B4-BE49-F238E27FC236}">
                    <a16:creationId xmlns:a16="http://schemas.microsoft.com/office/drawing/2014/main" id="{F5EC86D3-3E5C-7521-4347-58BCD72356B3}"/>
                  </a:ext>
                </a:extLst>
              </p:cNvPr>
              <p:cNvSpPr txBox="1">
                <a:spLocks noRot="1" noChangeAspect="1" noMove="1" noResize="1" noEditPoints="1" noAdjustHandles="1" noChangeArrowheads="1" noChangeShapeType="1" noTextEdit="1"/>
              </p:cNvSpPr>
              <p:nvPr/>
            </p:nvSpPr>
            <p:spPr>
              <a:xfrm>
                <a:off x="2800042" y="3242752"/>
                <a:ext cx="4178027" cy="307777"/>
              </a:xfrm>
              <a:prstGeom prst="rect">
                <a:avLst/>
              </a:prstGeom>
              <a:blipFill>
                <a:blip r:embed="rId10"/>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7DCD121-9F46-94F0-4F21-F02FC9E0D00F}"/>
                  </a:ext>
                </a:extLst>
              </p:cNvPr>
              <p:cNvSpPr txBox="1"/>
              <p:nvPr/>
            </p:nvSpPr>
            <p:spPr>
              <a:xfrm>
                <a:off x="2938585" y="3744023"/>
                <a:ext cx="4178027" cy="340478"/>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𝐹</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𝑗</m:t>
                                    </m:r>
                                  </m:sub>
                                </m:sSub>
                              </m:e>
                            </m:d>
                          </m:e>
                        </m:d>
                      </m:e>
                    </m:func>
                    <m:r>
                      <a:rPr lang="en-US" b="0" i="1" smtClean="0">
                        <a:latin typeface="Cambria Math" panose="02040503050406030204" pitchFamily="18" charset="0"/>
                      </a:rPr>
                      <m:t>+1 </m:t>
                    </m:r>
                    <m:r>
                      <a:rPr lang="en-US" b="0" i="1" smtClean="0">
                        <a:latin typeface="Cambria Math" panose="02040503050406030204" pitchFamily="18" charset="0"/>
                      </a:rPr>
                      <m:t>𝑣</m:t>
                    </m:r>
                    <m:r>
                      <a:rPr lang="en-US" b="0" i="1" smtClean="0">
                        <a:latin typeface="Cambria Math" panose="02040503050406030204" pitchFamily="18" charset="0"/>
                      </a:rPr>
                      <m:t>à </m:t>
                    </m:r>
                    <m:r>
                      <a:rPr lang="en-US" b="0" i="1" smtClean="0">
                        <a:latin typeface="Cambria Math" panose="02040503050406030204" pitchFamily="18" charset="0"/>
                      </a:rPr>
                      <m:t>𝑗</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𝑗</m:t>
                        </m:r>
                      </m:sub>
                    </m:sSub>
                  </m:oMath>
                </a14:m>
                <a:endParaRPr lang="en-US" dirty="0"/>
              </a:p>
            </p:txBody>
          </p:sp>
        </mc:Choice>
        <mc:Fallback xmlns="">
          <p:sp>
            <p:nvSpPr>
              <p:cNvPr id="33" name="TextBox 32">
                <a:extLst>
                  <a:ext uri="{FF2B5EF4-FFF2-40B4-BE49-F238E27FC236}">
                    <a16:creationId xmlns:a16="http://schemas.microsoft.com/office/drawing/2014/main" id="{87DCD121-9F46-94F0-4F21-F02FC9E0D00F}"/>
                  </a:ext>
                </a:extLst>
              </p:cNvPr>
              <p:cNvSpPr txBox="1">
                <a:spLocks noRot="1" noChangeAspect="1" noMove="1" noResize="1" noEditPoints="1" noAdjustHandles="1" noChangeArrowheads="1" noChangeShapeType="1" noTextEdit="1"/>
              </p:cNvSpPr>
              <p:nvPr/>
            </p:nvSpPr>
            <p:spPr>
              <a:xfrm>
                <a:off x="2938585" y="3744023"/>
                <a:ext cx="4178027" cy="340478"/>
              </a:xfrm>
              <a:prstGeom prst="rect">
                <a:avLst/>
              </a:prstGeom>
              <a:blipFill>
                <a:blip r:embed="rId11"/>
                <a:stretch>
                  <a:fillRect b="-1786"/>
                </a:stretch>
              </a:blipFill>
            </p:spPr>
            <p:txBody>
              <a:bodyPr/>
              <a:lstStyle/>
              <a:p>
                <a:r>
                  <a:rPr lang="en-US">
                    <a:noFill/>
                  </a:rPr>
                  <a:t> </a:t>
                </a:r>
              </a:p>
            </p:txBody>
          </p:sp>
        </mc:Fallback>
      </mc:AlternateContent>
      <p:grpSp>
        <p:nvGrpSpPr>
          <p:cNvPr id="2" name="Google Shape;1490;p55">
            <a:extLst>
              <a:ext uri="{FF2B5EF4-FFF2-40B4-BE49-F238E27FC236}">
                <a16:creationId xmlns:a16="http://schemas.microsoft.com/office/drawing/2014/main" id="{4870181E-0CEF-7B40-68E2-8A85CE7EA8D2}"/>
              </a:ext>
            </a:extLst>
          </p:cNvPr>
          <p:cNvGrpSpPr/>
          <p:nvPr/>
        </p:nvGrpSpPr>
        <p:grpSpPr>
          <a:xfrm>
            <a:off x="7537494" y="1673696"/>
            <a:ext cx="636814" cy="120078"/>
            <a:chOff x="8209059" y="198000"/>
            <a:chExt cx="636814" cy="120078"/>
          </a:xfrm>
        </p:grpSpPr>
        <p:sp>
          <p:nvSpPr>
            <p:cNvPr id="14" name="Google Shape;1491;p55">
              <a:extLst>
                <a:ext uri="{FF2B5EF4-FFF2-40B4-BE49-F238E27FC236}">
                  <a16:creationId xmlns:a16="http://schemas.microsoft.com/office/drawing/2014/main" id="{41D84393-E325-8E0B-BF89-ACEF4CFCC750}"/>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 name="Google Shape;1492;p55">
              <a:extLst>
                <a:ext uri="{FF2B5EF4-FFF2-40B4-BE49-F238E27FC236}">
                  <a16:creationId xmlns:a16="http://schemas.microsoft.com/office/drawing/2014/main" id="{28BD0DFF-D09B-66D6-1F19-004DD40D00E9}"/>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6" name="Google Shape;1493;p55">
              <a:extLst>
                <a:ext uri="{FF2B5EF4-FFF2-40B4-BE49-F238E27FC236}">
                  <a16:creationId xmlns:a16="http://schemas.microsoft.com/office/drawing/2014/main" id="{B1123C1E-B4B3-B282-D49F-A9B412CADFC3}"/>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spTree>
    <p:extLst>
      <p:ext uri="{BB962C8B-B14F-4D97-AF65-F5344CB8AC3E}">
        <p14:creationId xmlns:p14="http://schemas.microsoft.com/office/powerpoint/2010/main" val="218632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P spid="12" grpId="0"/>
      <p:bldP spid="13" grpId="0"/>
      <p:bldP spid="30" grpId="0"/>
      <p:bldP spid="31" grpId="0"/>
      <p:bldP spid="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Diagram&#10;&#10;Description automatically generated with medium confidence">
            <a:extLst>
              <a:ext uri="{FF2B5EF4-FFF2-40B4-BE49-F238E27FC236}">
                <a16:creationId xmlns:a16="http://schemas.microsoft.com/office/drawing/2014/main" id="{AEAACE3C-E164-13E7-2E7C-EC7E90547687}"/>
              </a:ext>
            </a:extLst>
          </p:cNvPr>
          <p:cNvPicPr>
            <a:picLocks noChangeAspect="1"/>
          </p:cNvPicPr>
          <p:nvPr/>
        </p:nvPicPr>
        <p:blipFill>
          <a:blip r:embed="rId2"/>
          <a:stretch>
            <a:fillRect/>
          </a:stretch>
        </p:blipFill>
        <p:spPr>
          <a:xfrm>
            <a:off x="641081" y="1075243"/>
            <a:ext cx="5480750" cy="3199004"/>
          </a:xfrm>
          <a:prstGeom prst="rect">
            <a:avLst/>
          </a:prstGeom>
        </p:spPr>
      </p:pic>
      <p:sp>
        <p:nvSpPr>
          <p:cNvPr id="23" name="Google Shape;1498;p56">
            <a:extLst>
              <a:ext uri="{FF2B5EF4-FFF2-40B4-BE49-F238E27FC236}">
                <a16:creationId xmlns:a16="http://schemas.microsoft.com/office/drawing/2014/main" id="{57DF24E1-91D9-E8CE-5D6D-9FEBA3BD3338}"/>
              </a:ext>
            </a:extLst>
          </p:cNvPr>
          <p:cNvSpPr/>
          <p:nvPr/>
        </p:nvSpPr>
        <p:spPr>
          <a:xfrm>
            <a:off x="714799" y="47483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99;p56">
            <a:extLst>
              <a:ext uri="{FF2B5EF4-FFF2-40B4-BE49-F238E27FC236}">
                <a16:creationId xmlns:a16="http://schemas.microsoft.com/office/drawing/2014/main" id="{E95EB110-9BDD-E7F8-3FAF-0DA086551851}"/>
              </a:ext>
            </a:extLst>
          </p:cNvPr>
          <p:cNvSpPr txBox="1">
            <a:spLocks/>
          </p:cNvSpPr>
          <p:nvPr/>
        </p:nvSpPr>
        <p:spPr>
          <a:xfrm>
            <a:off x="1365850" y="474832"/>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dirty="0" err="1">
                <a:latin typeface="UTM Bebas" panose="02040603050506020204" pitchFamily="18" charset="0"/>
              </a:rPr>
              <a:t>Hướng</a:t>
            </a:r>
            <a:r>
              <a:rPr lang="en-US" sz="3200" dirty="0">
                <a:latin typeface="UTM Bebas" panose="02040603050506020204" pitchFamily="18" charset="0"/>
              </a:rPr>
              <a:t> </a:t>
            </a:r>
            <a:r>
              <a:rPr lang="en-US" sz="3200" dirty="0" err="1">
                <a:latin typeface="UTM Bebas" panose="02040603050506020204" pitchFamily="18" charset="0"/>
              </a:rPr>
              <a:t>tiếp</a:t>
            </a:r>
            <a:r>
              <a:rPr lang="en-US" sz="3200" dirty="0">
                <a:latin typeface="UTM Bebas" panose="02040603050506020204" pitchFamily="18" charset="0"/>
              </a:rPr>
              <a:t> </a:t>
            </a:r>
            <a:r>
              <a:rPr lang="en-US" sz="3200" dirty="0" err="1">
                <a:latin typeface="UTM Bebas" panose="02040603050506020204" pitchFamily="18" charset="0"/>
              </a:rPr>
              <a:t>cận</a:t>
            </a:r>
            <a:r>
              <a:rPr lang="en-US" sz="3200" dirty="0">
                <a:latin typeface="UTM Bebas" panose="02040603050506020204" pitchFamily="18" charset="0"/>
              </a:rPr>
              <a:t> Top-down</a:t>
            </a:r>
            <a:endParaRPr lang="vi-VN" sz="3200" dirty="0"/>
          </a:p>
        </p:txBody>
      </p:sp>
      <p:sp>
        <p:nvSpPr>
          <p:cNvPr id="25" name="Google Shape;1532;p57">
            <a:extLst>
              <a:ext uri="{FF2B5EF4-FFF2-40B4-BE49-F238E27FC236}">
                <a16:creationId xmlns:a16="http://schemas.microsoft.com/office/drawing/2014/main" id="{FFEFBC1D-AC4C-4A82-5485-1B0E09202188}"/>
              </a:ext>
            </a:extLst>
          </p:cNvPr>
          <p:cNvSpPr/>
          <p:nvPr/>
        </p:nvSpPr>
        <p:spPr>
          <a:xfrm>
            <a:off x="5982357" y="1222952"/>
            <a:ext cx="2970289" cy="3545438"/>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6" name="Google Shape;1533;p57">
            <a:extLst>
              <a:ext uri="{FF2B5EF4-FFF2-40B4-BE49-F238E27FC236}">
                <a16:creationId xmlns:a16="http://schemas.microsoft.com/office/drawing/2014/main" id="{18479934-5464-7B10-957D-818CE27B44A2}"/>
              </a:ext>
            </a:extLst>
          </p:cNvPr>
          <p:cNvGrpSpPr/>
          <p:nvPr/>
        </p:nvGrpSpPr>
        <p:grpSpPr>
          <a:xfrm>
            <a:off x="8376835" y="1294442"/>
            <a:ext cx="522564" cy="115904"/>
            <a:chOff x="8209059" y="198000"/>
            <a:chExt cx="636814" cy="120078"/>
          </a:xfrm>
        </p:grpSpPr>
        <p:sp>
          <p:nvSpPr>
            <p:cNvPr id="27" name="Google Shape;1534;p57">
              <a:extLst>
                <a:ext uri="{FF2B5EF4-FFF2-40B4-BE49-F238E27FC236}">
                  <a16:creationId xmlns:a16="http://schemas.microsoft.com/office/drawing/2014/main" id="{0A8673DF-74A7-1D2C-F6F8-A7DDFE26C0E3}"/>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35;p57">
              <a:extLst>
                <a:ext uri="{FF2B5EF4-FFF2-40B4-BE49-F238E27FC236}">
                  <a16:creationId xmlns:a16="http://schemas.microsoft.com/office/drawing/2014/main" id="{EE018BBB-28E5-5E7D-ABBA-6EBC458EC0B9}"/>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36;p57">
              <a:extLst>
                <a:ext uri="{FF2B5EF4-FFF2-40B4-BE49-F238E27FC236}">
                  <a16:creationId xmlns:a16="http://schemas.microsoft.com/office/drawing/2014/main" id="{8E2CFEF7-3E32-C51A-0E78-10F388CC71B1}"/>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9F5E2A7-D740-FB86-73F8-1A8B3094F06E}"/>
                  </a:ext>
                </a:extLst>
              </p:cNvPr>
              <p:cNvSpPr txBox="1"/>
              <p:nvPr/>
            </p:nvSpPr>
            <p:spPr>
              <a:xfrm>
                <a:off x="5919952" y="1213789"/>
                <a:ext cx="3095097" cy="3647152"/>
              </a:xfrm>
              <a:prstGeom prst="rect">
                <a:avLst/>
              </a:prstGeom>
              <a:noFill/>
            </p:spPr>
            <p:txBody>
              <a:bodyPr wrap="square">
                <a:spAutoFit/>
              </a:bodyPr>
              <a:lstStyle/>
              <a:p>
                <a:r>
                  <a:rPr lang="en-US" sz="1100" dirty="0"/>
                  <a:t>function </a:t>
                </a:r>
                <a:r>
                  <a:rPr lang="en-US" sz="1100" dirty="0" err="1"/>
                  <a:t>min_coins</a:t>
                </a:r>
                <a:r>
                  <a:rPr lang="en-US" sz="1100" dirty="0"/>
                  <a:t>(coins, amount)</a:t>
                </a:r>
              </a:p>
              <a:p>
                <a:r>
                  <a:rPr lang="en-US" sz="1100" dirty="0"/>
                  <a:t>    </a:t>
                </a:r>
                <a:r>
                  <a:rPr lang="en-US" sz="1100" dirty="0" err="1"/>
                  <a:t>dp</a:t>
                </a:r>
                <a:r>
                  <a:rPr lang="en-US" sz="1100" dirty="0"/>
                  <a:t> = {}</a:t>
                </a:r>
              </a:p>
              <a:p>
                <a:r>
                  <a:rPr lang="en-US" sz="1100" dirty="0"/>
                  <a:t>    result = helper(amount)</a:t>
                </a:r>
              </a:p>
              <a:p>
                <a:r>
                  <a:rPr lang="en-US" sz="1100" dirty="0"/>
                  <a:t>    if result == </a:t>
                </a:r>
                <a14:m>
                  <m:oMath xmlns:m="http://schemas.openxmlformats.org/officeDocument/2006/math">
                    <m:r>
                      <m:rPr>
                        <m:nor/>
                      </m:rPr>
                      <a:rPr lang="en-US" sz="1100" smtClean="0"/>
                      <m:t>∞</m:t>
                    </m:r>
                  </m:oMath>
                </a14:m>
                <a:endParaRPr lang="en-US" sz="1100" dirty="0"/>
              </a:p>
              <a:p>
                <a:r>
                  <a:rPr lang="en-US" sz="1100" dirty="0"/>
                  <a:t>        return -1</a:t>
                </a:r>
              </a:p>
              <a:p>
                <a:r>
                  <a:rPr lang="en-US" sz="1100" dirty="0"/>
                  <a:t>    else</a:t>
                </a:r>
              </a:p>
              <a:p>
                <a:r>
                  <a:rPr lang="en-US" sz="1100" dirty="0"/>
                  <a:t>        return result</a:t>
                </a:r>
              </a:p>
              <a:p>
                <a:endParaRPr lang="en-US" sz="1100" dirty="0"/>
              </a:p>
              <a:p>
                <a:r>
                  <a:rPr lang="en-US" sz="1100" dirty="0"/>
                  <a:t>#hàm </a:t>
                </a:r>
                <a:r>
                  <a:rPr lang="en-US" sz="1100" dirty="0" err="1"/>
                  <a:t>đệ</a:t>
                </a:r>
                <a:r>
                  <a:rPr lang="en-US" sz="1100" dirty="0"/>
                  <a:t> </a:t>
                </a:r>
                <a:r>
                  <a:rPr lang="en-US" sz="1100" dirty="0" err="1"/>
                  <a:t>quy</a:t>
                </a:r>
                <a:endParaRPr lang="en-US" sz="1100" dirty="0"/>
              </a:p>
              <a:p>
                <a:r>
                  <a:rPr lang="en-US" sz="1100" dirty="0"/>
                  <a:t>function helper(amount)</a:t>
                </a:r>
              </a:p>
              <a:p>
                <a:r>
                  <a:rPr lang="en-US" sz="1100" dirty="0"/>
                  <a:t>        if amount in </a:t>
                </a:r>
                <a:r>
                  <a:rPr lang="en-US" sz="1100" dirty="0" err="1"/>
                  <a:t>dp</a:t>
                </a:r>
                <a:endParaRPr lang="en-US" sz="1100" dirty="0"/>
              </a:p>
              <a:p>
                <a:r>
                  <a:rPr lang="en-US" sz="1100" dirty="0"/>
                  <a:t>            return </a:t>
                </a:r>
                <a:r>
                  <a:rPr lang="en-US" sz="1100" dirty="0" err="1"/>
                  <a:t>dp</a:t>
                </a:r>
                <a:r>
                  <a:rPr lang="en-US" sz="1100" dirty="0"/>
                  <a:t>[amount]</a:t>
                </a:r>
              </a:p>
              <a:p>
                <a:r>
                  <a:rPr lang="en-US" sz="1100" dirty="0"/>
                  <a:t>        if amount == 0</a:t>
                </a:r>
              </a:p>
              <a:p>
                <a:r>
                  <a:rPr lang="en-US" sz="1100" dirty="0"/>
                  <a:t>            return 0</a:t>
                </a:r>
              </a:p>
              <a:p>
                <a:r>
                  <a:rPr lang="en-US" sz="1100" dirty="0"/>
                  <a:t>        </a:t>
                </a:r>
                <a:r>
                  <a:rPr lang="en-US" sz="1100" dirty="0" err="1"/>
                  <a:t>min_coins</a:t>
                </a:r>
                <a:r>
                  <a:rPr lang="en-US" sz="1100" dirty="0"/>
                  <a:t> = </a:t>
                </a:r>
                <a14:m>
                  <m:oMath xmlns:m="http://schemas.openxmlformats.org/officeDocument/2006/math">
                    <m:r>
                      <m:rPr>
                        <m:nor/>
                      </m:rPr>
                      <a:rPr lang="en-US" sz="1100" smtClean="0"/>
                      <m:t>∞</m:t>
                    </m:r>
                  </m:oMath>
                </a14:m>
                <a:endParaRPr lang="en-US" sz="1100" dirty="0"/>
              </a:p>
              <a:p>
                <a:r>
                  <a:rPr lang="en-US" sz="1100" dirty="0"/>
                  <a:t>        for coin in coins</a:t>
                </a:r>
              </a:p>
              <a:p>
                <a:r>
                  <a:rPr lang="en-US" sz="1100" dirty="0"/>
                  <a:t>            if amount &gt;= coin</a:t>
                </a:r>
              </a:p>
              <a:p>
                <a:r>
                  <a:rPr lang="en-US" sz="1100" dirty="0"/>
                  <a:t>                </a:t>
                </a:r>
                <a:r>
                  <a:rPr lang="en-US" sz="1100" dirty="0" err="1"/>
                  <a:t>min_coins</a:t>
                </a:r>
                <a:r>
                  <a:rPr lang="en-US" sz="1100" dirty="0"/>
                  <a:t> = min(</a:t>
                </a:r>
                <a:r>
                  <a:rPr lang="en-US" sz="1100" dirty="0" err="1"/>
                  <a:t>min_coins</a:t>
                </a:r>
                <a:r>
                  <a:rPr lang="en-US" sz="1100" dirty="0"/>
                  <a:t>,                         	        helper(amount - coin) + 1)</a:t>
                </a:r>
              </a:p>
              <a:p>
                <a:r>
                  <a:rPr lang="en-US" sz="1100" dirty="0"/>
                  <a:t>        </a:t>
                </a:r>
                <a:r>
                  <a:rPr lang="en-US" sz="1100" dirty="0" err="1"/>
                  <a:t>dp</a:t>
                </a:r>
                <a:r>
                  <a:rPr lang="en-US" sz="1100" dirty="0"/>
                  <a:t>[amount] = </a:t>
                </a:r>
                <a:r>
                  <a:rPr lang="en-US" sz="1100" dirty="0" err="1"/>
                  <a:t>min_coins</a:t>
                </a:r>
                <a:endParaRPr lang="en-US" sz="1100" dirty="0"/>
              </a:p>
              <a:p>
                <a:r>
                  <a:rPr lang="en-US" sz="1100" dirty="0"/>
                  <a:t>        return </a:t>
                </a:r>
                <a:r>
                  <a:rPr lang="en-US" sz="1100" dirty="0" err="1"/>
                  <a:t>min_coins</a:t>
                </a:r>
                <a:r>
                  <a:rPr lang="en-US" sz="1100" dirty="0"/>
                  <a:t>  </a:t>
                </a:r>
              </a:p>
            </p:txBody>
          </p:sp>
        </mc:Choice>
        <mc:Fallback xmlns="">
          <p:sp>
            <p:nvSpPr>
              <p:cNvPr id="37" name="TextBox 36">
                <a:extLst>
                  <a:ext uri="{FF2B5EF4-FFF2-40B4-BE49-F238E27FC236}">
                    <a16:creationId xmlns:a16="http://schemas.microsoft.com/office/drawing/2014/main" id="{29F5E2A7-D740-FB86-73F8-1A8B3094F06E}"/>
                  </a:ext>
                </a:extLst>
              </p:cNvPr>
              <p:cNvSpPr txBox="1">
                <a:spLocks noRot="1" noChangeAspect="1" noMove="1" noResize="1" noEditPoints="1" noAdjustHandles="1" noChangeArrowheads="1" noChangeShapeType="1" noTextEdit="1"/>
              </p:cNvSpPr>
              <p:nvPr/>
            </p:nvSpPr>
            <p:spPr>
              <a:xfrm>
                <a:off x="5919952" y="1213789"/>
                <a:ext cx="3095097" cy="3647152"/>
              </a:xfrm>
              <a:prstGeom prst="rect">
                <a:avLst/>
              </a:prstGeom>
              <a:blipFill>
                <a:blip r:embed="rId3"/>
                <a:stretch>
                  <a:fillRect t="-167" r="-12205" b="-167"/>
                </a:stretch>
              </a:blipFill>
            </p:spPr>
            <p:txBody>
              <a:bodyPr/>
              <a:lstStyle/>
              <a:p>
                <a:r>
                  <a:rPr lang="en-US">
                    <a:noFill/>
                  </a:rPr>
                  <a:t> </a:t>
                </a:r>
              </a:p>
            </p:txBody>
          </p:sp>
        </mc:Fallback>
      </mc:AlternateContent>
      <p:sp>
        <p:nvSpPr>
          <p:cNvPr id="8" name="Arrow: Down 7">
            <a:extLst>
              <a:ext uri="{FF2B5EF4-FFF2-40B4-BE49-F238E27FC236}">
                <a16:creationId xmlns:a16="http://schemas.microsoft.com/office/drawing/2014/main" id="{8F34A1FB-2D3F-7D59-9423-40EA86DB3423}"/>
              </a:ext>
            </a:extLst>
          </p:cNvPr>
          <p:cNvSpPr/>
          <p:nvPr/>
        </p:nvSpPr>
        <p:spPr>
          <a:xfrm>
            <a:off x="590656" y="1294442"/>
            <a:ext cx="156011" cy="2611131"/>
          </a:xfrm>
          <a:prstGeom prst="down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6465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1532" name="Google Shape;1532;p57"/>
          <p:cNvSpPr/>
          <p:nvPr/>
        </p:nvSpPr>
        <p:spPr>
          <a:xfrm>
            <a:off x="714800" y="496500"/>
            <a:ext cx="7704000" cy="4155600"/>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33" name="Google Shape;1533;p57"/>
          <p:cNvGrpSpPr/>
          <p:nvPr/>
        </p:nvGrpSpPr>
        <p:grpSpPr>
          <a:xfrm>
            <a:off x="7631947" y="671363"/>
            <a:ext cx="636814" cy="120078"/>
            <a:chOff x="8209059" y="198000"/>
            <a:chExt cx="636814" cy="120078"/>
          </a:xfrm>
        </p:grpSpPr>
        <p:sp>
          <p:nvSpPr>
            <p:cNvPr id="1534" name="Google Shape;1534;p57"/>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7"/>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7"/>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6" name="Table 6">
            <a:extLst>
              <a:ext uri="{FF2B5EF4-FFF2-40B4-BE49-F238E27FC236}">
                <a16:creationId xmlns:a16="http://schemas.microsoft.com/office/drawing/2014/main" id="{9CD10994-2359-1ACD-4398-0F4F1E8591A0}"/>
              </a:ext>
            </a:extLst>
          </p:cNvPr>
          <p:cNvGraphicFramePr>
            <a:graphicFrameLocks noGrp="1"/>
          </p:cNvGraphicFramePr>
          <p:nvPr>
            <p:extLst>
              <p:ext uri="{D42A27DB-BD31-4B8C-83A1-F6EECF244321}">
                <p14:modId xmlns:p14="http://schemas.microsoft.com/office/powerpoint/2010/main" val="459264650"/>
              </p:ext>
            </p:extLst>
          </p:nvPr>
        </p:nvGraphicFramePr>
        <p:xfrm>
          <a:off x="845239" y="801345"/>
          <a:ext cx="6906747" cy="3670792"/>
        </p:xfrm>
        <a:graphic>
          <a:graphicData uri="http://schemas.openxmlformats.org/drawingml/2006/table">
            <a:tbl>
              <a:tblPr firstRow="1" bandRow="1">
                <a:tableStyleId>{B3356E6B-52D6-4A0A-AFC1-D65799314CCF}</a:tableStyleId>
              </a:tblPr>
              <a:tblGrid>
                <a:gridCol w="1671714">
                  <a:extLst>
                    <a:ext uri="{9D8B030D-6E8A-4147-A177-3AD203B41FA5}">
                      <a16:colId xmlns:a16="http://schemas.microsoft.com/office/drawing/2014/main" val="3339526941"/>
                    </a:ext>
                  </a:extLst>
                </a:gridCol>
                <a:gridCol w="2532474">
                  <a:extLst>
                    <a:ext uri="{9D8B030D-6E8A-4147-A177-3AD203B41FA5}">
                      <a16:colId xmlns:a16="http://schemas.microsoft.com/office/drawing/2014/main" val="3514194799"/>
                    </a:ext>
                  </a:extLst>
                </a:gridCol>
                <a:gridCol w="2702559">
                  <a:extLst>
                    <a:ext uri="{9D8B030D-6E8A-4147-A177-3AD203B41FA5}">
                      <a16:colId xmlns:a16="http://schemas.microsoft.com/office/drawing/2014/main" val="1734312434"/>
                    </a:ext>
                  </a:extLst>
                </a:gridCol>
              </a:tblGrid>
              <a:tr h="434757">
                <a:tc>
                  <a:txBody>
                    <a:bodyPr/>
                    <a:lstStyle/>
                    <a:p>
                      <a:endParaRPr lang="en-US" sz="1200" b="1" dirty="0"/>
                    </a:p>
                  </a:txBody>
                  <a:tcPr>
                    <a:lnL w="9525" cap="flat" cmpd="sng">
                      <a:noFill/>
                      <a:prstDash val="solid"/>
                      <a:round/>
                      <a:headEnd type="none" w="sm" len="sm"/>
                      <a:tailEnd type="none" w="sm" len="sm"/>
                    </a:lnL>
                    <a:lnT w="9525" cap="flat" cmpd="sng">
                      <a:noFill/>
                      <a:prstDash val="solid"/>
                      <a:round/>
                      <a:headEnd type="none" w="sm" len="sm"/>
                      <a:tailEnd type="none" w="sm" len="sm"/>
                    </a:lnT>
                    <a:noFill/>
                  </a:tcPr>
                </a:tc>
                <a:tc>
                  <a:txBody>
                    <a:bodyPr/>
                    <a:lstStyle/>
                    <a:p>
                      <a:pPr algn="ctr"/>
                      <a:r>
                        <a:rPr lang="vi-VN" sz="1200" b="1"/>
                        <a:t>Phương pháp Bottom-up</a:t>
                      </a:r>
                      <a:endParaRPr lang="en-US" sz="1200" b="1" dirty="0"/>
                    </a:p>
                  </a:txBody>
                  <a:tcPr>
                    <a:lnT w="9525" cap="flat" cmpd="sng">
                      <a:noFill/>
                      <a:prstDash val="solid"/>
                      <a:round/>
                      <a:headEnd type="none" w="sm" len="sm"/>
                      <a:tailEnd type="none" w="sm" len="sm"/>
                    </a:lnT>
                    <a:noFill/>
                  </a:tcPr>
                </a:tc>
                <a:tc>
                  <a:txBody>
                    <a:bodyPr/>
                    <a:lstStyle/>
                    <a:p>
                      <a:pPr algn="ctr"/>
                      <a:r>
                        <a:rPr lang="vi-VN" sz="1200" b="1"/>
                        <a:t>Phương pháp Top-down</a:t>
                      </a:r>
                      <a:endParaRPr lang="en-US" sz="1200" b="1" dirty="0"/>
                    </a:p>
                  </a:txBody>
                  <a:tcPr>
                    <a:lnR w="9525" cap="flat" cmpd="sng">
                      <a:noFill/>
                      <a:prstDash val="solid"/>
                      <a:round/>
                      <a:headEnd type="none" w="sm" len="sm"/>
                      <a:tailEnd type="none" w="sm" len="sm"/>
                    </a:lnR>
                    <a:lnT w="9525" cap="flat" cmpd="sng">
                      <a:noFill/>
                      <a:prstDash val="solid"/>
                      <a:round/>
                      <a:headEnd type="none" w="sm" len="sm"/>
                      <a:tailEnd type="none" w="sm" len="sm"/>
                    </a:lnT>
                    <a:noFill/>
                  </a:tcPr>
                </a:tc>
                <a:extLst>
                  <a:ext uri="{0D108BD9-81ED-4DB2-BD59-A6C34878D82A}">
                    <a16:rowId xmlns:a16="http://schemas.microsoft.com/office/drawing/2014/main" val="2411310764"/>
                  </a:ext>
                </a:extLst>
              </a:tr>
              <a:tr h="1842429">
                <a:tc>
                  <a:txBody>
                    <a:bodyPr/>
                    <a:lstStyle/>
                    <a:p>
                      <a:r>
                        <a:rPr lang="en-US" sz="1200" b="1"/>
                        <a:t>Ưu điểm</a:t>
                      </a:r>
                      <a:endParaRPr lang="en-US" sz="1200" b="1" dirty="0"/>
                    </a:p>
                  </a:txBody>
                  <a:tcPr>
                    <a:lnL w="9525" cap="flat" cmpd="sng">
                      <a:noFill/>
                      <a:prstDash val="solid"/>
                      <a:round/>
                      <a:headEnd type="none" w="sm" len="sm"/>
                      <a:tailEnd type="none" w="sm" len="sm"/>
                    </a:lnL>
                    <a:noFill/>
                  </a:tcPr>
                </a:tc>
                <a:tc>
                  <a:txBody>
                    <a:bodyPr/>
                    <a:lstStyle/>
                    <a:p>
                      <a:pPr marL="171450" indent="-171450">
                        <a:buFont typeface="Arial" panose="020B0604020202020204" pitchFamily="34" charset="0"/>
                        <a:buChar char="•"/>
                      </a:pPr>
                      <a:r>
                        <a:rPr lang="vi-VN" sz="1200" b="1"/>
                        <a:t>Độ phức tạp tính toán thường thấp hơn phương pháp top-down vì không cần gọi đệ quy.</a:t>
                      </a:r>
                      <a:endParaRPr lang="en-US" sz="1200" b="1"/>
                    </a:p>
                    <a:p>
                      <a:pPr marL="171450" indent="-171450">
                        <a:buFont typeface="Arial" panose="020B0604020202020204" pitchFamily="34" charset="0"/>
                        <a:buChar char="•"/>
                      </a:pPr>
                      <a:r>
                        <a:rPr lang="vi-VN" sz="1200" b="1"/>
                        <a:t>Tiết kiệm bộ nhớ do không cần lưu trữ kết quả các bài toán con.</a:t>
                      </a:r>
                      <a:endParaRPr lang="en-US" sz="1200" b="1"/>
                    </a:p>
                    <a:p>
                      <a:pPr marL="171450" indent="-171450">
                        <a:buFont typeface="Arial" panose="020B0604020202020204" pitchFamily="34" charset="0"/>
                        <a:buChar char="•"/>
                      </a:pPr>
                      <a:r>
                        <a:rPr lang="vi-VN" sz="1200" b="1"/>
                        <a:t>Không gặp vấn đề stack overflow</a:t>
                      </a:r>
                      <a:endParaRPr lang="en-US" sz="1200" b="1" dirty="0"/>
                    </a:p>
                  </a:txBody>
                  <a:tcPr>
                    <a:noFill/>
                  </a:tcPr>
                </a:tc>
                <a:tc>
                  <a:txBody>
                    <a:bodyPr/>
                    <a:lstStyle/>
                    <a:p>
                      <a:pPr marL="171450" indent="-171450">
                        <a:buFont typeface="Arial" panose="020B0604020202020204" pitchFamily="34" charset="0"/>
                        <a:buChar char="•"/>
                      </a:pPr>
                      <a:r>
                        <a:rPr lang="en-US" sz="1200" b="1"/>
                        <a:t>Có thể giải quyết các bài toán có cấu trúc đệ quy phức tạp.</a:t>
                      </a:r>
                    </a:p>
                    <a:p>
                      <a:pPr marL="171450" indent="-171450">
                        <a:buFont typeface="Arial" panose="020B0604020202020204" pitchFamily="34" charset="0"/>
                        <a:buChar char="•"/>
                      </a:pPr>
                      <a:r>
                        <a:rPr lang="en-US" sz="1200" b="1"/>
                        <a:t>Dễ hiểu và dễ triển khai.</a:t>
                      </a:r>
                      <a:endParaRPr lang="en-US" sz="1200" b="1" dirty="0"/>
                    </a:p>
                  </a:txBody>
                  <a:tcPr>
                    <a:lnR w="9525" cap="flat" cmpd="sng">
                      <a:noFill/>
                      <a:prstDash val="solid"/>
                      <a:round/>
                      <a:headEnd type="none" w="sm" len="sm"/>
                      <a:tailEnd type="none" w="sm" len="sm"/>
                    </a:lnR>
                    <a:noFill/>
                  </a:tcPr>
                </a:tc>
                <a:extLst>
                  <a:ext uri="{0D108BD9-81ED-4DB2-BD59-A6C34878D82A}">
                    <a16:rowId xmlns:a16="http://schemas.microsoft.com/office/drawing/2014/main" val="565632615"/>
                  </a:ext>
                </a:extLst>
              </a:tr>
              <a:tr h="1393606">
                <a:tc>
                  <a:txBody>
                    <a:bodyPr/>
                    <a:lstStyle/>
                    <a:p>
                      <a:r>
                        <a:rPr lang="en-US" sz="1200" b="1"/>
                        <a:t>Nhược điểm</a:t>
                      </a:r>
                      <a:endParaRPr lang="en-US" sz="1200" b="1" dirty="0"/>
                    </a:p>
                  </a:txBody>
                  <a:tcPr>
                    <a:lnL w="9525" cap="flat" cmpd="sng">
                      <a:noFill/>
                      <a:prstDash val="solid"/>
                      <a:round/>
                      <a:headEnd type="none" w="sm" len="sm"/>
                      <a:tailEnd type="none" w="sm" len="sm"/>
                    </a:lnL>
                    <a:noFill/>
                  </a:tcPr>
                </a:tc>
                <a:tc>
                  <a:txBody>
                    <a:bodyPr/>
                    <a:lstStyle/>
                    <a:p>
                      <a:pPr marL="171450" indent="-171450">
                        <a:buFont typeface="Arial" panose="020B0604020202020204" pitchFamily="34" charset="0"/>
                        <a:buChar char="•"/>
                      </a:pPr>
                      <a:r>
                        <a:rPr lang="vi-VN" sz="1200" b="1"/>
                        <a:t>Cần phải đưa ra quan hệ truy hồi hoặc dãy chuyển tiếp rõ ràng.</a:t>
                      </a:r>
                      <a:endParaRPr lang="en-US" sz="1200" b="1"/>
                    </a:p>
                    <a:p>
                      <a:pPr marL="171450" indent="-171450">
                        <a:buFont typeface="Arial" panose="020B0604020202020204" pitchFamily="34" charset="0"/>
                        <a:buChar char="•"/>
                      </a:pPr>
                      <a:r>
                        <a:rPr lang="vi-VN" sz="1200" b="1"/>
                        <a:t>Không thể sử dụng cho các bài toán có cấu trúc đệ quy phức tạp</a:t>
                      </a:r>
                      <a:r>
                        <a:rPr lang="en-US" sz="1200" b="1"/>
                        <a:t>.</a:t>
                      </a:r>
                      <a:endParaRPr lang="en-US" sz="1200" b="1" dirty="0"/>
                    </a:p>
                  </a:txBody>
                  <a:tcPr>
                    <a:noFill/>
                  </a:tcPr>
                </a:tc>
                <a:tc>
                  <a:txBody>
                    <a:bodyPr/>
                    <a:lstStyle/>
                    <a:p>
                      <a:pPr marL="171450" indent="-171450">
                        <a:buFont typeface="Arial" panose="020B0604020202020204" pitchFamily="34" charset="0"/>
                        <a:buChar char="•"/>
                      </a:pPr>
                      <a:r>
                        <a:rPr lang="vi-VN" sz="1200" b="1"/>
                        <a:t>Tốn bộ nhớ do phải lưu trữ kết quả của các bài toán con.</a:t>
                      </a:r>
                      <a:endParaRPr lang="en-US" sz="1200" b="1"/>
                    </a:p>
                    <a:p>
                      <a:pPr marL="171450" indent="-171450">
                        <a:buFont typeface="Arial" panose="020B0604020202020204" pitchFamily="34" charset="0"/>
                        <a:buChar char="•"/>
                      </a:pPr>
                      <a:r>
                        <a:rPr lang="vi-VN" sz="1200" b="1"/>
                        <a:t>Có thể gặp vấn đề stack</a:t>
                      </a:r>
                      <a:r>
                        <a:rPr lang="en-US" sz="1200" b="1"/>
                        <a:t> </a:t>
                      </a:r>
                      <a:r>
                        <a:rPr lang="vi-VN" sz="1200" b="1"/>
                        <a:t>overflow nếu số lượng bài toán con quá lớn hoặc độ sâu của đệ quy quá sâu.</a:t>
                      </a:r>
                      <a:endParaRPr lang="en-US" sz="1200" b="1" dirty="0"/>
                    </a:p>
                  </a:txBody>
                  <a:tcPr>
                    <a:lnR w="9525" cap="flat" cmpd="sng">
                      <a:noFill/>
                      <a:prstDash val="solid"/>
                      <a:round/>
                      <a:headEnd type="none" w="sm" len="sm"/>
                      <a:tailEnd type="none" w="sm" len="sm"/>
                    </a:lnR>
                    <a:noFill/>
                  </a:tcPr>
                </a:tc>
                <a:extLst>
                  <a:ext uri="{0D108BD9-81ED-4DB2-BD59-A6C34878D82A}">
                    <a16:rowId xmlns:a16="http://schemas.microsoft.com/office/drawing/2014/main" val="487102869"/>
                  </a:ext>
                </a:extLst>
              </a:tr>
            </a:tbl>
          </a:graphicData>
        </a:graphic>
      </p:graphicFrame>
    </p:spTree>
    <p:extLst>
      <p:ext uri="{BB962C8B-B14F-4D97-AF65-F5344CB8AC3E}">
        <p14:creationId xmlns:p14="http://schemas.microsoft.com/office/powerpoint/2010/main" val="3152013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81"/>
        <p:cNvGrpSpPr/>
        <p:nvPr/>
      </p:nvGrpSpPr>
      <p:grpSpPr>
        <a:xfrm>
          <a:off x="0" y="0"/>
          <a:ext cx="0" cy="0"/>
          <a:chOff x="0" y="0"/>
          <a:chExt cx="0" cy="0"/>
        </a:xfrm>
      </p:grpSpPr>
      <p:sp>
        <p:nvSpPr>
          <p:cNvPr id="4482" name="Google Shape;4482;p94"/>
          <p:cNvSpPr/>
          <p:nvPr/>
        </p:nvSpPr>
        <p:spPr>
          <a:xfrm>
            <a:off x="1736975" y="1289155"/>
            <a:ext cx="1284600" cy="12846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94"/>
          <p:cNvSpPr txBox="1">
            <a:spLocks noGrp="1"/>
          </p:cNvSpPr>
          <p:nvPr>
            <p:ph type="title"/>
          </p:nvPr>
        </p:nvSpPr>
        <p:spPr>
          <a:xfrm>
            <a:off x="4180138" y="1249425"/>
            <a:ext cx="2729400" cy="1943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err="1"/>
              <a:t>Ví</a:t>
            </a:r>
            <a:r>
              <a:rPr lang="en-US" dirty="0"/>
              <a:t> </a:t>
            </a:r>
            <a:r>
              <a:rPr lang="en-US" dirty="0" err="1"/>
              <a:t>dụ</a:t>
            </a:r>
            <a:r>
              <a:rPr lang="en-US" dirty="0"/>
              <a:t> </a:t>
            </a:r>
            <a:r>
              <a:rPr lang="en-US" dirty="0" err="1"/>
              <a:t>về</a:t>
            </a:r>
            <a:br>
              <a:rPr lang="en-US" dirty="0"/>
            </a:br>
            <a:r>
              <a:rPr lang="en" sz="4800" dirty="0">
                <a:solidFill>
                  <a:schemeClr val="lt2"/>
                </a:solidFill>
              </a:rPr>
              <a:t>Quy hoạch động</a:t>
            </a:r>
            <a:endParaRPr sz="4800" dirty="0">
              <a:solidFill>
                <a:schemeClr val="lt2"/>
              </a:solidFill>
            </a:endParaRPr>
          </a:p>
        </p:txBody>
      </p:sp>
      <p:sp>
        <p:nvSpPr>
          <p:cNvPr id="4485" name="Google Shape;4485;p94"/>
          <p:cNvSpPr txBox="1">
            <a:spLocks noGrp="1"/>
          </p:cNvSpPr>
          <p:nvPr>
            <p:ph type="title" idx="2"/>
          </p:nvPr>
        </p:nvSpPr>
        <p:spPr>
          <a:xfrm>
            <a:off x="1748513" y="1177468"/>
            <a:ext cx="1261500" cy="1284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03</a:t>
            </a:r>
            <a:endParaRPr dirty="0"/>
          </a:p>
        </p:txBody>
      </p:sp>
      <p:grpSp>
        <p:nvGrpSpPr>
          <p:cNvPr id="2" name="Google Shape;11389;p128">
            <a:extLst>
              <a:ext uri="{FF2B5EF4-FFF2-40B4-BE49-F238E27FC236}">
                <a16:creationId xmlns:a16="http://schemas.microsoft.com/office/drawing/2014/main" id="{380E1E39-305D-3ABC-3C06-4724A1756546}"/>
              </a:ext>
            </a:extLst>
          </p:cNvPr>
          <p:cNvGrpSpPr/>
          <p:nvPr/>
        </p:nvGrpSpPr>
        <p:grpSpPr>
          <a:xfrm>
            <a:off x="1528164" y="2786308"/>
            <a:ext cx="2429581" cy="1179725"/>
            <a:chOff x="238125" y="1151100"/>
            <a:chExt cx="7139450" cy="3412300"/>
          </a:xfrm>
        </p:grpSpPr>
        <p:sp>
          <p:nvSpPr>
            <p:cNvPr id="3" name="Google Shape;11390;p128">
              <a:extLst>
                <a:ext uri="{FF2B5EF4-FFF2-40B4-BE49-F238E27FC236}">
                  <a16:creationId xmlns:a16="http://schemas.microsoft.com/office/drawing/2014/main" id="{5A9AAB36-85C9-9856-6688-F9A7392B1FBB}"/>
                </a:ext>
              </a:extLst>
            </p:cNvPr>
            <p:cNvSpPr/>
            <p:nvPr/>
          </p:nvSpPr>
          <p:spPr>
            <a:xfrm>
              <a:off x="3468350" y="4223875"/>
              <a:ext cx="679000" cy="339525"/>
            </a:xfrm>
            <a:custGeom>
              <a:avLst/>
              <a:gdLst/>
              <a:ahLst/>
              <a:cxnLst/>
              <a:rect l="l" t="t" r="r" b="b"/>
              <a:pathLst>
                <a:path w="27160" h="13581" extrusionOk="0">
                  <a:moveTo>
                    <a:pt x="13580" y="1"/>
                  </a:moveTo>
                  <a:cubicBezTo>
                    <a:pt x="6083" y="1"/>
                    <a:pt x="0" y="6077"/>
                    <a:pt x="0" y="13580"/>
                  </a:cubicBezTo>
                  <a:lnTo>
                    <a:pt x="27159" y="13580"/>
                  </a:lnTo>
                  <a:cubicBezTo>
                    <a:pt x="27159" y="6077"/>
                    <a:pt x="21083" y="1"/>
                    <a:pt x="13580" y="1"/>
                  </a:cubicBez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1391;p128">
              <a:extLst>
                <a:ext uri="{FF2B5EF4-FFF2-40B4-BE49-F238E27FC236}">
                  <a16:creationId xmlns:a16="http://schemas.microsoft.com/office/drawing/2014/main" id="{93BBA7AE-3E4D-06D3-7BC8-AE19470EE77B}"/>
                </a:ext>
              </a:extLst>
            </p:cNvPr>
            <p:cNvSpPr/>
            <p:nvPr/>
          </p:nvSpPr>
          <p:spPr>
            <a:xfrm>
              <a:off x="3730250" y="3276125"/>
              <a:ext cx="147275" cy="956575"/>
            </a:xfrm>
            <a:custGeom>
              <a:avLst/>
              <a:gdLst/>
              <a:ahLst/>
              <a:cxnLst/>
              <a:rect l="l" t="t" r="r" b="b"/>
              <a:pathLst>
                <a:path w="5891" h="38263" extrusionOk="0">
                  <a:moveTo>
                    <a:pt x="3276" y="0"/>
                  </a:moveTo>
                  <a:lnTo>
                    <a:pt x="0" y="38263"/>
                  </a:lnTo>
                  <a:lnTo>
                    <a:pt x="5890" y="38194"/>
                  </a:lnTo>
                  <a:lnTo>
                    <a:pt x="3276" y="0"/>
                  </a:ln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392;p128">
              <a:extLst>
                <a:ext uri="{FF2B5EF4-FFF2-40B4-BE49-F238E27FC236}">
                  <a16:creationId xmlns:a16="http://schemas.microsoft.com/office/drawing/2014/main" id="{A204BC58-9865-614F-674E-2C55AA31D1BF}"/>
                </a:ext>
              </a:extLst>
            </p:cNvPr>
            <p:cNvSpPr/>
            <p:nvPr/>
          </p:nvSpPr>
          <p:spPr>
            <a:xfrm>
              <a:off x="3796275" y="3875600"/>
              <a:ext cx="839350" cy="630550"/>
            </a:xfrm>
            <a:custGeom>
              <a:avLst/>
              <a:gdLst/>
              <a:ahLst/>
              <a:cxnLst/>
              <a:rect l="l" t="t" r="r" b="b"/>
              <a:pathLst>
                <a:path w="33574" h="25222" extrusionOk="0">
                  <a:moveTo>
                    <a:pt x="32291" y="1"/>
                  </a:moveTo>
                  <a:lnTo>
                    <a:pt x="1" y="23463"/>
                  </a:lnTo>
                  <a:lnTo>
                    <a:pt x="1277" y="25222"/>
                  </a:lnTo>
                  <a:lnTo>
                    <a:pt x="33574" y="1759"/>
                  </a:lnTo>
                  <a:lnTo>
                    <a:pt x="32291" y="1"/>
                  </a:ln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393;p128">
              <a:extLst>
                <a:ext uri="{FF2B5EF4-FFF2-40B4-BE49-F238E27FC236}">
                  <a16:creationId xmlns:a16="http://schemas.microsoft.com/office/drawing/2014/main" id="{C49C601E-0ED8-C6BC-14C0-CD64031264FC}"/>
                </a:ext>
              </a:extLst>
            </p:cNvPr>
            <p:cNvSpPr/>
            <p:nvPr/>
          </p:nvSpPr>
          <p:spPr>
            <a:xfrm>
              <a:off x="6240475" y="3130600"/>
              <a:ext cx="1137100" cy="1432800"/>
            </a:xfrm>
            <a:custGeom>
              <a:avLst/>
              <a:gdLst/>
              <a:ahLst/>
              <a:cxnLst/>
              <a:rect l="l" t="t" r="r" b="b"/>
              <a:pathLst>
                <a:path w="45484" h="57312" extrusionOk="0">
                  <a:moveTo>
                    <a:pt x="30704" y="0"/>
                  </a:moveTo>
                  <a:lnTo>
                    <a:pt x="0" y="13745"/>
                  </a:lnTo>
                  <a:cubicBezTo>
                    <a:pt x="6979" y="27270"/>
                    <a:pt x="11042" y="42111"/>
                    <a:pt x="11917" y="57311"/>
                  </a:cubicBezTo>
                  <a:lnTo>
                    <a:pt x="45484" y="57311"/>
                  </a:lnTo>
                  <a:cubicBezTo>
                    <a:pt x="44594" y="37118"/>
                    <a:pt x="39525" y="17683"/>
                    <a:pt x="30704" y="0"/>
                  </a:cubicBez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394;p128">
              <a:extLst>
                <a:ext uri="{FF2B5EF4-FFF2-40B4-BE49-F238E27FC236}">
                  <a16:creationId xmlns:a16="http://schemas.microsoft.com/office/drawing/2014/main" id="{0A832661-72DD-C3BD-7463-8FA488B676D9}"/>
                </a:ext>
              </a:extLst>
            </p:cNvPr>
            <p:cNvSpPr/>
            <p:nvPr/>
          </p:nvSpPr>
          <p:spPr>
            <a:xfrm>
              <a:off x="5243900" y="1696775"/>
              <a:ext cx="1764175" cy="1777475"/>
            </a:xfrm>
            <a:custGeom>
              <a:avLst/>
              <a:gdLst/>
              <a:ahLst/>
              <a:cxnLst/>
              <a:rect l="l" t="t" r="r" b="b"/>
              <a:pathLst>
                <a:path w="70567" h="71099" extrusionOk="0">
                  <a:moveTo>
                    <a:pt x="18573" y="1"/>
                  </a:moveTo>
                  <a:lnTo>
                    <a:pt x="0" y="28008"/>
                  </a:lnTo>
                  <a:cubicBezTo>
                    <a:pt x="16938" y="38505"/>
                    <a:pt x="30711" y="53395"/>
                    <a:pt x="39863" y="71098"/>
                  </a:cubicBezTo>
                  <a:lnTo>
                    <a:pt x="70567" y="57353"/>
                  </a:lnTo>
                  <a:cubicBezTo>
                    <a:pt x="63753" y="43719"/>
                    <a:pt x="54712" y="31125"/>
                    <a:pt x="43629" y="20042"/>
                  </a:cubicBezTo>
                  <a:cubicBezTo>
                    <a:pt x="36049" y="12449"/>
                    <a:pt x="27642" y="5725"/>
                    <a:pt x="18573" y="1"/>
                  </a:cubicBez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395;p128">
              <a:extLst>
                <a:ext uri="{FF2B5EF4-FFF2-40B4-BE49-F238E27FC236}">
                  <a16:creationId xmlns:a16="http://schemas.microsoft.com/office/drawing/2014/main" id="{F21F4545-2A0E-29DE-D3C3-E591E4286D0D}"/>
                </a:ext>
              </a:extLst>
            </p:cNvPr>
            <p:cNvSpPr/>
            <p:nvPr/>
          </p:nvSpPr>
          <p:spPr>
            <a:xfrm>
              <a:off x="3812150" y="1151100"/>
              <a:ext cx="1896075" cy="1245900"/>
            </a:xfrm>
            <a:custGeom>
              <a:avLst/>
              <a:gdLst/>
              <a:ahLst/>
              <a:cxnLst/>
              <a:rect l="l" t="t" r="r" b="b"/>
              <a:pathLst>
                <a:path w="75843" h="49836" extrusionOk="0">
                  <a:moveTo>
                    <a:pt x="0" y="0"/>
                  </a:moveTo>
                  <a:lnTo>
                    <a:pt x="0" y="33518"/>
                  </a:lnTo>
                  <a:cubicBezTo>
                    <a:pt x="20987" y="33552"/>
                    <a:pt x="40615" y="39518"/>
                    <a:pt x="57270" y="49835"/>
                  </a:cubicBezTo>
                  <a:lnTo>
                    <a:pt x="75843" y="21828"/>
                  </a:lnTo>
                  <a:cubicBezTo>
                    <a:pt x="53339" y="7641"/>
                    <a:pt x="27256" y="28"/>
                    <a:pt x="0" y="0"/>
                  </a:cubicBez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396;p128">
              <a:extLst>
                <a:ext uri="{FF2B5EF4-FFF2-40B4-BE49-F238E27FC236}">
                  <a16:creationId xmlns:a16="http://schemas.microsoft.com/office/drawing/2014/main" id="{74875EC9-A882-E9A4-ED63-C4AD2B58EB2D}"/>
                </a:ext>
              </a:extLst>
            </p:cNvPr>
            <p:cNvSpPr/>
            <p:nvPr/>
          </p:nvSpPr>
          <p:spPr>
            <a:xfrm>
              <a:off x="1910550" y="1151100"/>
              <a:ext cx="1901625" cy="1244175"/>
            </a:xfrm>
            <a:custGeom>
              <a:avLst/>
              <a:gdLst/>
              <a:ahLst/>
              <a:cxnLst/>
              <a:rect l="l" t="t" r="r" b="b"/>
              <a:pathLst>
                <a:path w="76065" h="49767" extrusionOk="0">
                  <a:moveTo>
                    <a:pt x="75892" y="0"/>
                  </a:moveTo>
                  <a:cubicBezTo>
                    <a:pt x="48629" y="0"/>
                    <a:pt x="22525" y="7579"/>
                    <a:pt x="1" y="21745"/>
                  </a:cubicBezTo>
                  <a:lnTo>
                    <a:pt x="18574" y="49766"/>
                  </a:lnTo>
                  <a:cubicBezTo>
                    <a:pt x="35250" y="39463"/>
                    <a:pt x="54898" y="33518"/>
                    <a:pt x="75892" y="33518"/>
                  </a:cubicBezTo>
                  <a:lnTo>
                    <a:pt x="76064" y="33518"/>
                  </a:lnTo>
                  <a:lnTo>
                    <a:pt x="76064" y="0"/>
                  </a:ln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397;p128">
              <a:extLst>
                <a:ext uri="{FF2B5EF4-FFF2-40B4-BE49-F238E27FC236}">
                  <a16:creationId xmlns:a16="http://schemas.microsoft.com/office/drawing/2014/main" id="{617F0FA7-EEB9-6B24-3ED2-4EBD2B242C1F}"/>
                </a:ext>
              </a:extLst>
            </p:cNvPr>
            <p:cNvSpPr/>
            <p:nvPr/>
          </p:nvSpPr>
          <p:spPr>
            <a:xfrm>
              <a:off x="608475" y="1694725"/>
              <a:ext cx="1766425" cy="1778150"/>
            </a:xfrm>
            <a:custGeom>
              <a:avLst/>
              <a:gdLst/>
              <a:ahLst/>
              <a:cxnLst/>
              <a:rect l="l" t="t" r="r" b="b"/>
              <a:pathLst>
                <a:path w="70657" h="71126" extrusionOk="0">
                  <a:moveTo>
                    <a:pt x="52084" y="0"/>
                  </a:moveTo>
                  <a:cubicBezTo>
                    <a:pt x="42959" y="5745"/>
                    <a:pt x="34518" y="12490"/>
                    <a:pt x="26904" y="20124"/>
                  </a:cubicBezTo>
                  <a:cubicBezTo>
                    <a:pt x="15828" y="31194"/>
                    <a:pt x="6800" y="43759"/>
                    <a:pt x="0" y="57373"/>
                  </a:cubicBezTo>
                  <a:lnTo>
                    <a:pt x="30704" y="71125"/>
                  </a:lnTo>
                  <a:cubicBezTo>
                    <a:pt x="39870" y="53401"/>
                    <a:pt x="53677" y="38504"/>
                    <a:pt x="70657" y="28021"/>
                  </a:cubicBezTo>
                  <a:lnTo>
                    <a:pt x="52084" y="0"/>
                  </a:ln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398;p128">
              <a:extLst>
                <a:ext uri="{FF2B5EF4-FFF2-40B4-BE49-F238E27FC236}">
                  <a16:creationId xmlns:a16="http://schemas.microsoft.com/office/drawing/2014/main" id="{CA6ED323-10E6-5903-F04B-F4D0A5165AD1}"/>
                </a:ext>
              </a:extLst>
            </p:cNvPr>
            <p:cNvSpPr/>
            <p:nvPr/>
          </p:nvSpPr>
          <p:spPr>
            <a:xfrm>
              <a:off x="238125" y="3129050"/>
              <a:ext cx="1137975" cy="1434175"/>
            </a:xfrm>
            <a:custGeom>
              <a:avLst/>
              <a:gdLst/>
              <a:ahLst/>
              <a:cxnLst/>
              <a:rect l="l" t="t" r="r" b="b"/>
              <a:pathLst>
                <a:path w="45519" h="57367" extrusionOk="0">
                  <a:moveTo>
                    <a:pt x="14814" y="0"/>
                  </a:moveTo>
                  <a:cubicBezTo>
                    <a:pt x="5966" y="17697"/>
                    <a:pt x="890" y="37152"/>
                    <a:pt x="0" y="57366"/>
                  </a:cubicBezTo>
                  <a:lnTo>
                    <a:pt x="33566" y="57366"/>
                  </a:lnTo>
                  <a:cubicBezTo>
                    <a:pt x="34442" y="42152"/>
                    <a:pt x="38511" y="27283"/>
                    <a:pt x="45518" y="13745"/>
                  </a:cubicBezTo>
                  <a:lnTo>
                    <a:pt x="14814" y="0"/>
                  </a:ln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399;p128">
              <a:extLst>
                <a:ext uri="{FF2B5EF4-FFF2-40B4-BE49-F238E27FC236}">
                  <a16:creationId xmlns:a16="http://schemas.microsoft.com/office/drawing/2014/main" id="{CEAA2136-2DEE-D53C-8CFC-57BEA3429A14}"/>
                </a:ext>
              </a:extLst>
            </p:cNvPr>
            <p:cNvSpPr/>
            <p:nvPr/>
          </p:nvSpPr>
          <p:spPr>
            <a:xfrm>
              <a:off x="1924656" y="1941325"/>
              <a:ext cx="3773110" cy="1646329"/>
            </a:xfrm>
            <a:custGeom>
              <a:avLst/>
              <a:gdLst/>
              <a:ahLst/>
              <a:cxnLst/>
              <a:rect l="l" t="t" r="r" b="b"/>
              <a:pathLst>
                <a:path w="148183" h="64657" extrusionOk="0">
                  <a:moveTo>
                    <a:pt x="74043" y="1"/>
                  </a:moveTo>
                  <a:cubicBezTo>
                    <a:pt x="45518" y="1"/>
                    <a:pt x="19504" y="10966"/>
                    <a:pt x="0" y="28932"/>
                  </a:cubicBezTo>
                  <a:lnTo>
                    <a:pt x="35732" y="64657"/>
                  </a:lnTo>
                  <a:cubicBezTo>
                    <a:pt x="45553" y="54774"/>
                    <a:pt x="59167" y="48663"/>
                    <a:pt x="74208" y="48663"/>
                  </a:cubicBezTo>
                  <a:cubicBezTo>
                    <a:pt x="89215" y="48663"/>
                    <a:pt x="102788" y="54739"/>
                    <a:pt x="112623" y="64567"/>
                  </a:cubicBezTo>
                  <a:lnTo>
                    <a:pt x="148182" y="29008"/>
                  </a:lnTo>
                  <a:cubicBezTo>
                    <a:pt x="128671" y="11008"/>
                    <a:pt x="102623" y="1"/>
                    <a:pt x="74043" y="1"/>
                  </a:cubicBez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400;p128">
              <a:extLst>
                <a:ext uri="{FF2B5EF4-FFF2-40B4-BE49-F238E27FC236}">
                  <a16:creationId xmlns:a16="http://schemas.microsoft.com/office/drawing/2014/main" id="{E42E54B5-4925-4B48-B61F-83F15FA4687D}"/>
                </a:ext>
              </a:extLst>
            </p:cNvPr>
            <p:cNvSpPr/>
            <p:nvPr/>
          </p:nvSpPr>
          <p:spPr>
            <a:xfrm>
              <a:off x="1028863" y="2678027"/>
              <a:ext cx="1805597" cy="1885320"/>
            </a:xfrm>
            <a:custGeom>
              <a:avLst/>
              <a:gdLst/>
              <a:ahLst/>
              <a:cxnLst/>
              <a:rect l="l" t="t" r="r" b="b"/>
              <a:pathLst>
                <a:path w="70912" h="74043" extrusionOk="0">
                  <a:moveTo>
                    <a:pt x="35180" y="0"/>
                  </a:moveTo>
                  <a:cubicBezTo>
                    <a:pt x="14925" y="18642"/>
                    <a:pt x="1697" y="44814"/>
                    <a:pt x="0" y="74042"/>
                  </a:cubicBezTo>
                  <a:lnTo>
                    <a:pt x="55077" y="74042"/>
                  </a:lnTo>
                  <a:cubicBezTo>
                    <a:pt x="55077" y="59084"/>
                    <a:pt x="61118" y="45545"/>
                    <a:pt x="70912" y="35725"/>
                  </a:cubicBezTo>
                  <a:lnTo>
                    <a:pt x="35180" y="0"/>
                  </a:ln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401;p128">
              <a:extLst>
                <a:ext uri="{FF2B5EF4-FFF2-40B4-BE49-F238E27FC236}">
                  <a16:creationId xmlns:a16="http://schemas.microsoft.com/office/drawing/2014/main" id="{9D3F522E-684A-FFE3-59CB-9A763DB15E5D}"/>
                </a:ext>
              </a:extLst>
            </p:cNvPr>
            <p:cNvSpPr/>
            <p:nvPr/>
          </p:nvSpPr>
          <p:spPr>
            <a:xfrm>
              <a:off x="4792190" y="2679937"/>
              <a:ext cx="1798951" cy="1883410"/>
            </a:xfrm>
            <a:custGeom>
              <a:avLst/>
              <a:gdLst/>
              <a:ahLst/>
              <a:cxnLst/>
              <a:rect l="l" t="t" r="r" b="b"/>
              <a:pathLst>
                <a:path w="70651" h="73968" extrusionOk="0">
                  <a:moveTo>
                    <a:pt x="35567" y="1"/>
                  </a:moveTo>
                  <a:lnTo>
                    <a:pt x="1" y="35560"/>
                  </a:lnTo>
                  <a:cubicBezTo>
                    <a:pt x="9836" y="45388"/>
                    <a:pt x="15912" y="58967"/>
                    <a:pt x="15912" y="73967"/>
                  </a:cubicBezTo>
                  <a:lnTo>
                    <a:pt x="70650" y="73967"/>
                  </a:lnTo>
                  <a:cubicBezTo>
                    <a:pt x="68954" y="44795"/>
                    <a:pt x="55767" y="18643"/>
                    <a:pt x="35567" y="1"/>
                  </a:cubicBez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29329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82"/>
                                        </p:tgtEl>
                                        <p:attrNameLst>
                                          <p:attrName>style.visibility</p:attrName>
                                        </p:attrNameLst>
                                      </p:cBhvr>
                                      <p:to>
                                        <p:strVal val="visible"/>
                                      </p:to>
                                    </p:set>
                                    <p:animEffect transition="in" filter="fade">
                                      <p:cBhvr>
                                        <p:cTn id="7" dur="1000"/>
                                        <p:tgtEl>
                                          <p:spTgt spid="4482"/>
                                        </p:tgtEl>
                                      </p:cBhvr>
                                    </p:animEffect>
                                  </p:childTnLst>
                                </p:cTn>
                              </p:par>
                              <p:par>
                                <p:cTn id="8" presetID="10" presetClass="entr" presetSubtype="0" fill="hold" nodeType="withEffect">
                                  <p:stCondLst>
                                    <p:cond delay="0"/>
                                  </p:stCondLst>
                                  <p:childTnLst>
                                    <p:set>
                                      <p:cBhvr>
                                        <p:cTn id="9" dur="1" fill="hold">
                                          <p:stCondLst>
                                            <p:cond delay="0"/>
                                          </p:stCondLst>
                                        </p:cTn>
                                        <p:tgtEl>
                                          <p:spTgt spid="4485"/>
                                        </p:tgtEl>
                                        <p:attrNameLst>
                                          <p:attrName>style.visibility</p:attrName>
                                        </p:attrNameLst>
                                      </p:cBhvr>
                                      <p:to>
                                        <p:strVal val="visible"/>
                                      </p:to>
                                    </p:set>
                                    <p:animEffect transition="in" filter="fade">
                                      <p:cBhvr>
                                        <p:cTn id="10" dur="1000"/>
                                        <p:tgtEl>
                                          <p:spTgt spid="448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483"/>
                                        </p:tgtEl>
                                        <p:attrNameLst>
                                          <p:attrName>style.visibility</p:attrName>
                                        </p:attrNameLst>
                                      </p:cBhvr>
                                      <p:to>
                                        <p:strVal val="visible"/>
                                      </p:to>
                                    </p:set>
                                    <p:animEffect transition="in" filter="fade">
                                      <p:cBhvr>
                                        <p:cTn id="15" dur="1000"/>
                                        <p:tgtEl>
                                          <p:spTgt spid="4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Google Shape;1532;p57">
            <a:extLst>
              <a:ext uri="{FF2B5EF4-FFF2-40B4-BE49-F238E27FC236}">
                <a16:creationId xmlns:a16="http://schemas.microsoft.com/office/drawing/2014/main" id="{6DB8D6BE-B0E0-5865-3DBD-F8DB32BCAE52}"/>
              </a:ext>
            </a:extLst>
          </p:cNvPr>
          <p:cNvSpPr/>
          <p:nvPr/>
        </p:nvSpPr>
        <p:spPr>
          <a:xfrm>
            <a:off x="6868378" y="2344614"/>
            <a:ext cx="1944179" cy="2055147"/>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1498;p56">
            <a:extLst>
              <a:ext uri="{FF2B5EF4-FFF2-40B4-BE49-F238E27FC236}">
                <a16:creationId xmlns:a16="http://schemas.microsoft.com/office/drawing/2014/main" id="{779DF831-EB78-67DD-F3AF-4B7E09720F28}"/>
              </a:ext>
            </a:extLst>
          </p:cNvPr>
          <p:cNvSpPr/>
          <p:nvPr/>
        </p:nvSpPr>
        <p:spPr>
          <a:xfrm>
            <a:off x="714849" y="28909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99;p56">
            <a:extLst>
              <a:ext uri="{FF2B5EF4-FFF2-40B4-BE49-F238E27FC236}">
                <a16:creationId xmlns:a16="http://schemas.microsoft.com/office/drawing/2014/main" id="{1B3F741A-3484-A172-DC30-1D87C79B1E36}"/>
              </a:ext>
            </a:extLst>
          </p:cNvPr>
          <p:cNvSpPr txBox="1">
            <a:spLocks/>
          </p:cNvSpPr>
          <p:nvPr/>
        </p:nvSpPr>
        <p:spPr>
          <a:xfrm>
            <a:off x="1391964" y="286658"/>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dirty="0" err="1">
                <a:latin typeface="UTM Bebas" panose="02040603050506020204" pitchFamily="18" charset="0"/>
              </a:rPr>
              <a:t>Bài</a:t>
            </a:r>
            <a:r>
              <a:rPr lang="en-US" sz="3200" dirty="0">
                <a:latin typeface="UTM Bebas" panose="02040603050506020204" pitchFamily="18" charset="0"/>
              </a:rPr>
              <a:t> </a:t>
            </a:r>
            <a:r>
              <a:rPr lang="en-US" sz="3200" dirty="0" err="1">
                <a:latin typeface="UTM Bebas" panose="02040603050506020204" pitchFamily="18" charset="0"/>
              </a:rPr>
              <a:t>toán</a:t>
            </a:r>
            <a:r>
              <a:rPr lang="en-US" sz="3200" dirty="0">
                <a:latin typeface="UTM Bebas" panose="02040603050506020204" pitchFamily="18" charset="0"/>
              </a:rPr>
              <a:t> </a:t>
            </a:r>
            <a:r>
              <a:rPr lang="en-US" sz="3200" dirty="0" err="1">
                <a:latin typeface="UTM Bebas" panose="02040603050506020204" pitchFamily="18" charset="0"/>
              </a:rPr>
              <a:t>thu</a:t>
            </a:r>
            <a:r>
              <a:rPr lang="en-US" sz="3200" dirty="0">
                <a:latin typeface="UTM Bebas" panose="02040603050506020204" pitchFamily="18" charset="0"/>
              </a:rPr>
              <a:t> </a:t>
            </a:r>
            <a:r>
              <a:rPr lang="en-US" sz="3200" dirty="0" err="1">
                <a:latin typeface="UTM Bebas" panose="02040603050506020204" pitchFamily="18" charset="0"/>
              </a:rPr>
              <a:t>thập</a:t>
            </a:r>
            <a:r>
              <a:rPr lang="en-US" sz="3200" dirty="0">
                <a:latin typeface="UTM Bebas" panose="02040603050506020204" pitchFamily="18" charset="0"/>
              </a:rPr>
              <a:t> </a:t>
            </a:r>
            <a:r>
              <a:rPr lang="en-US" sz="3200" dirty="0" err="1">
                <a:latin typeface="UTM Bebas" panose="02040603050506020204" pitchFamily="18" charset="0"/>
              </a:rPr>
              <a:t>tiền</a:t>
            </a:r>
            <a:r>
              <a:rPr lang="en-US" sz="3200" dirty="0">
                <a:latin typeface="UTM Bebas" panose="02040603050506020204" pitchFamily="18" charset="0"/>
              </a:rPr>
              <a:t> xu</a:t>
            </a:r>
          </a:p>
        </p:txBody>
      </p:sp>
      <p:grpSp>
        <p:nvGrpSpPr>
          <p:cNvPr id="44" name="Google Shape;1524;p56">
            <a:extLst>
              <a:ext uri="{FF2B5EF4-FFF2-40B4-BE49-F238E27FC236}">
                <a16:creationId xmlns:a16="http://schemas.microsoft.com/office/drawing/2014/main" id="{AA8741B0-C51A-04B8-E466-D78D4DACBBBE}"/>
              </a:ext>
            </a:extLst>
          </p:cNvPr>
          <p:cNvGrpSpPr/>
          <p:nvPr/>
        </p:nvGrpSpPr>
        <p:grpSpPr>
          <a:xfrm>
            <a:off x="7631997" y="463954"/>
            <a:ext cx="636814" cy="120078"/>
            <a:chOff x="8209059" y="198000"/>
            <a:chExt cx="636814" cy="120078"/>
          </a:xfrm>
        </p:grpSpPr>
        <p:sp>
          <p:nvSpPr>
            <p:cNvPr id="45" name="Google Shape;1525;p56">
              <a:extLst>
                <a:ext uri="{FF2B5EF4-FFF2-40B4-BE49-F238E27FC236}">
                  <a16:creationId xmlns:a16="http://schemas.microsoft.com/office/drawing/2014/main" id="{4D65C676-2E23-12DE-EE79-63E3F7227200}"/>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26;p56">
              <a:extLst>
                <a:ext uri="{FF2B5EF4-FFF2-40B4-BE49-F238E27FC236}">
                  <a16:creationId xmlns:a16="http://schemas.microsoft.com/office/drawing/2014/main" id="{A6C8B547-2600-052F-A6BE-D6872F48F005}"/>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27;p56">
              <a:extLst>
                <a:ext uri="{FF2B5EF4-FFF2-40B4-BE49-F238E27FC236}">
                  <a16:creationId xmlns:a16="http://schemas.microsoft.com/office/drawing/2014/main" id="{1E937A37-7979-DD1D-BDBB-9092AE120C70}"/>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Module 4 Dynamic Programming">
            <a:extLst>
              <a:ext uri="{FF2B5EF4-FFF2-40B4-BE49-F238E27FC236}">
                <a16:creationId xmlns:a16="http://schemas.microsoft.com/office/drawing/2014/main" id="{9CBC16DA-938F-27B7-8135-DDD8BD891D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7087" y="1001102"/>
            <a:ext cx="3943960" cy="346540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B6FC4C9-31F1-E1E8-612B-FD79AA80A2EA}"/>
              </a:ext>
            </a:extLst>
          </p:cNvPr>
          <p:cNvPicPr>
            <a:picLocks noChangeAspect="1"/>
          </p:cNvPicPr>
          <p:nvPr/>
        </p:nvPicPr>
        <p:blipFill>
          <a:blip r:embed="rId3"/>
          <a:stretch>
            <a:fillRect/>
          </a:stretch>
        </p:blipFill>
        <p:spPr>
          <a:xfrm>
            <a:off x="2610827" y="1439009"/>
            <a:ext cx="499206" cy="499206"/>
          </a:xfrm>
          <a:prstGeom prst="rect">
            <a:avLst/>
          </a:prstGeom>
        </p:spPr>
      </p:pic>
      <p:sp>
        <p:nvSpPr>
          <p:cNvPr id="4" name="Thought Bubble: Cloud 3">
            <a:extLst>
              <a:ext uri="{FF2B5EF4-FFF2-40B4-BE49-F238E27FC236}">
                <a16:creationId xmlns:a16="http://schemas.microsoft.com/office/drawing/2014/main" id="{16B0EB54-4BAF-FFA3-B985-65008CFB397C}"/>
              </a:ext>
            </a:extLst>
          </p:cNvPr>
          <p:cNvSpPr/>
          <p:nvPr/>
        </p:nvSpPr>
        <p:spPr>
          <a:xfrm>
            <a:off x="216384" y="900636"/>
            <a:ext cx="2119283" cy="1089459"/>
          </a:xfrm>
          <a:prstGeom prst="cloudCallout">
            <a:avLst>
              <a:gd name="adj1" fmla="val 68467"/>
              <a:gd name="adj2" fmla="val 13957"/>
            </a:avLst>
          </a:prstGeom>
          <a:solidFill>
            <a:srgbClr val="87F9F9"/>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bg2"/>
                </a:solidFill>
              </a:rPr>
              <a:t>Hãy</a:t>
            </a:r>
            <a:r>
              <a:rPr lang="en-US" sz="1200" b="1" dirty="0">
                <a:solidFill>
                  <a:schemeClr val="bg2"/>
                </a:solidFill>
              </a:rPr>
              <a:t> </a:t>
            </a:r>
            <a:r>
              <a:rPr lang="en-US" sz="1200" b="1" dirty="0" err="1">
                <a:solidFill>
                  <a:schemeClr val="bg2"/>
                </a:solidFill>
              </a:rPr>
              <a:t>giúp</a:t>
            </a:r>
            <a:r>
              <a:rPr lang="en-US" sz="1200" b="1" dirty="0">
                <a:solidFill>
                  <a:schemeClr val="bg2"/>
                </a:solidFill>
              </a:rPr>
              <a:t> </a:t>
            </a:r>
            <a:r>
              <a:rPr lang="en-US" sz="1200" b="1" dirty="0" err="1">
                <a:solidFill>
                  <a:schemeClr val="bg2"/>
                </a:solidFill>
              </a:rPr>
              <a:t>tôi</a:t>
            </a:r>
            <a:r>
              <a:rPr lang="en-US" sz="1200" b="1" dirty="0">
                <a:solidFill>
                  <a:schemeClr val="bg2"/>
                </a:solidFill>
              </a:rPr>
              <a:t> </a:t>
            </a:r>
            <a:r>
              <a:rPr lang="en-US" sz="1200" b="1" dirty="0" err="1">
                <a:solidFill>
                  <a:schemeClr val="bg2"/>
                </a:solidFill>
              </a:rPr>
              <a:t>thu</a:t>
            </a:r>
            <a:r>
              <a:rPr lang="en-US" sz="1200" b="1" dirty="0">
                <a:solidFill>
                  <a:schemeClr val="bg2"/>
                </a:solidFill>
              </a:rPr>
              <a:t> </a:t>
            </a:r>
            <a:r>
              <a:rPr lang="en-US" sz="1200" b="1" dirty="0" err="1">
                <a:solidFill>
                  <a:schemeClr val="bg2"/>
                </a:solidFill>
              </a:rPr>
              <a:t>thâp</a:t>
            </a:r>
            <a:r>
              <a:rPr lang="en-US" sz="1200" b="1" dirty="0">
                <a:solidFill>
                  <a:schemeClr val="bg2"/>
                </a:solidFill>
              </a:rPr>
              <a:t> </a:t>
            </a:r>
            <a:r>
              <a:rPr lang="en-US" sz="1200" b="1" dirty="0" err="1">
                <a:solidFill>
                  <a:schemeClr val="bg2"/>
                </a:solidFill>
              </a:rPr>
              <a:t>nhiều</a:t>
            </a:r>
            <a:r>
              <a:rPr lang="en-US" sz="1200" b="1" dirty="0">
                <a:solidFill>
                  <a:schemeClr val="bg2"/>
                </a:solidFill>
              </a:rPr>
              <a:t> xu </a:t>
            </a:r>
            <a:r>
              <a:rPr lang="en-US" sz="1200" b="1" dirty="0" err="1">
                <a:solidFill>
                  <a:schemeClr val="bg2"/>
                </a:solidFill>
              </a:rPr>
              <a:t>nhất</a:t>
            </a:r>
            <a:r>
              <a:rPr lang="en-US" sz="1200" b="1" dirty="0">
                <a:solidFill>
                  <a:schemeClr val="bg2"/>
                </a:solidFill>
              </a:rPr>
              <a:t> </a:t>
            </a:r>
            <a:r>
              <a:rPr lang="en-US" sz="1200" b="1" dirty="0" err="1">
                <a:solidFill>
                  <a:schemeClr val="bg2"/>
                </a:solidFill>
              </a:rPr>
              <a:t>và</a:t>
            </a:r>
            <a:r>
              <a:rPr lang="en-US" sz="1200" b="1" dirty="0">
                <a:solidFill>
                  <a:schemeClr val="bg2"/>
                </a:solidFill>
              </a:rPr>
              <a:t> </a:t>
            </a:r>
            <a:r>
              <a:rPr lang="en-US" sz="1200" b="1" dirty="0" err="1">
                <a:solidFill>
                  <a:schemeClr val="bg2"/>
                </a:solidFill>
              </a:rPr>
              <a:t>đem</a:t>
            </a:r>
            <a:r>
              <a:rPr lang="en-US" sz="1200" b="1" dirty="0">
                <a:solidFill>
                  <a:schemeClr val="bg2"/>
                </a:solidFill>
              </a:rPr>
              <a:t> </a:t>
            </a:r>
            <a:r>
              <a:rPr lang="en-US" sz="1200" b="1" dirty="0" err="1">
                <a:solidFill>
                  <a:schemeClr val="bg2"/>
                </a:solidFill>
              </a:rPr>
              <a:t>tới</a:t>
            </a:r>
            <a:r>
              <a:rPr lang="en-US" sz="1200" b="1" dirty="0">
                <a:solidFill>
                  <a:schemeClr val="bg2"/>
                </a:solidFill>
              </a:rPr>
              <a:t> </a:t>
            </a:r>
            <a:r>
              <a:rPr lang="en-US" sz="1200" b="1" dirty="0" err="1">
                <a:solidFill>
                  <a:schemeClr val="bg2"/>
                </a:solidFill>
              </a:rPr>
              <a:t>đích</a:t>
            </a:r>
            <a:endParaRPr lang="en-US" sz="1200" b="1" dirty="0">
              <a:solidFill>
                <a:schemeClr val="bg2"/>
              </a:solidFill>
            </a:endParaRPr>
          </a:p>
        </p:txBody>
      </p:sp>
      <p:sp>
        <p:nvSpPr>
          <p:cNvPr id="6" name="TextBox 5">
            <a:extLst>
              <a:ext uri="{FF2B5EF4-FFF2-40B4-BE49-F238E27FC236}">
                <a16:creationId xmlns:a16="http://schemas.microsoft.com/office/drawing/2014/main" id="{B745E62A-AAAC-3E68-FA67-0191C4B442C1}"/>
              </a:ext>
            </a:extLst>
          </p:cNvPr>
          <p:cNvSpPr txBox="1"/>
          <p:nvPr/>
        </p:nvSpPr>
        <p:spPr>
          <a:xfrm>
            <a:off x="5595814" y="3915507"/>
            <a:ext cx="554893" cy="307777"/>
          </a:xfrm>
          <a:prstGeom prst="rect">
            <a:avLst/>
          </a:prstGeom>
          <a:noFill/>
        </p:spPr>
        <p:txBody>
          <a:bodyPr wrap="square" rtlCol="0">
            <a:spAutoFit/>
          </a:bodyPr>
          <a:lstStyle/>
          <a:p>
            <a:r>
              <a:rPr lang="en-US" dirty="0" err="1"/>
              <a:t>Đích</a:t>
            </a:r>
            <a:endParaRPr lang="en-US" dirty="0"/>
          </a:p>
        </p:txBody>
      </p:sp>
      <p:grpSp>
        <p:nvGrpSpPr>
          <p:cNvPr id="10" name="Google Shape;5486;p112">
            <a:extLst>
              <a:ext uri="{FF2B5EF4-FFF2-40B4-BE49-F238E27FC236}">
                <a16:creationId xmlns:a16="http://schemas.microsoft.com/office/drawing/2014/main" id="{848D5523-0C80-A4CA-A7B4-9AC227CF888E}"/>
              </a:ext>
            </a:extLst>
          </p:cNvPr>
          <p:cNvGrpSpPr/>
          <p:nvPr/>
        </p:nvGrpSpPr>
        <p:grpSpPr>
          <a:xfrm>
            <a:off x="7256313" y="1372578"/>
            <a:ext cx="927860" cy="632068"/>
            <a:chOff x="2394325" y="2969100"/>
            <a:chExt cx="386525" cy="289950"/>
          </a:xfrm>
        </p:grpSpPr>
        <p:sp>
          <p:nvSpPr>
            <p:cNvPr id="15" name="Google Shape;5487;p112">
              <a:extLst>
                <a:ext uri="{FF2B5EF4-FFF2-40B4-BE49-F238E27FC236}">
                  <a16:creationId xmlns:a16="http://schemas.microsoft.com/office/drawing/2014/main" id="{E68AD85E-FA7E-936F-102C-B4DDAF06CA38}"/>
                </a:ext>
              </a:extLst>
            </p:cNvPr>
            <p:cNvSpPr/>
            <p:nvPr/>
          </p:nvSpPr>
          <p:spPr>
            <a:xfrm>
              <a:off x="2401025" y="2975800"/>
              <a:ext cx="372925" cy="276575"/>
            </a:xfrm>
            <a:custGeom>
              <a:avLst/>
              <a:gdLst/>
              <a:ahLst/>
              <a:cxnLst/>
              <a:rect l="l" t="t" r="r" b="b"/>
              <a:pathLst>
                <a:path w="14917" h="11063" extrusionOk="0">
                  <a:moveTo>
                    <a:pt x="0" y="0"/>
                  </a:moveTo>
                  <a:lnTo>
                    <a:pt x="0" y="11062"/>
                  </a:lnTo>
                  <a:lnTo>
                    <a:pt x="14916" y="11062"/>
                  </a:lnTo>
                  <a:lnTo>
                    <a:pt x="149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88;p112">
              <a:extLst>
                <a:ext uri="{FF2B5EF4-FFF2-40B4-BE49-F238E27FC236}">
                  <a16:creationId xmlns:a16="http://schemas.microsoft.com/office/drawing/2014/main" id="{5CB39213-4C2E-7072-939B-B2ABF9F42985}"/>
                </a:ext>
              </a:extLst>
            </p:cNvPr>
            <p:cNvSpPr/>
            <p:nvPr/>
          </p:nvSpPr>
          <p:spPr>
            <a:xfrm>
              <a:off x="2542425" y="2975800"/>
              <a:ext cx="231525" cy="276575"/>
            </a:xfrm>
            <a:custGeom>
              <a:avLst/>
              <a:gdLst/>
              <a:ahLst/>
              <a:cxnLst/>
              <a:rect l="l" t="t" r="r" b="b"/>
              <a:pathLst>
                <a:path w="9261" h="11063" extrusionOk="0">
                  <a:moveTo>
                    <a:pt x="3096" y="0"/>
                  </a:moveTo>
                  <a:lnTo>
                    <a:pt x="0" y="11062"/>
                  </a:lnTo>
                  <a:lnTo>
                    <a:pt x="9260" y="11062"/>
                  </a:lnTo>
                  <a:lnTo>
                    <a:pt x="92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489;p112">
              <a:extLst>
                <a:ext uri="{FF2B5EF4-FFF2-40B4-BE49-F238E27FC236}">
                  <a16:creationId xmlns:a16="http://schemas.microsoft.com/office/drawing/2014/main" id="{37FD5D43-4271-659B-D6B4-C2537F4D18C1}"/>
                </a:ext>
              </a:extLst>
            </p:cNvPr>
            <p:cNvSpPr/>
            <p:nvPr/>
          </p:nvSpPr>
          <p:spPr>
            <a:xfrm>
              <a:off x="2401025" y="2975800"/>
              <a:ext cx="372925" cy="41725"/>
            </a:xfrm>
            <a:custGeom>
              <a:avLst/>
              <a:gdLst/>
              <a:ahLst/>
              <a:cxnLst/>
              <a:rect l="l" t="t" r="r" b="b"/>
              <a:pathLst>
                <a:path w="14917" h="1669" extrusionOk="0">
                  <a:moveTo>
                    <a:pt x="0" y="0"/>
                  </a:moveTo>
                  <a:lnTo>
                    <a:pt x="0" y="1668"/>
                  </a:lnTo>
                  <a:lnTo>
                    <a:pt x="14916" y="1668"/>
                  </a:lnTo>
                  <a:lnTo>
                    <a:pt x="149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490;p112">
              <a:extLst>
                <a:ext uri="{FF2B5EF4-FFF2-40B4-BE49-F238E27FC236}">
                  <a16:creationId xmlns:a16="http://schemas.microsoft.com/office/drawing/2014/main" id="{3F1D9248-567F-100B-6E10-27E6380FDEEC}"/>
                </a:ext>
              </a:extLst>
            </p:cNvPr>
            <p:cNvSpPr/>
            <p:nvPr/>
          </p:nvSpPr>
          <p:spPr>
            <a:xfrm>
              <a:off x="2608650" y="2975800"/>
              <a:ext cx="165300" cy="41725"/>
            </a:xfrm>
            <a:custGeom>
              <a:avLst/>
              <a:gdLst/>
              <a:ahLst/>
              <a:cxnLst/>
              <a:rect l="l" t="t" r="r" b="b"/>
              <a:pathLst>
                <a:path w="6612" h="1669" extrusionOk="0">
                  <a:moveTo>
                    <a:pt x="465" y="0"/>
                  </a:moveTo>
                  <a:lnTo>
                    <a:pt x="1" y="1668"/>
                  </a:lnTo>
                  <a:lnTo>
                    <a:pt x="6611" y="1668"/>
                  </a:lnTo>
                  <a:lnTo>
                    <a:pt x="6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491;p112">
              <a:extLst>
                <a:ext uri="{FF2B5EF4-FFF2-40B4-BE49-F238E27FC236}">
                  <a16:creationId xmlns:a16="http://schemas.microsoft.com/office/drawing/2014/main" id="{8AFDF9E0-ED79-B9E6-050E-B08DED66B8AE}"/>
                </a:ext>
              </a:extLst>
            </p:cNvPr>
            <p:cNvSpPr/>
            <p:nvPr/>
          </p:nvSpPr>
          <p:spPr>
            <a:xfrm>
              <a:off x="2436925" y="3040925"/>
              <a:ext cx="109975" cy="109975"/>
            </a:xfrm>
            <a:custGeom>
              <a:avLst/>
              <a:gdLst/>
              <a:ahLst/>
              <a:cxnLst/>
              <a:rect l="l" t="t" r="r" b="b"/>
              <a:pathLst>
                <a:path w="4399" h="4399" extrusionOk="0">
                  <a:moveTo>
                    <a:pt x="2204" y="0"/>
                  </a:moveTo>
                  <a:cubicBezTo>
                    <a:pt x="991" y="0"/>
                    <a:pt x="1" y="981"/>
                    <a:pt x="1" y="2195"/>
                  </a:cubicBezTo>
                  <a:cubicBezTo>
                    <a:pt x="1" y="3408"/>
                    <a:pt x="991" y="4398"/>
                    <a:pt x="2204" y="4398"/>
                  </a:cubicBezTo>
                  <a:cubicBezTo>
                    <a:pt x="3417" y="4398"/>
                    <a:pt x="4399" y="3408"/>
                    <a:pt x="4399" y="2195"/>
                  </a:cubicBezTo>
                  <a:cubicBezTo>
                    <a:pt x="4399" y="981"/>
                    <a:pt x="3417" y="0"/>
                    <a:pt x="22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492;p112">
              <a:extLst>
                <a:ext uri="{FF2B5EF4-FFF2-40B4-BE49-F238E27FC236}">
                  <a16:creationId xmlns:a16="http://schemas.microsoft.com/office/drawing/2014/main" id="{2FD4B737-4C7B-627F-C165-6A59303E010E}"/>
                </a:ext>
              </a:extLst>
            </p:cNvPr>
            <p:cNvSpPr/>
            <p:nvPr/>
          </p:nvSpPr>
          <p:spPr>
            <a:xfrm>
              <a:off x="2471500" y="3066125"/>
              <a:ext cx="40825" cy="40825"/>
            </a:xfrm>
            <a:custGeom>
              <a:avLst/>
              <a:gdLst/>
              <a:ahLst/>
              <a:cxnLst/>
              <a:rect l="l" t="t" r="r" b="b"/>
              <a:pathLst>
                <a:path w="1633" h="1633" extrusionOk="0">
                  <a:moveTo>
                    <a:pt x="821" y="0"/>
                  </a:moveTo>
                  <a:cubicBezTo>
                    <a:pt x="366" y="0"/>
                    <a:pt x="0" y="366"/>
                    <a:pt x="0" y="821"/>
                  </a:cubicBezTo>
                  <a:cubicBezTo>
                    <a:pt x="0" y="1267"/>
                    <a:pt x="366" y="1633"/>
                    <a:pt x="821" y="1633"/>
                  </a:cubicBezTo>
                  <a:cubicBezTo>
                    <a:pt x="1267" y="1633"/>
                    <a:pt x="1633" y="1267"/>
                    <a:pt x="1633" y="821"/>
                  </a:cubicBezTo>
                  <a:cubicBezTo>
                    <a:pt x="1633" y="366"/>
                    <a:pt x="1267" y="0"/>
                    <a:pt x="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493;p112">
              <a:extLst>
                <a:ext uri="{FF2B5EF4-FFF2-40B4-BE49-F238E27FC236}">
                  <a16:creationId xmlns:a16="http://schemas.microsoft.com/office/drawing/2014/main" id="{23DB39D0-69BE-8854-87B8-726DAFBEA26C}"/>
                </a:ext>
              </a:extLst>
            </p:cNvPr>
            <p:cNvSpPr/>
            <p:nvPr/>
          </p:nvSpPr>
          <p:spPr>
            <a:xfrm>
              <a:off x="2394325" y="2969100"/>
              <a:ext cx="386525" cy="289950"/>
            </a:xfrm>
            <a:custGeom>
              <a:avLst/>
              <a:gdLst/>
              <a:ahLst/>
              <a:cxnLst/>
              <a:rect l="l" t="t" r="r" b="b"/>
              <a:pathLst>
                <a:path w="15461" h="11598" extrusionOk="0">
                  <a:moveTo>
                    <a:pt x="268" y="0"/>
                  </a:moveTo>
                  <a:cubicBezTo>
                    <a:pt x="117" y="0"/>
                    <a:pt x="1" y="125"/>
                    <a:pt x="1" y="268"/>
                  </a:cubicBezTo>
                  <a:lnTo>
                    <a:pt x="1" y="3489"/>
                  </a:lnTo>
                  <a:cubicBezTo>
                    <a:pt x="1" y="3622"/>
                    <a:pt x="90" y="3747"/>
                    <a:pt x="224" y="3765"/>
                  </a:cubicBezTo>
                  <a:cubicBezTo>
                    <a:pt x="235" y="3766"/>
                    <a:pt x="245" y="3767"/>
                    <a:pt x="256" y="3767"/>
                  </a:cubicBezTo>
                  <a:cubicBezTo>
                    <a:pt x="411" y="3767"/>
                    <a:pt x="536" y="3648"/>
                    <a:pt x="536" y="3497"/>
                  </a:cubicBezTo>
                  <a:lnTo>
                    <a:pt x="536" y="545"/>
                  </a:lnTo>
                  <a:lnTo>
                    <a:pt x="14917" y="545"/>
                  </a:lnTo>
                  <a:lnTo>
                    <a:pt x="14917" y="11054"/>
                  </a:lnTo>
                  <a:lnTo>
                    <a:pt x="14328" y="11054"/>
                  </a:lnTo>
                  <a:cubicBezTo>
                    <a:pt x="14194" y="11054"/>
                    <a:pt x="14069" y="11152"/>
                    <a:pt x="14051" y="11286"/>
                  </a:cubicBezTo>
                  <a:cubicBezTo>
                    <a:pt x="14025" y="11455"/>
                    <a:pt x="14158" y="11598"/>
                    <a:pt x="14319" y="11598"/>
                  </a:cubicBezTo>
                  <a:lnTo>
                    <a:pt x="15184" y="11598"/>
                  </a:lnTo>
                  <a:cubicBezTo>
                    <a:pt x="15336" y="11598"/>
                    <a:pt x="15461" y="11473"/>
                    <a:pt x="15461" y="11330"/>
                  </a:cubicBezTo>
                  <a:lnTo>
                    <a:pt x="15461" y="268"/>
                  </a:lnTo>
                  <a:cubicBezTo>
                    <a:pt x="15461" y="125"/>
                    <a:pt x="15336"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494;p112">
              <a:extLst>
                <a:ext uri="{FF2B5EF4-FFF2-40B4-BE49-F238E27FC236}">
                  <a16:creationId xmlns:a16="http://schemas.microsoft.com/office/drawing/2014/main" id="{408838D8-7081-C46C-5F01-29452B1C7FC6}"/>
                </a:ext>
              </a:extLst>
            </p:cNvPr>
            <p:cNvSpPr/>
            <p:nvPr/>
          </p:nvSpPr>
          <p:spPr>
            <a:xfrm>
              <a:off x="2394325" y="3075000"/>
              <a:ext cx="341700" cy="184050"/>
            </a:xfrm>
            <a:custGeom>
              <a:avLst/>
              <a:gdLst/>
              <a:ahLst/>
              <a:cxnLst/>
              <a:rect l="l" t="t" r="r" b="b"/>
              <a:pathLst>
                <a:path w="13668" h="7362" extrusionOk="0">
                  <a:moveTo>
                    <a:pt x="281" y="0"/>
                  </a:moveTo>
                  <a:cubicBezTo>
                    <a:pt x="126" y="0"/>
                    <a:pt x="1" y="120"/>
                    <a:pt x="1" y="278"/>
                  </a:cubicBezTo>
                  <a:lnTo>
                    <a:pt x="1" y="7094"/>
                  </a:lnTo>
                  <a:cubicBezTo>
                    <a:pt x="1" y="7237"/>
                    <a:pt x="117" y="7362"/>
                    <a:pt x="268" y="7362"/>
                  </a:cubicBezTo>
                  <a:lnTo>
                    <a:pt x="13373" y="7362"/>
                  </a:lnTo>
                  <a:cubicBezTo>
                    <a:pt x="13543" y="7362"/>
                    <a:pt x="13668" y="7219"/>
                    <a:pt x="13650" y="7050"/>
                  </a:cubicBezTo>
                  <a:cubicBezTo>
                    <a:pt x="13623" y="6916"/>
                    <a:pt x="13507" y="6818"/>
                    <a:pt x="13364" y="6818"/>
                  </a:cubicBezTo>
                  <a:lnTo>
                    <a:pt x="536" y="6818"/>
                  </a:lnTo>
                  <a:lnTo>
                    <a:pt x="536" y="287"/>
                  </a:lnTo>
                  <a:cubicBezTo>
                    <a:pt x="536" y="145"/>
                    <a:pt x="447" y="29"/>
                    <a:pt x="313" y="2"/>
                  </a:cubicBezTo>
                  <a:cubicBezTo>
                    <a:pt x="302" y="1"/>
                    <a:pt x="291" y="0"/>
                    <a:pt x="2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495;p112">
              <a:extLst>
                <a:ext uri="{FF2B5EF4-FFF2-40B4-BE49-F238E27FC236}">
                  <a16:creationId xmlns:a16="http://schemas.microsoft.com/office/drawing/2014/main" id="{05E13760-B648-E582-8F28-A6F0D7E42440}"/>
                </a:ext>
              </a:extLst>
            </p:cNvPr>
            <p:cNvSpPr/>
            <p:nvPr/>
          </p:nvSpPr>
          <p:spPr>
            <a:xfrm>
              <a:off x="2417075" y="2990725"/>
              <a:ext cx="13625" cy="13625"/>
            </a:xfrm>
            <a:custGeom>
              <a:avLst/>
              <a:gdLst/>
              <a:ahLst/>
              <a:cxnLst/>
              <a:rect l="l" t="t" r="r" b="b"/>
              <a:pathLst>
                <a:path w="545" h="545" extrusionOk="0">
                  <a:moveTo>
                    <a:pt x="268" y="1"/>
                  </a:moveTo>
                  <a:cubicBezTo>
                    <a:pt x="117" y="1"/>
                    <a:pt x="1" y="126"/>
                    <a:pt x="1" y="277"/>
                  </a:cubicBezTo>
                  <a:cubicBezTo>
                    <a:pt x="1" y="429"/>
                    <a:pt x="117"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496;p112">
              <a:extLst>
                <a:ext uri="{FF2B5EF4-FFF2-40B4-BE49-F238E27FC236}">
                  <a16:creationId xmlns:a16="http://schemas.microsoft.com/office/drawing/2014/main" id="{7ABA37A8-F90E-222C-ED64-BC037DDFA906}"/>
                </a:ext>
              </a:extLst>
            </p:cNvPr>
            <p:cNvSpPr/>
            <p:nvPr/>
          </p:nvSpPr>
          <p:spPr>
            <a:xfrm>
              <a:off x="2461025" y="2990725"/>
              <a:ext cx="13625" cy="13625"/>
            </a:xfrm>
            <a:custGeom>
              <a:avLst/>
              <a:gdLst/>
              <a:ahLst/>
              <a:cxnLst/>
              <a:rect l="l" t="t" r="r" b="b"/>
              <a:pathLst>
                <a:path w="545" h="545" extrusionOk="0">
                  <a:moveTo>
                    <a:pt x="268" y="1"/>
                  </a:moveTo>
                  <a:cubicBezTo>
                    <a:pt x="116" y="1"/>
                    <a:pt x="0" y="126"/>
                    <a:pt x="0" y="277"/>
                  </a:cubicBezTo>
                  <a:cubicBezTo>
                    <a:pt x="0" y="429"/>
                    <a:pt x="116" y="545"/>
                    <a:pt x="268" y="545"/>
                  </a:cubicBezTo>
                  <a:cubicBezTo>
                    <a:pt x="419" y="545"/>
                    <a:pt x="544" y="429"/>
                    <a:pt x="544" y="277"/>
                  </a:cubicBezTo>
                  <a:cubicBezTo>
                    <a:pt x="544" y="126"/>
                    <a:pt x="419"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497;p112">
              <a:extLst>
                <a:ext uri="{FF2B5EF4-FFF2-40B4-BE49-F238E27FC236}">
                  <a16:creationId xmlns:a16="http://schemas.microsoft.com/office/drawing/2014/main" id="{2F6F63BB-BE44-F0B9-1861-93BC697DA60E}"/>
                </a:ext>
              </a:extLst>
            </p:cNvPr>
            <p:cNvSpPr/>
            <p:nvPr/>
          </p:nvSpPr>
          <p:spPr>
            <a:xfrm>
              <a:off x="2438925" y="2990725"/>
              <a:ext cx="13650" cy="13625"/>
            </a:xfrm>
            <a:custGeom>
              <a:avLst/>
              <a:gdLst/>
              <a:ahLst/>
              <a:cxnLst/>
              <a:rect l="l" t="t" r="r" b="b"/>
              <a:pathLst>
                <a:path w="546" h="545" extrusionOk="0">
                  <a:moveTo>
                    <a:pt x="277" y="1"/>
                  </a:moveTo>
                  <a:cubicBezTo>
                    <a:pt x="126" y="1"/>
                    <a:pt x="1" y="126"/>
                    <a:pt x="1" y="277"/>
                  </a:cubicBezTo>
                  <a:cubicBezTo>
                    <a:pt x="1" y="429"/>
                    <a:pt x="126" y="545"/>
                    <a:pt x="277" y="545"/>
                  </a:cubicBezTo>
                  <a:cubicBezTo>
                    <a:pt x="420" y="545"/>
                    <a:pt x="545" y="429"/>
                    <a:pt x="545" y="277"/>
                  </a:cubicBezTo>
                  <a:cubicBezTo>
                    <a:pt x="545" y="126"/>
                    <a:pt x="420"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498;p112">
              <a:extLst>
                <a:ext uri="{FF2B5EF4-FFF2-40B4-BE49-F238E27FC236}">
                  <a16:creationId xmlns:a16="http://schemas.microsoft.com/office/drawing/2014/main" id="{0022C718-1D22-1860-DD86-FF25CDC7C82D}"/>
                </a:ext>
              </a:extLst>
            </p:cNvPr>
            <p:cNvSpPr/>
            <p:nvPr/>
          </p:nvSpPr>
          <p:spPr>
            <a:xfrm>
              <a:off x="2464800" y="3059650"/>
              <a:ext cx="54450" cy="74725"/>
            </a:xfrm>
            <a:custGeom>
              <a:avLst/>
              <a:gdLst/>
              <a:ahLst/>
              <a:cxnLst/>
              <a:rect l="l" t="t" r="r" b="b"/>
              <a:pathLst>
                <a:path w="2178" h="2989" extrusionOk="0">
                  <a:moveTo>
                    <a:pt x="1089" y="545"/>
                  </a:moveTo>
                  <a:cubicBezTo>
                    <a:pt x="1383" y="545"/>
                    <a:pt x="1633" y="785"/>
                    <a:pt x="1633" y="1089"/>
                  </a:cubicBezTo>
                  <a:cubicBezTo>
                    <a:pt x="1633" y="1383"/>
                    <a:pt x="1383" y="1633"/>
                    <a:pt x="1089" y="1633"/>
                  </a:cubicBezTo>
                  <a:cubicBezTo>
                    <a:pt x="786" y="1633"/>
                    <a:pt x="545" y="1383"/>
                    <a:pt x="545" y="1089"/>
                  </a:cubicBezTo>
                  <a:cubicBezTo>
                    <a:pt x="545" y="785"/>
                    <a:pt x="786" y="545"/>
                    <a:pt x="1089" y="545"/>
                  </a:cubicBezTo>
                  <a:close/>
                  <a:moveTo>
                    <a:pt x="1089" y="0"/>
                  </a:moveTo>
                  <a:cubicBezTo>
                    <a:pt x="482" y="0"/>
                    <a:pt x="1" y="491"/>
                    <a:pt x="1" y="1089"/>
                  </a:cubicBezTo>
                  <a:cubicBezTo>
                    <a:pt x="1" y="1410"/>
                    <a:pt x="143" y="1704"/>
                    <a:pt x="366" y="1901"/>
                  </a:cubicBezTo>
                  <a:cubicBezTo>
                    <a:pt x="143" y="2106"/>
                    <a:pt x="1" y="2391"/>
                    <a:pt x="1" y="2721"/>
                  </a:cubicBezTo>
                  <a:cubicBezTo>
                    <a:pt x="1" y="2864"/>
                    <a:pt x="117" y="2989"/>
                    <a:pt x="268" y="2989"/>
                  </a:cubicBezTo>
                  <a:cubicBezTo>
                    <a:pt x="420" y="2989"/>
                    <a:pt x="545" y="2864"/>
                    <a:pt x="545" y="2721"/>
                  </a:cubicBezTo>
                  <a:cubicBezTo>
                    <a:pt x="545" y="2418"/>
                    <a:pt x="786" y="2177"/>
                    <a:pt x="1089" y="2177"/>
                  </a:cubicBezTo>
                  <a:cubicBezTo>
                    <a:pt x="1383" y="2177"/>
                    <a:pt x="1633" y="2418"/>
                    <a:pt x="1633" y="2721"/>
                  </a:cubicBezTo>
                  <a:cubicBezTo>
                    <a:pt x="1633" y="2864"/>
                    <a:pt x="1749" y="2989"/>
                    <a:pt x="1901" y="2989"/>
                  </a:cubicBezTo>
                  <a:cubicBezTo>
                    <a:pt x="2053" y="2989"/>
                    <a:pt x="2177" y="2864"/>
                    <a:pt x="2177" y="2721"/>
                  </a:cubicBezTo>
                  <a:cubicBezTo>
                    <a:pt x="2177" y="2391"/>
                    <a:pt x="2035" y="2106"/>
                    <a:pt x="1803" y="1901"/>
                  </a:cubicBezTo>
                  <a:cubicBezTo>
                    <a:pt x="2035" y="1704"/>
                    <a:pt x="2177" y="1410"/>
                    <a:pt x="2177" y="1089"/>
                  </a:cubicBezTo>
                  <a:cubicBezTo>
                    <a:pt x="2177" y="491"/>
                    <a:pt x="1687" y="0"/>
                    <a:pt x="10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499;p112">
              <a:extLst>
                <a:ext uri="{FF2B5EF4-FFF2-40B4-BE49-F238E27FC236}">
                  <a16:creationId xmlns:a16="http://schemas.microsoft.com/office/drawing/2014/main" id="{A09648EF-8DA0-280D-D04A-BC9D4E79F013}"/>
                </a:ext>
              </a:extLst>
            </p:cNvPr>
            <p:cNvSpPr/>
            <p:nvPr/>
          </p:nvSpPr>
          <p:spPr>
            <a:xfrm>
              <a:off x="2576775" y="3052950"/>
              <a:ext cx="44625" cy="13625"/>
            </a:xfrm>
            <a:custGeom>
              <a:avLst/>
              <a:gdLst/>
              <a:ahLst/>
              <a:cxnLst/>
              <a:rect l="l" t="t" r="r" b="b"/>
              <a:pathLst>
                <a:path w="1785" h="545" extrusionOk="0">
                  <a:moveTo>
                    <a:pt x="294" y="1"/>
                  </a:moveTo>
                  <a:cubicBezTo>
                    <a:pt x="134" y="1"/>
                    <a:pt x="0" y="143"/>
                    <a:pt x="27" y="313"/>
                  </a:cubicBezTo>
                  <a:cubicBezTo>
                    <a:pt x="45" y="447"/>
                    <a:pt x="170" y="545"/>
                    <a:pt x="303" y="545"/>
                  </a:cubicBezTo>
                  <a:lnTo>
                    <a:pt x="1481" y="545"/>
                  </a:lnTo>
                  <a:cubicBezTo>
                    <a:pt x="1615" y="545"/>
                    <a:pt x="1740" y="447"/>
                    <a:pt x="1758" y="313"/>
                  </a:cubicBezTo>
                  <a:cubicBezTo>
                    <a:pt x="1784" y="143"/>
                    <a:pt x="1650" y="1"/>
                    <a:pt x="14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500;p112">
              <a:extLst>
                <a:ext uri="{FF2B5EF4-FFF2-40B4-BE49-F238E27FC236}">
                  <a16:creationId xmlns:a16="http://schemas.microsoft.com/office/drawing/2014/main" id="{E403C143-24ED-BB52-0896-B06262CDAB08}"/>
                </a:ext>
              </a:extLst>
            </p:cNvPr>
            <p:cNvSpPr/>
            <p:nvPr/>
          </p:nvSpPr>
          <p:spPr>
            <a:xfrm>
              <a:off x="2576775" y="3080175"/>
              <a:ext cx="168625" cy="13625"/>
            </a:xfrm>
            <a:custGeom>
              <a:avLst/>
              <a:gdLst/>
              <a:ahLst/>
              <a:cxnLst/>
              <a:rect l="l" t="t" r="r" b="b"/>
              <a:pathLst>
                <a:path w="6745" h="545" extrusionOk="0">
                  <a:moveTo>
                    <a:pt x="303" y="0"/>
                  </a:moveTo>
                  <a:cubicBezTo>
                    <a:pt x="161" y="0"/>
                    <a:pt x="45" y="89"/>
                    <a:pt x="27" y="232"/>
                  </a:cubicBezTo>
                  <a:cubicBezTo>
                    <a:pt x="0" y="393"/>
                    <a:pt x="125" y="544"/>
                    <a:pt x="294" y="544"/>
                  </a:cubicBezTo>
                  <a:lnTo>
                    <a:pt x="6441" y="544"/>
                  </a:lnTo>
                  <a:cubicBezTo>
                    <a:pt x="6584" y="544"/>
                    <a:pt x="6700" y="446"/>
                    <a:pt x="6718" y="312"/>
                  </a:cubicBezTo>
                  <a:cubicBezTo>
                    <a:pt x="6744" y="143"/>
                    <a:pt x="6619" y="0"/>
                    <a:pt x="64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501;p112">
              <a:extLst>
                <a:ext uri="{FF2B5EF4-FFF2-40B4-BE49-F238E27FC236}">
                  <a16:creationId xmlns:a16="http://schemas.microsoft.com/office/drawing/2014/main" id="{FACF4A26-0C95-6B2D-86FC-AAA2D89B59AD}"/>
                </a:ext>
              </a:extLst>
            </p:cNvPr>
            <p:cNvSpPr/>
            <p:nvPr/>
          </p:nvSpPr>
          <p:spPr>
            <a:xfrm>
              <a:off x="2576775" y="3134350"/>
              <a:ext cx="168625" cy="13650"/>
            </a:xfrm>
            <a:custGeom>
              <a:avLst/>
              <a:gdLst/>
              <a:ahLst/>
              <a:cxnLst/>
              <a:rect l="l" t="t" r="r" b="b"/>
              <a:pathLst>
                <a:path w="6745" h="546" extrusionOk="0">
                  <a:moveTo>
                    <a:pt x="303" y="1"/>
                  </a:moveTo>
                  <a:cubicBezTo>
                    <a:pt x="161" y="1"/>
                    <a:pt x="45" y="99"/>
                    <a:pt x="27" y="233"/>
                  </a:cubicBezTo>
                  <a:cubicBezTo>
                    <a:pt x="0" y="402"/>
                    <a:pt x="125" y="545"/>
                    <a:pt x="294" y="545"/>
                  </a:cubicBezTo>
                  <a:lnTo>
                    <a:pt x="6441" y="545"/>
                  </a:lnTo>
                  <a:cubicBezTo>
                    <a:pt x="6584" y="545"/>
                    <a:pt x="6700" y="456"/>
                    <a:pt x="6718" y="313"/>
                  </a:cubicBezTo>
                  <a:cubicBezTo>
                    <a:pt x="6744" y="153"/>
                    <a:pt x="6619" y="1"/>
                    <a:pt x="64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502;p112">
              <a:extLst>
                <a:ext uri="{FF2B5EF4-FFF2-40B4-BE49-F238E27FC236}">
                  <a16:creationId xmlns:a16="http://schemas.microsoft.com/office/drawing/2014/main" id="{47F98485-4704-C819-5BD8-EA38EDD155A7}"/>
                </a:ext>
              </a:extLst>
            </p:cNvPr>
            <p:cNvSpPr/>
            <p:nvPr/>
          </p:nvSpPr>
          <p:spPr>
            <a:xfrm>
              <a:off x="2673775" y="3181200"/>
              <a:ext cx="71625" cy="13625"/>
            </a:xfrm>
            <a:custGeom>
              <a:avLst/>
              <a:gdLst/>
              <a:ahLst/>
              <a:cxnLst/>
              <a:rect l="l" t="t" r="r" b="b"/>
              <a:pathLst>
                <a:path w="2865" h="545" extrusionOk="0">
                  <a:moveTo>
                    <a:pt x="295" y="0"/>
                  </a:moveTo>
                  <a:cubicBezTo>
                    <a:pt x="161" y="0"/>
                    <a:pt x="36" y="98"/>
                    <a:pt x="19" y="232"/>
                  </a:cubicBezTo>
                  <a:cubicBezTo>
                    <a:pt x="1" y="402"/>
                    <a:pt x="126" y="545"/>
                    <a:pt x="286" y="545"/>
                  </a:cubicBezTo>
                  <a:lnTo>
                    <a:pt x="2561" y="545"/>
                  </a:lnTo>
                  <a:cubicBezTo>
                    <a:pt x="2695" y="545"/>
                    <a:pt x="2820" y="446"/>
                    <a:pt x="2838" y="313"/>
                  </a:cubicBezTo>
                  <a:cubicBezTo>
                    <a:pt x="2864" y="143"/>
                    <a:pt x="2731" y="0"/>
                    <a:pt x="2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503;p112">
              <a:extLst>
                <a:ext uri="{FF2B5EF4-FFF2-40B4-BE49-F238E27FC236}">
                  <a16:creationId xmlns:a16="http://schemas.microsoft.com/office/drawing/2014/main" id="{7D4E4D0C-3858-F031-B77D-2F89F80C8C0F}"/>
                </a:ext>
              </a:extLst>
            </p:cNvPr>
            <p:cNvSpPr/>
            <p:nvPr/>
          </p:nvSpPr>
          <p:spPr>
            <a:xfrm>
              <a:off x="2429575" y="3181200"/>
              <a:ext cx="235525" cy="13625"/>
            </a:xfrm>
            <a:custGeom>
              <a:avLst/>
              <a:gdLst/>
              <a:ahLst/>
              <a:cxnLst/>
              <a:rect l="l" t="t" r="r" b="b"/>
              <a:pathLst>
                <a:path w="9421" h="545" extrusionOk="0">
                  <a:moveTo>
                    <a:pt x="304" y="0"/>
                  </a:moveTo>
                  <a:cubicBezTo>
                    <a:pt x="170" y="0"/>
                    <a:pt x="45" y="98"/>
                    <a:pt x="27" y="232"/>
                  </a:cubicBezTo>
                  <a:cubicBezTo>
                    <a:pt x="0" y="402"/>
                    <a:pt x="134" y="545"/>
                    <a:pt x="295" y="545"/>
                  </a:cubicBezTo>
                  <a:lnTo>
                    <a:pt x="9126" y="545"/>
                  </a:lnTo>
                  <a:cubicBezTo>
                    <a:pt x="9296" y="545"/>
                    <a:pt x="9421" y="402"/>
                    <a:pt x="9394" y="232"/>
                  </a:cubicBezTo>
                  <a:cubicBezTo>
                    <a:pt x="9376" y="98"/>
                    <a:pt x="9260" y="0"/>
                    <a:pt x="91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504;p112">
              <a:extLst>
                <a:ext uri="{FF2B5EF4-FFF2-40B4-BE49-F238E27FC236}">
                  <a16:creationId xmlns:a16="http://schemas.microsoft.com/office/drawing/2014/main" id="{0066420B-91D5-FAB8-1901-9223EA34F50B}"/>
                </a:ext>
              </a:extLst>
            </p:cNvPr>
            <p:cNvSpPr/>
            <p:nvPr/>
          </p:nvSpPr>
          <p:spPr>
            <a:xfrm>
              <a:off x="2547550" y="3207725"/>
              <a:ext cx="197850" cy="13650"/>
            </a:xfrm>
            <a:custGeom>
              <a:avLst/>
              <a:gdLst/>
              <a:ahLst/>
              <a:cxnLst/>
              <a:rect l="l" t="t" r="r" b="b"/>
              <a:pathLst>
                <a:path w="7914" h="546" extrusionOk="0">
                  <a:moveTo>
                    <a:pt x="304" y="1"/>
                  </a:moveTo>
                  <a:cubicBezTo>
                    <a:pt x="161" y="1"/>
                    <a:pt x="45" y="99"/>
                    <a:pt x="27" y="233"/>
                  </a:cubicBezTo>
                  <a:cubicBezTo>
                    <a:pt x="0" y="402"/>
                    <a:pt x="125" y="545"/>
                    <a:pt x="295" y="545"/>
                  </a:cubicBezTo>
                  <a:lnTo>
                    <a:pt x="7610" y="545"/>
                  </a:lnTo>
                  <a:cubicBezTo>
                    <a:pt x="7753" y="545"/>
                    <a:pt x="7869" y="447"/>
                    <a:pt x="7887" y="313"/>
                  </a:cubicBezTo>
                  <a:cubicBezTo>
                    <a:pt x="7913" y="144"/>
                    <a:pt x="7788" y="1"/>
                    <a:pt x="76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505;p112">
              <a:extLst>
                <a:ext uri="{FF2B5EF4-FFF2-40B4-BE49-F238E27FC236}">
                  <a16:creationId xmlns:a16="http://schemas.microsoft.com/office/drawing/2014/main" id="{B526653C-E3C0-EA73-C6D7-F8B41ABC56E8}"/>
                </a:ext>
              </a:extLst>
            </p:cNvPr>
            <p:cNvSpPr/>
            <p:nvPr/>
          </p:nvSpPr>
          <p:spPr>
            <a:xfrm>
              <a:off x="2429575" y="3207725"/>
              <a:ext cx="107950" cy="13650"/>
            </a:xfrm>
            <a:custGeom>
              <a:avLst/>
              <a:gdLst/>
              <a:ahLst/>
              <a:cxnLst/>
              <a:rect l="l" t="t" r="r" b="b"/>
              <a:pathLst>
                <a:path w="4318" h="546" extrusionOk="0">
                  <a:moveTo>
                    <a:pt x="295" y="1"/>
                  </a:moveTo>
                  <a:cubicBezTo>
                    <a:pt x="134" y="1"/>
                    <a:pt x="0" y="144"/>
                    <a:pt x="27" y="313"/>
                  </a:cubicBezTo>
                  <a:cubicBezTo>
                    <a:pt x="45" y="447"/>
                    <a:pt x="170" y="545"/>
                    <a:pt x="304" y="545"/>
                  </a:cubicBezTo>
                  <a:lnTo>
                    <a:pt x="4015" y="545"/>
                  </a:lnTo>
                  <a:cubicBezTo>
                    <a:pt x="4157" y="545"/>
                    <a:pt x="4273" y="447"/>
                    <a:pt x="4300" y="313"/>
                  </a:cubicBezTo>
                  <a:cubicBezTo>
                    <a:pt x="4318" y="144"/>
                    <a:pt x="4193" y="1"/>
                    <a:pt x="40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506;p112">
              <a:extLst>
                <a:ext uri="{FF2B5EF4-FFF2-40B4-BE49-F238E27FC236}">
                  <a16:creationId xmlns:a16="http://schemas.microsoft.com/office/drawing/2014/main" id="{DC1C5D0B-2CB6-1B1A-8888-5FD4AB727765}"/>
                </a:ext>
              </a:extLst>
            </p:cNvPr>
            <p:cNvSpPr/>
            <p:nvPr/>
          </p:nvSpPr>
          <p:spPr>
            <a:xfrm>
              <a:off x="2576775" y="3107375"/>
              <a:ext cx="44625" cy="13400"/>
            </a:xfrm>
            <a:custGeom>
              <a:avLst/>
              <a:gdLst/>
              <a:ahLst/>
              <a:cxnLst/>
              <a:rect l="l" t="t" r="r" b="b"/>
              <a:pathLst>
                <a:path w="1785" h="536" extrusionOk="0">
                  <a:moveTo>
                    <a:pt x="303" y="0"/>
                  </a:moveTo>
                  <a:cubicBezTo>
                    <a:pt x="170" y="0"/>
                    <a:pt x="45" y="90"/>
                    <a:pt x="27" y="224"/>
                  </a:cubicBezTo>
                  <a:cubicBezTo>
                    <a:pt x="0" y="393"/>
                    <a:pt x="134" y="536"/>
                    <a:pt x="294" y="536"/>
                  </a:cubicBezTo>
                  <a:lnTo>
                    <a:pt x="1481" y="536"/>
                  </a:lnTo>
                  <a:cubicBezTo>
                    <a:pt x="1615" y="536"/>
                    <a:pt x="1740" y="447"/>
                    <a:pt x="1758" y="313"/>
                  </a:cubicBezTo>
                  <a:cubicBezTo>
                    <a:pt x="1784" y="143"/>
                    <a:pt x="1650" y="0"/>
                    <a:pt x="14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7" name="Google Shape;3334;p78">
            <a:extLst>
              <a:ext uri="{FF2B5EF4-FFF2-40B4-BE49-F238E27FC236}">
                <a16:creationId xmlns:a16="http://schemas.microsoft.com/office/drawing/2014/main" id="{CEEC460E-037C-EB70-C2F6-F71E500F866F}"/>
              </a:ext>
            </a:extLst>
          </p:cNvPr>
          <p:cNvCxnSpPr>
            <a:cxnSpLocks/>
          </p:cNvCxnSpPr>
          <p:nvPr/>
        </p:nvCxnSpPr>
        <p:spPr>
          <a:xfrm flipV="1">
            <a:off x="7752036" y="2004646"/>
            <a:ext cx="0" cy="339969"/>
          </a:xfrm>
          <a:prstGeom prst="straightConnector1">
            <a:avLst/>
          </a:prstGeom>
          <a:noFill/>
          <a:ln w="9525" cap="flat" cmpd="sng">
            <a:solidFill>
              <a:schemeClr val="dk2"/>
            </a:solidFill>
            <a:prstDash val="solid"/>
            <a:round/>
            <a:headEnd type="diamond" w="med" len="med"/>
            <a:tailEnd type="none" w="med" len="med"/>
          </a:ln>
        </p:spPr>
      </p:cxnSp>
      <p:pic>
        <p:nvPicPr>
          <p:cNvPr id="40" name="Picture 39">
            <a:extLst>
              <a:ext uri="{FF2B5EF4-FFF2-40B4-BE49-F238E27FC236}">
                <a16:creationId xmlns:a16="http://schemas.microsoft.com/office/drawing/2014/main" id="{6D837FCA-22B4-591F-C791-7FEA1860B8E1}"/>
              </a:ext>
            </a:extLst>
          </p:cNvPr>
          <p:cNvPicPr>
            <a:picLocks noChangeAspect="1"/>
          </p:cNvPicPr>
          <p:nvPr/>
        </p:nvPicPr>
        <p:blipFill rotWithShape="1">
          <a:blip r:embed="rId3"/>
          <a:srcRect b="49999"/>
          <a:stretch/>
        </p:blipFill>
        <p:spPr>
          <a:xfrm>
            <a:off x="6926283" y="2368729"/>
            <a:ext cx="499206" cy="249603"/>
          </a:xfrm>
          <a:prstGeom prst="rect">
            <a:avLst/>
          </a:prstGeom>
        </p:spPr>
      </p:pic>
      <p:sp>
        <p:nvSpPr>
          <p:cNvPr id="49" name="TextBox 48">
            <a:extLst>
              <a:ext uri="{FF2B5EF4-FFF2-40B4-BE49-F238E27FC236}">
                <a16:creationId xmlns:a16="http://schemas.microsoft.com/office/drawing/2014/main" id="{0C5A0CE9-FFA5-EE3A-2388-347913DFE63E}"/>
              </a:ext>
            </a:extLst>
          </p:cNvPr>
          <p:cNvSpPr txBox="1"/>
          <p:nvPr/>
        </p:nvSpPr>
        <p:spPr>
          <a:xfrm>
            <a:off x="7352505" y="2384058"/>
            <a:ext cx="815104" cy="307777"/>
          </a:xfrm>
          <a:prstGeom prst="rect">
            <a:avLst/>
          </a:prstGeom>
          <a:noFill/>
        </p:spPr>
        <p:txBody>
          <a:bodyPr wrap="square" rtlCol="0">
            <a:spAutoFit/>
          </a:bodyPr>
          <a:lstStyle/>
          <a:p>
            <a:r>
              <a:rPr lang="en-US" b="1" dirty="0"/>
              <a:t>ID</a:t>
            </a:r>
            <a:r>
              <a:rPr lang="en-US" dirty="0"/>
              <a:t>: N9</a:t>
            </a:r>
          </a:p>
        </p:txBody>
      </p:sp>
      <p:sp>
        <p:nvSpPr>
          <p:cNvPr id="50" name="TextBox 49">
            <a:extLst>
              <a:ext uri="{FF2B5EF4-FFF2-40B4-BE49-F238E27FC236}">
                <a16:creationId xmlns:a16="http://schemas.microsoft.com/office/drawing/2014/main" id="{F1DEAAE1-F3EA-4D0E-65BF-B0D0D8C36701}"/>
              </a:ext>
            </a:extLst>
          </p:cNvPr>
          <p:cNvSpPr txBox="1"/>
          <p:nvPr/>
        </p:nvSpPr>
        <p:spPr>
          <a:xfrm>
            <a:off x="6926283" y="2731278"/>
            <a:ext cx="1944179" cy="307777"/>
          </a:xfrm>
          <a:prstGeom prst="rect">
            <a:avLst/>
          </a:prstGeom>
          <a:noFill/>
        </p:spPr>
        <p:txBody>
          <a:bodyPr wrap="square" rtlCol="0">
            <a:spAutoFit/>
          </a:bodyPr>
          <a:lstStyle/>
          <a:p>
            <a:r>
              <a:rPr lang="en-US" b="1" dirty="0"/>
              <a:t>NSX</a:t>
            </a:r>
            <a:r>
              <a:rPr lang="en-US" dirty="0"/>
              <a:t>: 21/4/2023(TCN)</a:t>
            </a:r>
          </a:p>
        </p:txBody>
      </p:sp>
      <p:sp>
        <p:nvSpPr>
          <p:cNvPr id="51" name="TextBox 50">
            <a:extLst>
              <a:ext uri="{FF2B5EF4-FFF2-40B4-BE49-F238E27FC236}">
                <a16:creationId xmlns:a16="http://schemas.microsoft.com/office/drawing/2014/main" id="{5F9DE1FE-5D49-C367-87A5-05B95B4CD5F4}"/>
              </a:ext>
            </a:extLst>
          </p:cNvPr>
          <p:cNvSpPr txBox="1"/>
          <p:nvPr/>
        </p:nvSpPr>
        <p:spPr>
          <a:xfrm>
            <a:off x="6923325" y="3014766"/>
            <a:ext cx="2005042" cy="1384995"/>
          </a:xfrm>
          <a:prstGeom prst="rect">
            <a:avLst/>
          </a:prstGeom>
          <a:noFill/>
        </p:spPr>
        <p:txBody>
          <a:bodyPr wrap="square" rtlCol="0">
            <a:spAutoFit/>
          </a:bodyPr>
          <a:lstStyle/>
          <a:p>
            <a:r>
              <a:rPr lang="en-US" b="1" dirty="0"/>
              <a:t>Thông tin: </a:t>
            </a:r>
            <a:r>
              <a:rPr lang="en-US" dirty="0" err="1"/>
              <a:t>Vì</a:t>
            </a:r>
            <a:r>
              <a:rPr lang="en-US" dirty="0"/>
              <a:t> </a:t>
            </a:r>
            <a:r>
              <a:rPr lang="en-US" dirty="0" err="1"/>
              <a:t>là</a:t>
            </a:r>
            <a:r>
              <a:rPr lang="en-US" dirty="0"/>
              <a:t> robot </a:t>
            </a:r>
            <a:r>
              <a:rPr lang="en-US" dirty="0" err="1"/>
              <a:t>thế</a:t>
            </a:r>
            <a:r>
              <a:rPr lang="en-US" dirty="0"/>
              <a:t> </a:t>
            </a:r>
            <a:r>
              <a:rPr lang="en-US" dirty="0" err="1"/>
              <a:t>hệ</a:t>
            </a:r>
            <a:r>
              <a:rPr lang="en-US" dirty="0"/>
              <a:t> </a:t>
            </a:r>
            <a:r>
              <a:rPr lang="en-US" dirty="0" err="1"/>
              <a:t>cũ</a:t>
            </a:r>
            <a:r>
              <a:rPr lang="en-US" dirty="0"/>
              <a:t> </a:t>
            </a:r>
            <a:r>
              <a:rPr lang="en-US" dirty="0" err="1"/>
              <a:t>nên</a:t>
            </a:r>
            <a:r>
              <a:rPr lang="en-US" dirty="0"/>
              <a:t> </a:t>
            </a:r>
            <a:r>
              <a:rPr lang="en-US" dirty="0" err="1"/>
              <a:t>chỉ</a:t>
            </a:r>
            <a:r>
              <a:rPr lang="en-US" dirty="0"/>
              <a:t> </a:t>
            </a:r>
            <a:r>
              <a:rPr lang="en-US" dirty="0" err="1"/>
              <a:t>có</a:t>
            </a:r>
            <a:r>
              <a:rPr lang="en-US" dirty="0"/>
              <a:t> </a:t>
            </a:r>
            <a:r>
              <a:rPr lang="en-US" dirty="0" err="1"/>
              <a:t>thể</a:t>
            </a:r>
            <a:r>
              <a:rPr lang="en-US" dirty="0"/>
              <a:t> </a:t>
            </a:r>
            <a:r>
              <a:rPr lang="en-US" dirty="0" err="1"/>
              <a:t>đi</a:t>
            </a:r>
            <a:r>
              <a:rPr lang="en-US" dirty="0"/>
              <a:t> </a:t>
            </a:r>
            <a:r>
              <a:rPr lang="en-US" dirty="0" err="1"/>
              <a:t>xuống</a:t>
            </a:r>
            <a:r>
              <a:rPr lang="en-US" dirty="0"/>
              <a:t> </a:t>
            </a:r>
            <a:r>
              <a:rPr lang="en-US" dirty="0" err="1"/>
              <a:t>hoặc</a:t>
            </a:r>
            <a:r>
              <a:rPr lang="en-US" dirty="0"/>
              <a:t> </a:t>
            </a:r>
            <a:r>
              <a:rPr lang="en-US" dirty="0" err="1"/>
              <a:t>rẽ</a:t>
            </a:r>
            <a:r>
              <a:rPr lang="en-US" dirty="0"/>
              <a:t> </a:t>
            </a:r>
            <a:r>
              <a:rPr lang="en-US" dirty="0" err="1"/>
              <a:t>phải</a:t>
            </a:r>
            <a:r>
              <a:rPr lang="en-US" dirty="0"/>
              <a:t> 1 ô </a:t>
            </a:r>
            <a:r>
              <a:rPr lang="en-US" dirty="0" err="1"/>
              <a:t>từ</a:t>
            </a:r>
            <a:r>
              <a:rPr lang="en-US" dirty="0"/>
              <a:t> </a:t>
            </a:r>
            <a:r>
              <a:rPr lang="en-US" dirty="0" err="1"/>
              <a:t>vị</a:t>
            </a:r>
            <a:r>
              <a:rPr lang="en-US" dirty="0"/>
              <a:t> </a:t>
            </a:r>
            <a:r>
              <a:rPr lang="en-US" dirty="0" err="1"/>
              <a:t>trí</a:t>
            </a:r>
            <a:r>
              <a:rPr lang="en-US" dirty="0"/>
              <a:t> </a:t>
            </a:r>
            <a:r>
              <a:rPr lang="en-US" dirty="0" err="1"/>
              <a:t>hiện</a:t>
            </a:r>
            <a:r>
              <a:rPr lang="en-US" dirty="0"/>
              <a:t> </a:t>
            </a:r>
            <a:r>
              <a:rPr lang="en-US" dirty="0" err="1"/>
              <a:t>tại</a:t>
            </a:r>
            <a:endParaRPr lang="en-US" dirty="0"/>
          </a:p>
          <a:p>
            <a:r>
              <a:rPr lang="en-US" dirty="0"/>
              <a:t>….</a:t>
            </a:r>
          </a:p>
        </p:txBody>
      </p:sp>
    </p:spTree>
    <p:extLst>
      <p:ext uri="{BB962C8B-B14F-4D97-AF65-F5344CB8AC3E}">
        <p14:creationId xmlns:p14="http://schemas.microsoft.com/office/powerpoint/2010/main" val="857258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1498;p56">
            <a:extLst>
              <a:ext uri="{FF2B5EF4-FFF2-40B4-BE49-F238E27FC236}">
                <a16:creationId xmlns:a16="http://schemas.microsoft.com/office/drawing/2014/main" id="{5601B68B-538E-E9A8-7EDF-819ECB4F4112}"/>
              </a:ext>
            </a:extLst>
          </p:cNvPr>
          <p:cNvSpPr/>
          <p:nvPr/>
        </p:nvSpPr>
        <p:spPr>
          <a:xfrm>
            <a:off x="714849" y="28909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99;p56">
            <a:extLst>
              <a:ext uri="{FF2B5EF4-FFF2-40B4-BE49-F238E27FC236}">
                <a16:creationId xmlns:a16="http://schemas.microsoft.com/office/drawing/2014/main" id="{DEA21E56-79BD-207F-7DB5-2115691A5B9D}"/>
              </a:ext>
            </a:extLst>
          </p:cNvPr>
          <p:cNvSpPr txBox="1">
            <a:spLocks/>
          </p:cNvSpPr>
          <p:nvPr/>
        </p:nvSpPr>
        <p:spPr>
          <a:xfrm>
            <a:off x="1365900" y="263762"/>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dirty="0" err="1">
                <a:latin typeface="UTM Bebas" panose="02040603050506020204" pitchFamily="18" charset="0"/>
              </a:rPr>
              <a:t>Các</a:t>
            </a:r>
            <a:r>
              <a:rPr lang="en-US" sz="3200" dirty="0">
                <a:latin typeface="UTM Bebas" panose="02040603050506020204" pitchFamily="18" charset="0"/>
              </a:rPr>
              <a:t> </a:t>
            </a:r>
            <a:r>
              <a:rPr lang="en-US" sz="3200" dirty="0" err="1">
                <a:latin typeface="UTM Bebas" panose="02040603050506020204" pitchFamily="18" charset="0"/>
              </a:rPr>
              <a:t>bước</a:t>
            </a:r>
            <a:r>
              <a:rPr lang="en-US" sz="3200" dirty="0">
                <a:latin typeface="UTM Bebas" panose="02040603050506020204" pitchFamily="18" charset="0"/>
              </a:rPr>
              <a:t> </a:t>
            </a:r>
            <a:r>
              <a:rPr lang="en-US" sz="3200" dirty="0" err="1">
                <a:latin typeface="UTM Bebas" panose="02040603050506020204" pitchFamily="18" charset="0"/>
              </a:rPr>
              <a:t>giải</a:t>
            </a:r>
            <a:endParaRPr lang="en-US" sz="3200" dirty="0">
              <a:latin typeface="UTM Bebas" panose="02040603050506020204" pitchFamily="18" charset="0"/>
            </a:endParaRPr>
          </a:p>
        </p:txBody>
      </p:sp>
      <p:grpSp>
        <p:nvGrpSpPr>
          <p:cNvPr id="23" name="Google Shape;1524;p56">
            <a:extLst>
              <a:ext uri="{FF2B5EF4-FFF2-40B4-BE49-F238E27FC236}">
                <a16:creationId xmlns:a16="http://schemas.microsoft.com/office/drawing/2014/main" id="{67ABE3BD-6AD4-C7EB-25FE-B5141F71E370}"/>
              </a:ext>
            </a:extLst>
          </p:cNvPr>
          <p:cNvGrpSpPr/>
          <p:nvPr/>
        </p:nvGrpSpPr>
        <p:grpSpPr>
          <a:xfrm>
            <a:off x="7631997" y="463954"/>
            <a:ext cx="636814" cy="120078"/>
            <a:chOff x="8209059" y="198000"/>
            <a:chExt cx="636814" cy="120078"/>
          </a:xfrm>
        </p:grpSpPr>
        <p:sp>
          <p:nvSpPr>
            <p:cNvPr id="24" name="Google Shape;1525;p56">
              <a:extLst>
                <a:ext uri="{FF2B5EF4-FFF2-40B4-BE49-F238E27FC236}">
                  <a16:creationId xmlns:a16="http://schemas.microsoft.com/office/drawing/2014/main" id="{1C71FAA5-6C42-86D6-DEC8-FC95CB1BBCF0}"/>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6;p56">
              <a:extLst>
                <a:ext uri="{FF2B5EF4-FFF2-40B4-BE49-F238E27FC236}">
                  <a16:creationId xmlns:a16="http://schemas.microsoft.com/office/drawing/2014/main" id="{7D797563-5182-9CE3-B699-8F1F24061011}"/>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27;p56">
              <a:extLst>
                <a:ext uri="{FF2B5EF4-FFF2-40B4-BE49-F238E27FC236}">
                  <a16:creationId xmlns:a16="http://schemas.microsoft.com/office/drawing/2014/main" id="{299F5689-18C8-86CF-36DB-FA2CECF36CE9}"/>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504;p56">
            <a:extLst>
              <a:ext uri="{FF2B5EF4-FFF2-40B4-BE49-F238E27FC236}">
                <a16:creationId xmlns:a16="http://schemas.microsoft.com/office/drawing/2014/main" id="{D60EF1BF-0572-EC2D-B74F-705293D0846A}"/>
              </a:ext>
            </a:extLst>
          </p:cNvPr>
          <p:cNvSpPr/>
          <p:nvPr/>
        </p:nvSpPr>
        <p:spPr>
          <a:xfrm>
            <a:off x="723000" y="1625100"/>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11;p56">
            <a:extLst>
              <a:ext uri="{FF2B5EF4-FFF2-40B4-BE49-F238E27FC236}">
                <a16:creationId xmlns:a16="http://schemas.microsoft.com/office/drawing/2014/main" id="{C6F28EBC-B906-E639-3E64-CC4BAF60C7EC}"/>
              </a:ext>
            </a:extLst>
          </p:cNvPr>
          <p:cNvSpPr txBox="1">
            <a:spLocks noGrp="1"/>
          </p:cNvSpPr>
          <p:nvPr>
            <p:ph type="subTitle" idx="2"/>
          </p:nvPr>
        </p:nvSpPr>
        <p:spPr>
          <a:xfrm>
            <a:off x="1540359" y="1708050"/>
            <a:ext cx="1577700" cy="59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Xác định bài toán con cơ bản</a:t>
            </a:r>
            <a:endParaRPr dirty="0"/>
          </a:p>
        </p:txBody>
      </p:sp>
      <p:sp>
        <p:nvSpPr>
          <p:cNvPr id="30" name="Google Shape;1512;p56">
            <a:extLst>
              <a:ext uri="{FF2B5EF4-FFF2-40B4-BE49-F238E27FC236}">
                <a16:creationId xmlns:a16="http://schemas.microsoft.com/office/drawing/2014/main" id="{CF5F231F-BFB3-B226-4FF1-E4470A6E940B}"/>
              </a:ext>
            </a:extLst>
          </p:cNvPr>
          <p:cNvSpPr txBox="1">
            <a:spLocks noGrp="1"/>
          </p:cNvSpPr>
          <p:nvPr>
            <p:ph type="title"/>
          </p:nvPr>
        </p:nvSpPr>
        <p:spPr>
          <a:xfrm>
            <a:off x="855222" y="1740901"/>
            <a:ext cx="492600" cy="525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sp>
        <p:nvSpPr>
          <p:cNvPr id="33" name="Google Shape;2428;p70">
            <a:extLst>
              <a:ext uri="{FF2B5EF4-FFF2-40B4-BE49-F238E27FC236}">
                <a16:creationId xmlns:a16="http://schemas.microsoft.com/office/drawing/2014/main" id="{54EF6F0A-70C7-9D15-2540-62C7EAC62B28}"/>
              </a:ext>
            </a:extLst>
          </p:cNvPr>
          <p:cNvSpPr>
            <a:spLocks noGrp="1" noRot="1" noMove="1" noResize="1" noEditPoints="1" noAdjustHandles="1" noChangeArrowheads="1" noChangeShapeType="1"/>
          </p:cNvSpPr>
          <p:nvPr/>
        </p:nvSpPr>
        <p:spPr>
          <a:xfrm>
            <a:off x="3143401" y="1385278"/>
            <a:ext cx="5471048" cy="1994044"/>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1524;p56">
            <a:extLst>
              <a:ext uri="{FF2B5EF4-FFF2-40B4-BE49-F238E27FC236}">
                <a16:creationId xmlns:a16="http://schemas.microsoft.com/office/drawing/2014/main" id="{2D7170B3-1D72-9346-5611-06C0520F11F7}"/>
              </a:ext>
            </a:extLst>
          </p:cNvPr>
          <p:cNvGrpSpPr>
            <a:grpSpLocks noGrp="1" noUngrp="1" noRot="1" noMove="1" noResize="1"/>
          </p:cNvGrpSpPr>
          <p:nvPr/>
        </p:nvGrpSpPr>
        <p:grpSpPr>
          <a:xfrm>
            <a:off x="7761954" y="1514629"/>
            <a:ext cx="636814" cy="120078"/>
            <a:chOff x="8209059" y="198000"/>
            <a:chExt cx="636814" cy="120078"/>
          </a:xfrm>
        </p:grpSpPr>
        <p:sp>
          <p:nvSpPr>
            <p:cNvPr id="39" name="Google Shape;1525;p56">
              <a:extLst>
                <a:ext uri="{FF2B5EF4-FFF2-40B4-BE49-F238E27FC236}">
                  <a16:creationId xmlns:a16="http://schemas.microsoft.com/office/drawing/2014/main" id="{F70673B2-7B29-4A3A-53E4-90A55F36E6F4}"/>
                </a:ext>
              </a:extLst>
            </p:cNvPr>
            <p:cNvSpPr>
              <a:spLocks noGrp="1" noRot="1" noMove="1" noResize="1" noEditPoints="1" noAdjustHandles="1" noChangeArrowheads="1" noChangeShapeType="1"/>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26;p56">
              <a:extLst>
                <a:ext uri="{FF2B5EF4-FFF2-40B4-BE49-F238E27FC236}">
                  <a16:creationId xmlns:a16="http://schemas.microsoft.com/office/drawing/2014/main" id="{01D5AA64-3891-E877-5565-ECD520B89A2B}"/>
                </a:ext>
              </a:extLst>
            </p:cNvPr>
            <p:cNvSpPr>
              <a:spLocks noGrp="1" noRot="1" noMove="1" noResize="1" noEditPoints="1" noAdjustHandles="1" noChangeArrowheads="1" noChangeShapeType="1"/>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1527;p56">
              <a:extLst>
                <a:ext uri="{FF2B5EF4-FFF2-40B4-BE49-F238E27FC236}">
                  <a16:creationId xmlns:a16="http://schemas.microsoft.com/office/drawing/2014/main" id="{F31342F2-1270-7BA8-2BFB-4CE1C3DED7FE}"/>
                </a:ext>
              </a:extLst>
            </p:cNvPr>
            <p:cNvSpPr>
              <a:spLocks noGrp="1" noRot="1" noMove="1" noResize="1" noEditPoints="1" noAdjustHandles="1" noChangeArrowheads="1" noChangeShapeType="1"/>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TextBox 41">
            <a:extLst>
              <a:ext uri="{FF2B5EF4-FFF2-40B4-BE49-F238E27FC236}">
                <a16:creationId xmlns:a16="http://schemas.microsoft.com/office/drawing/2014/main" id="{CCA03542-0383-E5F0-1C4E-F465C8A915E8}"/>
              </a:ext>
            </a:extLst>
          </p:cNvPr>
          <p:cNvSpPr txBox="1">
            <a:spLocks noGrp="1" noRot="1" noMove="1" noResize="1" noEditPoints="1" noAdjustHandles="1" noChangeArrowheads="1" noChangeShapeType="1"/>
          </p:cNvSpPr>
          <p:nvPr/>
        </p:nvSpPr>
        <p:spPr>
          <a:xfrm>
            <a:off x="3254712" y="1625100"/>
            <a:ext cx="5248426" cy="1169551"/>
          </a:xfrm>
          <a:prstGeom prst="rect">
            <a:avLst/>
          </a:prstGeom>
          <a:noFill/>
        </p:spPr>
        <p:txBody>
          <a:bodyPr wrap="square" rtlCol="0">
            <a:spAutoFit/>
          </a:bodyPr>
          <a:lstStyle/>
          <a:p>
            <a:r>
              <a:rPr lang="vi-VN" b="1" dirty="0">
                <a:solidFill>
                  <a:schemeClr val="tx1"/>
                </a:solidFill>
              </a:rPr>
              <a:t>Gọi F (i, j) là số lượng đồng xu lớn nhất mà </a:t>
            </a:r>
            <a:r>
              <a:rPr lang="vi-VN" b="1" dirty="0" err="1">
                <a:solidFill>
                  <a:schemeClr val="tx1"/>
                </a:solidFill>
              </a:rPr>
              <a:t>robot</a:t>
            </a:r>
            <a:r>
              <a:rPr lang="vi-VN" b="1" dirty="0">
                <a:solidFill>
                  <a:schemeClr val="tx1"/>
                </a:solidFill>
              </a:rPr>
              <a:t> có thể thu thập và mang đến ô (i, j) ở hàng i và cột j của bảng. Nó có thể đến ô này từ ô kề cạnh (i - 1, j) phía trên hoặc từ ô kề cạnh (i, j - 1) bên trái của nó. Số lượng tiền xu lớn nhất mà có thể mang đến các ô này lần lượt là F (i - 1, j) và F (i, j - 1)</a:t>
            </a:r>
            <a:endParaRPr lang="en-US" b="1" dirty="0">
              <a:solidFill>
                <a:schemeClr val="tx1"/>
              </a:solidFill>
            </a:endParaRPr>
          </a:p>
        </p:txBody>
      </p:sp>
      <p:sp>
        <p:nvSpPr>
          <p:cNvPr id="43" name="Google Shape;1504;p56">
            <a:extLst>
              <a:ext uri="{FF2B5EF4-FFF2-40B4-BE49-F238E27FC236}">
                <a16:creationId xmlns:a16="http://schemas.microsoft.com/office/drawing/2014/main" id="{B00C9292-914B-9691-4F3A-67D50E11CFE6}"/>
              </a:ext>
            </a:extLst>
          </p:cNvPr>
          <p:cNvSpPr/>
          <p:nvPr/>
        </p:nvSpPr>
        <p:spPr>
          <a:xfrm>
            <a:off x="723000" y="1625100"/>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11;p56">
            <a:extLst>
              <a:ext uri="{FF2B5EF4-FFF2-40B4-BE49-F238E27FC236}">
                <a16:creationId xmlns:a16="http://schemas.microsoft.com/office/drawing/2014/main" id="{33221E9C-D66C-6FFD-06C1-99678E9F73CF}"/>
              </a:ext>
            </a:extLst>
          </p:cNvPr>
          <p:cNvSpPr txBox="1">
            <a:spLocks/>
          </p:cNvSpPr>
          <p:nvPr/>
        </p:nvSpPr>
        <p:spPr>
          <a:xfrm>
            <a:off x="1644384" y="1625100"/>
            <a:ext cx="1577700" cy="591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marL="0" indent="0"/>
            <a:r>
              <a:rPr lang="vi-VN" dirty="0"/>
              <a:t>Định nghĩa các trường hợp cơ bản</a:t>
            </a:r>
          </a:p>
        </p:txBody>
      </p:sp>
      <p:sp>
        <p:nvSpPr>
          <p:cNvPr id="45" name="Google Shape;1512;p56">
            <a:extLst>
              <a:ext uri="{FF2B5EF4-FFF2-40B4-BE49-F238E27FC236}">
                <a16:creationId xmlns:a16="http://schemas.microsoft.com/office/drawing/2014/main" id="{869B2DC3-3095-F4A2-5D7C-44292F311693}"/>
              </a:ext>
            </a:extLst>
          </p:cNvPr>
          <p:cNvSpPr txBox="1">
            <a:spLocks/>
          </p:cNvSpPr>
          <p:nvPr/>
        </p:nvSpPr>
        <p:spPr>
          <a:xfrm>
            <a:off x="855222" y="1740901"/>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dirty="0">
                <a:latin typeface="UTM Bebas" panose="02040603050506020204" pitchFamily="18" charset="0"/>
              </a:rPr>
              <a:t>02</a:t>
            </a:r>
          </a:p>
        </p:txBody>
      </p:sp>
      <mc:AlternateContent xmlns:mc="http://schemas.openxmlformats.org/markup-compatibility/2006" xmlns:a14="http://schemas.microsoft.com/office/drawing/2010/main">
        <mc:Choice Requires="a14">
          <p:sp>
            <p:nvSpPr>
              <p:cNvPr id="46" name="Google Shape;2428;p70">
                <a:extLst>
                  <a:ext uri="{FF2B5EF4-FFF2-40B4-BE49-F238E27FC236}">
                    <a16:creationId xmlns:a16="http://schemas.microsoft.com/office/drawing/2014/main" id="{D467EC23-3E4E-5F03-AAAC-921522FF577F}"/>
                  </a:ext>
                </a:extLst>
              </p:cNvPr>
              <p:cNvSpPr/>
              <p:nvPr/>
            </p:nvSpPr>
            <p:spPr>
              <a:xfrm>
                <a:off x="1012707" y="2905122"/>
                <a:ext cx="6877156" cy="1512937"/>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ar-AE" b="0" i="1" smtClean="0">
                          <a:solidFill>
                            <a:schemeClr val="tx1"/>
                          </a:solidFill>
                          <a:latin typeface="Cambria Math" panose="02040503050406030204" pitchFamily="18" charset="0"/>
                        </a:rPr>
                        <m:t>𝐹</m:t>
                      </m:r>
                      <m:d>
                        <m:dPr>
                          <m:ctrlPr>
                            <a:rPr lang="ar-AE" b="0" i="1" smtClean="0">
                              <a:solidFill>
                                <a:schemeClr val="tx1"/>
                              </a:solidFill>
                              <a:latin typeface="Cambria Math" panose="02040503050406030204" pitchFamily="18" charset="0"/>
                            </a:rPr>
                          </m:ctrlPr>
                        </m:dPr>
                        <m:e>
                          <m:r>
                            <a:rPr lang="ar-AE" b="0" i="1" smtClean="0">
                              <a:solidFill>
                                <a:schemeClr val="tx1"/>
                              </a:solidFill>
                              <a:latin typeface="Cambria Math" panose="02040503050406030204" pitchFamily="18" charset="0"/>
                            </a:rPr>
                            <m:t>𝑖</m:t>
                          </m:r>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𝑗</m:t>
                          </m:r>
                        </m:e>
                      </m:d>
                      <m:r>
                        <a:rPr lang="ar-AE" b="0" i="1" smtClean="0">
                          <a:solidFill>
                            <a:schemeClr val="tx1"/>
                          </a:solidFill>
                          <a:latin typeface="Cambria Math" panose="02040503050406030204" pitchFamily="18" charset="0"/>
                        </a:rPr>
                        <m:t>=</m:t>
                      </m:r>
                      <m:func>
                        <m:funcPr>
                          <m:ctrlPr>
                            <a:rPr lang="ar-AE"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max</m:t>
                          </m:r>
                        </m:fName>
                        <m:e>
                          <m:d>
                            <m:dPr>
                              <m:begChr m:val="{"/>
                              <m:endChr m:val="}"/>
                              <m:ctrlPr>
                                <a:rPr lang="ar-AE" b="0" i="1" smtClean="0">
                                  <a:solidFill>
                                    <a:schemeClr val="tx1"/>
                                  </a:solidFill>
                                  <a:latin typeface="Cambria Math" panose="02040503050406030204" pitchFamily="18" charset="0"/>
                                </a:rPr>
                              </m:ctrlPr>
                            </m:dPr>
                            <m:e>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𝐹</m:t>
                              </m:r>
                              <m:d>
                                <m:dPr>
                                  <m:ctrlPr>
                                    <a:rPr lang="ar-AE" b="0" i="1" smtClean="0">
                                      <a:solidFill>
                                        <a:schemeClr val="tx1"/>
                                      </a:solidFill>
                                      <a:latin typeface="Cambria Math" panose="02040503050406030204" pitchFamily="18" charset="0"/>
                                    </a:rPr>
                                  </m:ctrlPr>
                                </m:dPr>
                                <m:e>
                                  <m:r>
                                    <a:rPr lang="ar-AE" b="0" i="1" smtClean="0">
                                      <a:solidFill>
                                        <a:schemeClr val="tx1"/>
                                      </a:solidFill>
                                      <a:latin typeface="Cambria Math" panose="02040503050406030204" pitchFamily="18" charset="0"/>
                                    </a:rPr>
                                    <m:t>𝑖</m:t>
                                  </m:r>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1</m:t>
                                  </m:r>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𝑗</m:t>
                                  </m:r>
                                </m:e>
                              </m:d>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𝐹</m:t>
                              </m:r>
                              <m:d>
                                <m:dPr>
                                  <m:ctrlPr>
                                    <a:rPr lang="ar-AE" b="0" i="1" smtClean="0">
                                      <a:solidFill>
                                        <a:schemeClr val="tx1"/>
                                      </a:solidFill>
                                      <a:latin typeface="Cambria Math" panose="02040503050406030204" pitchFamily="18" charset="0"/>
                                    </a:rPr>
                                  </m:ctrlPr>
                                </m:dPr>
                                <m:e>
                                  <m:r>
                                    <a:rPr lang="ar-AE" b="0" i="1" smtClean="0">
                                      <a:solidFill>
                                        <a:schemeClr val="tx1"/>
                                      </a:solidFill>
                                      <a:latin typeface="Cambria Math" panose="02040503050406030204" pitchFamily="18" charset="0"/>
                                    </a:rPr>
                                    <m:t>𝑖</m:t>
                                  </m:r>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𝑗</m:t>
                                  </m:r>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1</m:t>
                                  </m:r>
                                </m:e>
                              </m:d>
                            </m:e>
                          </m:d>
                        </m:e>
                      </m:func>
                      <m:r>
                        <a:rPr lang="ar-AE" b="0" i="1" smtClean="0">
                          <a:solidFill>
                            <a:schemeClr val="tx1"/>
                          </a:solidFill>
                          <a:latin typeface="Cambria Math" panose="02040503050406030204" pitchFamily="18" charset="0"/>
                        </a:rPr>
                        <m:t>+</m:t>
                      </m:r>
                      <m:sSub>
                        <m:sSubPr>
                          <m:ctrlPr>
                            <a:rPr lang="ar-AE" b="0" i="1" smtClean="0">
                              <a:solidFill>
                                <a:schemeClr val="tx1"/>
                              </a:solidFill>
                              <a:latin typeface="Cambria Math" panose="02040503050406030204" pitchFamily="18" charset="0"/>
                            </a:rPr>
                          </m:ctrlPr>
                        </m:sSubPr>
                        <m:e>
                          <m:r>
                            <a:rPr lang="ar-AE" b="0" i="1" smtClean="0">
                              <a:solidFill>
                                <a:schemeClr val="tx1"/>
                              </a:solidFill>
                              <a:latin typeface="Cambria Math" panose="02040503050406030204" pitchFamily="18" charset="0"/>
                            </a:rPr>
                            <m:t>𝑐</m:t>
                          </m:r>
                        </m:e>
                        <m:sub>
                          <m:r>
                            <a:rPr lang="ar-AE" b="0" i="1" smtClean="0">
                              <a:solidFill>
                                <a:schemeClr val="tx1"/>
                              </a:solidFill>
                              <a:latin typeface="Cambria Math" panose="02040503050406030204" pitchFamily="18" charset="0"/>
                            </a:rPr>
                            <m:t>𝑖𝑗</m:t>
                          </m:r>
                        </m:sub>
                      </m:sSub>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m:t>
                      </m:r>
                      <m:r>
                        <a:rPr lang="en-US" b="0" i="1" smtClean="0">
                          <a:solidFill>
                            <a:schemeClr val="tx1"/>
                          </a:solidFill>
                          <a:latin typeface="Cambria Math" panose="02040503050406030204" pitchFamily="18" charset="0"/>
                        </a:rPr>
                        <m:t>ớ</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𝑚</m:t>
                      </m:r>
                    </m:oMath>
                  </m:oMathPara>
                </a14:m>
                <a:endParaRPr lang="en-US" dirty="0">
                  <a:solidFill>
                    <a:schemeClr val="tx1"/>
                  </a:solidFill>
                </a:endParaRPr>
              </a:p>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𝐹</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𝑗</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m:t>
                      </m:r>
                      <m:r>
                        <a:rPr lang="en-US" b="0" i="1" smtClean="0">
                          <a:solidFill>
                            <a:schemeClr val="tx1"/>
                          </a:solidFill>
                          <a:latin typeface="Cambria Math" panose="02040503050406030204" pitchFamily="18" charset="0"/>
                        </a:rPr>
                        <m:t>ớ</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𝑚</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m:t>
                      </m:r>
                      <m:r>
                        <a:rPr lang="en-US" b="0" i="1" smtClean="0">
                          <a:solidFill>
                            <a:schemeClr val="tx1"/>
                          </a:solidFill>
                          <a:latin typeface="Cambria Math" panose="02040503050406030204" pitchFamily="18" charset="0"/>
                        </a:rPr>
                        <m:t>à </m:t>
                      </m:r>
                      <m:r>
                        <a:rPr lang="en-US" b="0" i="1" smtClean="0">
                          <a:solidFill>
                            <a:schemeClr val="tx1"/>
                          </a:solidFill>
                          <a:latin typeface="Cambria Math" panose="02040503050406030204" pitchFamily="18" charset="0"/>
                        </a:rPr>
                        <m:t>𝐹</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0</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m:t>
                      </m:r>
                      <m:r>
                        <a:rPr lang="en-US" b="0" i="1" smtClean="0">
                          <a:solidFill>
                            <a:schemeClr val="tx1"/>
                          </a:solidFill>
                          <a:latin typeface="Cambria Math" panose="02040503050406030204" pitchFamily="18" charset="0"/>
                        </a:rPr>
                        <m:t>ớ</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oMath>
                  </m:oMathPara>
                </a14:m>
                <a:endParaRPr lang="ar-AE" dirty="0">
                  <a:solidFill>
                    <a:schemeClr val="tx1"/>
                  </a:solidFill>
                </a:endParaRPr>
              </a:p>
            </p:txBody>
          </p:sp>
        </mc:Choice>
        <mc:Fallback xmlns="">
          <p:sp>
            <p:nvSpPr>
              <p:cNvPr id="46" name="Google Shape;2428;p70">
                <a:extLst>
                  <a:ext uri="{FF2B5EF4-FFF2-40B4-BE49-F238E27FC236}">
                    <a16:creationId xmlns:a16="http://schemas.microsoft.com/office/drawing/2014/main" id="{D467EC23-3E4E-5F03-AAAC-921522FF577F}"/>
                  </a:ext>
                </a:extLst>
              </p:cNvPr>
              <p:cNvSpPr>
                <a:spLocks noRot="1" noChangeAspect="1" noMove="1" noResize="1" noEditPoints="1" noAdjustHandles="1" noChangeArrowheads="1" noChangeShapeType="1" noTextEdit="1"/>
              </p:cNvSpPr>
              <p:nvPr/>
            </p:nvSpPr>
            <p:spPr>
              <a:xfrm>
                <a:off x="1012707" y="2905122"/>
                <a:ext cx="6877156" cy="1512937"/>
              </a:xfrm>
              <a:prstGeom prst="roundRect">
                <a:avLst>
                  <a:gd name="adj" fmla="val 16667"/>
                </a:avLst>
              </a:prstGeom>
              <a:blipFill>
                <a:blip r:embed="rId2"/>
                <a:stretch>
                  <a:fillRect/>
                </a:stretch>
              </a:blipFill>
              <a:ln w="9525" cap="flat" cmpd="sng">
                <a:solidFill>
                  <a:schemeClr val="dk2"/>
                </a:solidFill>
                <a:prstDash val="solid"/>
                <a:round/>
                <a:headEnd type="none" w="sm" len="sm"/>
                <a:tailEnd type="none" w="sm" len="sm"/>
              </a:ln>
            </p:spPr>
            <p:txBody>
              <a:bodyPr/>
              <a:lstStyle/>
              <a:p>
                <a:r>
                  <a:rPr lang="en-US">
                    <a:noFill/>
                  </a:rPr>
                  <a:t> </a:t>
                </a:r>
              </a:p>
            </p:txBody>
          </p:sp>
        </mc:Fallback>
      </mc:AlternateContent>
      <p:sp>
        <p:nvSpPr>
          <p:cNvPr id="51" name="Google Shape;1504;p56">
            <a:extLst>
              <a:ext uri="{FF2B5EF4-FFF2-40B4-BE49-F238E27FC236}">
                <a16:creationId xmlns:a16="http://schemas.microsoft.com/office/drawing/2014/main" id="{2E67962E-CA5C-5C7D-F856-069C9075A6CC}"/>
              </a:ext>
            </a:extLst>
          </p:cNvPr>
          <p:cNvSpPr/>
          <p:nvPr/>
        </p:nvSpPr>
        <p:spPr>
          <a:xfrm>
            <a:off x="6478835" y="1487478"/>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11;p56">
            <a:extLst>
              <a:ext uri="{FF2B5EF4-FFF2-40B4-BE49-F238E27FC236}">
                <a16:creationId xmlns:a16="http://schemas.microsoft.com/office/drawing/2014/main" id="{84486D0D-0952-64A0-8004-A13E9C6FD3BB}"/>
              </a:ext>
            </a:extLst>
          </p:cNvPr>
          <p:cNvSpPr txBox="1">
            <a:spLocks/>
          </p:cNvSpPr>
          <p:nvPr/>
        </p:nvSpPr>
        <p:spPr>
          <a:xfrm>
            <a:off x="7400219" y="1487478"/>
            <a:ext cx="1577700" cy="591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marL="0" indent="0"/>
            <a:r>
              <a:rPr lang="vi-VN" dirty="0"/>
              <a:t>.Tạo một bảng để lưu trữ các giá trị</a:t>
            </a:r>
          </a:p>
        </p:txBody>
      </p:sp>
      <p:sp>
        <p:nvSpPr>
          <p:cNvPr id="53" name="Google Shape;1512;p56">
            <a:extLst>
              <a:ext uri="{FF2B5EF4-FFF2-40B4-BE49-F238E27FC236}">
                <a16:creationId xmlns:a16="http://schemas.microsoft.com/office/drawing/2014/main" id="{D01938FE-9079-1561-9DF4-49E81DEE0C8C}"/>
              </a:ext>
            </a:extLst>
          </p:cNvPr>
          <p:cNvSpPr txBox="1">
            <a:spLocks/>
          </p:cNvSpPr>
          <p:nvPr/>
        </p:nvSpPr>
        <p:spPr>
          <a:xfrm>
            <a:off x="6611057" y="1603279"/>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dirty="0">
                <a:latin typeface="UTM Bebas" panose="02040603050506020204" pitchFamily="18" charset="0"/>
              </a:rPr>
              <a:t>03</a:t>
            </a:r>
          </a:p>
        </p:txBody>
      </p:sp>
      <p:sp>
        <p:nvSpPr>
          <p:cNvPr id="54" name="Google Shape;2428;p70">
            <a:extLst>
              <a:ext uri="{FF2B5EF4-FFF2-40B4-BE49-F238E27FC236}">
                <a16:creationId xmlns:a16="http://schemas.microsoft.com/office/drawing/2014/main" id="{F7CC5206-2011-550B-CD7A-CD245DFE834A}"/>
              </a:ext>
            </a:extLst>
          </p:cNvPr>
          <p:cNvSpPr/>
          <p:nvPr/>
        </p:nvSpPr>
        <p:spPr>
          <a:xfrm>
            <a:off x="91769" y="1101900"/>
            <a:ext cx="6153055" cy="3579156"/>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ar-AE" dirty="0">
              <a:solidFill>
                <a:schemeClr val="tx1"/>
              </a:solidFill>
            </a:endParaRPr>
          </a:p>
        </p:txBody>
      </p:sp>
      <p:grpSp>
        <p:nvGrpSpPr>
          <p:cNvPr id="55" name="Google Shape;1524;p56">
            <a:extLst>
              <a:ext uri="{FF2B5EF4-FFF2-40B4-BE49-F238E27FC236}">
                <a16:creationId xmlns:a16="http://schemas.microsoft.com/office/drawing/2014/main" id="{CEEC6846-C26F-A95C-25E4-AB6F29A58FE5}"/>
              </a:ext>
            </a:extLst>
          </p:cNvPr>
          <p:cNvGrpSpPr/>
          <p:nvPr/>
        </p:nvGrpSpPr>
        <p:grpSpPr>
          <a:xfrm>
            <a:off x="5348862" y="1256970"/>
            <a:ext cx="593648" cy="122942"/>
            <a:chOff x="8209059" y="198000"/>
            <a:chExt cx="636814" cy="120078"/>
          </a:xfrm>
        </p:grpSpPr>
        <p:sp>
          <p:nvSpPr>
            <p:cNvPr id="56" name="Google Shape;1525;p56">
              <a:extLst>
                <a:ext uri="{FF2B5EF4-FFF2-40B4-BE49-F238E27FC236}">
                  <a16:creationId xmlns:a16="http://schemas.microsoft.com/office/drawing/2014/main" id="{117C9C61-4A99-5827-116E-7AF6F61DA1F9}"/>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26;p56">
              <a:extLst>
                <a:ext uri="{FF2B5EF4-FFF2-40B4-BE49-F238E27FC236}">
                  <a16:creationId xmlns:a16="http://schemas.microsoft.com/office/drawing/2014/main" id="{6D495C20-167B-AB9D-042F-559E68B6A754}"/>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527;p56">
              <a:extLst>
                <a:ext uri="{FF2B5EF4-FFF2-40B4-BE49-F238E27FC236}">
                  <a16:creationId xmlns:a16="http://schemas.microsoft.com/office/drawing/2014/main" id="{85654C5E-68B6-C376-18BE-7D84622E4B37}"/>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59" name="Table 59">
            <a:extLst>
              <a:ext uri="{FF2B5EF4-FFF2-40B4-BE49-F238E27FC236}">
                <a16:creationId xmlns:a16="http://schemas.microsoft.com/office/drawing/2014/main" id="{1FE420AD-E270-33ED-A081-5AE3E7102391}"/>
              </a:ext>
            </a:extLst>
          </p:cNvPr>
          <p:cNvGraphicFramePr>
            <a:graphicFrameLocks noGrp="1"/>
          </p:cNvGraphicFramePr>
          <p:nvPr>
            <p:extLst>
              <p:ext uri="{D42A27DB-BD31-4B8C-83A1-F6EECF244321}">
                <p14:modId xmlns:p14="http://schemas.microsoft.com/office/powerpoint/2010/main" val="2933046839"/>
              </p:ext>
            </p:extLst>
          </p:nvPr>
        </p:nvGraphicFramePr>
        <p:xfrm>
          <a:off x="360476" y="1632777"/>
          <a:ext cx="5615640" cy="2509740"/>
        </p:xfrm>
        <a:graphic>
          <a:graphicData uri="http://schemas.openxmlformats.org/drawingml/2006/table">
            <a:tbl>
              <a:tblPr firstRow="1" bandRow="1">
                <a:tableStyleId>{B3356E6B-52D6-4A0A-AFC1-D65799314CCF}</a:tableStyleId>
              </a:tblPr>
              <a:tblGrid>
                <a:gridCol w="701955">
                  <a:extLst>
                    <a:ext uri="{9D8B030D-6E8A-4147-A177-3AD203B41FA5}">
                      <a16:colId xmlns:a16="http://schemas.microsoft.com/office/drawing/2014/main" val="1559589145"/>
                    </a:ext>
                  </a:extLst>
                </a:gridCol>
                <a:gridCol w="701955">
                  <a:extLst>
                    <a:ext uri="{9D8B030D-6E8A-4147-A177-3AD203B41FA5}">
                      <a16:colId xmlns:a16="http://schemas.microsoft.com/office/drawing/2014/main" val="815386792"/>
                    </a:ext>
                  </a:extLst>
                </a:gridCol>
                <a:gridCol w="701955">
                  <a:extLst>
                    <a:ext uri="{9D8B030D-6E8A-4147-A177-3AD203B41FA5}">
                      <a16:colId xmlns:a16="http://schemas.microsoft.com/office/drawing/2014/main" val="715339250"/>
                    </a:ext>
                  </a:extLst>
                </a:gridCol>
                <a:gridCol w="701955">
                  <a:extLst>
                    <a:ext uri="{9D8B030D-6E8A-4147-A177-3AD203B41FA5}">
                      <a16:colId xmlns:a16="http://schemas.microsoft.com/office/drawing/2014/main" val="313307653"/>
                    </a:ext>
                  </a:extLst>
                </a:gridCol>
                <a:gridCol w="701955">
                  <a:extLst>
                    <a:ext uri="{9D8B030D-6E8A-4147-A177-3AD203B41FA5}">
                      <a16:colId xmlns:a16="http://schemas.microsoft.com/office/drawing/2014/main" val="661396632"/>
                    </a:ext>
                  </a:extLst>
                </a:gridCol>
                <a:gridCol w="701955">
                  <a:extLst>
                    <a:ext uri="{9D8B030D-6E8A-4147-A177-3AD203B41FA5}">
                      <a16:colId xmlns:a16="http://schemas.microsoft.com/office/drawing/2014/main" val="2986017783"/>
                    </a:ext>
                  </a:extLst>
                </a:gridCol>
                <a:gridCol w="701955">
                  <a:extLst>
                    <a:ext uri="{9D8B030D-6E8A-4147-A177-3AD203B41FA5}">
                      <a16:colId xmlns:a16="http://schemas.microsoft.com/office/drawing/2014/main" val="2230015907"/>
                    </a:ext>
                  </a:extLst>
                </a:gridCol>
                <a:gridCol w="701955">
                  <a:extLst>
                    <a:ext uri="{9D8B030D-6E8A-4147-A177-3AD203B41FA5}">
                      <a16:colId xmlns:a16="http://schemas.microsoft.com/office/drawing/2014/main" val="869571715"/>
                    </a:ext>
                  </a:extLst>
                </a:gridCol>
              </a:tblGrid>
              <a:tr h="360306">
                <a:tc>
                  <a:txBody>
                    <a:bodyPr/>
                    <a:lstStyle/>
                    <a:p>
                      <a:endParaRPr lang="en-US" dirty="0"/>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dirty="0"/>
                        <a:t>0</a:t>
                      </a:r>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dirty="0"/>
                        <a:t>1</a:t>
                      </a:r>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dirty="0"/>
                        <a:t>2</a:t>
                      </a:r>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dirty="0"/>
                        <a:t>3</a:t>
                      </a:r>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dirty="0"/>
                        <a:t>4</a:t>
                      </a:r>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dirty="0"/>
                        <a:t>5</a:t>
                      </a:r>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dirty="0"/>
                        <a:t>6</a:t>
                      </a:r>
                    </a:p>
                  </a:txBody>
                  <a:tcPr>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69903607"/>
                  </a:ext>
                </a:extLst>
              </a:tr>
              <a:tr h="358239">
                <a:tc>
                  <a:txBody>
                    <a:bodyPr/>
                    <a:lstStyle/>
                    <a:p>
                      <a:r>
                        <a:rPr lang="en-US" dirty="0"/>
                        <a:t>0</a:t>
                      </a:r>
                    </a:p>
                  </a:txBody>
                  <a:tcPr>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tx1"/>
                    </a:solidFill>
                  </a:tcPr>
                </a:tc>
                <a:tc>
                  <a:txBody>
                    <a:bodyPr/>
                    <a:lstStyle/>
                    <a:p>
                      <a:endParaRPr lang="en-US" dirty="0"/>
                    </a:p>
                  </a:txBody>
                  <a:tcPr>
                    <a:lnL w="12700" cap="flat" cmpd="sng" algn="ctr">
                      <a:solidFill>
                        <a:schemeClr val="bg2"/>
                      </a:solidFill>
                      <a:prstDash val="solid"/>
                      <a:round/>
                      <a:headEnd type="none" w="med" len="med"/>
                      <a:tailEnd type="none" w="med" len="med"/>
                    </a:lnL>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tc>
                  <a:txBody>
                    <a:bodyPr/>
                    <a:lstStyle/>
                    <a:p>
                      <a:endParaRPr lang="en-US" dirty="0"/>
                    </a:p>
                  </a:txBody>
                  <a:tcPr>
                    <a:lnT w="12700" cap="flat" cmpd="sng" algn="ctr">
                      <a:solidFill>
                        <a:schemeClr val="bg2"/>
                      </a:solidFill>
                      <a:prstDash val="solid"/>
                      <a:round/>
                      <a:headEnd type="none" w="med" len="med"/>
                      <a:tailEnd type="none" w="med" len="med"/>
                    </a:lnT>
                    <a:solidFill>
                      <a:schemeClr val="tx1"/>
                    </a:solidFill>
                  </a:tcPr>
                </a:tc>
                <a:extLst>
                  <a:ext uri="{0D108BD9-81ED-4DB2-BD59-A6C34878D82A}">
                    <a16:rowId xmlns:a16="http://schemas.microsoft.com/office/drawing/2014/main" val="3441715468"/>
                  </a:ext>
                </a:extLst>
              </a:tr>
              <a:tr h="358239">
                <a:tc>
                  <a:txBody>
                    <a:bodyPr/>
                    <a:lstStyle/>
                    <a:p>
                      <a:r>
                        <a:rPr lang="en-US" dirty="0"/>
                        <a:t>1</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extLst>
                  <a:ext uri="{0D108BD9-81ED-4DB2-BD59-A6C34878D82A}">
                    <a16:rowId xmlns:a16="http://schemas.microsoft.com/office/drawing/2014/main" val="3715097068"/>
                  </a:ext>
                </a:extLst>
              </a:tr>
              <a:tr h="358239">
                <a:tc>
                  <a:txBody>
                    <a:bodyPr/>
                    <a:lstStyle/>
                    <a:p>
                      <a:r>
                        <a:rPr lang="en-US" dirty="0"/>
                        <a:t>2</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extLst>
                  <a:ext uri="{0D108BD9-81ED-4DB2-BD59-A6C34878D82A}">
                    <a16:rowId xmlns:a16="http://schemas.microsoft.com/office/drawing/2014/main" val="182847947"/>
                  </a:ext>
                </a:extLst>
              </a:tr>
              <a:tr h="358239">
                <a:tc>
                  <a:txBody>
                    <a:bodyPr/>
                    <a:lstStyle/>
                    <a:p>
                      <a:r>
                        <a:rPr lang="en-US" dirty="0"/>
                        <a:t>3</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extLst>
                  <a:ext uri="{0D108BD9-81ED-4DB2-BD59-A6C34878D82A}">
                    <a16:rowId xmlns:a16="http://schemas.microsoft.com/office/drawing/2014/main" val="230377480"/>
                  </a:ext>
                </a:extLst>
              </a:tr>
              <a:tr h="358239">
                <a:tc>
                  <a:txBody>
                    <a:bodyPr/>
                    <a:lstStyle/>
                    <a:p>
                      <a:r>
                        <a:rPr lang="en-US" dirty="0"/>
                        <a:t>4</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extLst>
                  <a:ext uri="{0D108BD9-81ED-4DB2-BD59-A6C34878D82A}">
                    <a16:rowId xmlns:a16="http://schemas.microsoft.com/office/drawing/2014/main" val="4270387135"/>
                  </a:ext>
                </a:extLst>
              </a:tr>
              <a:tr h="358239">
                <a:tc>
                  <a:txBody>
                    <a:bodyPr/>
                    <a:lstStyle/>
                    <a:p>
                      <a:r>
                        <a:rPr lang="en-US" dirty="0"/>
                        <a:t>5</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extLst>
                  <a:ext uri="{0D108BD9-81ED-4DB2-BD59-A6C34878D82A}">
                    <a16:rowId xmlns:a16="http://schemas.microsoft.com/office/drawing/2014/main" val="1124131391"/>
                  </a:ext>
                </a:extLst>
              </a:tr>
            </a:tbl>
          </a:graphicData>
        </a:graphic>
      </p:graphicFrame>
    </p:spTree>
    <p:extLst>
      <p:ext uri="{BB962C8B-B14F-4D97-AF65-F5344CB8AC3E}">
        <p14:creationId xmlns:p14="http://schemas.microsoft.com/office/powerpoint/2010/main" val="542074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29">
                                            <p:txEl>
                                              <p:pRg st="0" end="0"/>
                                            </p:txEl>
                                          </p:spTgt>
                                        </p:tgtEl>
                                        <p:attrNameLst>
                                          <p:attrName>style.visibility</p:attrName>
                                        </p:attrNameLst>
                                      </p:cBhvr>
                                      <p:to>
                                        <p:strVal val="visible"/>
                                      </p:to>
                                    </p:set>
                                    <p:animEffect transition="in" filter="fade">
                                      <p:cBhvr>
                                        <p:cTn id="10" dur="500"/>
                                        <p:tgtEl>
                                          <p:spTgt spid="29">
                                            <p:txEl>
                                              <p:pRg st="0" end="0"/>
                                            </p:txEl>
                                          </p:spTgt>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par>
                                <p:cTn id="19" presetID="10"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subTnLst>
                                    <p:set>
                                      <p:cBhvr override="childStyle">
                                        <p:cTn dur="1" fill="hold" display="0" masterRel="nextClick" afterEffect="1"/>
                                        <p:tgtEl>
                                          <p:spTgt spid="38"/>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0" nodeType="clickEffect">
                                  <p:stCondLst>
                                    <p:cond delay="0"/>
                                  </p:stCondLst>
                                  <p:childTnLst>
                                    <p:set>
                                      <p:cBhvr>
                                        <p:cTn id="25" dur="1" fill="hold">
                                          <p:stCondLst>
                                            <p:cond delay="0"/>
                                          </p:stCondLst>
                                        </p:cTn>
                                        <p:tgtEl>
                                          <p:spTgt spid="27"/>
                                        </p:tgtEl>
                                        <p:attrNameLst>
                                          <p:attrName>style.visibility</p:attrName>
                                        </p:attrNameLst>
                                      </p:cBhvr>
                                      <p:to>
                                        <p:strVal val="hidden"/>
                                      </p:to>
                                    </p:set>
                                  </p:childTnLst>
                                </p:cTn>
                              </p:par>
                              <p:par>
                                <p:cTn id="26" presetID="1" presetClass="exit" presetSubtype="0" fill="hold" grpId="0" nodeType="withEffect">
                                  <p:stCondLst>
                                    <p:cond delay="0"/>
                                  </p:stCondLst>
                                  <p:childTnLst>
                                    <p:set>
                                      <p:cBhvr>
                                        <p:cTn id="27" dur="1" fill="hold">
                                          <p:stCondLst>
                                            <p:cond delay="0"/>
                                          </p:stCondLst>
                                        </p:cTn>
                                        <p:tgtEl>
                                          <p:spTgt spid="29">
                                            <p:txEl>
                                              <p:pRg st="0" end="0"/>
                                            </p:txEl>
                                          </p:spTgt>
                                        </p:tgtEl>
                                        <p:attrNameLst>
                                          <p:attrName>style.visibility</p:attrName>
                                        </p:attrNameLst>
                                      </p:cBhvr>
                                      <p:to>
                                        <p:strVal val="hidden"/>
                                      </p:to>
                                    </p:set>
                                  </p:childTnLst>
                                </p:cTn>
                              </p:par>
                              <p:par>
                                <p:cTn id="28" presetID="1" presetClass="exit"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hidden"/>
                                      </p:to>
                                    </p:set>
                                  </p:childTnLst>
                                </p:cTn>
                              </p:par>
                            </p:childTnLst>
                          </p:cTn>
                        </p:par>
                        <p:par>
                          <p:cTn id="30" fill="hold">
                            <p:stCondLst>
                              <p:cond delay="0"/>
                            </p:stCondLst>
                            <p:childTnLst>
                              <p:par>
                                <p:cTn id="31" presetID="10" presetClass="entr" presetSubtype="0" fill="hold" nodeType="after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1000"/>
                                        <p:tgtEl>
                                          <p:spTgt spid="43"/>
                                        </p:tgtEl>
                                      </p:cBhvr>
                                    </p:animEffect>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1000"/>
                                        <p:tgtEl>
                                          <p:spTgt spid="44"/>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1000"/>
                                        <p:tgtEl>
                                          <p:spTgt spid="4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fade">
                                      <p:cBhvr>
                                        <p:cTn id="46"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43"/>
                                        </p:tgtEl>
                                        <p:attrNameLst>
                                          <p:attrName>style.visibility</p:attrName>
                                        </p:attrNameLst>
                                      </p:cBhvr>
                                      <p:to>
                                        <p:strVal val="hidden"/>
                                      </p:to>
                                    </p:set>
                                  </p:childTnLst>
                                </p:cTn>
                              </p:par>
                            </p:childTnLst>
                          </p:cTn>
                        </p:par>
                        <p:par>
                          <p:cTn id="51" fill="hold">
                            <p:stCondLst>
                              <p:cond delay="0"/>
                            </p:stCondLst>
                            <p:childTnLst>
                              <p:par>
                                <p:cTn id="52" presetID="1" presetClass="exit" presetSubtype="0" fill="hold" grpId="0" nodeType="afterEffect">
                                  <p:stCondLst>
                                    <p:cond delay="0"/>
                                  </p:stCondLst>
                                  <p:childTnLst>
                                    <p:set>
                                      <p:cBhvr>
                                        <p:cTn id="53" dur="1" fill="hold">
                                          <p:stCondLst>
                                            <p:cond delay="0"/>
                                          </p:stCondLst>
                                        </p:cTn>
                                        <p:tgtEl>
                                          <p:spTgt spid="44"/>
                                        </p:tgtEl>
                                        <p:attrNameLst>
                                          <p:attrName>style.visibility</p:attrName>
                                        </p:attrNameLst>
                                      </p:cBhvr>
                                      <p:to>
                                        <p:strVal val="hidden"/>
                                      </p:to>
                                    </p:set>
                                  </p:childTnLst>
                                </p:cTn>
                              </p:par>
                            </p:childTnLst>
                          </p:cTn>
                        </p:par>
                        <p:par>
                          <p:cTn id="54" fill="hold">
                            <p:stCondLst>
                              <p:cond delay="0"/>
                            </p:stCondLst>
                            <p:childTnLst>
                              <p:par>
                                <p:cTn id="55" presetID="1" presetClass="exit" presetSubtype="0" fill="hold" grpId="0" nodeType="afterEffect">
                                  <p:stCondLst>
                                    <p:cond delay="0"/>
                                  </p:stCondLst>
                                  <p:childTnLst>
                                    <p:set>
                                      <p:cBhvr>
                                        <p:cTn id="56" dur="1" fill="hold">
                                          <p:stCondLst>
                                            <p:cond delay="0"/>
                                          </p:stCondLst>
                                        </p:cTn>
                                        <p:tgtEl>
                                          <p:spTgt spid="45"/>
                                        </p:tgtEl>
                                        <p:attrNameLst>
                                          <p:attrName>style.visibility</p:attrName>
                                        </p:attrNameLst>
                                      </p:cBhvr>
                                      <p:to>
                                        <p:strVal val="hidden"/>
                                      </p:to>
                                    </p:set>
                                  </p:childTnLst>
                                </p:cTn>
                              </p:par>
                            </p:childTnLst>
                          </p:cTn>
                        </p:par>
                        <p:par>
                          <p:cTn id="57" fill="hold">
                            <p:stCondLst>
                              <p:cond delay="0"/>
                            </p:stCondLst>
                            <p:childTnLst>
                              <p:par>
                                <p:cTn id="58" presetID="10" presetClass="entr" presetSubtype="0" fill="hold" grpId="0" nodeType="afterEffect">
                                  <p:stCondLst>
                                    <p:cond delay="0"/>
                                  </p:stCondLst>
                                  <p:childTnLst>
                                    <p:set>
                                      <p:cBhvr>
                                        <p:cTn id="59" dur="1" fill="hold">
                                          <p:stCondLst>
                                            <p:cond delay="0"/>
                                          </p:stCondLst>
                                        </p:cTn>
                                        <p:tgtEl>
                                          <p:spTgt spid="51"/>
                                        </p:tgtEl>
                                        <p:attrNameLst>
                                          <p:attrName>style.visibility</p:attrName>
                                        </p:attrNameLst>
                                      </p:cBhvr>
                                      <p:to>
                                        <p:strVal val="visible"/>
                                      </p:to>
                                    </p:set>
                                    <p:animEffect transition="in" filter="fade">
                                      <p:cBhvr>
                                        <p:cTn id="60" dur="500"/>
                                        <p:tgtEl>
                                          <p:spTgt spid="51"/>
                                        </p:tgtEl>
                                      </p:cBhvr>
                                    </p:animEffect>
                                  </p:childTnLst>
                                </p:cTn>
                              </p:par>
                            </p:childTnLst>
                          </p:cTn>
                        </p:par>
                        <p:par>
                          <p:cTn id="61" fill="hold">
                            <p:stCondLst>
                              <p:cond delay="500"/>
                            </p:stCondLst>
                            <p:childTnLst>
                              <p:par>
                                <p:cTn id="62" presetID="10" presetClass="entr" presetSubtype="0" fill="hold" grpId="0" nodeType="after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fade">
                                      <p:cBhvr>
                                        <p:cTn id="64" dur="500"/>
                                        <p:tgtEl>
                                          <p:spTgt spid="53"/>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52"/>
                                        </p:tgtEl>
                                        <p:attrNameLst>
                                          <p:attrName>style.visibility</p:attrName>
                                        </p:attrNameLst>
                                      </p:cBhvr>
                                      <p:to>
                                        <p:strVal val="visible"/>
                                      </p:to>
                                    </p:set>
                                    <p:animEffect transition="in" filter="fade">
                                      <p:cBhvr>
                                        <p:cTn id="68" dur="500"/>
                                        <p:tgtEl>
                                          <p:spTgt spid="5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54"/>
                                        </p:tgtEl>
                                        <p:attrNameLst>
                                          <p:attrName>style.visibility</p:attrName>
                                        </p:attrNameLst>
                                      </p:cBhvr>
                                      <p:to>
                                        <p:strVal val="visible"/>
                                      </p:to>
                                    </p:set>
                                    <p:animEffect transition="in" filter="fade">
                                      <p:cBhvr>
                                        <p:cTn id="73" dur="500"/>
                                        <p:tgtEl>
                                          <p:spTgt spid="54"/>
                                        </p:tgtEl>
                                      </p:cBhvr>
                                    </p:animEffect>
                                  </p:childTnLst>
                                </p:cTn>
                              </p:par>
                              <p:par>
                                <p:cTn id="74" presetID="10" presetClass="entr" presetSubtype="0" fill="hold" nodeType="with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fade">
                                      <p:cBhvr>
                                        <p:cTn id="76" dur="500"/>
                                        <p:tgtEl>
                                          <p:spTgt spid="55"/>
                                        </p:tgtEl>
                                      </p:cBhvr>
                                    </p:animEffect>
                                  </p:childTnLst>
                                </p:cTn>
                              </p:par>
                              <p:par>
                                <p:cTn id="77" presetID="10" presetClass="entr" presetSubtype="0" fill="hold" nodeType="withEffect">
                                  <p:stCondLst>
                                    <p:cond delay="0"/>
                                  </p:stCondLst>
                                  <p:childTnLst>
                                    <p:set>
                                      <p:cBhvr>
                                        <p:cTn id="78" dur="1" fill="hold">
                                          <p:stCondLst>
                                            <p:cond delay="0"/>
                                          </p:stCondLst>
                                        </p:cTn>
                                        <p:tgtEl>
                                          <p:spTgt spid="59"/>
                                        </p:tgtEl>
                                        <p:attrNameLst>
                                          <p:attrName>style.visibility</p:attrName>
                                        </p:attrNameLst>
                                      </p:cBhvr>
                                      <p:to>
                                        <p:strVal val="visible"/>
                                      </p:to>
                                    </p:set>
                                    <p:animEffect transition="in" filter="fade">
                                      <p:cBhvr>
                                        <p:cTn id="7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9" grpId="0" build="p"/>
      <p:bldP spid="29" grpId="1" build="p"/>
      <p:bldP spid="30" grpId="0"/>
      <p:bldP spid="30" grpId="1"/>
      <p:bldP spid="33" grpId="0" animBg="1"/>
      <p:bldP spid="43" grpId="0" animBg="1"/>
      <p:bldP spid="44" grpId="0"/>
      <p:bldP spid="45" grpId="0"/>
      <p:bldP spid="46" grpId="0" animBg="1"/>
      <p:bldP spid="51" grpId="0" animBg="1"/>
      <p:bldP spid="52" grpId="0"/>
      <p:bldP spid="53" grpId="0"/>
      <p:bldP spid="5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1498;p56">
            <a:extLst>
              <a:ext uri="{FF2B5EF4-FFF2-40B4-BE49-F238E27FC236}">
                <a16:creationId xmlns:a16="http://schemas.microsoft.com/office/drawing/2014/main" id="{5601B68B-538E-E9A8-7EDF-819ECB4F4112}"/>
              </a:ext>
            </a:extLst>
          </p:cNvPr>
          <p:cNvSpPr/>
          <p:nvPr/>
        </p:nvSpPr>
        <p:spPr>
          <a:xfrm>
            <a:off x="714849" y="28909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99;p56">
            <a:extLst>
              <a:ext uri="{FF2B5EF4-FFF2-40B4-BE49-F238E27FC236}">
                <a16:creationId xmlns:a16="http://schemas.microsoft.com/office/drawing/2014/main" id="{DEA21E56-79BD-207F-7DB5-2115691A5B9D}"/>
              </a:ext>
            </a:extLst>
          </p:cNvPr>
          <p:cNvSpPr txBox="1">
            <a:spLocks/>
          </p:cNvSpPr>
          <p:nvPr/>
        </p:nvSpPr>
        <p:spPr>
          <a:xfrm>
            <a:off x="1346321" y="271904"/>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dirty="0" err="1">
                <a:latin typeface="UTM Bebas" panose="02040603050506020204" pitchFamily="18" charset="0"/>
              </a:rPr>
              <a:t>Các</a:t>
            </a:r>
            <a:r>
              <a:rPr lang="en-US" sz="3200" dirty="0">
                <a:latin typeface="UTM Bebas" panose="02040603050506020204" pitchFamily="18" charset="0"/>
              </a:rPr>
              <a:t> </a:t>
            </a:r>
            <a:r>
              <a:rPr lang="en-US" sz="3200" dirty="0" err="1">
                <a:latin typeface="UTM Bebas" panose="02040603050506020204" pitchFamily="18" charset="0"/>
              </a:rPr>
              <a:t>bước</a:t>
            </a:r>
            <a:r>
              <a:rPr lang="en-US" sz="3200" dirty="0">
                <a:latin typeface="UTM Bebas" panose="02040603050506020204" pitchFamily="18" charset="0"/>
              </a:rPr>
              <a:t> </a:t>
            </a:r>
            <a:r>
              <a:rPr lang="en-US" sz="3200" dirty="0" err="1">
                <a:latin typeface="UTM Bebas" panose="02040603050506020204" pitchFamily="18" charset="0"/>
              </a:rPr>
              <a:t>giải</a:t>
            </a:r>
            <a:endParaRPr lang="en-US" sz="3200" dirty="0">
              <a:latin typeface="UTM Bebas" panose="02040603050506020204" pitchFamily="18" charset="0"/>
            </a:endParaRPr>
          </a:p>
        </p:txBody>
      </p:sp>
      <p:grpSp>
        <p:nvGrpSpPr>
          <p:cNvPr id="23" name="Google Shape;1524;p56">
            <a:extLst>
              <a:ext uri="{FF2B5EF4-FFF2-40B4-BE49-F238E27FC236}">
                <a16:creationId xmlns:a16="http://schemas.microsoft.com/office/drawing/2014/main" id="{67ABE3BD-6AD4-C7EB-25FE-B5141F71E370}"/>
              </a:ext>
            </a:extLst>
          </p:cNvPr>
          <p:cNvGrpSpPr/>
          <p:nvPr/>
        </p:nvGrpSpPr>
        <p:grpSpPr>
          <a:xfrm>
            <a:off x="7631997" y="463954"/>
            <a:ext cx="636814" cy="120078"/>
            <a:chOff x="8209059" y="198000"/>
            <a:chExt cx="636814" cy="120078"/>
          </a:xfrm>
        </p:grpSpPr>
        <p:sp>
          <p:nvSpPr>
            <p:cNvPr id="24" name="Google Shape;1525;p56">
              <a:extLst>
                <a:ext uri="{FF2B5EF4-FFF2-40B4-BE49-F238E27FC236}">
                  <a16:creationId xmlns:a16="http://schemas.microsoft.com/office/drawing/2014/main" id="{1C71FAA5-6C42-86D6-DEC8-FC95CB1BBCF0}"/>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6;p56">
              <a:extLst>
                <a:ext uri="{FF2B5EF4-FFF2-40B4-BE49-F238E27FC236}">
                  <a16:creationId xmlns:a16="http://schemas.microsoft.com/office/drawing/2014/main" id="{7D797563-5182-9CE3-B699-8F1F24061011}"/>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27;p56">
              <a:extLst>
                <a:ext uri="{FF2B5EF4-FFF2-40B4-BE49-F238E27FC236}">
                  <a16:creationId xmlns:a16="http://schemas.microsoft.com/office/drawing/2014/main" id="{299F5689-18C8-86CF-36DB-FA2CECF36CE9}"/>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2428;p70">
            <a:extLst>
              <a:ext uri="{FF2B5EF4-FFF2-40B4-BE49-F238E27FC236}">
                <a16:creationId xmlns:a16="http://schemas.microsoft.com/office/drawing/2014/main" id="{F7CC5206-2011-550B-CD7A-CD245DFE834A}"/>
              </a:ext>
            </a:extLst>
          </p:cNvPr>
          <p:cNvSpPr/>
          <p:nvPr/>
        </p:nvSpPr>
        <p:spPr>
          <a:xfrm>
            <a:off x="396569" y="914696"/>
            <a:ext cx="6153055" cy="3712012"/>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ar-AE" dirty="0">
              <a:solidFill>
                <a:schemeClr val="tx1"/>
              </a:solidFill>
            </a:endParaRPr>
          </a:p>
        </p:txBody>
      </p:sp>
      <p:grpSp>
        <p:nvGrpSpPr>
          <p:cNvPr id="55" name="Google Shape;1524;p56">
            <a:extLst>
              <a:ext uri="{FF2B5EF4-FFF2-40B4-BE49-F238E27FC236}">
                <a16:creationId xmlns:a16="http://schemas.microsoft.com/office/drawing/2014/main" id="{CEEC6846-C26F-A95C-25E4-AB6F29A58FE5}"/>
              </a:ext>
            </a:extLst>
          </p:cNvPr>
          <p:cNvGrpSpPr/>
          <p:nvPr/>
        </p:nvGrpSpPr>
        <p:grpSpPr>
          <a:xfrm>
            <a:off x="5653662" y="1069766"/>
            <a:ext cx="593648" cy="122942"/>
            <a:chOff x="8209059" y="198000"/>
            <a:chExt cx="636814" cy="120078"/>
          </a:xfrm>
        </p:grpSpPr>
        <p:sp>
          <p:nvSpPr>
            <p:cNvPr id="56" name="Google Shape;1525;p56">
              <a:extLst>
                <a:ext uri="{FF2B5EF4-FFF2-40B4-BE49-F238E27FC236}">
                  <a16:creationId xmlns:a16="http://schemas.microsoft.com/office/drawing/2014/main" id="{117C9C61-4A99-5827-116E-7AF6F61DA1F9}"/>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26;p56">
              <a:extLst>
                <a:ext uri="{FF2B5EF4-FFF2-40B4-BE49-F238E27FC236}">
                  <a16:creationId xmlns:a16="http://schemas.microsoft.com/office/drawing/2014/main" id="{6D495C20-167B-AB9D-042F-559E68B6A754}"/>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527;p56">
              <a:extLst>
                <a:ext uri="{FF2B5EF4-FFF2-40B4-BE49-F238E27FC236}">
                  <a16:creationId xmlns:a16="http://schemas.microsoft.com/office/drawing/2014/main" id="{85654C5E-68B6-C376-18BE-7D84622E4B37}"/>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349C9F7-5827-9B18-2E43-82EEB633C4E1}"/>
                  </a:ext>
                </a:extLst>
              </p:cNvPr>
              <p:cNvSpPr txBox="1"/>
              <p:nvPr/>
            </p:nvSpPr>
            <p:spPr>
              <a:xfrm>
                <a:off x="715106" y="3850816"/>
                <a:ext cx="5615638" cy="755976"/>
              </a:xfrm>
              <a:prstGeom prst="rect">
                <a:avLst/>
              </a:prstGeom>
              <a:noFill/>
            </p:spPr>
            <p:txBody>
              <a:bodyPr wrap="square" rtlCol="0">
                <a:spAutoFit/>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ar-AE" b="0" i="1" smtClean="0">
                          <a:solidFill>
                            <a:schemeClr val="tx1"/>
                          </a:solidFill>
                          <a:latin typeface="Cambria Math" panose="02040503050406030204" pitchFamily="18" charset="0"/>
                        </a:rPr>
                        <m:t>𝐹</m:t>
                      </m:r>
                      <m:d>
                        <m:dPr>
                          <m:ctrlPr>
                            <a:rPr lang="ar-AE" b="0" i="1" smtClean="0">
                              <a:solidFill>
                                <a:schemeClr val="tx1"/>
                              </a:solidFill>
                              <a:latin typeface="Cambria Math" panose="02040503050406030204" pitchFamily="18" charset="0"/>
                            </a:rPr>
                          </m:ctrlPr>
                        </m:dPr>
                        <m:e>
                          <m:r>
                            <a:rPr lang="ar-AE" b="0" i="1" smtClean="0">
                              <a:solidFill>
                                <a:schemeClr val="tx1"/>
                              </a:solidFill>
                              <a:latin typeface="Cambria Math" panose="02040503050406030204" pitchFamily="18" charset="0"/>
                            </a:rPr>
                            <m:t>𝑖</m:t>
                          </m:r>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𝑗</m:t>
                          </m:r>
                        </m:e>
                      </m:d>
                      <m:r>
                        <a:rPr lang="ar-AE" b="0" i="1" smtClean="0">
                          <a:solidFill>
                            <a:schemeClr val="tx1"/>
                          </a:solidFill>
                          <a:latin typeface="Cambria Math" panose="02040503050406030204" pitchFamily="18" charset="0"/>
                        </a:rPr>
                        <m:t>=</m:t>
                      </m:r>
                      <m:func>
                        <m:funcPr>
                          <m:ctrlPr>
                            <a:rPr lang="ar-AE"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max</m:t>
                          </m:r>
                        </m:fName>
                        <m:e>
                          <m:d>
                            <m:dPr>
                              <m:begChr m:val="{"/>
                              <m:endChr m:val="}"/>
                              <m:ctrlPr>
                                <a:rPr lang="ar-AE" b="0" i="1" smtClean="0">
                                  <a:solidFill>
                                    <a:schemeClr val="tx1"/>
                                  </a:solidFill>
                                  <a:latin typeface="Cambria Math" panose="02040503050406030204" pitchFamily="18" charset="0"/>
                                </a:rPr>
                              </m:ctrlPr>
                            </m:dPr>
                            <m:e>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𝐹</m:t>
                              </m:r>
                              <m:d>
                                <m:dPr>
                                  <m:ctrlPr>
                                    <a:rPr lang="ar-AE" b="0" i="1" smtClean="0">
                                      <a:solidFill>
                                        <a:schemeClr val="tx1"/>
                                      </a:solidFill>
                                      <a:latin typeface="Cambria Math" panose="02040503050406030204" pitchFamily="18" charset="0"/>
                                    </a:rPr>
                                  </m:ctrlPr>
                                </m:dPr>
                                <m:e>
                                  <m:r>
                                    <a:rPr lang="ar-AE" b="0" i="1" smtClean="0">
                                      <a:solidFill>
                                        <a:schemeClr val="tx1"/>
                                      </a:solidFill>
                                      <a:latin typeface="Cambria Math" panose="02040503050406030204" pitchFamily="18" charset="0"/>
                                    </a:rPr>
                                    <m:t>𝑖</m:t>
                                  </m:r>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1</m:t>
                                  </m:r>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𝑗</m:t>
                                  </m:r>
                                </m:e>
                              </m:d>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𝐹</m:t>
                              </m:r>
                              <m:d>
                                <m:dPr>
                                  <m:ctrlPr>
                                    <a:rPr lang="ar-AE" b="0" i="1" smtClean="0">
                                      <a:solidFill>
                                        <a:schemeClr val="tx1"/>
                                      </a:solidFill>
                                      <a:latin typeface="Cambria Math" panose="02040503050406030204" pitchFamily="18" charset="0"/>
                                    </a:rPr>
                                  </m:ctrlPr>
                                </m:dPr>
                                <m:e>
                                  <m:r>
                                    <a:rPr lang="ar-AE" b="0" i="1" smtClean="0">
                                      <a:solidFill>
                                        <a:schemeClr val="tx1"/>
                                      </a:solidFill>
                                      <a:latin typeface="Cambria Math" panose="02040503050406030204" pitchFamily="18" charset="0"/>
                                    </a:rPr>
                                    <m:t>𝑖</m:t>
                                  </m:r>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𝑗</m:t>
                                  </m:r>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1</m:t>
                                  </m:r>
                                </m:e>
                              </m:d>
                            </m:e>
                          </m:d>
                        </m:e>
                      </m:func>
                      <m:r>
                        <a:rPr lang="ar-AE" b="0" i="1" smtClean="0">
                          <a:solidFill>
                            <a:schemeClr val="tx1"/>
                          </a:solidFill>
                          <a:latin typeface="Cambria Math" panose="02040503050406030204" pitchFamily="18" charset="0"/>
                        </a:rPr>
                        <m:t>+</m:t>
                      </m:r>
                      <m:sSub>
                        <m:sSubPr>
                          <m:ctrlPr>
                            <a:rPr lang="ar-AE" b="0" i="1" smtClean="0">
                              <a:solidFill>
                                <a:schemeClr val="tx1"/>
                              </a:solidFill>
                              <a:latin typeface="Cambria Math" panose="02040503050406030204" pitchFamily="18" charset="0"/>
                            </a:rPr>
                          </m:ctrlPr>
                        </m:sSubPr>
                        <m:e>
                          <m:r>
                            <a:rPr lang="ar-AE" b="0" i="1" smtClean="0">
                              <a:solidFill>
                                <a:schemeClr val="tx1"/>
                              </a:solidFill>
                              <a:latin typeface="Cambria Math" panose="02040503050406030204" pitchFamily="18" charset="0"/>
                            </a:rPr>
                            <m:t>𝑐</m:t>
                          </m:r>
                        </m:e>
                        <m:sub>
                          <m:r>
                            <a:rPr lang="ar-AE" b="0" i="1" smtClean="0">
                              <a:solidFill>
                                <a:schemeClr val="tx1"/>
                              </a:solidFill>
                              <a:latin typeface="Cambria Math" panose="02040503050406030204" pitchFamily="18" charset="0"/>
                            </a:rPr>
                            <m:t>𝑖𝑗</m:t>
                          </m:r>
                        </m:sub>
                      </m:sSub>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m:t>
                      </m:r>
                      <m:r>
                        <a:rPr lang="en-US" b="0" i="1" smtClean="0">
                          <a:solidFill>
                            <a:schemeClr val="tx1"/>
                          </a:solidFill>
                          <a:latin typeface="Cambria Math" panose="02040503050406030204" pitchFamily="18" charset="0"/>
                        </a:rPr>
                        <m:t>ớ</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𝑚</m:t>
                      </m:r>
                    </m:oMath>
                  </m:oMathPara>
                </a14:m>
                <a:endParaRPr lang="en-US" dirty="0">
                  <a:solidFill>
                    <a:schemeClr val="tx1"/>
                  </a:solidFill>
                </a:endParaRPr>
              </a:p>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𝐹</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𝑗</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m:t>
                      </m:r>
                      <m:r>
                        <a:rPr lang="en-US" b="0" i="1" smtClean="0">
                          <a:solidFill>
                            <a:schemeClr val="tx1"/>
                          </a:solidFill>
                          <a:latin typeface="Cambria Math" panose="02040503050406030204" pitchFamily="18" charset="0"/>
                        </a:rPr>
                        <m:t>ớ</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𝑚</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m:t>
                      </m:r>
                      <m:r>
                        <a:rPr lang="en-US" b="0" i="1" smtClean="0">
                          <a:solidFill>
                            <a:schemeClr val="tx1"/>
                          </a:solidFill>
                          <a:latin typeface="Cambria Math" panose="02040503050406030204" pitchFamily="18" charset="0"/>
                        </a:rPr>
                        <m:t>à </m:t>
                      </m:r>
                      <m:r>
                        <a:rPr lang="en-US" b="0" i="1" smtClean="0">
                          <a:solidFill>
                            <a:schemeClr val="tx1"/>
                          </a:solidFill>
                          <a:latin typeface="Cambria Math" panose="02040503050406030204" pitchFamily="18" charset="0"/>
                        </a:rPr>
                        <m:t>𝐹</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0</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m:t>
                      </m:r>
                      <m:r>
                        <a:rPr lang="en-US" b="0" i="1" smtClean="0">
                          <a:solidFill>
                            <a:schemeClr val="tx1"/>
                          </a:solidFill>
                          <a:latin typeface="Cambria Math" panose="02040503050406030204" pitchFamily="18" charset="0"/>
                        </a:rPr>
                        <m:t>ớ</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oMath>
                  </m:oMathPara>
                </a14:m>
                <a:endParaRPr lang="ar-AE" dirty="0">
                  <a:solidFill>
                    <a:schemeClr val="tx1"/>
                  </a:solidFill>
                </a:endParaRPr>
              </a:p>
              <a:p>
                <a:endParaRPr lang="en-US" dirty="0"/>
              </a:p>
            </p:txBody>
          </p:sp>
        </mc:Choice>
        <mc:Fallback xmlns="">
          <p:sp>
            <p:nvSpPr>
              <p:cNvPr id="6" name="TextBox 5">
                <a:extLst>
                  <a:ext uri="{FF2B5EF4-FFF2-40B4-BE49-F238E27FC236}">
                    <a16:creationId xmlns:a16="http://schemas.microsoft.com/office/drawing/2014/main" id="{A349C9F7-5827-9B18-2E43-82EEB633C4E1}"/>
                  </a:ext>
                </a:extLst>
              </p:cNvPr>
              <p:cNvSpPr txBox="1">
                <a:spLocks noRot="1" noChangeAspect="1" noMove="1" noResize="1" noEditPoints="1" noAdjustHandles="1" noChangeArrowheads="1" noChangeShapeType="1" noTextEdit="1"/>
              </p:cNvSpPr>
              <p:nvPr/>
            </p:nvSpPr>
            <p:spPr>
              <a:xfrm>
                <a:off x="715106" y="3850816"/>
                <a:ext cx="5615638" cy="755976"/>
              </a:xfrm>
              <a:prstGeom prst="rect">
                <a:avLst/>
              </a:prstGeom>
              <a:blipFill>
                <a:blip r:embed="rId2"/>
                <a:stretch>
                  <a:fillRect/>
                </a:stretch>
              </a:blipFill>
            </p:spPr>
            <p:txBody>
              <a:bodyPr/>
              <a:lstStyle/>
              <a:p>
                <a:r>
                  <a:rPr lang="en-US">
                    <a:noFill/>
                  </a:rPr>
                  <a:t> </a:t>
                </a:r>
              </a:p>
            </p:txBody>
          </p:sp>
        </mc:Fallback>
      </mc:AlternateContent>
      <p:graphicFrame>
        <p:nvGraphicFramePr>
          <p:cNvPr id="8" name="Table 59">
            <a:extLst>
              <a:ext uri="{FF2B5EF4-FFF2-40B4-BE49-F238E27FC236}">
                <a16:creationId xmlns:a16="http://schemas.microsoft.com/office/drawing/2014/main" id="{3E50E4B2-7F72-2554-273E-9594A933DC5A}"/>
              </a:ext>
            </a:extLst>
          </p:cNvPr>
          <p:cNvGraphicFramePr>
            <a:graphicFrameLocks noGrp="1"/>
          </p:cNvGraphicFramePr>
          <p:nvPr>
            <p:extLst>
              <p:ext uri="{D42A27DB-BD31-4B8C-83A1-F6EECF244321}">
                <p14:modId xmlns:p14="http://schemas.microsoft.com/office/powerpoint/2010/main" val="3783548482"/>
              </p:ext>
            </p:extLst>
          </p:nvPr>
        </p:nvGraphicFramePr>
        <p:xfrm>
          <a:off x="665276" y="1347778"/>
          <a:ext cx="5615640" cy="2509740"/>
        </p:xfrm>
        <a:graphic>
          <a:graphicData uri="http://schemas.openxmlformats.org/drawingml/2006/table">
            <a:tbl>
              <a:tblPr firstRow="1" bandRow="1">
                <a:tableStyleId>{B3356E6B-52D6-4A0A-AFC1-D65799314CCF}</a:tableStyleId>
              </a:tblPr>
              <a:tblGrid>
                <a:gridCol w="701955">
                  <a:extLst>
                    <a:ext uri="{9D8B030D-6E8A-4147-A177-3AD203B41FA5}">
                      <a16:colId xmlns:a16="http://schemas.microsoft.com/office/drawing/2014/main" val="1559589145"/>
                    </a:ext>
                  </a:extLst>
                </a:gridCol>
                <a:gridCol w="701955">
                  <a:extLst>
                    <a:ext uri="{9D8B030D-6E8A-4147-A177-3AD203B41FA5}">
                      <a16:colId xmlns:a16="http://schemas.microsoft.com/office/drawing/2014/main" val="815386792"/>
                    </a:ext>
                  </a:extLst>
                </a:gridCol>
                <a:gridCol w="701955">
                  <a:extLst>
                    <a:ext uri="{9D8B030D-6E8A-4147-A177-3AD203B41FA5}">
                      <a16:colId xmlns:a16="http://schemas.microsoft.com/office/drawing/2014/main" val="715339250"/>
                    </a:ext>
                  </a:extLst>
                </a:gridCol>
                <a:gridCol w="701955">
                  <a:extLst>
                    <a:ext uri="{9D8B030D-6E8A-4147-A177-3AD203B41FA5}">
                      <a16:colId xmlns:a16="http://schemas.microsoft.com/office/drawing/2014/main" val="313307653"/>
                    </a:ext>
                  </a:extLst>
                </a:gridCol>
                <a:gridCol w="701955">
                  <a:extLst>
                    <a:ext uri="{9D8B030D-6E8A-4147-A177-3AD203B41FA5}">
                      <a16:colId xmlns:a16="http://schemas.microsoft.com/office/drawing/2014/main" val="661396632"/>
                    </a:ext>
                  </a:extLst>
                </a:gridCol>
                <a:gridCol w="701955">
                  <a:extLst>
                    <a:ext uri="{9D8B030D-6E8A-4147-A177-3AD203B41FA5}">
                      <a16:colId xmlns:a16="http://schemas.microsoft.com/office/drawing/2014/main" val="2986017783"/>
                    </a:ext>
                  </a:extLst>
                </a:gridCol>
                <a:gridCol w="701955">
                  <a:extLst>
                    <a:ext uri="{9D8B030D-6E8A-4147-A177-3AD203B41FA5}">
                      <a16:colId xmlns:a16="http://schemas.microsoft.com/office/drawing/2014/main" val="2230015907"/>
                    </a:ext>
                  </a:extLst>
                </a:gridCol>
                <a:gridCol w="701955">
                  <a:extLst>
                    <a:ext uri="{9D8B030D-6E8A-4147-A177-3AD203B41FA5}">
                      <a16:colId xmlns:a16="http://schemas.microsoft.com/office/drawing/2014/main" val="869571715"/>
                    </a:ext>
                  </a:extLst>
                </a:gridCol>
              </a:tblGrid>
              <a:tr h="360306">
                <a:tc>
                  <a:txBody>
                    <a:bodyPr/>
                    <a:lstStyle/>
                    <a:p>
                      <a:endParaRPr lang="en-US" dirty="0"/>
                    </a:p>
                  </a:txBody>
                  <a:tcPr>
                    <a:lnB w="12700" cap="flat" cmpd="sng" algn="ctr">
                      <a:solidFill>
                        <a:schemeClr val="bg2"/>
                      </a:solidFill>
                      <a:prstDash val="solid"/>
                      <a:round/>
                      <a:headEnd type="none" w="med" len="med"/>
                      <a:tailEnd type="none" w="med" len="med"/>
                    </a:lnB>
                    <a:solidFill>
                      <a:schemeClr val="tx1"/>
                    </a:solidFill>
                  </a:tcPr>
                </a:tc>
                <a:tc>
                  <a:txBody>
                    <a:bodyPr/>
                    <a:lstStyle/>
                    <a:p>
                      <a:pPr algn="ctr"/>
                      <a:r>
                        <a:rPr lang="en-US" dirty="0"/>
                        <a:t>0</a:t>
                      </a:r>
                    </a:p>
                  </a:txBody>
                  <a:tcPr>
                    <a:lnB w="12700" cap="flat" cmpd="sng" algn="ctr">
                      <a:solidFill>
                        <a:schemeClr val="bg2"/>
                      </a:solidFill>
                      <a:prstDash val="solid"/>
                      <a:round/>
                      <a:headEnd type="none" w="med" len="med"/>
                      <a:tailEnd type="none" w="med" len="med"/>
                    </a:lnB>
                    <a:solidFill>
                      <a:schemeClr val="tx1"/>
                    </a:solidFill>
                  </a:tcPr>
                </a:tc>
                <a:tc>
                  <a:txBody>
                    <a:bodyPr/>
                    <a:lstStyle/>
                    <a:p>
                      <a:pPr algn="ctr"/>
                      <a:r>
                        <a:rPr lang="en-US" dirty="0"/>
                        <a:t>1</a:t>
                      </a:r>
                    </a:p>
                  </a:txBody>
                  <a:tcPr>
                    <a:lnB w="12700" cap="flat" cmpd="sng" algn="ctr">
                      <a:solidFill>
                        <a:schemeClr val="bg2"/>
                      </a:solidFill>
                      <a:prstDash val="solid"/>
                      <a:round/>
                      <a:headEnd type="none" w="med" len="med"/>
                      <a:tailEnd type="none" w="med" len="med"/>
                    </a:lnB>
                    <a:solidFill>
                      <a:schemeClr val="tx1"/>
                    </a:solidFill>
                  </a:tcPr>
                </a:tc>
                <a:tc>
                  <a:txBody>
                    <a:bodyPr/>
                    <a:lstStyle/>
                    <a:p>
                      <a:pPr algn="ctr"/>
                      <a:r>
                        <a:rPr lang="en-US" dirty="0"/>
                        <a:t>2</a:t>
                      </a:r>
                    </a:p>
                  </a:txBody>
                  <a:tcPr>
                    <a:lnB w="12700" cap="flat" cmpd="sng" algn="ctr">
                      <a:solidFill>
                        <a:schemeClr val="bg2"/>
                      </a:solidFill>
                      <a:prstDash val="solid"/>
                      <a:round/>
                      <a:headEnd type="none" w="med" len="med"/>
                      <a:tailEnd type="none" w="med" len="med"/>
                    </a:lnB>
                    <a:solidFill>
                      <a:schemeClr val="tx1"/>
                    </a:solidFill>
                  </a:tcPr>
                </a:tc>
                <a:tc>
                  <a:txBody>
                    <a:bodyPr/>
                    <a:lstStyle/>
                    <a:p>
                      <a:pPr algn="ctr"/>
                      <a:r>
                        <a:rPr lang="en-US" dirty="0"/>
                        <a:t>3</a:t>
                      </a:r>
                    </a:p>
                  </a:txBody>
                  <a:tcPr>
                    <a:lnB w="12700" cap="flat" cmpd="sng" algn="ctr">
                      <a:solidFill>
                        <a:schemeClr val="bg2"/>
                      </a:solidFill>
                      <a:prstDash val="solid"/>
                      <a:round/>
                      <a:headEnd type="none" w="med" len="med"/>
                      <a:tailEnd type="none" w="med" len="med"/>
                    </a:lnB>
                    <a:solidFill>
                      <a:schemeClr val="tx1"/>
                    </a:solidFill>
                  </a:tcPr>
                </a:tc>
                <a:tc>
                  <a:txBody>
                    <a:bodyPr/>
                    <a:lstStyle/>
                    <a:p>
                      <a:pPr algn="ctr"/>
                      <a:r>
                        <a:rPr lang="en-US" dirty="0"/>
                        <a:t>4</a:t>
                      </a:r>
                    </a:p>
                  </a:txBody>
                  <a:tcPr>
                    <a:lnB w="12700" cap="flat" cmpd="sng" algn="ctr">
                      <a:solidFill>
                        <a:schemeClr val="bg2"/>
                      </a:solidFill>
                      <a:prstDash val="solid"/>
                      <a:round/>
                      <a:headEnd type="none" w="med" len="med"/>
                      <a:tailEnd type="none" w="med" len="med"/>
                    </a:lnB>
                    <a:solidFill>
                      <a:schemeClr val="tx1"/>
                    </a:solidFill>
                  </a:tcPr>
                </a:tc>
                <a:tc>
                  <a:txBody>
                    <a:bodyPr/>
                    <a:lstStyle/>
                    <a:p>
                      <a:pPr algn="ctr"/>
                      <a:r>
                        <a:rPr lang="en-US" dirty="0"/>
                        <a:t>5</a:t>
                      </a:r>
                    </a:p>
                  </a:txBody>
                  <a:tcPr>
                    <a:lnB w="12700" cap="flat" cmpd="sng" algn="ctr">
                      <a:solidFill>
                        <a:schemeClr val="bg2"/>
                      </a:solidFill>
                      <a:prstDash val="solid"/>
                      <a:round/>
                      <a:headEnd type="none" w="med" len="med"/>
                      <a:tailEnd type="none" w="med" len="med"/>
                    </a:lnB>
                    <a:solidFill>
                      <a:schemeClr val="tx1"/>
                    </a:solidFill>
                  </a:tcPr>
                </a:tc>
                <a:tc>
                  <a:txBody>
                    <a:bodyPr/>
                    <a:lstStyle/>
                    <a:p>
                      <a:pPr algn="ctr"/>
                      <a:r>
                        <a:rPr lang="en-US" dirty="0"/>
                        <a:t>6</a:t>
                      </a:r>
                    </a:p>
                  </a:txBody>
                  <a:tcPr>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69903607"/>
                  </a:ext>
                </a:extLst>
              </a:tr>
              <a:tr h="358239">
                <a:tc>
                  <a:txBody>
                    <a:bodyPr/>
                    <a:lstStyle/>
                    <a:p>
                      <a:pPr algn="ctr"/>
                      <a:r>
                        <a:rPr lang="en-US" dirty="0"/>
                        <a:t>0</a:t>
                      </a:r>
                    </a:p>
                  </a:txBody>
                  <a:tcPr>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tx1"/>
                    </a:solidFill>
                  </a:tcPr>
                </a:tc>
                <a:tc>
                  <a:txBody>
                    <a:bodyPr/>
                    <a:lstStyle/>
                    <a:p>
                      <a:endParaRPr lang="en-US" dirty="0"/>
                    </a:p>
                  </a:txBody>
                  <a:tcPr>
                    <a:lnL w="12700" cap="flat" cmpd="sng" algn="ctr">
                      <a:solidFill>
                        <a:schemeClr val="bg2"/>
                      </a:solidFill>
                      <a:prstDash val="solid"/>
                      <a:round/>
                      <a:headEnd type="none" w="med" len="med"/>
                      <a:tailEnd type="none" w="med" len="med"/>
                    </a:lnL>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tc>
                  <a:txBody>
                    <a:bodyPr/>
                    <a:lstStyle/>
                    <a:p>
                      <a:endParaRPr lang="en-US" dirty="0"/>
                    </a:p>
                  </a:txBody>
                  <a:tcPr>
                    <a:lnT w="12700" cap="flat" cmpd="sng" algn="ctr">
                      <a:solidFill>
                        <a:schemeClr val="bg2"/>
                      </a:solidFill>
                      <a:prstDash val="solid"/>
                      <a:round/>
                      <a:headEnd type="none" w="med" len="med"/>
                      <a:tailEnd type="none" w="med" len="med"/>
                    </a:lnT>
                    <a:solidFill>
                      <a:schemeClr val="tx1"/>
                    </a:solidFill>
                  </a:tcPr>
                </a:tc>
                <a:extLst>
                  <a:ext uri="{0D108BD9-81ED-4DB2-BD59-A6C34878D82A}">
                    <a16:rowId xmlns:a16="http://schemas.microsoft.com/office/drawing/2014/main" val="3441715468"/>
                  </a:ext>
                </a:extLst>
              </a:tr>
              <a:tr h="358239">
                <a:tc>
                  <a:txBody>
                    <a:bodyPr/>
                    <a:lstStyle/>
                    <a:p>
                      <a:pPr algn="ctr"/>
                      <a:r>
                        <a:rPr lang="en-US" dirty="0"/>
                        <a:t>1</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extLst>
                  <a:ext uri="{0D108BD9-81ED-4DB2-BD59-A6C34878D82A}">
                    <a16:rowId xmlns:a16="http://schemas.microsoft.com/office/drawing/2014/main" val="3715097068"/>
                  </a:ext>
                </a:extLst>
              </a:tr>
              <a:tr h="358239">
                <a:tc>
                  <a:txBody>
                    <a:bodyPr/>
                    <a:lstStyle/>
                    <a:p>
                      <a:pPr algn="ctr"/>
                      <a:r>
                        <a:rPr lang="en-US" dirty="0"/>
                        <a:t>2</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dirty="0"/>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extLst>
                  <a:ext uri="{0D108BD9-81ED-4DB2-BD59-A6C34878D82A}">
                    <a16:rowId xmlns:a16="http://schemas.microsoft.com/office/drawing/2014/main" val="182847947"/>
                  </a:ext>
                </a:extLst>
              </a:tr>
              <a:tr h="358239">
                <a:tc>
                  <a:txBody>
                    <a:bodyPr/>
                    <a:lstStyle/>
                    <a:p>
                      <a:pPr algn="ctr"/>
                      <a:r>
                        <a:rPr lang="en-US" dirty="0"/>
                        <a:t>3</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dirty="0"/>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extLst>
                  <a:ext uri="{0D108BD9-81ED-4DB2-BD59-A6C34878D82A}">
                    <a16:rowId xmlns:a16="http://schemas.microsoft.com/office/drawing/2014/main" val="230377480"/>
                  </a:ext>
                </a:extLst>
              </a:tr>
              <a:tr h="358239">
                <a:tc>
                  <a:txBody>
                    <a:bodyPr/>
                    <a:lstStyle/>
                    <a:p>
                      <a:pPr algn="ctr"/>
                      <a:r>
                        <a:rPr lang="en-US" dirty="0"/>
                        <a:t>4</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extLst>
                  <a:ext uri="{0D108BD9-81ED-4DB2-BD59-A6C34878D82A}">
                    <a16:rowId xmlns:a16="http://schemas.microsoft.com/office/drawing/2014/main" val="4270387135"/>
                  </a:ext>
                </a:extLst>
              </a:tr>
              <a:tr h="358239">
                <a:tc>
                  <a:txBody>
                    <a:bodyPr/>
                    <a:lstStyle/>
                    <a:p>
                      <a:pPr algn="ctr"/>
                      <a:r>
                        <a:rPr lang="en-US" dirty="0"/>
                        <a:t>5</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extLst>
                  <a:ext uri="{0D108BD9-81ED-4DB2-BD59-A6C34878D82A}">
                    <a16:rowId xmlns:a16="http://schemas.microsoft.com/office/drawing/2014/main" val="1124131391"/>
                  </a:ext>
                </a:extLst>
              </a:tr>
            </a:tbl>
          </a:graphicData>
        </a:graphic>
      </p:graphicFrame>
      <p:sp>
        <p:nvSpPr>
          <p:cNvPr id="9" name="TextBox 8">
            <a:extLst>
              <a:ext uri="{FF2B5EF4-FFF2-40B4-BE49-F238E27FC236}">
                <a16:creationId xmlns:a16="http://schemas.microsoft.com/office/drawing/2014/main" id="{06377AE0-3F48-B031-3737-20A4651FAE7A}"/>
              </a:ext>
            </a:extLst>
          </p:cNvPr>
          <p:cNvSpPr txBox="1"/>
          <p:nvPr/>
        </p:nvSpPr>
        <p:spPr>
          <a:xfrm>
            <a:off x="1365900" y="1743318"/>
            <a:ext cx="4915016" cy="2369880"/>
          </a:xfrm>
          <a:prstGeom prst="rect">
            <a:avLst/>
          </a:prstGeom>
          <a:noFill/>
        </p:spPr>
        <p:txBody>
          <a:bodyPr wrap="square" rtlCol="0">
            <a:spAutoFit/>
          </a:bodyPr>
          <a:lstStyle/>
          <a:p>
            <a:pPr>
              <a:spcBef>
                <a:spcPts val="1200"/>
              </a:spcBef>
            </a:pPr>
            <a:r>
              <a:rPr lang="en-US" dirty="0"/>
              <a:t>    0	0            0             0            0            0            0</a:t>
            </a:r>
          </a:p>
          <a:p>
            <a:pPr>
              <a:spcBef>
                <a:spcPts val="1200"/>
              </a:spcBef>
            </a:pPr>
            <a:r>
              <a:rPr lang="en-US" dirty="0"/>
              <a:t>    0	0            0             0            0            1            1</a:t>
            </a:r>
          </a:p>
          <a:p>
            <a:pPr>
              <a:spcBef>
                <a:spcPts val="1200"/>
              </a:spcBef>
            </a:pPr>
            <a:r>
              <a:rPr lang="en-US" dirty="0"/>
              <a:t>    0	0            1             1            2            2            2</a:t>
            </a:r>
          </a:p>
          <a:p>
            <a:pPr>
              <a:spcBef>
                <a:spcPts val="1200"/>
              </a:spcBef>
            </a:pPr>
            <a:r>
              <a:rPr lang="en-US" dirty="0"/>
              <a:t>    0	0            1             1            3            3            4</a:t>
            </a:r>
          </a:p>
          <a:p>
            <a:pPr>
              <a:spcBef>
                <a:spcPts val="1200"/>
              </a:spcBef>
            </a:pPr>
            <a:r>
              <a:rPr lang="en-US" dirty="0"/>
              <a:t>    0	0            1             2            3            3            5</a:t>
            </a:r>
          </a:p>
          <a:p>
            <a:pPr>
              <a:spcBef>
                <a:spcPts val="1200"/>
              </a:spcBef>
            </a:pPr>
            <a:r>
              <a:rPr lang="en-US" dirty="0"/>
              <a:t>    0	1            1             2            3            4            5</a:t>
            </a:r>
          </a:p>
          <a:p>
            <a:endParaRPr lang="en-US" dirty="0"/>
          </a:p>
        </p:txBody>
      </p:sp>
      <p:sp>
        <p:nvSpPr>
          <p:cNvPr id="10" name="Google Shape;1504;p56">
            <a:extLst>
              <a:ext uri="{FF2B5EF4-FFF2-40B4-BE49-F238E27FC236}">
                <a16:creationId xmlns:a16="http://schemas.microsoft.com/office/drawing/2014/main" id="{09934C4B-F178-1C1B-8353-2A9BF3D7A80E}"/>
              </a:ext>
            </a:extLst>
          </p:cNvPr>
          <p:cNvSpPr/>
          <p:nvPr/>
        </p:nvSpPr>
        <p:spPr>
          <a:xfrm>
            <a:off x="6602940" y="1069766"/>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11;p56">
            <a:extLst>
              <a:ext uri="{FF2B5EF4-FFF2-40B4-BE49-F238E27FC236}">
                <a16:creationId xmlns:a16="http://schemas.microsoft.com/office/drawing/2014/main" id="{5DB6DA13-6B3F-1331-C812-EF0CC0DAB48F}"/>
              </a:ext>
            </a:extLst>
          </p:cNvPr>
          <p:cNvSpPr txBox="1">
            <a:spLocks/>
          </p:cNvSpPr>
          <p:nvPr/>
        </p:nvSpPr>
        <p:spPr>
          <a:xfrm>
            <a:off x="7524324" y="1069766"/>
            <a:ext cx="1577700" cy="591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marL="0" indent="0"/>
            <a:r>
              <a:rPr lang="vi-VN" dirty="0"/>
              <a:t>Giải quyết các bài toán con đơn giản trước và lưu giữ kết quả của chúng trong bảng.</a:t>
            </a:r>
          </a:p>
        </p:txBody>
      </p:sp>
      <p:sp>
        <p:nvSpPr>
          <p:cNvPr id="12" name="Google Shape;1512;p56">
            <a:extLst>
              <a:ext uri="{FF2B5EF4-FFF2-40B4-BE49-F238E27FC236}">
                <a16:creationId xmlns:a16="http://schemas.microsoft.com/office/drawing/2014/main" id="{25A1132C-6353-F1A3-4CD2-BDB2FA9EC25B}"/>
              </a:ext>
            </a:extLst>
          </p:cNvPr>
          <p:cNvSpPr txBox="1">
            <a:spLocks/>
          </p:cNvSpPr>
          <p:nvPr/>
        </p:nvSpPr>
        <p:spPr>
          <a:xfrm>
            <a:off x="6735162" y="1185567"/>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dirty="0">
                <a:latin typeface="UTM Bebas" panose="02040603050506020204" pitchFamily="18" charset="0"/>
              </a:rPr>
              <a:t>04</a:t>
            </a:r>
          </a:p>
        </p:txBody>
      </p:sp>
      <p:sp>
        <p:nvSpPr>
          <p:cNvPr id="13" name="Google Shape;1504;p56">
            <a:extLst>
              <a:ext uri="{FF2B5EF4-FFF2-40B4-BE49-F238E27FC236}">
                <a16:creationId xmlns:a16="http://schemas.microsoft.com/office/drawing/2014/main" id="{CF851F69-DCA5-3597-E069-BCD41F255EE4}"/>
              </a:ext>
            </a:extLst>
          </p:cNvPr>
          <p:cNvSpPr/>
          <p:nvPr/>
        </p:nvSpPr>
        <p:spPr>
          <a:xfrm>
            <a:off x="6628402" y="2571750"/>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11;p56">
            <a:extLst>
              <a:ext uri="{FF2B5EF4-FFF2-40B4-BE49-F238E27FC236}">
                <a16:creationId xmlns:a16="http://schemas.microsoft.com/office/drawing/2014/main" id="{7A77CA06-04C5-38DE-7717-31225196C40D}"/>
              </a:ext>
            </a:extLst>
          </p:cNvPr>
          <p:cNvSpPr txBox="1">
            <a:spLocks/>
          </p:cNvSpPr>
          <p:nvPr/>
        </p:nvSpPr>
        <p:spPr>
          <a:xfrm>
            <a:off x="7549786" y="2571750"/>
            <a:ext cx="1577700" cy="591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marL="0" indent="0"/>
            <a:r>
              <a:rPr lang="vi-VN" dirty="0"/>
              <a:t>Sử dụng các giá trị đã lưu trữ trong bảng để giải quyết các bài toán con phức tạp hơn và lưu trữ kết quả vào bảng.</a:t>
            </a:r>
          </a:p>
        </p:txBody>
      </p:sp>
      <p:sp>
        <p:nvSpPr>
          <p:cNvPr id="15" name="Google Shape;1512;p56">
            <a:extLst>
              <a:ext uri="{FF2B5EF4-FFF2-40B4-BE49-F238E27FC236}">
                <a16:creationId xmlns:a16="http://schemas.microsoft.com/office/drawing/2014/main" id="{08287325-3F7E-C312-F2D7-A58FFF9AADC9}"/>
              </a:ext>
            </a:extLst>
          </p:cNvPr>
          <p:cNvSpPr txBox="1">
            <a:spLocks/>
          </p:cNvSpPr>
          <p:nvPr/>
        </p:nvSpPr>
        <p:spPr>
          <a:xfrm>
            <a:off x="6760624" y="2687551"/>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dirty="0">
                <a:latin typeface="UTM Bebas" panose="02040603050506020204" pitchFamily="18" charset="0"/>
              </a:rPr>
              <a:t>05</a:t>
            </a:r>
          </a:p>
        </p:txBody>
      </p:sp>
      <p:sp>
        <p:nvSpPr>
          <p:cNvPr id="16" name="Google Shape;1504;p56">
            <a:extLst>
              <a:ext uri="{FF2B5EF4-FFF2-40B4-BE49-F238E27FC236}">
                <a16:creationId xmlns:a16="http://schemas.microsoft.com/office/drawing/2014/main" id="{C9653A46-CAF0-F2D4-4FC2-97860B953041}"/>
              </a:ext>
            </a:extLst>
          </p:cNvPr>
          <p:cNvSpPr/>
          <p:nvPr/>
        </p:nvSpPr>
        <p:spPr>
          <a:xfrm>
            <a:off x="6602940" y="1065315"/>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11;p56">
            <a:extLst>
              <a:ext uri="{FF2B5EF4-FFF2-40B4-BE49-F238E27FC236}">
                <a16:creationId xmlns:a16="http://schemas.microsoft.com/office/drawing/2014/main" id="{E37CDA52-091D-1EAB-3D19-06D1D406A2A7}"/>
              </a:ext>
            </a:extLst>
          </p:cNvPr>
          <p:cNvSpPr txBox="1">
            <a:spLocks/>
          </p:cNvSpPr>
          <p:nvPr/>
        </p:nvSpPr>
        <p:spPr>
          <a:xfrm>
            <a:off x="7524324" y="1065315"/>
            <a:ext cx="1577700" cy="591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marL="0" indent="0"/>
            <a:r>
              <a:rPr lang="en-US" dirty="0" err="1"/>
              <a:t>Lấy</a:t>
            </a:r>
            <a:r>
              <a:rPr lang="en-US" dirty="0"/>
              <a:t> </a:t>
            </a:r>
            <a:r>
              <a:rPr lang="en-US" dirty="0" err="1"/>
              <a:t>giá</a:t>
            </a:r>
            <a:r>
              <a:rPr lang="en-US" dirty="0"/>
              <a:t> </a:t>
            </a:r>
            <a:r>
              <a:rPr lang="en-US" dirty="0" err="1"/>
              <a:t>trị</a:t>
            </a:r>
            <a:r>
              <a:rPr lang="en-US" dirty="0"/>
              <a:t> </a:t>
            </a:r>
            <a:r>
              <a:rPr lang="en-US" dirty="0" err="1"/>
              <a:t>cuối</a:t>
            </a:r>
            <a:r>
              <a:rPr lang="en-US" dirty="0"/>
              <a:t> </a:t>
            </a:r>
            <a:r>
              <a:rPr lang="en-US" dirty="0" err="1"/>
              <a:t>cùng</a:t>
            </a:r>
            <a:r>
              <a:rPr lang="en-US" dirty="0"/>
              <a:t> </a:t>
            </a:r>
            <a:r>
              <a:rPr lang="en-US" dirty="0" err="1"/>
              <a:t>của</a:t>
            </a:r>
            <a:r>
              <a:rPr lang="en-US" dirty="0"/>
              <a:t> </a:t>
            </a:r>
            <a:r>
              <a:rPr lang="en-US" dirty="0" err="1"/>
              <a:t>bảng</a:t>
            </a:r>
            <a:r>
              <a:rPr lang="en-US" dirty="0"/>
              <a:t> </a:t>
            </a:r>
            <a:r>
              <a:rPr lang="en-US" dirty="0" err="1"/>
              <a:t>để</a:t>
            </a:r>
            <a:r>
              <a:rPr lang="en-US" dirty="0"/>
              <a:t> </a:t>
            </a:r>
            <a:r>
              <a:rPr lang="en-US" dirty="0" err="1"/>
              <a:t>trả</a:t>
            </a:r>
            <a:r>
              <a:rPr lang="en-US" dirty="0"/>
              <a:t> </a:t>
            </a:r>
            <a:r>
              <a:rPr lang="en-US" dirty="0" err="1"/>
              <a:t>về</a:t>
            </a:r>
            <a:r>
              <a:rPr lang="en-US" dirty="0"/>
              <a:t> </a:t>
            </a:r>
            <a:r>
              <a:rPr lang="en-US" dirty="0" err="1"/>
              <a:t>kết</a:t>
            </a:r>
            <a:r>
              <a:rPr lang="en-US" dirty="0"/>
              <a:t> </a:t>
            </a:r>
            <a:r>
              <a:rPr lang="en-US" dirty="0" err="1"/>
              <a:t>quả</a:t>
            </a:r>
            <a:r>
              <a:rPr lang="en-US" dirty="0"/>
              <a:t> </a:t>
            </a:r>
            <a:r>
              <a:rPr lang="en-US" dirty="0" err="1"/>
              <a:t>của</a:t>
            </a:r>
            <a:r>
              <a:rPr lang="en-US" dirty="0"/>
              <a:t> </a:t>
            </a:r>
            <a:r>
              <a:rPr lang="en-US" dirty="0" err="1"/>
              <a:t>bài</a:t>
            </a:r>
            <a:r>
              <a:rPr lang="en-US" dirty="0"/>
              <a:t> </a:t>
            </a:r>
            <a:r>
              <a:rPr lang="en-US" dirty="0" err="1"/>
              <a:t>toán</a:t>
            </a:r>
            <a:r>
              <a:rPr lang="en-US" dirty="0"/>
              <a:t> </a:t>
            </a:r>
            <a:r>
              <a:rPr lang="en-US" dirty="0" err="1"/>
              <a:t>chính</a:t>
            </a:r>
            <a:r>
              <a:rPr lang="en-US" dirty="0"/>
              <a:t>.</a:t>
            </a:r>
            <a:endParaRPr lang="vi-VN" dirty="0"/>
          </a:p>
        </p:txBody>
      </p:sp>
      <p:sp>
        <p:nvSpPr>
          <p:cNvPr id="18" name="Google Shape;1512;p56">
            <a:extLst>
              <a:ext uri="{FF2B5EF4-FFF2-40B4-BE49-F238E27FC236}">
                <a16:creationId xmlns:a16="http://schemas.microsoft.com/office/drawing/2014/main" id="{0F4D0CC8-C509-4414-84A1-1421A60FFEB7}"/>
              </a:ext>
            </a:extLst>
          </p:cNvPr>
          <p:cNvSpPr txBox="1">
            <a:spLocks/>
          </p:cNvSpPr>
          <p:nvPr/>
        </p:nvSpPr>
        <p:spPr>
          <a:xfrm>
            <a:off x="6735162" y="1181116"/>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dirty="0">
                <a:latin typeface="UTM Bebas" panose="02040603050506020204" pitchFamily="18" charset="0"/>
              </a:rPr>
              <a:t>06</a:t>
            </a:r>
          </a:p>
        </p:txBody>
      </p:sp>
      <p:sp>
        <p:nvSpPr>
          <p:cNvPr id="28" name="Rectangle 27">
            <a:extLst>
              <a:ext uri="{FF2B5EF4-FFF2-40B4-BE49-F238E27FC236}">
                <a16:creationId xmlns:a16="http://schemas.microsoft.com/office/drawing/2014/main" id="{6F619B9A-443B-CC6C-E0B2-59F6FFE97730}"/>
              </a:ext>
            </a:extLst>
          </p:cNvPr>
          <p:cNvSpPr/>
          <p:nvPr/>
        </p:nvSpPr>
        <p:spPr>
          <a:xfrm>
            <a:off x="5580185" y="3507994"/>
            <a:ext cx="700731" cy="349524"/>
          </a:xfrm>
          <a:prstGeom prst="rect">
            <a:avLst/>
          </a:prstGeom>
          <a:solidFill>
            <a:schemeClr val="accent3"/>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5</a:t>
            </a:r>
          </a:p>
        </p:txBody>
      </p:sp>
      <p:sp>
        <p:nvSpPr>
          <p:cNvPr id="2" name="Google Shape;2428;p70">
            <a:extLst>
              <a:ext uri="{FF2B5EF4-FFF2-40B4-BE49-F238E27FC236}">
                <a16:creationId xmlns:a16="http://schemas.microsoft.com/office/drawing/2014/main" id="{C20AE04B-7A3C-0DBC-B50C-0E96C609D93D}"/>
              </a:ext>
            </a:extLst>
          </p:cNvPr>
          <p:cNvSpPr/>
          <p:nvPr/>
        </p:nvSpPr>
        <p:spPr>
          <a:xfrm>
            <a:off x="6596330" y="2448617"/>
            <a:ext cx="2502570" cy="1428865"/>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200" b="1" i="1" dirty="0" err="1">
                <a:solidFill>
                  <a:schemeClr val="tx1"/>
                </a:solidFill>
              </a:rPr>
              <a:t>Độ</a:t>
            </a:r>
            <a:r>
              <a:rPr lang="en-US" sz="1200" b="1" i="1" dirty="0">
                <a:solidFill>
                  <a:schemeClr val="tx1"/>
                </a:solidFill>
              </a:rPr>
              <a:t> </a:t>
            </a:r>
            <a:r>
              <a:rPr lang="en-US" sz="1200" b="1" i="1" dirty="0" err="1">
                <a:solidFill>
                  <a:schemeClr val="tx1"/>
                </a:solidFill>
              </a:rPr>
              <a:t>phức</a:t>
            </a:r>
            <a:r>
              <a:rPr lang="en-US" sz="1200" b="1" i="1" dirty="0">
                <a:solidFill>
                  <a:schemeClr val="tx1"/>
                </a:solidFill>
              </a:rPr>
              <a:t> </a:t>
            </a:r>
            <a:r>
              <a:rPr lang="en-US" sz="1200" b="1" i="1" dirty="0" err="1">
                <a:solidFill>
                  <a:schemeClr val="tx1"/>
                </a:solidFill>
              </a:rPr>
              <a:t>tạp</a:t>
            </a:r>
            <a:r>
              <a:rPr lang="en-US" sz="1200" b="1" i="1" dirty="0">
                <a:solidFill>
                  <a:schemeClr val="tx1"/>
                </a:solidFill>
              </a:rPr>
              <a:t> </a:t>
            </a:r>
            <a:r>
              <a:rPr lang="en-US" sz="1200" b="1" i="1" dirty="0" err="1">
                <a:solidFill>
                  <a:schemeClr val="tx1"/>
                </a:solidFill>
              </a:rPr>
              <a:t>thời</a:t>
            </a:r>
            <a:r>
              <a:rPr lang="en-US" sz="1200" b="1" i="1" dirty="0">
                <a:solidFill>
                  <a:schemeClr val="tx1"/>
                </a:solidFill>
              </a:rPr>
              <a:t> </a:t>
            </a:r>
            <a:r>
              <a:rPr lang="en-US" sz="1200" b="1" i="1" dirty="0" err="1">
                <a:solidFill>
                  <a:schemeClr val="tx1"/>
                </a:solidFill>
              </a:rPr>
              <a:t>gian</a:t>
            </a:r>
            <a:r>
              <a:rPr lang="en-US" sz="1200" b="1" i="1" dirty="0">
                <a:solidFill>
                  <a:schemeClr val="tx1"/>
                </a:solidFill>
              </a:rPr>
              <a:t> O(n*m)</a:t>
            </a:r>
          </a:p>
          <a:p>
            <a:pPr marL="0" lvl="0" indent="0" algn="l" rtl="0">
              <a:spcBef>
                <a:spcPts val="0"/>
              </a:spcBef>
              <a:spcAft>
                <a:spcPts val="0"/>
              </a:spcAft>
              <a:buNone/>
            </a:pPr>
            <a:r>
              <a:rPr lang="en-US" sz="1200" b="1" i="1" dirty="0" err="1">
                <a:solidFill>
                  <a:schemeClr val="tx1"/>
                </a:solidFill>
              </a:rPr>
              <a:t>Độ</a:t>
            </a:r>
            <a:r>
              <a:rPr lang="en-US" sz="1200" b="1" i="1" dirty="0">
                <a:solidFill>
                  <a:schemeClr val="tx1"/>
                </a:solidFill>
              </a:rPr>
              <a:t> </a:t>
            </a:r>
            <a:r>
              <a:rPr lang="en-US" sz="1200" b="1" i="1" dirty="0" err="1">
                <a:solidFill>
                  <a:schemeClr val="tx1"/>
                </a:solidFill>
              </a:rPr>
              <a:t>phức</a:t>
            </a:r>
            <a:r>
              <a:rPr lang="en-US" sz="1200" b="1" i="1" dirty="0">
                <a:solidFill>
                  <a:schemeClr val="tx1"/>
                </a:solidFill>
              </a:rPr>
              <a:t> </a:t>
            </a:r>
            <a:r>
              <a:rPr lang="en-US" sz="1200" b="1" i="1" dirty="0" err="1">
                <a:solidFill>
                  <a:schemeClr val="tx1"/>
                </a:solidFill>
              </a:rPr>
              <a:t>tạp</a:t>
            </a:r>
            <a:r>
              <a:rPr lang="en-US" sz="1200" b="1" i="1" dirty="0">
                <a:solidFill>
                  <a:schemeClr val="tx1"/>
                </a:solidFill>
              </a:rPr>
              <a:t> </a:t>
            </a:r>
            <a:r>
              <a:rPr lang="en-US" sz="1200" b="1" i="1" dirty="0" err="1">
                <a:solidFill>
                  <a:schemeClr val="tx1"/>
                </a:solidFill>
              </a:rPr>
              <a:t>không</a:t>
            </a:r>
            <a:r>
              <a:rPr lang="en-US" sz="1200" b="1" i="1" dirty="0">
                <a:solidFill>
                  <a:schemeClr val="tx1"/>
                </a:solidFill>
              </a:rPr>
              <a:t> </a:t>
            </a:r>
            <a:r>
              <a:rPr lang="en-US" sz="1200" b="1" i="1" dirty="0" err="1">
                <a:solidFill>
                  <a:schemeClr val="tx1"/>
                </a:solidFill>
              </a:rPr>
              <a:t>gian</a:t>
            </a:r>
            <a:r>
              <a:rPr lang="en-US" sz="1200" b="1" i="1" dirty="0">
                <a:solidFill>
                  <a:schemeClr val="tx1"/>
                </a:solidFill>
              </a:rPr>
              <a:t> O(n*m)</a:t>
            </a:r>
          </a:p>
          <a:p>
            <a:pPr marL="0" lvl="0" indent="0" algn="l" rtl="0">
              <a:spcBef>
                <a:spcPts val="0"/>
              </a:spcBef>
              <a:spcAft>
                <a:spcPts val="0"/>
              </a:spcAft>
              <a:buNone/>
            </a:pPr>
            <a:r>
              <a:rPr lang="en-US" sz="1200" b="1" i="1" dirty="0" err="1">
                <a:solidFill>
                  <a:schemeClr val="tx1"/>
                </a:solidFill>
              </a:rPr>
              <a:t>Với</a:t>
            </a:r>
            <a:r>
              <a:rPr lang="en-US" sz="1200" b="1" i="1" dirty="0">
                <a:solidFill>
                  <a:schemeClr val="tx1"/>
                </a:solidFill>
              </a:rPr>
              <a:t> n </a:t>
            </a:r>
            <a:r>
              <a:rPr lang="en-US" sz="1200" b="1" i="1" dirty="0" err="1">
                <a:solidFill>
                  <a:schemeClr val="tx1"/>
                </a:solidFill>
              </a:rPr>
              <a:t>là</a:t>
            </a:r>
            <a:r>
              <a:rPr lang="en-US" sz="1200" b="1" i="1" dirty="0">
                <a:solidFill>
                  <a:schemeClr val="tx1"/>
                </a:solidFill>
              </a:rPr>
              <a:t> </a:t>
            </a:r>
            <a:r>
              <a:rPr lang="en-US" sz="1200" b="1" i="1" dirty="0" err="1">
                <a:solidFill>
                  <a:schemeClr val="tx1"/>
                </a:solidFill>
              </a:rPr>
              <a:t>số</a:t>
            </a:r>
            <a:r>
              <a:rPr lang="en-US" sz="1200" b="1" i="1" dirty="0">
                <a:solidFill>
                  <a:schemeClr val="tx1"/>
                </a:solidFill>
              </a:rPr>
              <a:t> </a:t>
            </a:r>
            <a:r>
              <a:rPr lang="en-US" sz="1200" b="1" i="1" dirty="0" err="1">
                <a:solidFill>
                  <a:schemeClr val="tx1"/>
                </a:solidFill>
              </a:rPr>
              <a:t>hàng</a:t>
            </a:r>
            <a:r>
              <a:rPr lang="en-US" sz="1200" b="1" i="1" dirty="0">
                <a:solidFill>
                  <a:schemeClr val="tx1"/>
                </a:solidFill>
              </a:rPr>
              <a:t> </a:t>
            </a:r>
            <a:r>
              <a:rPr lang="en-US" sz="1200" b="1" i="1" dirty="0" err="1">
                <a:solidFill>
                  <a:schemeClr val="tx1"/>
                </a:solidFill>
              </a:rPr>
              <a:t>và</a:t>
            </a:r>
            <a:r>
              <a:rPr lang="en-US" sz="1200" b="1" i="1" dirty="0">
                <a:solidFill>
                  <a:schemeClr val="tx1"/>
                </a:solidFill>
              </a:rPr>
              <a:t> m </a:t>
            </a:r>
            <a:r>
              <a:rPr lang="en-US" sz="1200" b="1" i="1" dirty="0" err="1">
                <a:solidFill>
                  <a:schemeClr val="tx1"/>
                </a:solidFill>
              </a:rPr>
              <a:t>là</a:t>
            </a:r>
            <a:r>
              <a:rPr lang="en-US" sz="1200" b="1" i="1" dirty="0">
                <a:solidFill>
                  <a:schemeClr val="tx1"/>
                </a:solidFill>
              </a:rPr>
              <a:t> </a:t>
            </a:r>
            <a:r>
              <a:rPr lang="en-US" sz="1200" b="1" i="1" dirty="0" err="1">
                <a:solidFill>
                  <a:schemeClr val="tx1"/>
                </a:solidFill>
              </a:rPr>
              <a:t>số</a:t>
            </a:r>
            <a:r>
              <a:rPr lang="en-US" sz="1200" b="1" i="1" dirty="0">
                <a:solidFill>
                  <a:schemeClr val="tx1"/>
                </a:solidFill>
              </a:rPr>
              <a:t> </a:t>
            </a:r>
            <a:r>
              <a:rPr lang="en-US" sz="1200" b="1" i="1" dirty="0" err="1">
                <a:solidFill>
                  <a:schemeClr val="tx1"/>
                </a:solidFill>
              </a:rPr>
              <a:t>cột</a:t>
            </a:r>
            <a:endParaRPr lang="ar-AE" sz="1200" b="1" i="1" dirty="0">
              <a:solidFill>
                <a:schemeClr val="tx1"/>
              </a:solidFill>
            </a:endParaRPr>
          </a:p>
        </p:txBody>
      </p:sp>
    </p:spTree>
    <p:extLst>
      <p:ext uri="{BB962C8B-B14F-4D97-AF65-F5344CB8AC3E}">
        <p14:creationId xmlns:p14="http://schemas.microsoft.com/office/powerpoint/2010/main" val="2984692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hidden"/>
                                      </p:to>
                                    </p:set>
                                  </p:childTnLst>
                                </p:cTn>
                              </p:par>
                              <p:par>
                                <p:cTn id="22" presetID="1" presetClass="exit"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hidden"/>
                                      </p:to>
                                    </p:set>
                                  </p:childTnLst>
                                </p:cTn>
                              </p:par>
                              <p:par>
                                <p:cTn id="24" presetID="1" presetClass="exit"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hidden"/>
                                      </p:to>
                                    </p:set>
                                  </p:childTnLst>
                                </p:cTn>
                              </p:par>
                              <p:par>
                                <p:cTn id="26" presetID="1" presetClass="exit"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hidden"/>
                                      </p:to>
                                    </p:set>
                                  </p:childTnLst>
                                </p:cTn>
                              </p:par>
                              <p:par>
                                <p:cTn id="28" presetID="1" presetClass="exit"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hidden"/>
                                      </p:to>
                                    </p:set>
                                  </p:childTnLst>
                                </p:cTn>
                              </p:par>
                              <p:par>
                                <p:cTn id="30" presetID="1" presetClass="exit"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9" grpId="0"/>
      <p:bldP spid="10" grpId="0" animBg="1"/>
      <p:bldP spid="11" grpId="0"/>
      <p:bldP spid="12" grpId="0"/>
      <p:bldP spid="13" grpId="0" animBg="1"/>
      <p:bldP spid="14" grpId="0"/>
      <p:bldP spid="15" grpId="0"/>
      <p:bldP spid="16" grpId="0" animBg="1"/>
      <p:bldP spid="17" grpId="0"/>
      <p:bldP spid="18" grpId="0"/>
      <p:bldP spid="28" grpId="0" animBg="1"/>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AB30BA1B-5349-4C9E-7812-BEDC12624F9E}"/>
              </a:ext>
            </a:extLst>
          </p:cNvPr>
          <p:cNvPicPr>
            <a:picLocks noChangeAspect="1"/>
          </p:cNvPicPr>
          <p:nvPr/>
        </p:nvPicPr>
        <p:blipFill>
          <a:blip r:embed="rId2"/>
          <a:stretch>
            <a:fillRect/>
          </a:stretch>
        </p:blipFill>
        <p:spPr>
          <a:xfrm>
            <a:off x="4572551" y="1095520"/>
            <a:ext cx="952500" cy="952500"/>
          </a:xfrm>
          <a:prstGeom prst="rect">
            <a:avLst/>
          </a:prstGeom>
        </p:spPr>
      </p:pic>
      <p:pic>
        <p:nvPicPr>
          <p:cNvPr id="26" name="Picture 25">
            <a:extLst>
              <a:ext uri="{FF2B5EF4-FFF2-40B4-BE49-F238E27FC236}">
                <a16:creationId xmlns:a16="http://schemas.microsoft.com/office/drawing/2014/main" id="{F1DA9C5F-2E1A-0B22-491F-AD1D50C02A50}"/>
              </a:ext>
            </a:extLst>
          </p:cNvPr>
          <p:cNvPicPr>
            <a:picLocks noChangeAspect="1"/>
          </p:cNvPicPr>
          <p:nvPr/>
        </p:nvPicPr>
        <p:blipFill>
          <a:blip r:embed="rId3"/>
          <a:stretch>
            <a:fillRect/>
          </a:stretch>
        </p:blipFill>
        <p:spPr>
          <a:xfrm>
            <a:off x="6182810" y="2826651"/>
            <a:ext cx="952500" cy="952500"/>
          </a:xfrm>
          <a:prstGeom prst="rect">
            <a:avLst/>
          </a:prstGeom>
        </p:spPr>
      </p:pic>
      <p:pic>
        <p:nvPicPr>
          <p:cNvPr id="28" name="Picture 27">
            <a:extLst>
              <a:ext uri="{FF2B5EF4-FFF2-40B4-BE49-F238E27FC236}">
                <a16:creationId xmlns:a16="http://schemas.microsoft.com/office/drawing/2014/main" id="{ADBAC54F-5510-6FD8-B877-C7F5D72BD956}"/>
              </a:ext>
            </a:extLst>
          </p:cNvPr>
          <p:cNvPicPr>
            <a:picLocks noChangeAspect="1"/>
          </p:cNvPicPr>
          <p:nvPr/>
        </p:nvPicPr>
        <p:blipFill>
          <a:blip r:embed="rId4"/>
          <a:stretch>
            <a:fillRect/>
          </a:stretch>
        </p:blipFill>
        <p:spPr>
          <a:xfrm>
            <a:off x="3612353" y="3010547"/>
            <a:ext cx="952500" cy="952500"/>
          </a:xfrm>
          <a:prstGeom prst="rect">
            <a:avLst/>
          </a:prstGeom>
        </p:spPr>
      </p:pic>
      <p:pic>
        <p:nvPicPr>
          <p:cNvPr id="30" name="Picture 29" descr="Icon&#10;&#10;Description automatically generated">
            <a:extLst>
              <a:ext uri="{FF2B5EF4-FFF2-40B4-BE49-F238E27FC236}">
                <a16:creationId xmlns:a16="http://schemas.microsoft.com/office/drawing/2014/main" id="{438CFD90-5462-9C74-1FA5-9F8BD6E5DC27}"/>
              </a:ext>
            </a:extLst>
          </p:cNvPr>
          <p:cNvPicPr>
            <a:picLocks noChangeAspect="1"/>
          </p:cNvPicPr>
          <p:nvPr/>
        </p:nvPicPr>
        <p:blipFill>
          <a:blip r:embed="rId5"/>
          <a:stretch>
            <a:fillRect/>
          </a:stretch>
        </p:blipFill>
        <p:spPr>
          <a:xfrm>
            <a:off x="783879" y="1776424"/>
            <a:ext cx="1792164" cy="1590652"/>
          </a:xfrm>
          <a:prstGeom prst="rect">
            <a:avLst/>
          </a:prstGeom>
        </p:spPr>
      </p:pic>
      <p:sp>
        <p:nvSpPr>
          <p:cNvPr id="31" name="TextBox 30">
            <a:extLst>
              <a:ext uri="{FF2B5EF4-FFF2-40B4-BE49-F238E27FC236}">
                <a16:creationId xmlns:a16="http://schemas.microsoft.com/office/drawing/2014/main" id="{AA533292-6D66-C7B0-4EEF-00CFD576AFF1}"/>
              </a:ext>
            </a:extLst>
          </p:cNvPr>
          <p:cNvSpPr txBox="1"/>
          <p:nvPr/>
        </p:nvSpPr>
        <p:spPr>
          <a:xfrm>
            <a:off x="4480714" y="2132953"/>
            <a:ext cx="1136175" cy="523220"/>
          </a:xfrm>
          <a:prstGeom prst="rect">
            <a:avLst/>
          </a:prstGeom>
          <a:noFill/>
        </p:spPr>
        <p:txBody>
          <a:bodyPr wrap="square" rtlCol="0">
            <a:spAutoFit/>
          </a:bodyPr>
          <a:lstStyle/>
          <a:p>
            <a:r>
              <a:rPr lang="en-US"/>
              <a:t>Weight = 1</a:t>
            </a:r>
          </a:p>
          <a:p>
            <a:r>
              <a:rPr lang="en-US"/>
              <a:t>Value = 10$</a:t>
            </a:r>
          </a:p>
        </p:txBody>
      </p:sp>
      <p:sp>
        <p:nvSpPr>
          <p:cNvPr id="32" name="TextBox 31">
            <a:extLst>
              <a:ext uri="{FF2B5EF4-FFF2-40B4-BE49-F238E27FC236}">
                <a16:creationId xmlns:a16="http://schemas.microsoft.com/office/drawing/2014/main" id="{24EE49F8-ADE7-7CDE-B60B-D8A169809284}"/>
              </a:ext>
            </a:extLst>
          </p:cNvPr>
          <p:cNvSpPr txBox="1"/>
          <p:nvPr/>
        </p:nvSpPr>
        <p:spPr>
          <a:xfrm>
            <a:off x="6240604" y="3977399"/>
            <a:ext cx="1201119" cy="523220"/>
          </a:xfrm>
          <a:prstGeom prst="rect">
            <a:avLst/>
          </a:prstGeom>
          <a:noFill/>
        </p:spPr>
        <p:txBody>
          <a:bodyPr wrap="square" rtlCol="0">
            <a:spAutoFit/>
          </a:bodyPr>
          <a:lstStyle/>
          <a:p>
            <a:r>
              <a:rPr lang="en-US"/>
              <a:t>Weight = 2</a:t>
            </a:r>
          </a:p>
          <a:p>
            <a:r>
              <a:rPr lang="en-US"/>
              <a:t>Value = 15$</a:t>
            </a:r>
          </a:p>
        </p:txBody>
      </p:sp>
      <p:sp>
        <p:nvSpPr>
          <p:cNvPr id="33" name="TextBox 32">
            <a:extLst>
              <a:ext uri="{FF2B5EF4-FFF2-40B4-BE49-F238E27FC236}">
                <a16:creationId xmlns:a16="http://schemas.microsoft.com/office/drawing/2014/main" id="{989ECEB9-8E50-FF96-D21E-5070E9E54C9D}"/>
              </a:ext>
            </a:extLst>
          </p:cNvPr>
          <p:cNvSpPr txBox="1"/>
          <p:nvPr/>
        </p:nvSpPr>
        <p:spPr>
          <a:xfrm>
            <a:off x="3612353" y="4045058"/>
            <a:ext cx="1201119" cy="523220"/>
          </a:xfrm>
          <a:prstGeom prst="rect">
            <a:avLst/>
          </a:prstGeom>
          <a:noFill/>
        </p:spPr>
        <p:txBody>
          <a:bodyPr wrap="square" rtlCol="0">
            <a:spAutoFit/>
          </a:bodyPr>
          <a:lstStyle/>
          <a:p>
            <a:r>
              <a:rPr lang="en-US"/>
              <a:t>Weight = 2</a:t>
            </a:r>
          </a:p>
          <a:p>
            <a:r>
              <a:rPr lang="en-US"/>
              <a:t>Value = 12$</a:t>
            </a:r>
          </a:p>
        </p:txBody>
      </p:sp>
      <p:pic>
        <p:nvPicPr>
          <p:cNvPr id="37" name="Picture 36">
            <a:extLst>
              <a:ext uri="{FF2B5EF4-FFF2-40B4-BE49-F238E27FC236}">
                <a16:creationId xmlns:a16="http://schemas.microsoft.com/office/drawing/2014/main" id="{77EFA9E0-A859-1A51-6820-2F5A82883DD6}"/>
              </a:ext>
            </a:extLst>
          </p:cNvPr>
          <p:cNvPicPr>
            <a:picLocks noChangeAspect="1"/>
          </p:cNvPicPr>
          <p:nvPr/>
        </p:nvPicPr>
        <p:blipFill>
          <a:blip r:embed="rId6"/>
          <a:stretch>
            <a:fillRect/>
          </a:stretch>
        </p:blipFill>
        <p:spPr>
          <a:xfrm>
            <a:off x="7316261" y="1119494"/>
            <a:ext cx="952500" cy="952500"/>
          </a:xfrm>
          <a:prstGeom prst="rect">
            <a:avLst/>
          </a:prstGeom>
        </p:spPr>
      </p:pic>
      <p:sp>
        <p:nvSpPr>
          <p:cNvPr id="38" name="TextBox 37">
            <a:extLst>
              <a:ext uri="{FF2B5EF4-FFF2-40B4-BE49-F238E27FC236}">
                <a16:creationId xmlns:a16="http://schemas.microsoft.com/office/drawing/2014/main" id="{CC28C9E8-3A79-1B74-44D2-8283706EB4B0}"/>
              </a:ext>
            </a:extLst>
          </p:cNvPr>
          <p:cNvSpPr txBox="1"/>
          <p:nvPr/>
        </p:nvSpPr>
        <p:spPr>
          <a:xfrm>
            <a:off x="7310816" y="2209470"/>
            <a:ext cx="1136175" cy="523220"/>
          </a:xfrm>
          <a:prstGeom prst="rect">
            <a:avLst/>
          </a:prstGeom>
          <a:noFill/>
        </p:spPr>
        <p:txBody>
          <a:bodyPr wrap="square" rtlCol="0">
            <a:spAutoFit/>
          </a:bodyPr>
          <a:lstStyle/>
          <a:p>
            <a:r>
              <a:rPr lang="en-US"/>
              <a:t>Weight = 3</a:t>
            </a:r>
          </a:p>
          <a:p>
            <a:r>
              <a:rPr lang="en-US"/>
              <a:t>Value = 20$</a:t>
            </a:r>
          </a:p>
        </p:txBody>
      </p:sp>
      <p:pic>
        <p:nvPicPr>
          <p:cNvPr id="40" name="Picture 39">
            <a:extLst>
              <a:ext uri="{FF2B5EF4-FFF2-40B4-BE49-F238E27FC236}">
                <a16:creationId xmlns:a16="http://schemas.microsoft.com/office/drawing/2014/main" id="{19001919-1812-ADFC-ECB6-4B47A5D7EF7D}"/>
              </a:ext>
            </a:extLst>
          </p:cNvPr>
          <p:cNvPicPr>
            <a:picLocks noChangeAspect="1"/>
          </p:cNvPicPr>
          <p:nvPr/>
        </p:nvPicPr>
        <p:blipFill>
          <a:blip r:embed="rId7"/>
          <a:stretch>
            <a:fillRect/>
          </a:stretch>
        </p:blipFill>
        <p:spPr>
          <a:xfrm>
            <a:off x="295114" y="3354168"/>
            <a:ext cx="952500" cy="952500"/>
          </a:xfrm>
          <a:prstGeom prst="rect">
            <a:avLst/>
          </a:prstGeom>
        </p:spPr>
      </p:pic>
      <p:sp>
        <p:nvSpPr>
          <p:cNvPr id="41" name="TextBox 40">
            <a:extLst>
              <a:ext uri="{FF2B5EF4-FFF2-40B4-BE49-F238E27FC236}">
                <a16:creationId xmlns:a16="http://schemas.microsoft.com/office/drawing/2014/main" id="{1BE58D0E-734E-FB18-6C16-FC00431BD666}"/>
              </a:ext>
            </a:extLst>
          </p:cNvPr>
          <p:cNvSpPr txBox="1"/>
          <p:nvPr/>
        </p:nvSpPr>
        <p:spPr>
          <a:xfrm>
            <a:off x="1283824" y="3809158"/>
            <a:ext cx="1201118" cy="307777"/>
          </a:xfrm>
          <a:prstGeom prst="rect">
            <a:avLst/>
          </a:prstGeom>
          <a:noFill/>
        </p:spPr>
        <p:txBody>
          <a:bodyPr wrap="square" rtlCol="0">
            <a:spAutoFit/>
          </a:bodyPr>
          <a:lstStyle/>
          <a:p>
            <a:r>
              <a:rPr lang="en-US"/>
              <a:t>Capacity = 5</a:t>
            </a:r>
          </a:p>
        </p:txBody>
      </p:sp>
      <p:sp>
        <p:nvSpPr>
          <p:cNvPr id="42" name="Google Shape;1498;p56">
            <a:extLst>
              <a:ext uri="{FF2B5EF4-FFF2-40B4-BE49-F238E27FC236}">
                <a16:creationId xmlns:a16="http://schemas.microsoft.com/office/drawing/2014/main" id="{779DF831-EB78-67DD-F3AF-4B7E09720F28}"/>
              </a:ext>
            </a:extLst>
          </p:cNvPr>
          <p:cNvSpPr/>
          <p:nvPr/>
        </p:nvSpPr>
        <p:spPr>
          <a:xfrm>
            <a:off x="714849" y="28909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99;p56">
            <a:extLst>
              <a:ext uri="{FF2B5EF4-FFF2-40B4-BE49-F238E27FC236}">
                <a16:creationId xmlns:a16="http://schemas.microsoft.com/office/drawing/2014/main" id="{1B3F741A-3484-A172-DC30-1D87C79B1E36}"/>
              </a:ext>
            </a:extLst>
          </p:cNvPr>
          <p:cNvSpPr txBox="1">
            <a:spLocks/>
          </p:cNvSpPr>
          <p:nvPr/>
        </p:nvSpPr>
        <p:spPr>
          <a:xfrm>
            <a:off x="1391964" y="258298"/>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dirty="0" err="1">
                <a:latin typeface="UTM Bebas" panose="02040603050506020204" pitchFamily="18" charset="0"/>
              </a:rPr>
              <a:t>Bài</a:t>
            </a:r>
            <a:r>
              <a:rPr lang="en-US" sz="3200" dirty="0">
                <a:latin typeface="UTM Bebas" panose="02040603050506020204" pitchFamily="18" charset="0"/>
              </a:rPr>
              <a:t> </a:t>
            </a:r>
            <a:r>
              <a:rPr lang="en-US" sz="3200" dirty="0" err="1">
                <a:latin typeface="UTM Bebas" panose="02040603050506020204" pitchFamily="18" charset="0"/>
              </a:rPr>
              <a:t>toán</a:t>
            </a:r>
            <a:r>
              <a:rPr lang="en-US" sz="3200" dirty="0">
                <a:latin typeface="UTM Bebas" panose="02040603050506020204" pitchFamily="18" charset="0"/>
              </a:rPr>
              <a:t> KNAPSACK</a:t>
            </a:r>
          </a:p>
        </p:txBody>
      </p:sp>
      <p:grpSp>
        <p:nvGrpSpPr>
          <p:cNvPr id="44" name="Google Shape;1524;p56">
            <a:extLst>
              <a:ext uri="{FF2B5EF4-FFF2-40B4-BE49-F238E27FC236}">
                <a16:creationId xmlns:a16="http://schemas.microsoft.com/office/drawing/2014/main" id="{AA8741B0-C51A-04B8-E466-D78D4DACBBBE}"/>
              </a:ext>
            </a:extLst>
          </p:cNvPr>
          <p:cNvGrpSpPr/>
          <p:nvPr/>
        </p:nvGrpSpPr>
        <p:grpSpPr>
          <a:xfrm>
            <a:off x="7631997" y="463954"/>
            <a:ext cx="636814" cy="120078"/>
            <a:chOff x="8209059" y="198000"/>
            <a:chExt cx="636814" cy="120078"/>
          </a:xfrm>
        </p:grpSpPr>
        <p:sp>
          <p:nvSpPr>
            <p:cNvPr id="45" name="Google Shape;1525;p56">
              <a:extLst>
                <a:ext uri="{FF2B5EF4-FFF2-40B4-BE49-F238E27FC236}">
                  <a16:creationId xmlns:a16="http://schemas.microsoft.com/office/drawing/2014/main" id="{4D65C676-2E23-12DE-EE79-63E3F7227200}"/>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26;p56">
              <a:extLst>
                <a:ext uri="{FF2B5EF4-FFF2-40B4-BE49-F238E27FC236}">
                  <a16:creationId xmlns:a16="http://schemas.microsoft.com/office/drawing/2014/main" id="{A6C8B547-2600-052F-A6BE-D6872F48F005}"/>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27;p56">
              <a:extLst>
                <a:ext uri="{FF2B5EF4-FFF2-40B4-BE49-F238E27FC236}">
                  <a16:creationId xmlns:a16="http://schemas.microsoft.com/office/drawing/2014/main" id="{1E937A37-7979-DD1D-BDBB-9092AE120C70}"/>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Speech Bubble: Oval 47">
            <a:extLst>
              <a:ext uri="{FF2B5EF4-FFF2-40B4-BE49-F238E27FC236}">
                <a16:creationId xmlns:a16="http://schemas.microsoft.com/office/drawing/2014/main" id="{B4CC3916-EBA4-9C42-1608-419CA8A60699}"/>
              </a:ext>
            </a:extLst>
          </p:cNvPr>
          <p:cNvSpPr/>
          <p:nvPr/>
        </p:nvSpPr>
        <p:spPr>
          <a:xfrm>
            <a:off x="1973085" y="895982"/>
            <a:ext cx="2115518" cy="109456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2"/>
                </a:solidFill>
              </a:rPr>
              <a:t>Làm</a:t>
            </a:r>
            <a:r>
              <a:rPr lang="en-US" dirty="0">
                <a:solidFill>
                  <a:schemeClr val="bg2"/>
                </a:solidFill>
              </a:rPr>
              <a:t> </a:t>
            </a:r>
            <a:r>
              <a:rPr lang="en-US" dirty="0" err="1">
                <a:solidFill>
                  <a:schemeClr val="bg2"/>
                </a:solidFill>
              </a:rPr>
              <a:t>sao</a:t>
            </a:r>
            <a:r>
              <a:rPr lang="en-US" dirty="0">
                <a:solidFill>
                  <a:schemeClr val="bg2"/>
                </a:solidFill>
              </a:rPr>
              <a:t> </a:t>
            </a:r>
            <a:r>
              <a:rPr lang="en-US" dirty="0" err="1">
                <a:solidFill>
                  <a:schemeClr val="bg2"/>
                </a:solidFill>
              </a:rPr>
              <a:t>để</a:t>
            </a:r>
            <a:r>
              <a:rPr lang="en-US" dirty="0">
                <a:solidFill>
                  <a:schemeClr val="bg2"/>
                </a:solidFill>
              </a:rPr>
              <a:t> </a:t>
            </a:r>
            <a:r>
              <a:rPr lang="en-US" dirty="0" err="1">
                <a:solidFill>
                  <a:schemeClr val="bg2"/>
                </a:solidFill>
              </a:rPr>
              <a:t>tiêu</a:t>
            </a:r>
            <a:r>
              <a:rPr lang="en-US" dirty="0">
                <a:solidFill>
                  <a:schemeClr val="bg2"/>
                </a:solidFill>
              </a:rPr>
              <a:t> </a:t>
            </a:r>
            <a:r>
              <a:rPr lang="en-US" dirty="0" err="1">
                <a:solidFill>
                  <a:schemeClr val="bg2"/>
                </a:solidFill>
              </a:rPr>
              <a:t>nhiều</a:t>
            </a:r>
            <a:r>
              <a:rPr lang="en-US" dirty="0">
                <a:solidFill>
                  <a:schemeClr val="bg2"/>
                </a:solidFill>
              </a:rPr>
              <a:t> </a:t>
            </a:r>
            <a:r>
              <a:rPr lang="en-US" dirty="0" err="1">
                <a:solidFill>
                  <a:schemeClr val="bg2"/>
                </a:solidFill>
              </a:rPr>
              <a:t>tiền</a:t>
            </a:r>
            <a:r>
              <a:rPr lang="en-US" dirty="0">
                <a:solidFill>
                  <a:schemeClr val="bg2"/>
                </a:solidFill>
              </a:rPr>
              <a:t> </a:t>
            </a:r>
            <a:r>
              <a:rPr lang="en-US" dirty="0" err="1">
                <a:solidFill>
                  <a:schemeClr val="bg2"/>
                </a:solidFill>
              </a:rPr>
              <a:t>nhất</a:t>
            </a:r>
            <a:r>
              <a:rPr lang="en-US" dirty="0">
                <a:solidFill>
                  <a:schemeClr val="bg2"/>
                </a:solidFill>
              </a:rPr>
              <a:t> </a:t>
            </a:r>
            <a:r>
              <a:rPr lang="en-US" dirty="0" err="1">
                <a:solidFill>
                  <a:schemeClr val="bg2"/>
                </a:solidFill>
              </a:rPr>
              <a:t>mà</a:t>
            </a:r>
            <a:r>
              <a:rPr lang="en-US" dirty="0">
                <a:solidFill>
                  <a:schemeClr val="bg2"/>
                </a:solidFill>
              </a:rPr>
              <a:t> </a:t>
            </a:r>
            <a:r>
              <a:rPr lang="en-US" dirty="0" err="1">
                <a:solidFill>
                  <a:schemeClr val="bg2"/>
                </a:solidFill>
              </a:rPr>
              <a:t>vẫn</a:t>
            </a:r>
            <a:r>
              <a:rPr lang="en-US" dirty="0">
                <a:solidFill>
                  <a:schemeClr val="bg2"/>
                </a:solidFill>
              </a:rPr>
              <a:t> </a:t>
            </a:r>
            <a:r>
              <a:rPr lang="en-US" dirty="0" err="1">
                <a:solidFill>
                  <a:schemeClr val="bg2"/>
                </a:solidFill>
              </a:rPr>
              <a:t>có</a:t>
            </a:r>
            <a:r>
              <a:rPr lang="en-US" dirty="0">
                <a:solidFill>
                  <a:schemeClr val="bg2"/>
                </a:solidFill>
              </a:rPr>
              <a:t> </a:t>
            </a:r>
            <a:r>
              <a:rPr lang="en-US" dirty="0" err="1">
                <a:solidFill>
                  <a:schemeClr val="bg2"/>
                </a:solidFill>
              </a:rPr>
              <a:t>thể</a:t>
            </a:r>
            <a:r>
              <a:rPr lang="en-US" dirty="0">
                <a:solidFill>
                  <a:schemeClr val="bg2"/>
                </a:solidFill>
              </a:rPr>
              <a:t> </a:t>
            </a:r>
            <a:r>
              <a:rPr lang="en-US" dirty="0" err="1">
                <a:solidFill>
                  <a:schemeClr val="bg2"/>
                </a:solidFill>
              </a:rPr>
              <a:t>bỏ</a:t>
            </a:r>
            <a:r>
              <a:rPr lang="en-US" dirty="0">
                <a:solidFill>
                  <a:schemeClr val="bg2"/>
                </a:solidFill>
              </a:rPr>
              <a:t> </a:t>
            </a:r>
            <a:r>
              <a:rPr lang="en-US" dirty="0" err="1">
                <a:solidFill>
                  <a:schemeClr val="bg2"/>
                </a:solidFill>
              </a:rPr>
              <a:t>vừa</a:t>
            </a:r>
            <a:r>
              <a:rPr lang="en-US" dirty="0">
                <a:solidFill>
                  <a:schemeClr val="bg2"/>
                </a:solidFill>
              </a:rPr>
              <a:t> </a:t>
            </a:r>
            <a:r>
              <a:rPr lang="en-US" dirty="0" err="1">
                <a:solidFill>
                  <a:schemeClr val="bg2"/>
                </a:solidFill>
              </a:rPr>
              <a:t>túi</a:t>
            </a:r>
            <a:r>
              <a:rPr lang="en-US" dirty="0">
                <a:solidFill>
                  <a:schemeClr val="bg2"/>
                </a:solidFill>
              </a:rPr>
              <a:t> </a:t>
            </a:r>
            <a:r>
              <a:rPr lang="en-US" dirty="0" err="1">
                <a:solidFill>
                  <a:schemeClr val="bg2"/>
                </a:solidFill>
              </a:rPr>
              <a:t>đây</a:t>
            </a:r>
            <a:r>
              <a:rPr lang="en-US" dirty="0">
                <a:solidFill>
                  <a:schemeClr val="bg2"/>
                </a:solidFill>
              </a:rPr>
              <a:t> ?</a:t>
            </a:r>
          </a:p>
        </p:txBody>
      </p:sp>
    </p:spTree>
    <p:extLst>
      <p:ext uri="{BB962C8B-B14F-4D97-AF65-F5344CB8AC3E}">
        <p14:creationId xmlns:p14="http://schemas.microsoft.com/office/powerpoint/2010/main" val="19428449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circle(in)">
                                      <p:cBhvr>
                                        <p:cTn id="7" dur="2000"/>
                                        <p:tgtEl>
                                          <p:spTgt spid="30"/>
                                        </p:tgtEl>
                                      </p:cBhvr>
                                    </p:animEffect>
                                  </p:childTnLst>
                                </p:cTn>
                              </p:par>
                              <p:par>
                                <p:cTn id="8" presetID="6" presetClass="entr" presetSubtype="16"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circle(in)">
                                      <p:cBhvr>
                                        <p:cTn id="10" dur="2000"/>
                                        <p:tgtEl>
                                          <p:spTgt spid="40"/>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circle(in)">
                                      <p:cBhvr>
                                        <p:cTn id="13" dur="2000"/>
                                        <p:tgtEl>
                                          <p:spTgt spid="41"/>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circle(in)">
                                      <p:cBhvr>
                                        <p:cTn id="16" dur="2000"/>
                                        <p:tgtEl>
                                          <p:spTgt spid="33"/>
                                        </p:tgtEl>
                                      </p:cBhvr>
                                    </p:animEffect>
                                  </p:childTnLst>
                                </p:cTn>
                              </p:par>
                              <p:par>
                                <p:cTn id="17" presetID="6" presetClass="entr" presetSubtype="16"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circle(in)">
                                      <p:cBhvr>
                                        <p:cTn id="19" dur="2000"/>
                                        <p:tgtEl>
                                          <p:spTgt spid="28"/>
                                        </p:tgtEl>
                                      </p:cBhvr>
                                    </p:animEffect>
                                  </p:childTnLst>
                                </p:cTn>
                              </p:par>
                              <p:par>
                                <p:cTn id="20" presetID="6" presetClass="entr" presetSubtype="16"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circle(in)">
                                      <p:cBhvr>
                                        <p:cTn id="22" dur="2000"/>
                                        <p:tgtEl>
                                          <p:spTgt spid="24"/>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circle(in)">
                                      <p:cBhvr>
                                        <p:cTn id="25" dur="2000"/>
                                        <p:tgtEl>
                                          <p:spTgt spid="31"/>
                                        </p:tgtEl>
                                      </p:cBhvr>
                                    </p:animEffect>
                                  </p:childTnLst>
                                </p:cTn>
                              </p:par>
                              <p:par>
                                <p:cTn id="26" presetID="6" presetClass="entr" presetSubtype="16"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circle(in)">
                                      <p:cBhvr>
                                        <p:cTn id="28" dur="2000"/>
                                        <p:tgtEl>
                                          <p:spTgt spid="26"/>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circle(in)">
                                      <p:cBhvr>
                                        <p:cTn id="31" dur="2000"/>
                                        <p:tgtEl>
                                          <p:spTgt spid="32"/>
                                        </p:tgtEl>
                                      </p:cBhvr>
                                    </p:animEffect>
                                  </p:childTnLst>
                                </p:cTn>
                              </p:par>
                              <p:par>
                                <p:cTn id="32" presetID="6" presetClass="entr" presetSubtype="16" fill="hold"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circle(in)">
                                      <p:cBhvr>
                                        <p:cTn id="34" dur="2000"/>
                                        <p:tgtEl>
                                          <p:spTgt spid="37"/>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circle(in)">
                                      <p:cBhvr>
                                        <p:cTn id="37" dur="2000"/>
                                        <p:tgtEl>
                                          <p:spTgt spid="3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fade">
                                      <p:cBhvr>
                                        <p:cTn id="4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8" grpId="0"/>
      <p:bldP spid="41" grpId="0"/>
      <p:bldP spid="4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97"/>
        <p:cNvGrpSpPr/>
        <p:nvPr/>
      </p:nvGrpSpPr>
      <p:grpSpPr>
        <a:xfrm>
          <a:off x="0" y="0"/>
          <a:ext cx="0" cy="0"/>
          <a:chOff x="0" y="0"/>
          <a:chExt cx="0" cy="0"/>
        </a:xfrm>
      </p:grpSpPr>
      <p:sp>
        <p:nvSpPr>
          <p:cNvPr id="1498" name="Google Shape;1498;p56"/>
          <p:cNvSpPr/>
          <p:nvPr/>
        </p:nvSpPr>
        <p:spPr>
          <a:xfrm>
            <a:off x="714799" y="47483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6"/>
          <p:cNvSpPr txBox="1">
            <a:spLocks noGrp="1"/>
          </p:cNvSpPr>
          <p:nvPr>
            <p:ph type="title" idx="21"/>
          </p:nvPr>
        </p:nvSpPr>
        <p:spPr>
          <a:xfrm>
            <a:off x="1365850" y="44712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3200" dirty="0"/>
              <a:t>Hướng tiếp cận Bottom-up</a:t>
            </a:r>
            <a:endParaRPr sz="3200" dirty="0"/>
          </a:p>
        </p:txBody>
      </p:sp>
      <p:sp>
        <p:nvSpPr>
          <p:cNvPr id="1504" name="Google Shape;1504;p56"/>
          <p:cNvSpPr/>
          <p:nvPr/>
        </p:nvSpPr>
        <p:spPr>
          <a:xfrm>
            <a:off x="723000" y="1625100"/>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6"/>
          <p:cNvSpPr txBox="1">
            <a:spLocks noGrp="1" noRot="1" noMove="1" noResize="1" noEditPoints="1" noAdjustHandles="1" noChangeArrowheads="1" noChangeShapeType="1"/>
          </p:cNvSpPr>
          <p:nvPr>
            <p:ph type="subTitle" idx="1"/>
          </p:nvPr>
        </p:nvSpPr>
        <p:spPr>
          <a:xfrm>
            <a:off x="1548174" y="1694323"/>
            <a:ext cx="1311263" cy="710958"/>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Xác định bài toán con </a:t>
            </a:r>
            <a:endParaRPr/>
          </a:p>
        </p:txBody>
      </p:sp>
      <p:sp>
        <p:nvSpPr>
          <p:cNvPr id="1512" name="Google Shape;1512;p56"/>
          <p:cNvSpPr txBox="1">
            <a:spLocks noGrp="1"/>
          </p:cNvSpPr>
          <p:nvPr>
            <p:ph type="title"/>
          </p:nvPr>
        </p:nvSpPr>
        <p:spPr>
          <a:xfrm>
            <a:off x="855222" y="1740901"/>
            <a:ext cx="492600" cy="525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grpSp>
        <p:nvGrpSpPr>
          <p:cNvPr id="1524" name="Google Shape;1524;p56"/>
          <p:cNvGrpSpPr/>
          <p:nvPr/>
        </p:nvGrpSpPr>
        <p:grpSpPr>
          <a:xfrm>
            <a:off x="7631947" y="649694"/>
            <a:ext cx="636814" cy="120078"/>
            <a:chOff x="8209059" y="198000"/>
            <a:chExt cx="636814" cy="120078"/>
          </a:xfrm>
        </p:grpSpPr>
        <p:sp>
          <p:nvSpPr>
            <p:cNvPr id="1525" name="Google Shape;1525;p56"/>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6"/>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6"/>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1532;p57">
            <a:extLst>
              <a:ext uri="{FF2B5EF4-FFF2-40B4-BE49-F238E27FC236}">
                <a16:creationId xmlns:a16="http://schemas.microsoft.com/office/drawing/2014/main" id="{95A0A789-C334-069E-8187-D68AFC314C4B}"/>
              </a:ext>
            </a:extLst>
          </p:cNvPr>
          <p:cNvSpPr>
            <a:spLocks noGrp="1" noRot="1" noMove="1" noResize="1" noEditPoints="1" noAdjustHandles="1" noChangeArrowheads="1" noChangeShapeType="1"/>
          </p:cNvSpPr>
          <p:nvPr/>
        </p:nvSpPr>
        <p:spPr>
          <a:xfrm>
            <a:off x="4060556" y="1555543"/>
            <a:ext cx="4358244" cy="1575116"/>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285750" lvl="0" indent="-285750">
              <a:buFont typeface="Arial" panose="020B0604020202020204" pitchFamily="34" charset="0"/>
              <a:buChar char="•"/>
            </a:pPr>
            <a:r>
              <a:rPr lang="en-US" err="1"/>
              <a:t>Bài</a:t>
            </a:r>
            <a:r>
              <a:rPr lang="en-US"/>
              <a:t> </a:t>
            </a:r>
            <a:r>
              <a:rPr lang="en-US" err="1"/>
              <a:t>toán</a:t>
            </a:r>
            <a:r>
              <a:rPr lang="en-US"/>
              <a:t> con </a:t>
            </a:r>
            <a:r>
              <a:rPr lang="en-US" err="1"/>
              <a:t>cơ</a:t>
            </a:r>
            <a:r>
              <a:rPr lang="en-US"/>
              <a:t> </a:t>
            </a:r>
            <a:r>
              <a:rPr lang="en-US" err="1"/>
              <a:t>bản</a:t>
            </a:r>
            <a:r>
              <a:rPr lang="en-US"/>
              <a:t> ở </a:t>
            </a:r>
            <a:r>
              <a:rPr lang="en-US" err="1"/>
              <a:t>đây</a:t>
            </a:r>
            <a:r>
              <a:rPr lang="en-US"/>
              <a:t> </a:t>
            </a:r>
            <a:r>
              <a:rPr lang="en-US" err="1"/>
              <a:t>là</a:t>
            </a:r>
            <a:r>
              <a:rPr lang="en-US"/>
              <a:t> </a:t>
            </a:r>
            <a:r>
              <a:rPr lang="en-US" err="1"/>
              <a:t>giả</a:t>
            </a:r>
            <a:r>
              <a:rPr lang="en-US"/>
              <a:t> </a:t>
            </a:r>
            <a:r>
              <a:rPr lang="en-US" err="1"/>
              <a:t>sử</a:t>
            </a:r>
            <a:r>
              <a:rPr lang="en-US"/>
              <a:t> ta </a:t>
            </a:r>
            <a:r>
              <a:rPr lang="en-US" err="1"/>
              <a:t>chỉ</a:t>
            </a:r>
            <a:r>
              <a:rPr lang="en-US"/>
              <a:t> </a:t>
            </a:r>
            <a:r>
              <a:rPr lang="en-US" err="1"/>
              <a:t>có</a:t>
            </a:r>
            <a:r>
              <a:rPr lang="en-US"/>
              <a:t> </a:t>
            </a:r>
            <a:r>
              <a:rPr lang="en-US" err="1"/>
              <a:t>i</a:t>
            </a:r>
            <a:r>
              <a:rPr lang="en-US"/>
              <a:t> </a:t>
            </a:r>
            <a:r>
              <a:rPr lang="en-US" err="1"/>
              <a:t>vật</a:t>
            </a:r>
            <a:r>
              <a:rPr lang="en-US"/>
              <a:t> </a:t>
            </a:r>
            <a:r>
              <a:rPr lang="en-US" err="1"/>
              <a:t>phẩm</a:t>
            </a:r>
            <a:r>
              <a:rPr lang="en-US"/>
              <a:t> </a:t>
            </a:r>
            <a:r>
              <a:rPr lang="en-US" err="1"/>
              <a:t>và</a:t>
            </a:r>
            <a:r>
              <a:rPr lang="en-US"/>
              <a:t> </a:t>
            </a:r>
            <a:r>
              <a:rPr lang="en-US" err="1"/>
              <a:t>túi</a:t>
            </a:r>
            <a:r>
              <a:rPr lang="en-US"/>
              <a:t> </a:t>
            </a:r>
            <a:r>
              <a:rPr lang="en-US" err="1"/>
              <a:t>chỉ</a:t>
            </a:r>
            <a:r>
              <a:rPr lang="en-US"/>
              <a:t> </a:t>
            </a:r>
            <a:r>
              <a:rPr lang="en-US" err="1"/>
              <a:t>có</a:t>
            </a:r>
            <a:r>
              <a:rPr lang="en-US"/>
              <a:t> </a:t>
            </a:r>
            <a:r>
              <a:rPr lang="en-US" err="1"/>
              <a:t>sức</a:t>
            </a:r>
            <a:r>
              <a:rPr lang="en-US"/>
              <a:t> </a:t>
            </a:r>
            <a:r>
              <a:rPr lang="en-US" err="1"/>
              <a:t>chứa</a:t>
            </a:r>
            <a:r>
              <a:rPr lang="en-US"/>
              <a:t> j. Ta </a:t>
            </a:r>
            <a:r>
              <a:rPr lang="en-US" err="1"/>
              <a:t>sẽ</a:t>
            </a:r>
            <a:r>
              <a:rPr lang="en-US"/>
              <a:t> </a:t>
            </a:r>
            <a:r>
              <a:rPr lang="en-US" err="1"/>
              <a:t>tìm</a:t>
            </a:r>
            <a:r>
              <a:rPr lang="en-US"/>
              <a:t> </a:t>
            </a:r>
            <a:r>
              <a:rPr lang="en-US" err="1"/>
              <a:t>sao</a:t>
            </a:r>
            <a:r>
              <a:rPr lang="en-US"/>
              <a:t> </a:t>
            </a:r>
            <a:r>
              <a:rPr lang="en-US" err="1"/>
              <a:t>cho</a:t>
            </a:r>
            <a:r>
              <a:rPr lang="en-US"/>
              <a:t> </a:t>
            </a:r>
            <a:r>
              <a:rPr lang="en-US" err="1"/>
              <a:t>tiêu</a:t>
            </a:r>
            <a:r>
              <a:rPr lang="en-US"/>
              <a:t> </a:t>
            </a:r>
            <a:r>
              <a:rPr lang="en-US" err="1"/>
              <a:t>nhiều</a:t>
            </a:r>
            <a:r>
              <a:rPr lang="en-US"/>
              <a:t> </a:t>
            </a:r>
            <a:r>
              <a:rPr lang="en-US" err="1"/>
              <a:t>tiền</a:t>
            </a:r>
            <a:r>
              <a:rPr lang="en-US"/>
              <a:t> </a:t>
            </a:r>
            <a:r>
              <a:rPr lang="en-US" err="1"/>
              <a:t>nhất</a:t>
            </a:r>
            <a:r>
              <a:rPr lang="en-US"/>
              <a:t> </a:t>
            </a:r>
            <a:r>
              <a:rPr lang="en-US" err="1"/>
              <a:t>và</a:t>
            </a:r>
            <a:r>
              <a:rPr lang="en-US"/>
              <a:t> </a:t>
            </a:r>
            <a:r>
              <a:rPr lang="en-US" err="1"/>
              <a:t>đủ</a:t>
            </a:r>
            <a:r>
              <a:rPr lang="en-US"/>
              <a:t> </a:t>
            </a:r>
            <a:r>
              <a:rPr lang="en-US" err="1"/>
              <a:t>sức</a:t>
            </a:r>
            <a:r>
              <a:rPr lang="en-US"/>
              <a:t> </a:t>
            </a:r>
            <a:r>
              <a:rPr lang="en-US" err="1"/>
              <a:t>chưứa</a:t>
            </a:r>
            <a:r>
              <a:rPr lang="en-US"/>
              <a:t> </a:t>
            </a:r>
            <a:r>
              <a:rPr lang="en-US" err="1"/>
              <a:t>với</a:t>
            </a:r>
            <a:r>
              <a:rPr lang="en-US"/>
              <a:t> </a:t>
            </a:r>
            <a:r>
              <a:rPr lang="en-US" err="1"/>
              <a:t>i</a:t>
            </a:r>
            <a:r>
              <a:rPr lang="en-US"/>
              <a:t> </a:t>
            </a:r>
            <a:r>
              <a:rPr lang="en-US" err="1"/>
              <a:t>vật</a:t>
            </a:r>
            <a:r>
              <a:rPr lang="en-US"/>
              <a:t> </a:t>
            </a:r>
            <a:r>
              <a:rPr lang="en-US" err="1"/>
              <a:t>phẩm</a:t>
            </a:r>
            <a:r>
              <a:rPr lang="en-US"/>
              <a:t> </a:t>
            </a:r>
            <a:r>
              <a:rPr lang="en-US" err="1"/>
              <a:t>và</a:t>
            </a:r>
            <a:r>
              <a:rPr lang="en-US"/>
              <a:t> j </a:t>
            </a:r>
            <a:r>
              <a:rPr lang="en-US" err="1"/>
              <a:t>sức</a:t>
            </a:r>
            <a:r>
              <a:rPr lang="en-US"/>
              <a:t> </a:t>
            </a:r>
            <a:r>
              <a:rPr lang="en-US" err="1"/>
              <a:t>chứa</a:t>
            </a:r>
            <a:endParaRPr lang="en-US"/>
          </a:p>
          <a:p>
            <a:pPr marL="285750" lvl="0" indent="-285750">
              <a:buFont typeface="Arial" panose="020B0604020202020204" pitchFamily="34" charset="0"/>
              <a:buChar char="•"/>
            </a:pPr>
            <a:r>
              <a:rPr lang="en-US" err="1"/>
              <a:t>Với</a:t>
            </a:r>
            <a:r>
              <a:rPr lang="en-US"/>
              <a:t> 1 ≤ </a:t>
            </a:r>
            <a:r>
              <a:rPr lang="en-US" err="1"/>
              <a:t>i</a:t>
            </a:r>
            <a:r>
              <a:rPr lang="en-US"/>
              <a:t> ≤ n </a:t>
            </a:r>
            <a:r>
              <a:rPr lang="en-US" err="1"/>
              <a:t>và</a:t>
            </a:r>
            <a:r>
              <a:rPr lang="en-US"/>
              <a:t> 1 ≤ j ≤ </a:t>
            </a:r>
            <a:r>
              <a:rPr lang="en-US" i="1"/>
              <a:t>W</a:t>
            </a:r>
            <a:endParaRPr i="1"/>
          </a:p>
        </p:txBody>
      </p:sp>
      <p:grpSp>
        <p:nvGrpSpPr>
          <p:cNvPr id="33" name="Google Shape;1524;p56">
            <a:extLst>
              <a:ext uri="{FF2B5EF4-FFF2-40B4-BE49-F238E27FC236}">
                <a16:creationId xmlns:a16="http://schemas.microsoft.com/office/drawing/2014/main" id="{6F9C11D4-9F8F-3885-932B-29EEF7B80272}"/>
              </a:ext>
            </a:extLst>
          </p:cNvPr>
          <p:cNvGrpSpPr>
            <a:grpSpLocks noGrp="1" noUngrp="1" noRot="1" noMove="1" noResize="1"/>
          </p:cNvGrpSpPr>
          <p:nvPr/>
        </p:nvGrpSpPr>
        <p:grpSpPr>
          <a:xfrm>
            <a:off x="7678857" y="1634284"/>
            <a:ext cx="636814" cy="120078"/>
            <a:chOff x="8209059" y="198000"/>
            <a:chExt cx="636814" cy="120078"/>
          </a:xfrm>
        </p:grpSpPr>
        <p:sp>
          <p:nvSpPr>
            <p:cNvPr id="34" name="Google Shape;1525;p56">
              <a:extLst>
                <a:ext uri="{FF2B5EF4-FFF2-40B4-BE49-F238E27FC236}">
                  <a16:creationId xmlns:a16="http://schemas.microsoft.com/office/drawing/2014/main" id="{3FB0998F-E9D4-62B6-96C1-7D71731C92D2}"/>
                </a:ext>
              </a:extLst>
            </p:cNvPr>
            <p:cNvSpPr>
              <a:spLocks noGrp="1" noRot="1" noMove="1" noResize="1" noEditPoints="1" noAdjustHandles="1" noChangeArrowheads="1" noChangeShapeType="1"/>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26;p56">
              <a:extLst>
                <a:ext uri="{FF2B5EF4-FFF2-40B4-BE49-F238E27FC236}">
                  <a16:creationId xmlns:a16="http://schemas.microsoft.com/office/drawing/2014/main" id="{2478F5A3-1CAA-4E92-EB17-2F9AF290C794}"/>
                </a:ext>
              </a:extLst>
            </p:cNvPr>
            <p:cNvSpPr>
              <a:spLocks noGrp="1" noRot="1" noMove="1" noResize="1" noEditPoints="1" noAdjustHandles="1" noChangeArrowheads="1" noChangeShapeType="1"/>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27;p56">
              <a:extLst>
                <a:ext uri="{FF2B5EF4-FFF2-40B4-BE49-F238E27FC236}">
                  <a16:creationId xmlns:a16="http://schemas.microsoft.com/office/drawing/2014/main" id="{CE31CAE1-D709-2CCB-E8D6-F740E1BE8BF7}"/>
                </a:ext>
              </a:extLst>
            </p:cNvPr>
            <p:cNvSpPr>
              <a:spLocks noGrp="1" noRot="1" noMove="1" noResize="1" noEditPoints="1" noAdjustHandles="1" noChangeArrowheads="1" noChangeShapeType="1"/>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1504;p56">
            <a:extLst>
              <a:ext uri="{FF2B5EF4-FFF2-40B4-BE49-F238E27FC236}">
                <a16:creationId xmlns:a16="http://schemas.microsoft.com/office/drawing/2014/main" id="{BC61FA0C-9248-6E70-53A5-4768A5540BCA}"/>
              </a:ext>
            </a:extLst>
          </p:cNvPr>
          <p:cNvSpPr/>
          <p:nvPr/>
        </p:nvSpPr>
        <p:spPr>
          <a:xfrm>
            <a:off x="3839655" y="1625100"/>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10;p56">
            <a:extLst>
              <a:ext uri="{FF2B5EF4-FFF2-40B4-BE49-F238E27FC236}">
                <a16:creationId xmlns:a16="http://schemas.microsoft.com/office/drawing/2014/main" id="{F6CBA134-6D34-8990-EE18-1F6F594B4996}"/>
              </a:ext>
            </a:extLst>
          </p:cNvPr>
          <p:cNvSpPr txBox="1">
            <a:spLocks/>
          </p:cNvSpPr>
          <p:nvPr/>
        </p:nvSpPr>
        <p:spPr>
          <a:xfrm>
            <a:off x="4685378" y="1648221"/>
            <a:ext cx="1387259" cy="71095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2000"/>
              <a:buFont typeface="Bebas Neue"/>
              <a:buNone/>
              <a:defRPr sz="2200" b="0" i="0" u="none" strike="noStrike" cap="none">
                <a:solidFill>
                  <a:schemeClr val="lt2"/>
                </a:solidFill>
                <a:latin typeface="Bebas Neue"/>
                <a:ea typeface="Bebas Neue"/>
                <a:cs typeface="Bebas Neue"/>
                <a:sym typeface="Bebas Neue"/>
              </a:defRPr>
            </a:lvl1pPr>
            <a:lvl2pPr marL="914400" marR="0" lvl="1"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2pPr>
            <a:lvl3pPr marL="1371600" marR="0" lvl="2"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3pPr>
            <a:lvl4pPr marL="1828800" marR="0" lvl="3"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4pPr>
            <a:lvl5pPr marL="2286000" marR="0" lvl="4"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5pPr>
            <a:lvl6pPr marL="2743200" marR="0" lvl="5"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6pPr>
            <a:lvl7pPr marL="3200400" marR="0" lvl="6"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7pPr>
            <a:lvl8pPr marL="3657600" marR="0" lvl="7"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8pPr>
            <a:lvl9pPr marL="4114800" marR="0" lvl="8"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9pPr>
          </a:lstStyle>
          <a:p>
            <a:pPr marL="0" indent="0"/>
            <a:r>
              <a:rPr lang="vi-VN" dirty="0">
                <a:latin typeface="UTM Bebas" panose="02040603050506020204" pitchFamily="18" charset="0"/>
              </a:rPr>
              <a:t>Định nghĩa các trường hợp cơ bản</a:t>
            </a:r>
            <a:endParaRPr lang="en-US" dirty="0">
              <a:latin typeface="UTM Bebas" panose="02040603050506020204" pitchFamily="18" charset="0"/>
            </a:endParaRPr>
          </a:p>
        </p:txBody>
      </p:sp>
      <p:sp>
        <p:nvSpPr>
          <p:cNvPr id="50" name="Google Shape;1512;p56">
            <a:extLst>
              <a:ext uri="{FF2B5EF4-FFF2-40B4-BE49-F238E27FC236}">
                <a16:creationId xmlns:a16="http://schemas.microsoft.com/office/drawing/2014/main" id="{4712CF32-06FC-E4BD-AD8F-C6D8E40C3ACE}"/>
              </a:ext>
            </a:extLst>
          </p:cNvPr>
          <p:cNvSpPr txBox="1">
            <a:spLocks/>
          </p:cNvSpPr>
          <p:nvPr/>
        </p:nvSpPr>
        <p:spPr>
          <a:xfrm>
            <a:off x="3971877" y="1740901"/>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dirty="0">
                <a:latin typeface="UTM Bebas" panose="02040603050506020204" pitchFamily="18" charset="0"/>
              </a:rPr>
              <a:t>02</a:t>
            </a:r>
          </a:p>
        </p:txBody>
      </p:sp>
      <p:sp>
        <p:nvSpPr>
          <p:cNvPr id="51" name="Google Shape;1532;p57">
            <a:extLst>
              <a:ext uri="{FF2B5EF4-FFF2-40B4-BE49-F238E27FC236}">
                <a16:creationId xmlns:a16="http://schemas.microsoft.com/office/drawing/2014/main" id="{F370D827-AA35-587D-7638-01BDF0B01256}"/>
              </a:ext>
            </a:extLst>
          </p:cNvPr>
          <p:cNvSpPr>
            <a:spLocks noGrp="1" noRot="1" noMove="1" noResize="1" noEditPoints="1" noAdjustHandles="1" noChangeArrowheads="1" noChangeShapeType="1"/>
          </p:cNvSpPr>
          <p:nvPr/>
        </p:nvSpPr>
        <p:spPr>
          <a:xfrm>
            <a:off x="1347821" y="3184444"/>
            <a:ext cx="6967850" cy="810352"/>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285750" lvl="0" indent="-285750">
              <a:buFont typeface="Arial" panose="020B0604020202020204" pitchFamily="34" charset="0"/>
              <a:buChar char="•"/>
            </a:pPr>
            <a:r>
              <a:rPr lang="en-US" sz="1800" dirty="0"/>
              <a:t>𝐹(</a:t>
            </a:r>
            <a:r>
              <a:rPr lang="en-US" sz="1800" dirty="0" err="1"/>
              <a:t>i</a:t>
            </a:r>
            <a:r>
              <a:rPr lang="en-US" sz="1800" dirty="0"/>
              <a:t>, j) = max {𝐹 (</a:t>
            </a:r>
            <a:r>
              <a:rPr lang="en-US" sz="1800" dirty="0" err="1"/>
              <a:t>i</a:t>
            </a:r>
            <a:r>
              <a:rPr lang="en-US" sz="1800" dirty="0"/>
              <a:t> − 1, j ), 𝑣</a:t>
            </a:r>
            <a:r>
              <a:rPr lang="en-US" sz="1800" baseline="-25000" dirty="0"/>
              <a:t>𝑖</a:t>
            </a:r>
            <a:r>
              <a:rPr lang="en-US" sz="1800" dirty="0"/>
              <a:t> + 𝐹(</a:t>
            </a:r>
            <a:r>
              <a:rPr lang="en-US" sz="1800" dirty="0" err="1"/>
              <a:t>i</a:t>
            </a:r>
            <a:r>
              <a:rPr lang="en-US" sz="1800" dirty="0"/>
              <a:t> − 1, j − 𝑤</a:t>
            </a:r>
            <a:r>
              <a:rPr lang="en-US" sz="1800" baseline="-25000" dirty="0"/>
              <a:t>𝑖</a:t>
            </a:r>
            <a:r>
              <a:rPr lang="en-US" sz="1800" dirty="0"/>
              <a:t> )} </a:t>
            </a:r>
            <a:r>
              <a:rPr lang="en-US" sz="1800" dirty="0" err="1"/>
              <a:t>Nếu</a:t>
            </a:r>
            <a:r>
              <a:rPr lang="en-US" sz="1800" dirty="0"/>
              <a:t> j − 𝑤</a:t>
            </a:r>
            <a:r>
              <a:rPr lang="en-US" sz="1800" baseline="-25000" dirty="0"/>
              <a:t>𝑖</a:t>
            </a:r>
            <a:r>
              <a:rPr lang="en-US" sz="1800" dirty="0"/>
              <a:t> ≥ 0 </a:t>
            </a:r>
          </a:p>
          <a:p>
            <a:pPr marL="285750" lvl="0" indent="-285750">
              <a:buFont typeface="Arial" panose="020B0604020202020204" pitchFamily="34" charset="0"/>
              <a:buChar char="•"/>
            </a:pPr>
            <a:r>
              <a:rPr lang="en-US" sz="1800" dirty="0"/>
              <a:t>𝐹(</a:t>
            </a:r>
            <a:r>
              <a:rPr lang="en-US" sz="1800" dirty="0" err="1"/>
              <a:t>i</a:t>
            </a:r>
            <a:r>
              <a:rPr lang="en-US" sz="1800" dirty="0"/>
              <a:t>, j) =  𝐹(</a:t>
            </a:r>
            <a:r>
              <a:rPr lang="en-US" sz="1800" dirty="0" err="1"/>
              <a:t>i</a:t>
            </a:r>
            <a:r>
              <a:rPr lang="en-US" sz="1800" dirty="0"/>
              <a:t> − 1, 𝑗)  </a:t>
            </a:r>
            <a:r>
              <a:rPr lang="en-US" sz="1800" dirty="0" err="1"/>
              <a:t>Nếu</a:t>
            </a:r>
            <a:r>
              <a:rPr lang="en-US" sz="1800" dirty="0"/>
              <a:t>  j − 𝑤</a:t>
            </a:r>
            <a:r>
              <a:rPr lang="en-US" sz="1800" baseline="-25000" dirty="0"/>
              <a:t>𝑖</a:t>
            </a:r>
            <a:r>
              <a:rPr lang="en-US" sz="1800" dirty="0"/>
              <a:t> &lt; 0 </a:t>
            </a:r>
            <a:endParaRPr sz="1800" i="1" dirty="0"/>
          </a:p>
        </p:txBody>
      </p:sp>
      <p:grpSp>
        <p:nvGrpSpPr>
          <p:cNvPr id="52" name="Google Shape;1524;p56">
            <a:extLst>
              <a:ext uri="{FF2B5EF4-FFF2-40B4-BE49-F238E27FC236}">
                <a16:creationId xmlns:a16="http://schemas.microsoft.com/office/drawing/2014/main" id="{01CA27AF-F2CF-BDF8-FB0F-443D6E7526A0}"/>
              </a:ext>
            </a:extLst>
          </p:cNvPr>
          <p:cNvGrpSpPr/>
          <p:nvPr/>
        </p:nvGrpSpPr>
        <p:grpSpPr>
          <a:xfrm>
            <a:off x="7618316" y="3209400"/>
            <a:ext cx="636814" cy="120078"/>
            <a:chOff x="8209059" y="198000"/>
            <a:chExt cx="636814" cy="120078"/>
          </a:xfrm>
        </p:grpSpPr>
        <p:sp>
          <p:nvSpPr>
            <p:cNvPr id="53" name="Google Shape;1525;p56">
              <a:extLst>
                <a:ext uri="{FF2B5EF4-FFF2-40B4-BE49-F238E27FC236}">
                  <a16:creationId xmlns:a16="http://schemas.microsoft.com/office/drawing/2014/main" id="{0340C282-5DAF-8370-04C9-45BE5EA71D7D}"/>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26;p56">
              <a:extLst>
                <a:ext uri="{FF2B5EF4-FFF2-40B4-BE49-F238E27FC236}">
                  <a16:creationId xmlns:a16="http://schemas.microsoft.com/office/drawing/2014/main" id="{FEF582A9-A19D-AAC1-1AA7-C76823DAB05E}"/>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27;p56">
              <a:extLst>
                <a:ext uri="{FF2B5EF4-FFF2-40B4-BE49-F238E27FC236}">
                  <a16:creationId xmlns:a16="http://schemas.microsoft.com/office/drawing/2014/main" id="{9461679F-E888-A9E2-FBB8-3D746D6CAB53}"/>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1504;p56">
            <a:extLst>
              <a:ext uri="{FF2B5EF4-FFF2-40B4-BE49-F238E27FC236}">
                <a16:creationId xmlns:a16="http://schemas.microsoft.com/office/drawing/2014/main" id="{4469C863-6046-327D-B3FB-C4F84C15E543}"/>
              </a:ext>
            </a:extLst>
          </p:cNvPr>
          <p:cNvSpPr>
            <a:spLocks noGrp="1" noRot="1" noMove="1" noResize="1" noEditPoints="1" noAdjustHandles="1" noChangeArrowheads="1" noChangeShapeType="1"/>
          </p:cNvSpPr>
          <p:nvPr/>
        </p:nvSpPr>
        <p:spPr>
          <a:xfrm>
            <a:off x="6576985" y="1624591"/>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10;p56">
            <a:extLst>
              <a:ext uri="{FF2B5EF4-FFF2-40B4-BE49-F238E27FC236}">
                <a16:creationId xmlns:a16="http://schemas.microsoft.com/office/drawing/2014/main" id="{A5B88035-EC55-2787-6EF9-D29BDCAEC38E}"/>
              </a:ext>
            </a:extLst>
          </p:cNvPr>
          <p:cNvSpPr txBox="1">
            <a:spLocks noGrp="1" noRot="1" noMove="1" noResize="1" noEditPoints="1" noAdjustHandles="1" noChangeArrowheads="1" noChangeShapeType="1"/>
          </p:cNvSpPr>
          <p:nvPr/>
        </p:nvSpPr>
        <p:spPr>
          <a:xfrm>
            <a:off x="7411437" y="1647712"/>
            <a:ext cx="1594607" cy="71095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2000"/>
              <a:buFont typeface="Bebas Neue"/>
              <a:buNone/>
              <a:defRPr sz="2200" b="0" i="0" u="none" strike="noStrike" cap="none">
                <a:solidFill>
                  <a:schemeClr val="lt2"/>
                </a:solidFill>
                <a:latin typeface="Bebas Neue"/>
                <a:ea typeface="Bebas Neue"/>
                <a:cs typeface="Bebas Neue"/>
                <a:sym typeface="Bebas Neue"/>
              </a:defRPr>
            </a:lvl1pPr>
            <a:lvl2pPr marL="914400" marR="0" lvl="1"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2pPr>
            <a:lvl3pPr marL="1371600" marR="0" lvl="2"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3pPr>
            <a:lvl4pPr marL="1828800" marR="0" lvl="3"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4pPr>
            <a:lvl5pPr marL="2286000" marR="0" lvl="4"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5pPr>
            <a:lvl6pPr marL="2743200" marR="0" lvl="5"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6pPr>
            <a:lvl7pPr marL="3200400" marR="0" lvl="6"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7pPr>
            <a:lvl8pPr marL="3657600" marR="0" lvl="7"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8pPr>
            <a:lvl9pPr marL="4114800" marR="0" lvl="8"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9pPr>
          </a:lstStyle>
          <a:p>
            <a:pPr marL="0" indent="0"/>
            <a:r>
              <a:rPr lang="vi-VN" dirty="0">
                <a:latin typeface="UTM Bebas" panose="02040603050506020204" pitchFamily="18" charset="0"/>
              </a:rPr>
              <a:t>Tạo một bảng để lưu trữ các giá trị đã tính toán.</a:t>
            </a:r>
            <a:endParaRPr lang="en-US" dirty="0">
              <a:latin typeface="UTM Bebas" panose="02040603050506020204" pitchFamily="18" charset="0"/>
            </a:endParaRPr>
          </a:p>
        </p:txBody>
      </p:sp>
      <p:sp>
        <p:nvSpPr>
          <p:cNvPr id="58" name="Google Shape;1512;p56">
            <a:extLst>
              <a:ext uri="{FF2B5EF4-FFF2-40B4-BE49-F238E27FC236}">
                <a16:creationId xmlns:a16="http://schemas.microsoft.com/office/drawing/2014/main" id="{A5BD9E3F-9703-1D2B-16A4-A31C870125EB}"/>
              </a:ext>
            </a:extLst>
          </p:cNvPr>
          <p:cNvSpPr txBox="1">
            <a:spLocks/>
          </p:cNvSpPr>
          <p:nvPr/>
        </p:nvSpPr>
        <p:spPr>
          <a:xfrm>
            <a:off x="6709207" y="1740392"/>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dirty="0">
                <a:latin typeface="UTM Bebas" panose="02040603050506020204" pitchFamily="18" charset="0"/>
              </a:rPr>
              <a:t>03</a:t>
            </a:r>
          </a:p>
        </p:txBody>
      </p:sp>
      <p:sp>
        <p:nvSpPr>
          <p:cNvPr id="59" name="Google Shape;1532;p57">
            <a:extLst>
              <a:ext uri="{FF2B5EF4-FFF2-40B4-BE49-F238E27FC236}">
                <a16:creationId xmlns:a16="http://schemas.microsoft.com/office/drawing/2014/main" id="{711991B3-A960-37C3-F115-88D14678C293}"/>
              </a:ext>
            </a:extLst>
          </p:cNvPr>
          <p:cNvSpPr>
            <a:spLocks noGrp="1" noRot="1" noMove="1" noResize="1" noEditPoints="1" noAdjustHandles="1" noChangeArrowheads="1" noChangeShapeType="1"/>
          </p:cNvSpPr>
          <p:nvPr/>
        </p:nvSpPr>
        <p:spPr>
          <a:xfrm>
            <a:off x="191287" y="1540443"/>
            <a:ext cx="6124272" cy="3155936"/>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endParaRPr sz="1800" i="1"/>
          </a:p>
        </p:txBody>
      </p:sp>
      <p:graphicFrame>
        <p:nvGraphicFramePr>
          <p:cNvPr id="60" name="Table 60">
            <a:extLst>
              <a:ext uri="{FF2B5EF4-FFF2-40B4-BE49-F238E27FC236}">
                <a16:creationId xmlns:a16="http://schemas.microsoft.com/office/drawing/2014/main" id="{614493EE-F8BC-B1C4-6150-E1C47DC6B8D0}"/>
              </a:ext>
            </a:extLst>
          </p:cNvPr>
          <p:cNvGraphicFramePr>
            <a:graphicFrameLocks noGrp="1"/>
          </p:cNvGraphicFramePr>
          <p:nvPr>
            <p:extLst>
              <p:ext uri="{D42A27DB-BD31-4B8C-83A1-F6EECF244321}">
                <p14:modId xmlns:p14="http://schemas.microsoft.com/office/powerpoint/2010/main" val="3432593379"/>
              </p:ext>
            </p:extLst>
          </p:nvPr>
        </p:nvGraphicFramePr>
        <p:xfrm>
          <a:off x="290522" y="1775627"/>
          <a:ext cx="5840418" cy="2512072"/>
        </p:xfrm>
        <a:graphic>
          <a:graphicData uri="http://schemas.openxmlformats.org/drawingml/2006/table">
            <a:tbl>
              <a:tblPr firstRow="1" bandRow="1">
                <a:tableStyleId>{B3356E6B-52D6-4A0A-AFC1-D65799314CCF}</a:tableStyleId>
              </a:tblPr>
              <a:tblGrid>
                <a:gridCol w="561594">
                  <a:extLst>
                    <a:ext uri="{9D8B030D-6E8A-4147-A177-3AD203B41FA5}">
                      <a16:colId xmlns:a16="http://schemas.microsoft.com/office/drawing/2014/main" val="2877808528"/>
                    </a:ext>
                  </a:extLst>
                </a:gridCol>
                <a:gridCol w="879804">
                  <a:extLst>
                    <a:ext uri="{9D8B030D-6E8A-4147-A177-3AD203B41FA5}">
                      <a16:colId xmlns:a16="http://schemas.microsoft.com/office/drawing/2014/main" val="2508176045"/>
                    </a:ext>
                  </a:extLst>
                </a:gridCol>
                <a:gridCol w="879804">
                  <a:extLst>
                    <a:ext uri="{9D8B030D-6E8A-4147-A177-3AD203B41FA5}">
                      <a16:colId xmlns:a16="http://schemas.microsoft.com/office/drawing/2014/main" val="257005826"/>
                    </a:ext>
                  </a:extLst>
                </a:gridCol>
                <a:gridCol w="879804">
                  <a:extLst>
                    <a:ext uri="{9D8B030D-6E8A-4147-A177-3AD203B41FA5}">
                      <a16:colId xmlns:a16="http://schemas.microsoft.com/office/drawing/2014/main" val="1201599527"/>
                    </a:ext>
                  </a:extLst>
                </a:gridCol>
                <a:gridCol w="879804">
                  <a:extLst>
                    <a:ext uri="{9D8B030D-6E8A-4147-A177-3AD203B41FA5}">
                      <a16:colId xmlns:a16="http://schemas.microsoft.com/office/drawing/2014/main" val="2853459768"/>
                    </a:ext>
                  </a:extLst>
                </a:gridCol>
                <a:gridCol w="879804">
                  <a:extLst>
                    <a:ext uri="{9D8B030D-6E8A-4147-A177-3AD203B41FA5}">
                      <a16:colId xmlns:a16="http://schemas.microsoft.com/office/drawing/2014/main" val="1244462393"/>
                    </a:ext>
                  </a:extLst>
                </a:gridCol>
                <a:gridCol w="879804">
                  <a:extLst>
                    <a:ext uri="{9D8B030D-6E8A-4147-A177-3AD203B41FA5}">
                      <a16:colId xmlns:a16="http://schemas.microsoft.com/office/drawing/2014/main" val="3121048817"/>
                    </a:ext>
                  </a:extLst>
                </a:gridCol>
              </a:tblGrid>
              <a:tr h="557002">
                <a:tc>
                  <a:txBody>
                    <a:bodyPr/>
                    <a:lstStyle/>
                    <a:p>
                      <a:r>
                        <a:rPr lang="en-US"/>
                        <a:t>     j </a:t>
                      </a:r>
                    </a:p>
                    <a:p>
                      <a:pPr algn="ctr"/>
                      <a:r>
                        <a:rPr lang="en-US" err="1"/>
                        <a:t>i</a:t>
                      </a:r>
                      <a:r>
                        <a:rPr lang="en-US"/>
                        <a:t>                 </a:t>
                      </a:r>
                    </a:p>
                  </a:txBody>
                  <a:tcPr>
                    <a:lnTlToBr w="12700" cap="flat" cmpd="sng" algn="ctr">
                      <a:solidFill>
                        <a:schemeClr val="bg2"/>
                      </a:solidFill>
                      <a:prstDash val="solid"/>
                      <a:round/>
                      <a:headEnd type="none" w="med" len="med"/>
                      <a:tailEnd type="none" w="med" len="med"/>
                    </a:lnTlToBr>
                  </a:tcPr>
                </a:tc>
                <a:tc>
                  <a:txBody>
                    <a:bodyPr/>
                    <a:lstStyle/>
                    <a:p>
                      <a:pPr algn="ctr"/>
                      <a:r>
                        <a:rPr lang="en-US"/>
                        <a:t>0</a:t>
                      </a:r>
                    </a:p>
                  </a:txBody>
                  <a:tcPr anchor="ctr"/>
                </a:tc>
                <a:tc>
                  <a:txBody>
                    <a:bodyPr/>
                    <a:lstStyle/>
                    <a:p>
                      <a:pPr algn="ctr"/>
                      <a:r>
                        <a:rPr lang="en-US"/>
                        <a:t>1</a:t>
                      </a:r>
                    </a:p>
                  </a:txBody>
                  <a:tcPr anchor="ctr"/>
                </a:tc>
                <a:tc>
                  <a:txBody>
                    <a:bodyPr/>
                    <a:lstStyle/>
                    <a:p>
                      <a:pPr algn="ctr"/>
                      <a:r>
                        <a:rPr lang="en-US"/>
                        <a:t>2</a:t>
                      </a:r>
                    </a:p>
                  </a:txBody>
                  <a:tcPr anchor="ctr"/>
                </a:tc>
                <a:tc>
                  <a:txBody>
                    <a:bodyPr/>
                    <a:lstStyle/>
                    <a:p>
                      <a:pPr algn="ctr"/>
                      <a:r>
                        <a:rPr lang="en-US"/>
                        <a:t>3</a:t>
                      </a:r>
                    </a:p>
                  </a:txBody>
                  <a:tcPr anchor="ctr"/>
                </a:tc>
                <a:tc>
                  <a:txBody>
                    <a:bodyPr/>
                    <a:lstStyle/>
                    <a:p>
                      <a:pPr algn="ctr"/>
                      <a:r>
                        <a:rPr lang="en-US"/>
                        <a:t>4</a:t>
                      </a:r>
                    </a:p>
                  </a:txBody>
                  <a:tcPr anchor="ctr"/>
                </a:tc>
                <a:tc>
                  <a:txBody>
                    <a:bodyPr/>
                    <a:lstStyle/>
                    <a:p>
                      <a:pPr algn="ctr"/>
                      <a:r>
                        <a:rPr lang="en-US"/>
                        <a:t>5</a:t>
                      </a:r>
                    </a:p>
                  </a:txBody>
                  <a:tcPr anchor="ctr"/>
                </a:tc>
                <a:extLst>
                  <a:ext uri="{0D108BD9-81ED-4DB2-BD59-A6C34878D82A}">
                    <a16:rowId xmlns:a16="http://schemas.microsoft.com/office/drawing/2014/main" val="215970340"/>
                  </a:ext>
                </a:extLst>
              </a:tr>
              <a:tr h="391014">
                <a:tc>
                  <a:txBody>
                    <a:bodyPr/>
                    <a:lstStyle/>
                    <a:p>
                      <a:pPr algn="ctr"/>
                      <a:r>
                        <a:rPr lang="en-US"/>
                        <a:t>0</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13082543"/>
                  </a:ext>
                </a:extLst>
              </a:tr>
              <a:tr h="391014">
                <a:tc>
                  <a:txBody>
                    <a:bodyPr/>
                    <a:lstStyle/>
                    <a:p>
                      <a:pPr algn="ctr"/>
                      <a:r>
                        <a:rPr lang="en-US"/>
                        <a:t>1</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61760341"/>
                  </a:ext>
                </a:extLst>
              </a:tr>
              <a:tr h="391014">
                <a:tc>
                  <a:txBody>
                    <a:bodyPr/>
                    <a:lstStyle/>
                    <a:p>
                      <a:pPr algn="ctr"/>
                      <a:r>
                        <a:rPr lang="en-US"/>
                        <a:t>2</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934048057"/>
                  </a:ext>
                </a:extLst>
              </a:tr>
              <a:tr h="391014">
                <a:tc>
                  <a:txBody>
                    <a:bodyPr/>
                    <a:lstStyle/>
                    <a:p>
                      <a:pPr algn="ctr"/>
                      <a:r>
                        <a:rPr lang="en-US"/>
                        <a:t>3</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93038283"/>
                  </a:ext>
                </a:extLst>
              </a:tr>
              <a:tr h="391014">
                <a:tc>
                  <a:txBody>
                    <a:bodyPr/>
                    <a:lstStyle/>
                    <a:p>
                      <a:pPr algn="ctr"/>
                      <a:r>
                        <a:rPr lang="en-US"/>
                        <a:t>4</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86655142"/>
                  </a:ext>
                </a:extLst>
              </a:tr>
            </a:tbl>
          </a:graphicData>
        </a:graphic>
      </p:graphicFrame>
      <p:sp>
        <p:nvSpPr>
          <p:cNvPr id="61" name="Google Shape;1504;p56">
            <a:extLst>
              <a:ext uri="{FF2B5EF4-FFF2-40B4-BE49-F238E27FC236}">
                <a16:creationId xmlns:a16="http://schemas.microsoft.com/office/drawing/2014/main" id="{7D477EC8-F7E6-FDAA-8393-CACEE1803C45}"/>
              </a:ext>
            </a:extLst>
          </p:cNvPr>
          <p:cNvSpPr/>
          <p:nvPr/>
        </p:nvSpPr>
        <p:spPr>
          <a:xfrm>
            <a:off x="6576985" y="1644804"/>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10;p56">
            <a:extLst>
              <a:ext uri="{FF2B5EF4-FFF2-40B4-BE49-F238E27FC236}">
                <a16:creationId xmlns:a16="http://schemas.microsoft.com/office/drawing/2014/main" id="{9EFBDFB6-0E69-D81A-3DF1-DC0597E319ED}"/>
              </a:ext>
            </a:extLst>
          </p:cNvPr>
          <p:cNvSpPr txBox="1"/>
          <p:nvPr/>
        </p:nvSpPr>
        <p:spPr>
          <a:xfrm>
            <a:off x="7385724" y="1591511"/>
            <a:ext cx="1594607" cy="71095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2000"/>
              <a:buFont typeface="Bebas Neue"/>
              <a:buNone/>
              <a:defRPr sz="2200" b="0" i="0" u="none" strike="noStrike" cap="none">
                <a:solidFill>
                  <a:schemeClr val="lt2"/>
                </a:solidFill>
                <a:latin typeface="Bebas Neue"/>
                <a:ea typeface="Bebas Neue"/>
                <a:cs typeface="Bebas Neue"/>
                <a:sym typeface="Bebas Neue"/>
              </a:defRPr>
            </a:lvl1pPr>
            <a:lvl2pPr marL="914400" marR="0" lvl="1"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2pPr>
            <a:lvl3pPr marL="1371600" marR="0" lvl="2"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3pPr>
            <a:lvl4pPr marL="1828800" marR="0" lvl="3"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4pPr>
            <a:lvl5pPr marL="2286000" marR="0" lvl="4"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5pPr>
            <a:lvl6pPr marL="2743200" marR="0" lvl="5"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6pPr>
            <a:lvl7pPr marL="3200400" marR="0" lvl="6"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7pPr>
            <a:lvl8pPr marL="3657600" marR="0" lvl="7"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8pPr>
            <a:lvl9pPr marL="4114800" marR="0" lvl="8"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9pPr>
          </a:lstStyle>
          <a:p>
            <a:pPr marL="0" indent="0"/>
            <a:r>
              <a:rPr lang="vi-VN" sz="2000" dirty="0">
                <a:latin typeface="UTM Bebas" panose="02040603050506020204" pitchFamily="18" charset="0"/>
              </a:rPr>
              <a:t>Giải quyết các bài toán con đơn giản trước sau đó giải </a:t>
            </a:r>
            <a:r>
              <a:rPr lang="vi-VN" sz="2000" dirty="0" err="1">
                <a:latin typeface="UTM Bebas" panose="02040603050506020204" pitchFamily="18" charset="0"/>
              </a:rPr>
              <a:t>quyêt</a:t>
            </a:r>
            <a:r>
              <a:rPr lang="vi-VN" sz="2000" dirty="0">
                <a:latin typeface="UTM Bebas" panose="02040603050506020204" pitchFamily="18" charset="0"/>
              </a:rPr>
              <a:t> và lưu giữ kết quả của chúng trong bảng</a:t>
            </a:r>
            <a:endParaRPr lang="en-US" sz="2000" dirty="0">
              <a:latin typeface="UTM Bebas" panose="02040603050506020204" pitchFamily="18" charset="0"/>
            </a:endParaRPr>
          </a:p>
        </p:txBody>
      </p:sp>
      <p:sp>
        <p:nvSpPr>
          <p:cNvPr id="63" name="Google Shape;1512;p56">
            <a:extLst>
              <a:ext uri="{FF2B5EF4-FFF2-40B4-BE49-F238E27FC236}">
                <a16:creationId xmlns:a16="http://schemas.microsoft.com/office/drawing/2014/main" id="{A5AE63A0-8094-671B-707D-52AAEFAA419D}"/>
              </a:ext>
            </a:extLst>
          </p:cNvPr>
          <p:cNvSpPr txBox="1">
            <a:spLocks/>
          </p:cNvSpPr>
          <p:nvPr/>
        </p:nvSpPr>
        <p:spPr>
          <a:xfrm>
            <a:off x="6709207" y="1760605"/>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dirty="0">
                <a:latin typeface="UTM Bebas" panose="02040603050506020204" pitchFamily="18" charset="0"/>
              </a:rPr>
              <a:t>04</a:t>
            </a:r>
          </a:p>
        </p:txBody>
      </p:sp>
      <p:sp>
        <p:nvSpPr>
          <p:cNvPr id="1474" name="Google Shape;1532;p57">
            <a:extLst>
              <a:ext uri="{FF2B5EF4-FFF2-40B4-BE49-F238E27FC236}">
                <a16:creationId xmlns:a16="http://schemas.microsoft.com/office/drawing/2014/main" id="{2815E44B-A261-7A18-4C7D-373614799200}"/>
              </a:ext>
            </a:extLst>
          </p:cNvPr>
          <p:cNvSpPr/>
          <p:nvPr/>
        </p:nvSpPr>
        <p:spPr>
          <a:xfrm>
            <a:off x="186343" y="1540443"/>
            <a:ext cx="6124272" cy="3155936"/>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endParaRPr sz="1800" i="1"/>
          </a:p>
        </p:txBody>
      </p:sp>
      <p:graphicFrame>
        <p:nvGraphicFramePr>
          <p:cNvPr id="1475" name="Table 60">
            <a:extLst>
              <a:ext uri="{FF2B5EF4-FFF2-40B4-BE49-F238E27FC236}">
                <a16:creationId xmlns:a16="http://schemas.microsoft.com/office/drawing/2014/main" id="{400D16F9-A20F-EB66-4818-FC0BFE41C51B}"/>
              </a:ext>
            </a:extLst>
          </p:cNvPr>
          <p:cNvGraphicFramePr>
            <a:graphicFrameLocks noGrp="1"/>
          </p:cNvGraphicFramePr>
          <p:nvPr>
            <p:extLst>
              <p:ext uri="{D42A27DB-BD31-4B8C-83A1-F6EECF244321}">
                <p14:modId xmlns:p14="http://schemas.microsoft.com/office/powerpoint/2010/main" val="383392285"/>
              </p:ext>
            </p:extLst>
          </p:nvPr>
        </p:nvGraphicFramePr>
        <p:xfrm>
          <a:off x="290522" y="1790727"/>
          <a:ext cx="5840418" cy="2512072"/>
        </p:xfrm>
        <a:graphic>
          <a:graphicData uri="http://schemas.openxmlformats.org/drawingml/2006/table">
            <a:tbl>
              <a:tblPr firstRow="1" bandRow="1">
                <a:tableStyleId>{B3356E6B-52D6-4A0A-AFC1-D65799314CCF}</a:tableStyleId>
              </a:tblPr>
              <a:tblGrid>
                <a:gridCol w="561594">
                  <a:extLst>
                    <a:ext uri="{9D8B030D-6E8A-4147-A177-3AD203B41FA5}">
                      <a16:colId xmlns:a16="http://schemas.microsoft.com/office/drawing/2014/main" val="2877808528"/>
                    </a:ext>
                  </a:extLst>
                </a:gridCol>
                <a:gridCol w="879804">
                  <a:extLst>
                    <a:ext uri="{9D8B030D-6E8A-4147-A177-3AD203B41FA5}">
                      <a16:colId xmlns:a16="http://schemas.microsoft.com/office/drawing/2014/main" val="2508176045"/>
                    </a:ext>
                  </a:extLst>
                </a:gridCol>
                <a:gridCol w="879804">
                  <a:extLst>
                    <a:ext uri="{9D8B030D-6E8A-4147-A177-3AD203B41FA5}">
                      <a16:colId xmlns:a16="http://schemas.microsoft.com/office/drawing/2014/main" val="257005826"/>
                    </a:ext>
                  </a:extLst>
                </a:gridCol>
                <a:gridCol w="879804">
                  <a:extLst>
                    <a:ext uri="{9D8B030D-6E8A-4147-A177-3AD203B41FA5}">
                      <a16:colId xmlns:a16="http://schemas.microsoft.com/office/drawing/2014/main" val="1201599527"/>
                    </a:ext>
                  </a:extLst>
                </a:gridCol>
                <a:gridCol w="879804">
                  <a:extLst>
                    <a:ext uri="{9D8B030D-6E8A-4147-A177-3AD203B41FA5}">
                      <a16:colId xmlns:a16="http://schemas.microsoft.com/office/drawing/2014/main" val="2853459768"/>
                    </a:ext>
                  </a:extLst>
                </a:gridCol>
                <a:gridCol w="879804">
                  <a:extLst>
                    <a:ext uri="{9D8B030D-6E8A-4147-A177-3AD203B41FA5}">
                      <a16:colId xmlns:a16="http://schemas.microsoft.com/office/drawing/2014/main" val="1244462393"/>
                    </a:ext>
                  </a:extLst>
                </a:gridCol>
                <a:gridCol w="879804">
                  <a:extLst>
                    <a:ext uri="{9D8B030D-6E8A-4147-A177-3AD203B41FA5}">
                      <a16:colId xmlns:a16="http://schemas.microsoft.com/office/drawing/2014/main" val="3121048817"/>
                    </a:ext>
                  </a:extLst>
                </a:gridCol>
              </a:tblGrid>
              <a:tr h="557002">
                <a:tc>
                  <a:txBody>
                    <a:bodyPr/>
                    <a:lstStyle/>
                    <a:p>
                      <a:r>
                        <a:rPr lang="en-US"/>
                        <a:t>     j </a:t>
                      </a:r>
                    </a:p>
                    <a:p>
                      <a:pPr algn="ctr"/>
                      <a:r>
                        <a:rPr lang="en-US" err="1"/>
                        <a:t>i</a:t>
                      </a:r>
                      <a:r>
                        <a:rPr lang="en-US"/>
                        <a:t>                 </a:t>
                      </a:r>
                    </a:p>
                  </a:txBody>
                  <a:tcPr>
                    <a:lnTlToBr w="12700" cap="flat" cmpd="sng" algn="ctr">
                      <a:solidFill>
                        <a:schemeClr val="bg2"/>
                      </a:solidFill>
                      <a:prstDash val="solid"/>
                      <a:round/>
                      <a:headEnd type="none" w="med" len="med"/>
                      <a:tailEnd type="none" w="med" len="med"/>
                    </a:lnTlToBr>
                  </a:tcPr>
                </a:tc>
                <a:tc>
                  <a:txBody>
                    <a:bodyPr/>
                    <a:lstStyle/>
                    <a:p>
                      <a:pPr algn="ctr"/>
                      <a:r>
                        <a:rPr lang="en-US"/>
                        <a:t>0</a:t>
                      </a:r>
                    </a:p>
                  </a:txBody>
                  <a:tcPr anchor="ctr"/>
                </a:tc>
                <a:tc>
                  <a:txBody>
                    <a:bodyPr/>
                    <a:lstStyle/>
                    <a:p>
                      <a:pPr algn="ctr"/>
                      <a:r>
                        <a:rPr lang="en-US"/>
                        <a:t>1</a:t>
                      </a:r>
                    </a:p>
                  </a:txBody>
                  <a:tcPr anchor="ctr"/>
                </a:tc>
                <a:tc>
                  <a:txBody>
                    <a:bodyPr/>
                    <a:lstStyle/>
                    <a:p>
                      <a:pPr algn="ctr"/>
                      <a:r>
                        <a:rPr lang="en-US"/>
                        <a:t>2</a:t>
                      </a:r>
                    </a:p>
                  </a:txBody>
                  <a:tcPr anchor="ctr"/>
                </a:tc>
                <a:tc>
                  <a:txBody>
                    <a:bodyPr/>
                    <a:lstStyle/>
                    <a:p>
                      <a:pPr algn="ctr"/>
                      <a:r>
                        <a:rPr lang="en-US"/>
                        <a:t>3</a:t>
                      </a:r>
                    </a:p>
                  </a:txBody>
                  <a:tcPr anchor="ctr"/>
                </a:tc>
                <a:tc>
                  <a:txBody>
                    <a:bodyPr/>
                    <a:lstStyle/>
                    <a:p>
                      <a:pPr algn="ctr"/>
                      <a:r>
                        <a:rPr lang="en-US"/>
                        <a:t>4</a:t>
                      </a:r>
                    </a:p>
                  </a:txBody>
                  <a:tcPr anchor="ctr"/>
                </a:tc>
                <a:tc>
                  <a:txBody>
                    <a:bodyPr/>
                    <a:lstStyle/>
                    <a:p>
                      <a:pPr algn="ctr"/>
                      <a:r>
                        <a:rPr lang="en-US"/>
                        <a:t>5</a:t>
                      </a:r>
                    </a:p>
                  </a:txBody>
                  <a:tcPr anchor="ctr"/>
                </a:tc>
                <a:extLst>
                  <a:ext uri="{0D108BD9-81ED-4DB2-BD59-A6C34878D82A}">
                    <a16:rowId xmlns:a16="http://schemas.microsoft.com/office/drawing/2014/main" val="215970340"/>
                  </a:ext>
                </a:extLst>
              </a:tr>
              <a:tr h="391014">
                <a:tc>
                  <a:txBody>
                    <a:bodyPr/>
                    <a:lstStyle/>
                    <a:p>
                      <a:pPr algn="ctr"/>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extLst>
                  <a:ext uri="{0D108BD9-81ED-4DB2-BD59-A6C34878D82A}">
                    <a16:rowId xmlns:a16="http://schemas.microsoft.com/office/drawing/2014/main" val="613082543"/>
                  </a:ext>
                </a:extLst>
              </a:tr>
              <a:tr h="391014">
                <a:tc>
                  <a:txBody>
                    <a:bodyPr/>
                    <a:lstStyle/>
                    <a:p>
                      <a:pPr algn="ctr"/>
                      <a:r>
                        <a:rPr lang="en-US"/>
                        <a:t>1</a:t>
                      </a:r>
                    </a:p>
                  </a:txBody>
                  <a:tcPr/>
                </a:tc>
                <a:tc>
                  <a:txBody>
                    <a:bodyPr/>
                    <a:lstStyle/>
                    <a:p>
                      <a:r>
                        <a:rPr lang="en-US"/>
                        <a:t>0</a:t>
                      </a:r>
                    </a:p>
                  </a:txBody>
                  <a:tcPr/>
                </a:tc>
                <a:tc>
                  <a:txBody>
                    <a:bodyPr/>
                    <a:lstStyle/>
                    <a:p>
                      <a:r>
                        <a:rPr lang="en-US"/>
                        <a:t>0</a:t>
                      </a:r>
                    </a:p>
                  </a:txBody>
                  <a:tcPr/>
                </a:tc>
                <a:tc>
                  <a:txBody>
                    <a:bodyPr/>
                    <a:lstStyle/>
                    <a:p>
                      <a:r>
                        <a:rPr lang="en-US"/>
                        <a:t>12</a:t>
                      </a:r>
                    </a:p>
                  </a:txBody>
                  <a:tcPr/>
                </a:tc>
                <a:tc>
                  <a:txBody>
                    <a:bodyPr/>
                    <a:lstStyle/>
                    <a:p>
                      <a:r>
                        <a:rPr lang="en-US"/>
                        <a:t>12</a:t>
                      </a:r>
                    </a:p>
                  </a:txBody>
                  <a:tcPr/>
                </a:tc>
                <a:tc>
                  <a:txBody>
                    <a:bodyPr/>
                    <a:lstStyle/>
                    <a:p>
                      <a:r>
                        <a:rPr lang="en-US"/>
                        <a:t>12</a:t>
                      </a:r>
                    </a:p>
                  </a:txBody>
                  <a:tcPr/>
                </a:tc>
                <a:tc>
                  <a:txBody>
                    <a:bodyPr/>
                    <a:lstStyle/>
                    <a:p>
                      <a:r>
                        <a:rPr lang="en-US"/>
                        <a:t>12</a:t>
                      </a:r>
                    </a:p>
                  </a:txBody>
                  <a:tcPr/>
                </a:tc>
                <a:extLst>
                  <a:ext uri="{0D108BD9-81ED-4DB2-BD59-A6C34878D82A}">
                    <a16:rowId xmlns:a16="http://schemas.microsoft.com/office/drawing/2014/main" val="1461760341"/>
                  </a:ext>
                </a:extLst>
              </a:tr>
              <a:tr h="391014">
                <a:tc>
                  <a:txBody>
                    <a:bodyPr/>
                    <a:lstStyle/>
                    <a:p>
                      <a:pPr algn="ctr"/>
                      <a:r>
                        <a:rPr lang="en-US"/>
                        <a:t>2</a:t>
                      </a:r>
                    </a:p>
                  </a:txBody>
                  <a:tcPr/>
                </a:tc>
                <a:tc>
                  <a:txBody>
                    <a:bodyPr/>
                    <a:lstStyle/>
                    <a:p>
                      <a:r>
                        <a:rPr lang="en-US"/>
                        <a:t>0</a:t>
                      </a:r>
                    </a:p>
                  </a:txBody>
                  <a:tcPr/>
                </a:tc>
                <a:tc>
                  <a:txBody>
                    <a:bodyPr/>
                    <a:lstStyle/>
                    <a:p>
                      <a:r>
                        <a:rPr lang="en-US"/>
                        <a:t>10</a:t>
                      </a:r>
                    </a:p>
                  </a:txBody>
                  <a:tcPr/>
                </a:tc>
                <a:tc>
                  <a:txBody>
                    <a:bodyPr/>
                    <a:lstStyle/>
                    <a:p>
                      <a:r>
                        <a:rPr lang="en-US"/>
                        <a:t>12</a:t>
                      </a:r>
                    </a:p>
                  </a:txBody>
                  <a:tcPr/>
                </a:tc>
                <a:tc>
                  <a:txBody>
                    <a:bodyPr/>
                    <a:lstStyle/>
                    <a:p>
                      <a:r>
                        <a:rPr lang="en-US"/>
                        <a:t>22</a:t>
                      </a:r>
                    </a:p>
                  </a:txBody>
                  <a:tcPr/>
                </a:tc>
                <a:tc>
                  <a:txBody>
                    <a:bodyPr/>
                    <a:lstStyle/>
                    <a:p>
                      <a:r>
                        <a:rPr lang="en-US"/>
                        <a:t>22</a:t>
                      </a:r>
                    </a:p>
                  </a:txBody>
                  <a:tcPr/>
                </a:tc>
                <a:tc>
                  <a:txBody>
                    <a:bodyPr/>
                    <a:lstStyle/>
                    <a:p>
                      <a:r>
                        <a:rPr lang="en-US"/>
                        <a:t>22</a:t>
                      </a:r>
                    </a:p>
                  </a:txBody>
                  <a:tcPr/>
                </a:tc>
                <a:extLst>
                  <a:ext uri="{0D108BD9-81ED-4DB2-BD59-A6C34878D82A}">
                    <a16:rowId xmlns:a16="http://schemas.microsoft.com/office/drawing/2014/main" val="1934048057"/>
                  </a:ext>
                </a:extLst>
              </a:tr>
              <a:tr h="391014">
                <a:tc>
                  <a:txBody>
                    <a:bodyPr/>
                    <a:lstStyle/>
                    <a:p>
                      <a:pPr algn="ctr"/>
                      <a:r>
                        <a:rPr lang="en-US"/>
                        <a:t>3</a:t>
                      </a:r>
                    </a:p>
                  </a:txBody>
                  <a:tcPr/>
                </a:tc>
                <a:tc>
                  <a:txBody>
                    <a:bodyPr/>
                    <a:lstStyle/>
                    <a:p>
                      <a:r>
                        <a:rPr lang="en-US"/>
                        <a:t>0</a:t>
                      </a:r>
                    </a:p>
                  </a:txBody>
                  <a:tcPr/>
                </a:tc>
                <a:tc>
                  <a:txBody>
                    <a:bodyPr/>
                    <a:lstStyle/>
                    <a:p>
                      <a:r>
                        <a:rPr lang="en-US"/>
                        <a:t>10</a:t>
                      </a:r>
                    </a:p>
                  </a:txBody>
                  <a:tcPr/>
                </a:tc>
                <a:tc>
                  <a:txBody>
                    <a:bodyPr/>
                    <a:lstStyle/>
                    <a:p>
                      <a:r>
                        <a:rPr lang="en-US"/>
                        <a:t>12</a:t>
                      </a:r>
                    </a:p>
                  </a:txBody>
                  <a:tcPr/>
                </a:tc>
                <a:tc>
                  <a:txBody>
                    <a:bodyPr/>
                    <a:lstStyle/>
                    <a:p>
                      <a:r>
                        <a:rPr lang="en-US"/>
                        <a:t>22</a:t>
                      </a:r>
                    </a:p>
                  </a:txBody>
                  <a:tcPr/>
                </a:tc>
                <a:tc>
                  <a:txBody>
                    <a:bodyPr/>
                    <a:lstStyle/>
                    <a:p>
                      <a:r>
                        <a:rPr lang="en-US"/>
                        <a:t>30</a:t>
                      </a:r>
                    </a:p>
                  </a:txBody>
                  <a:tcPr/>
                </a:tc>
                <a:tc>
                  <a:txBody>
                    <a:bodyPr/>
                    <a:lstStyle/>
                    <a:p>
                      <a:r>
                        <a:rPr lang="en-US"/>
                        <a:t>32</a:t>
                      </a:r>
                    </a:p>
                  </a:txBody>
                  <a:tcPr/>
                </a:tc>
                <a:extLst>
                  <a:ext uri="{0D108BD9-81ED-4DB2-BD59-A6C34878D82A}">
                    <a16:rowId xmlns:a16="http://schemas.microsoft.com/office/drawing/2014/main" val="4193038283"/>
                  </a:ext>
                </a:extLst>
              </a:tr>
              <a:tr h="391014">
                <a:tc>
                  <a:txBody>
                    <a:bodyPr/>
                    <a:lstStyle/>
                    <a:p>
                      <a:pPr algn="ctr"/>
                      <a:r>
                        <a:rPr lang="en-US"/>
                        <a:t>4</a:t>
                      </a:r>
                    </a:p>
                  </a:txBody>
                  <a:tcPr/>
                </a:tc>
                <a:tc>
                  <a:txBody>
                    <a:bodyPr/>
                    <a:lstStyle/>
                    <a:p>
                      <a:r>
                        <a:rPr lang="en-US"/>
                        <a:t>0</a:t>
                      </a:r>
                    </a:p>
                  </a:txBody>
                  <a:tcPr/>
                </a:tc>
                <a:tc>
                  <a:txBody>
                    <a:bodyPr/>
                    <a:lstStyle/>
                    <a:p>
                      <a:r>
                        <a:rPr lang="en-US"/>
                        <a:t>10</a:t>
                      </a:r>
                    </a:p>
                  </a:txBody>
                  <a:tcPr/>
                </a:tc>
                <a:tc>
                  <a:txBody>
                    <a:bodyPr/>
                    <a:lstStyle/>
                    <a:p>
                      <a:r>
                        <a:rPr lang="en-US"/>
                        <a:t>15</a:t>
                      </a:r>
                    </a:p>
                  </a:txBody>
                  <a:tcPr/>
                </a:tc>
                <a:tc>
                  <a:txBody>
                    <a:bodyPr/>
                    <a:lstStyle/>
                    <a:p>
                      <a:r>
                        <a:rPr lang="en-US"/>
                        <a:t>25</a:t>
                      </a:r>
                    </a:p>
                  </a:txBody>
                  <a:tcPr/>
                </a:tc>
                <a:tc>
                  <a:txBody>
                    <a:bodyPr/>
                    <a:lstStyle/>
                    <a:p>
                      <a:r>
                        <a:rPr lang="en-US"/>
                        <a:t>30</a:t>
                      </a:r>
                    </a:p>
                  </a:txBody>
                  <a:tcPr/>
                </a:tc>
                <a:tc>
                  <a:txBody>
                    <a:bodyPr/>
                    <a:lstStyle/>
                    <a:p>
                      <a:r>
                        <a:rPr lang="en-US"/>
                        <a:t>37</a:t>
                      </a:r>
                    </a:p>
                  </a:txBody>
                  <a:tcPr/>
                </a:tc>
                <a:extLst>
                  <a:ext uri="{0D108BD9-81ED-4DB2-BD59-A6C34878D82A}">
                    <a16:rowId xmlns:a16="http://schemas.microsoft.com/office/drawing/2014/main" val="3386655142"/>
                  </a:ext>
                </a:extLst>
              </a:tr>
            </a:tbl>
          </a:graphicData>
        </a:graphic>
      </p:graphicFrame>
      <p:sp>
        <p:nvSpPr>
          <p:cNvPr id="1479" name="Google Shape;1504;p56">
            <a:extLst>
              <a:ext uri="{FF2B5EF4-FFF2-40B4-BE49-F238E27FC236}">
                <a16:creationId xmlns:a16="http://schemas.microsoft.com/office/drawing/2014/main" id="{A8AFA550-B49E-E2EC-24D8-04A04BA01E2A}"/>
              </a:ext>
            </a:extLst>
          </p:cNvPr>
          <p:cNvSpPr/>
          <p:nvPr/>
        </p:nvSpPr>
        <p:spPr>
          <a:xfrm>
            <a:off x="6563876" y="3534350"/>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510;p56">
            <a:extLst>
              <a:ext uri="{FF2B5EF4-FFF2-40B4-BE49-F238E27FC236}">
                <a16:creationId xmlns:a16="http://schemas.microsoft.com/office/drawing/2014/main" id="{99CAD11B-369B-B662-F696-5ADAED87DB30}"/>
              </a:ext>
            </a:extLst>
          </p:cNvPr>
          <p:cNvSpPr txBox="1"/>
          <p:nvPr/>
        </p:nvSpPr>
        <p:spPr>
          <a:xfrm>
            <a:off x="7372858" y="3558904"/>
            <a:ext cx="1594607" cy="71095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2000"/>
              <a:buFont typeface="Bebas Neue"/>
              <a:buNone/>
              <a:defRPr sz="2200" b="0" i="0" u="none" strike="noStrike" cap="none">
                <a:solidFill>
                  <a:schemeClr val="lt2"/>
                </a:solidFill>
                <a:latin typeface="Bebas Neue"/>
                <a:ea typeface="Bebas Neue"/>
                <a:cs typeface="Bebas Neue"/>
                <a:sym typeface="Bebas Neue"/>
              </a:defRPr>
            </a:lvl1pPr>
            <a:lvl2pPr marL="914400" marR="0" lvl="1"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2pPr>
            <a:lvl3pPr marL="1371600" marR="0" lvl="2"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3pPr>
            <a:lvl4pPr marL="1828800" marR="0" lvl="3"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4pPr>
            <a:lvl5pPr marL="2286000" marR="0" lvl="4"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5pPr>
            <a:lvl6pPr marL="2743200" marR="0" lvl="5"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6pPr>
            <a:lvl7pPr marL="3200400" marR="0" lvl="6"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7pPr>
            <a:lvl8pPr marL="3657600" marR="0" lvl="7"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8pPr>
            <a:lvl9pPr marL="4114800" marR="0" lvl="8"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9pPr>
          </a:lstStyle>
          <a:p>
            <a:pPr marL="0" indent="0"/>
            <a:r>
              <a:rPr lang="vi-VN" sz="2000" dirty="0">
                <a:latin typeface="UTM Bebas" panose="02040603050506020204" pitchFamily="18" charset="0"/>
              </a:rPr>
              <a:t>Giải quyết các bài toán còn lại và lưu giữ kết quả của chúng trong bảng</a:t>
            </a:r>
            <a:endParaRPr lang="en-US" sz="2000" dirty="0">
              <a:latin typeface="UTM Bebas" panose="02040603050506020204" pitchFamily="18" charset="0"/>
            </a:endParaRPr>
          </a:p>
        </p:txBody>
      </p:sp>
      <p:sp>
        <p:nvSpPr>
          <p:cNvPr id="1481" name="Google Shape;1512;p56">
            <a:extLst>
              <a:ext uri="{FF2B5EF4-FFF2-40B4-BE49-F238E27FC236}">
                <a16:creationId xmlns:a16="http://schemas.microsoft.com/office/drawing/2014/main" id="{F44DE098-FA43-4954-E5F3-8AF3079BB8DF}"/>
              </a:ext>
            </a:extLst>
          </p:cNvPr>
          <p:cNvSpPr txBox="1">
            <a:spLocks/>
          </p:cNvSpPr>
          <p:nvPr/>
        </p:nvSpPr>
        <p:spPr>
          <a:xfrm>
            <a:off x="6696098" y="3650151"/>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dirty="0">
                <a:latin typeface="UTM Bebas" panose="02040603050506020204" pitchFamily="18" charset="0"/>
              </a:rPr>
              <a:t>05</a:t>
            </a:r>
          </a:p>
        </p:txBody>
      </p:sp>
      <p:sp>
        <p:nvSpPr>
          <p:cNvPr id="1482" name="Google Shape;1532;p57">
            <a:extLst>
              <a:ext uri="{FF2B5EF4-FFF2-40B4-BE49-F238E27FC236}">
                <a16:creationId xmlns:a16="http://schemas.microsoft.com/office/drawing/2014/main" id="{507EA5F9-0468-7A11-AC43-087077E67C1D}"/>
              </a:ext>
            </a:extLst>
          </p:cNvPr>
          <p:cNvSpPr/>
          <p:nvPr/>
        </p:nvSpPr>
        <p:spPr>
          <a:xfrm>
            <a:off x="181399" y="1540443"/>
            <a:ext cx="6124272" cy="3155936"/>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endParaRPr sz="1800" i="1"/>
          </a:p>
        </p:txBody>
      </p:sp>
      <p:graphicFrame>
        <p:nvGraphicFramePr>
          <p:cNvPr id="1483" name="Table 60">
            <a:extLst>
              <a:ext uri="{FF2B5EF4-FFF2-40B4-BE49-F238E27FC236}">
                <a16:creationId xmlns:a16="http://schemas.microsoft.com/office/drawing/2014/main" id="{D408492E-1317-CD3E-92CD-9B750490F771}"/>
              </a:ext>
            </a:extLst>
          </p:cNvPr>
          <p:cNvGraphicFramePr>
            <a:graphicFrameLocks noGrp="1"/>
          </p:cNvGraphicFramePr>
          <p:nvPr>
            <p:extLst>
              <p:ext uri="{D42A27DB-BD31-4B8C-83A1-F6EECF244321}">
                <p14:modId xmlns:p14="http://schemas.microsoft.com/office/powerpoint/2010/main" val="463630654"/>
              </p:ext>
            </p:extLst>
          </p:nvPr>
        </p:nvGraphicFramePr>
        <p:xfrm>
          <a:off x="285578" y="1790727"/>
          <a:ext cx="5840418" cy="2512072"/>
        </p:xfrm>
        <a:graphic>
          <a:graphicData uri="http://schemas.openxmlformats.org/drawingml/2006/table">
            <a:tbl>
              <a:tblPr firstRow="1" bandRow="1">
                <a:tableStyleId>{B3356E6B-52D6-4A0A-AFC1-D65799314CCF}</a:tableStyleId>
              </a:tblPr>
              <a:tblGrid>
                <a:gridCol w="561594">
                  <a:extLst>
                    <a:ext uri="{9D8B030D-6E8A-4147-A177-3AD203B41FA5}">
                      <a16:colId xmlns:a16="http://schemas.microsoft.com/office/drawing/2014/main" val="2877808528"/>
                    </a:ext>
                  </a:extLst>
                </a:gridCol>
                <a:gridCol w="879804">
                  <a:extLst>
                    <a:ext uri="{9D8B030D-6E8A-4147-A177-3AD203B41FA5}">
                      <a16:colId xmlns:a16="http://schemas.microsoft.com/office/drawing/2014/main" val="2508176045"/>
                    </a:ext>
                  </a:extLst>
                </a:gridCol>
                <a:gridCol w="879804">
                  <a:extLst>
                    <a:ext uri="{9D8B030D-6E8A-4147-A177-3AD203B41FA5}">
                      <a16:colId xmlns:a16="http://schemas.microsoft.com/office/drawing/2014/main" val="257005826"/>
                    </a:ext>
                  </a:extLst>
                </a:gridCol>
                <a:gridCol w="879804">
                  <a:extLst>
                    <a:ext uri="{9D8B030D-6E8A-4147-A177-3AD203B41FA5}">
                      <a16:colId xmlns:a16="http://schemas.microsoft.com/office/drawing/2014/main" val="1201599527"/>
                    </a:ext>
                  </a:extLst>
                </a:gridCol>
                <a:gridCol w="879804">
                  <a:extLst>
                    <a:ext uri="{9D8B030D-6E8A-4147-A177-3AD203B41FA5}">
                      <a16:colId xmlns:a16="http://schemas.microsoft.com/office/drawing/2014/main" val="2853459768"/>
                    </a:ext>
                  </a:extLst>
                </a:gridCol>
                <a:gridCol w="879804">
                  <a:extLst>
                    <a:ext uri="{9D8B030D-6E8A-4147-A177-3AD203B41FA5}">
                      <a16:colId xmlns:a16="http://schemas.microsoft.com/office/drawing/2014/main" val="1244462393"/>
                    </a:ext>
                  </a:extLst>
                </a:gridCol>
                <a:gridCol w="879804">
                  <a:extLst>
                    <a:ext uri="{9D8B030D-6E8A-4147-A177-3AD203B41FA5}">
                      <a16:colId xmlns:a16="http://schemas.microsoft.com/office/drawing/2014/main" val="3121048817"/>
                    </a:ext>
                  </a:extLst>
                </a:gridCol>
              </a:tblGrid>
              <a:tr h="557002">
                <a:tc>
                  <a:txBody>
                    <a:bodyPr/>
                    <a:lstStyle/>
                    <a:p>
                      <a:r>
                        <a:rPr lang="en-US"/>
                        <a:t>     j </a:t>
                      </a:r>
                    </a:p>
                    <a:p>
                      <a:pPr algn="ctr"/>
                      <a:r>
                        <a:rPr lang="en-US" err="1"/>
                        <a:t>i</a:t>
                      </a:r>
                      <a:r>
                        <a:rPr lang="en-US"/>
                        <a:t>                 </a:t>
                      </a:r>
                    </a:p>
                  </a:txBody>
                  <a:tcPr>
                    <a:lnTlToBr w="12700" cap="flat" cmpd="sng" algn="ctr">
                      <a:solidFill>
                        <a:schemeClr val="bg2"/>
                      </a:solidFill>
                      <a:prstDash val="solid"/>
                      <a:round/>
                      <a:headEnd type="none" w="med" len="med"/>
                      <a:tailEnd type="none" w="med" len="med"/>
                    </a:lnTlToBr>
                  </a:tcPr>
                </a:tc>
                <a:tc>
                  <a:txBody>
                    <a:bodyPr/>
                    <a:lstStyle/>
                    <a:p>
                      <a:pPr algn="ctr"/>
                      <a:r>
                        <a:rPr lang="en-US"/>
                        <a:t>0</a:t>
                      </a:r>
                    </a:p>
                  </a:txBody>
                  <a:tcPr anchor="ctr"/>
                </a:tc>
                <a:tc>
                  <a:txBody>
                    <a:bodyPr/>
                    <a:lstStyle/>
                    <a:p>
                      <a:pPr algn="ctr"/>
                      <a:r>
                        <a:rPr lang="en-US"/>
                        <a:t>1</a:t>
                      </a:r>
                    </a:p>
                  </a:txBody>
                  <a:tcPr anchor="ctr"/>
                </a:tc>
                <a:tc>
                  <a:txBody>
                    <a:bodyPr/>
                    <a:lstStyle/>
                    <a:p>
                      <a:pPr algn="ctr"/>
                      <a:r>
                        <a:rPr lang="en-US"/>
                        <a:t>2</a:t>
                      </a:r>
                    </a:p>
                  </a:txBody>
                  <a:tcPr anchor="ctr"/>
                </a:tc>
                <a:tc>
                  <a:txBody>
                    <a:bodyPr/>
                    <a:lstStyle/>
                    <a:p>
                      <a:pPr algn="ctr"/>
                      <a:r>
                        <a:rPr lang="en-US"/>
                        <a:t>3</a:t>
                      </a:r>
                    </a:p>
                  </a:txBody>
                  <a:tcPr anchor="ctr"/>
                </a:tc>
                <a:tc>
                  <a:txBody>
                    <a:bodyPr/>
                    <a:lstStyle/>
                    <a:p>
                      <a:pPr algn="ctr"/>
                      <a:r>
                        <a:rPr lang="en-US"/>
                        <a:t>4</a:t>
                      </a:r>
                    </a:p>
                  </a:txBody>
                  <a:tcPr anchor="ctr"/>
                </a:tc>
                <a:tc>
                  <a:txBody>
                    <a:bodyPr/>
                    <a:lstStyle/>
                    <a:p>
                      <a:pPr algn="ctr"/>
                      <a:r>
                        <a:rPr lang="en-US"/>
                        <a:t>5</a:t>
                      </a:r>
                    </a:p>
                  </a:txBody>
                  <a:tcPr anchor="ctr"/>
                </a:tc>
                <a:extLst>
                  <a:ext uri="{0D108BD9-81ED-4DB2-BD59-A6C34878D82A}">
                    <a16:rowId xmlns:a16="http://schemas.microsoft.com/office/drawing/2014/main" val="215970340"/>
                  </a:ext>
                </a:extLst>
              </a:tr>
              <a:tr h="391014">
                <a:tc>
                  <a:txBody>
                    <a:bodyPr/>
                    <a:lstStyle/>
                    <a:p>
                      <a:pPr algn="ctr"/>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extLst>
                  <a:ext uri="{0D108BD9-81ED-4DB2-BD59-A6C34878D82A}">
                    <a16:rowId xmlns:a16="http://schemas.microsoft.com/office/drawing/2014/main" val="613082543"/>
                  </a:ext>
                </a:extLst>
              </a:tr>
              <a:tr h="391014">
                <a:tc>
                  <a:txBody>
                    <a:bodyPr/>
                    <a:lstStyle/>
                    <a:p>
                      <a:pPr algn="ctr"/>
                      <a:r>
                        <a:rPr lang="en-US"/>
                        <a:t>1</a:t>
                      </a:r>
                    </a:p>
                  </a:txBody>
                  <a:tcPr/>
                </a:tc>
                <a:tc>
                  <a:txBody>
                    <a:bodyPr/>
                    <a:lstStyle/>
                    <a:p>
                      <a:r>
                        <a:rPr lang="en-US"/>
                        <a:t>0</a:t>
                      </a:r>
                    </a:p>
                  </a:txBody>
                  <a:tcPr/>
                </a:tc>
                <a:tc>
                  <a:txBody>
                    <a:bodyPr/>
                    <a:lstStyle/>
                    <a:p>
                      <a:r>
                        <a:rPr lang="en-US"/>
                        <a:t>0</a:t>
                      </a:r>
                    </a:p>
                  </a:txBody>
                  <a:tcPr/>
                </a:tc>
                <a:tc>
                  <a:txBody>
                    <a:bodyPr/>
                    <a:lstStyle/>
                    <a:p>
                      <a:r>
                        <a:rPr lang="en-US"/>
                        <a:t>12</a:t>
                      </a:r>
                    </a:p>
                  </a:txBody>
                  <a:tcPr/>
                </a:tc>
                <a:tc>
                  <a:txBody>
                    <a:bodyPr/>
                    <a:lstStyle/>
                    <a:p>
                      <a:r>
                        <a:rPr lang="en-US"/>
                        <a:t>12</a:t>
                      </a:r>
                    </a:p>
                  </a:txBody>
                  <a:tcPr/>
                </a:tc>
                <a:tc>
                  <a:txBody>
                    <a:bodyPr/>
                    <a:lstStyle/>
                    <a:p>
                      <a:r>
                        <a:rPr lang="en-US"/>
                        <a:t>12</a:t>
                      </a:r>
                    </a:p>
                  </a:txBody>
                  <a:tcPr/>
                </a:tc>
                <a:tc>
                  <a:txBody>
                    <a:bodyPr/>
                    <a:lstStyle/>
                    <a:p>
                      <a:r>
                        <a:rPr lang="en-US"/>
                        <a:t>12</a:t>
                      </a:r>
                    </a:p>
                  </a:txBody>
                  <a:tcPr/>
                </a:tc>
                <a:extLst>
                  <a:ext uri="{0D108BD9-81ED-4DB2-BD59-A6C34878D82A}">
                    <a16:rowId xmlns:a16="http://schemas.microsoft.com/office/drawing/2014/main" val="1461760341"/>
                  </a:ext>
                </a:extLst>
              </a:tr>
              <a:tr h="391014">
                <a:tc>
                  <a:txBody>
                    <a:bodyPr/>
                    <a:lstStyle/>
                    <a:p>
                      <a:pPr algn="ctr"/>
                      <a:r>
                        <a:rPr lang="en-US"/>
                        <a:t>2</a:t>
                      </a:r>
                    </a:p>
                  </a:txBody>
                  <a:tcPr/>
                </a:tc>
                <a:tc>
                  <a:txBody>
                    <a:bodyPr/>
                    <a:lstStyle/>
                    <a:p>
                      <a:r>
                        <a:rPr lang="en-US"/>
                        <a:t>0</a:t>
                      </a:r>
                    </a:p>
                  </a:txBody>
                  <a:tcPr/>
                </a:tc>
                <a:tc>
                  <a:txBody>
                    <a:bodyPr/>
                    <a:lstStyle/>
                    <a:p>
                      <a:r>
                        <a:rPr lang="en-US"/>
                        <a:t>10</a:t>
                      </a:r>
                    </a:p>
                  </a:txBody>
                  <a:tcPr/>
                </a:tc>
                <a:tc>
                  <a:txBody>
                    <a:bodyPr/>
                    <a:lstStyle/>
                    <a:p>
                      <a:r>
                        <a:rPr lang="en-US"/>
                        <a:t>12</a:t>
                      </a:r>
                    </a:p>
                  </a:txBody>
                  <a:tcPr/>
                </a:tc>
                <a:tc>
                  <a:txBody>
                    <a:bodyPr/>
                    <a:lstStyle/>
                    <a:p>
                      <a:r>
                        <a:rPr lang="en-US"/>
                        <a:t>22</a:t>
                      </a:r>
                    </a:p>
                  </a:txBody>
                  <a:tcPr/>
                </a:tc>
                <a:tc>
                  <a:txBody>
                    <a:bodyPr/>
                    <a:lstStyle/>
                    <a:p>
                      <a:r>
                        <a:rPr lang="en-US"/>
                        <a:t>22</a:t>
                      </a:r>
                    </a:p>
                  </a:txBody>
                  <a:tcPr/>
                </a:tc>
                <a:tc>
                  <a:txBody>
                    <a:bodyPr/>
                    <a:lstStyle/>
                    <a:p>
                      <a:r>
                        <a:rPr lang="en-US"/>
                        <a:t>22</a:t>
                      </a:r>
                    </a:p>
                  </a:txBody>
                  <a:tcPr/>
                </a:tc>
                <a:extLst>
                  <a:ext uri="{0D108BD9-81ED-4DB2-BD59-A6C34878D82A}">
                    <a16:rowId xmlns:a16="http://schemas.microsoft.com/office/drawing/2014/main" val="1934048057"/>
                  </a:ext>
                </a:extLst>
              </a:tr>
              <a:tr h="391014">
                <a:tc>
                  <a:txBody>
                    <a:bodyPr/>
                    <a:lstStyle/>
                    <a:p>
                      <a:pPr algn="ctr"/>
                      <a:r>
                        <a:rPr lang="en-US"/>
                        <a:t>3</a:t>
                      </a:r>
                    </a:p>
                  </a:txBody>
                  <a:tcPr/>
                </a:tc>
                <a:tc>
                  <a:txBody>
                    <a:bodyPr/>
                    <a:lstStyle/>
                    <a:p>
                      <a:r>
                        <a:rPr lang="en-US"/>
                        <a:t>0</a:t>
                      </a:r>
                    </a:p>
                  </a:txBody>
                  <a:tcPr/>
                </a:tc>
                <a:tc>
                  <a:txBody>
                    <a:bodyPr/>
                    <a:lstStyle/>
                    <a:p>
                      <a:r>
                        <a:rPr lang="en-US"/>
                        <a:t>10</a:t>
                      </a:r>
                    </a:p>
                  </a:txBody>
                  <a:tcPr/>
                </a:tc>
                <a:tc>
                  <a:txBody>
                    <a:bodyPr/>
                    <a:lstStyle/>
                    <a:p>
                      <a:r>
                        <a:rPr lang="en-US"/>
                        <a:t>12</a:t>
                      </a:r>
                    </a:p>
                  </a:txBody>
                  <a:tcPr/>
                </a:tc>
                <a:tc>
                  <a:txBody>
                    <a:bodyPr/>
                    <a:lstStyle/>
                    <a:p>
                      <a:r>
                        <a:rPr lang="en-US"/>
                        <a:t>22</a:t>
                      </a:r>
                    </a:p>
                  </a:txBody>
                  <a:tcPr/>
                </a:tc>
                <a:tc>
                  <a:txBody>
                    <a:bodyPr/>
                    <a:lstStyle/>
                    <a:p>
                      <a:r>
                        <a:rPr lang="en-US"/>
                        <a:t>30</a:t>
                      </a:r>
                    </a:p>
                  </a:txBody>
                  <a:tcPr/>
                </a:tc>
                <a:tc>
                  <a:txBody>
                    <a:bodyPr/>
                    <a:lstStyle/>
                    <a:p>
                      <a:r>
                        <a:rPr lang="en-US"/>
                        <a:t>32</a:t>
                      </a:r>
                    </a:p>
                  </a:txBody>
                  <a:tcPr/>
                </a:tc>
                <a:extLst>
                  <a:ext uri="{0D108BD9-81ED-4DB2-BD59-A6C34878D82A}">
                    <a16:rowId xmlns:a16="http://schemas.microsoft.com/office/drawing/2014/main" val="4193038283"/>
                  </a:ext>
                </a:extLst>
              </a:tr>
              <a:tr h="391014">
                <a:tc>
                  <a:txBody>
                    <a:bodyPr/>
                    <a:lstStyle/>
                    <a:p>
                      <a:pPr algn="ctr"/>
                      <a:r>
                        <a:rPr lang="en-US"/>
                        <a:t>4</a:t>
                      </a:r>
                    </a:p>
                  </a:txBody>
                  <a:tcPr/>
                </a:tc>
                <a:tc>
                  <a:txBody>
                    <a:bodyPr/>
                    <a:lstStyle/>
                    <a:p>
                      <a:r>
                        <a:rPr lang="en-US"/>
                        <a:t>0</a:t>
                      </a:r>
                    </a:p>
                  </a:txBody>
                  <a:tcPr/>
                </a:tc>
                <a:tc>
                  <a:txBody>
                    <a:bodyPr/>
                    <a:lstStyle/>
                    <a:p>
                      <a:r>
                        <a:rPr lang="en-US"/>
                        <a:t>10</a:t>
                      </a:r>
                    </a:p>
                  </a:txBody>
                  <a:tcPr/>
                </a:tc>
                <a:tc>
                  <a:txBody>
                    <a:bodyPr/>
                    <a:lstStyle/>
                    <a:p>
                      <a:r>
                        <a:rPr lang="en-US"/>
                        <a:t>15</a:t>
                      </a:r>
                    </a:p>
                  </a:txBody>
                  <a:tcPr/>
                </a:tc>
                <a:tc>
                  <a:txBody>
                    <a:bodyPr/>
                    <a:lstStyle/>
                    <a:p>
                      <a:r>
                        <a:rPr lang="en-US"/>
                        <a:t>25</a:t>
                      </a:r>
                    </a:p>
                  </a:txBody>
                  <a:tcPr/>
                </a:tc>
                <a:tc>
                  <a:txBody>
                    <a:bodyPr/>
                    <a:lstStyle/>
                    <a:p>
                      <a:r>
                        <a:rPr lang="en-US"/>
                        <a:t>30</a:t>
                      </a:r>
                    </a:p>
                  </a:txBody>
                  <a:tcPr/>
                </a:tc>
                <a:tc>
                  <a:txBody>
                    <a:bodyPr/>
                    <a:lstStyle/>
                    <a:p>
                      <a:r>
                        <a:rPr lang="en-US"/>
                        <a:t>37</a:t>
                      </a:r>
                    </a:p>
                  </a:txBody>
                  <a:tcPr>
                    <a:solidFill>
                      <a:srgbClr val="92D050"/>
                    </a:solidFill>
                  </a:tcPr>
                </a:tc>
                <a:extLst>
                  <a:ext uri="{0D108BD9-81ED-4DB2-BD59-A6C34878D82A}">
                    <a16:rowId xmlns:a16="http://schemas.microsoft.com/office/drawing/2014/main" val="3386655142"/>
                  </a:ext>
                </a:extLst>
              </a:tr>
            </a:tbl>
          </a:graphicData>
        </a:graphic>
      </p:graphicFrame>
      <p:sp>
        <p:nvSpPr>
          <p:cNvPr id="1484" name="Google Shape;1504;p56">
            <a:extLst>
              <a:ext uri="{FF2B5EF4-FFF2-40B4-BE49-F238E27FC236}">
                <a16:creationId xmlns:a16="http://schemas.microsoft.com/office/drawing/2014/main" id="{59514FD7-AF2B-27C3-A12B-94792892C9CB}"/>
              </a:ext>
            </a:extLst>
          </p:cNvPr>
          <p:cNvSpPr/>
          <p:nvPr/>
        </p:nvSpPr>
        <p:spPr>
          <a:xfrm>
            <a:off x="6563588" y="1624201"/>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510;p56">
            <a:extLst>
              <a:ext uri="{FF2B5EF4-FFF2-40B4-BE49-F238E27FC236}">
                <a16:creationId xmlns:a16="http://schemas.microsoft.com/office/drawing/2014/main" id="{8C1F0191-7515-2AC3-A7D7-65DB287F0130}"/>
              </a:ext>
            </a:extLst>
          </p:cNvPr>
          <p:cNvSpPr txBox="1"/>
          <p:nvPr/>
        </p:nvSpPr>
        <p:spPr>
          <a:xfrm>
            <a:off x="7437207" y="1635275"/>
            <a:ext cx="1594607" cy="71095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2000"/>
              <a:buFont typeface="Bebas Neue"/>
              <a:buNone/>
              <a:defRPr sz="2200" b="0" i="0" u="none" strike="noStrike" cap="none">
                <a:solidFill>
                  <a:schemeClr val="lt2"/>
                </a:solidFill>
                <a:latin typeface="Bebas Neue"/>
                <a:ea typeface="Bebas Neue"/>
                <a:cs typeface="Bebas Neue"/>
                <a:sym typeface="Bebas Neue"/>
              </a:defRPr>
            </a:lvl1pPr>
            <a:lvl2pPr marL="914400" marR="0" lvl="1"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2pPr>
            <a:lvl3pPr marL="1371600" marR="0" lvl="2"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3pPr>
            <a:lvl4pPr marL="1828800" marR="0" lvl="3"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4pPr>
            <a:lvl5pPr marL="2286000" marR="0" lvl="4"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5pPr>
            <a:lvl6pPr marL="2743200" marR="0" lvl="5"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6pPr>
            <a:lvl7pPr marL="3200400" marR="0" lvl="6"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7pPr>
            <a:lvl8pPr marL="3657600" marR="0" lvl="7"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8pPr>
            <a:lvl9pPr marL="4114800" marR="0" lvl="8"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9pPr>
          </a:lstStyle>
          <a:p>
            <a:pPr marL="0" indent="0"/>
            <a:r>
              <a:rPr lang="en-US" sz="2000" dirty="0" err="1">
                <a:latin typeface="UTM Bebas" panose="02040603050506020204" pitchFamily="18" charset="0"/>
              </a:rPr>
              <a:t>Lấy</a:t>
            </a:r>
            <a:r>
              <a:rPr lang="en-US" sz="2000" dirty="0">
                <a:latin typeface="UTM Bebas" panose="02040603050506020204" pitchFamily="18" charset="0"/>
              </a:rPr>
              <a:t> </a:t>
            </a:r>
            <a:r>
              <a:rPr lang="en-US" sz="2000" dirty="0" err="1">
                <a:latin typeface="UTM Bebas" panose="02040603050506020204" pitchFamily="18" charset="0"/>
              </a:rPr>
              <a:t>giá</a:t>
            </a:r>
            <a:r>
              <a:rPr lang="en-US" sz="2000" dirty="0">
                <a:latin typeface="UTM Bebas" panose="02040603050506020204" pitchFamily="18" charset="0"/>
              </a:rPr>
              <a:t> </a:t>
            </a:r>
            <a:r>
              <a:rPr lang="en-US" sz="2000" dirty="0" err="1">
                <a:latin typeface="UTM Bebas" panose="02040603050506020204" pitchFamily="18" charset="0"/>
              </a:rPr>
              <a:t>trị</a:t>
            </a:r>
            <a:r>
              <a:rPr lang="en-US" sz="2000" dirty="0">
                <a:latin typeface="UTM Bebas" panose="02040603050506020204" pitchFamily="18" charset="0"/>
              </a:rPr>
              <a:t> </a:t>
            </a:r>
            <a:r>
              <a:rPr lang="en-US" sz="2000" dirty="0" err="1">
                <a:latin typeface="UTM Bebas" panose="02040603050506020204" pitchFamily="18" charset="0"/>
              </a:rPr>
              <a:t>cuối</a:t>
            </a:r>
            <a:r>
              <a:rPr lang="en-US" sz="2000" dirty="0">
                <a:latin typeface="UTM Bebas" panose="02040603050506020204" pitchFamily="18" charset="0"/>
              </a:rPr>
              <a:t> </a:t>
            </a:r>
            <a:r>
              <a:rPr lang="en-US" sz="2000" dirty="0" err="1">
                <a:latin typeface="UTM Bebas" panose="02040603050506020204" pitchFamily="18" charset="0"/>
              </a:rPr>
              <a:t>cùng</a:t>
            </a:r>
            <a:r>
              <a:rPr lang="en-US" sz="2000" dirty="0">
                <a:latin typeface="UTM Bebas" panose="02040603050506020204" pitchFamily="18" charset="0"/>
              </a:rPr>
              <a:t> </a:t>
            </a:r>
            <a:r>
              <a:rPr lang="en-US" sz="2000" dirty="0" err="1">
                <a:latin typeface="UTM Bebas" panose="02040603050506020204" pitchFamily="18" charset="0"/>
              </a:rPr>
              <a:t>của</a:t>
            </a:r>
            <a:r>
              <a:rPr lang="en-US" sz="2000" dirty="0">
                <a:latin typeface="UTM Bebas" panose="02040603050506020204" pitchFamily="18" charset="0"/>
              </a:rPr>
              <a:t> </a:t>
            </a:r>
            <a:r>
              <a:rPr lang="en-US" sz="2000" dirty="0" err="1">
                <a:latin typeface="UTM Bebas" panose="02040603050506020204" pitchFamily="18" charset="0"/>
              </a:rPr>
              <a:t>bảng</a:t>
            </a:r>
            <a:r>
              <a:rPr lang="en-US" sz="2000" dirty="0">
                <a:latin typeface="UTM Bebas" panose="02040603050506020204" pitchFamily="18" charset="0"/>
              </a:rPr>
              <a:t> </a:t>
            </a:r>
            <a:r>
              <a:rPr lang="en-US" sz="2000" dirty="0" err="1">
                <a:latin typeface="UTM Bebas" panose="02040603050506020204" pitchFamily="18" charset="0"/>
              </a:rPr>
              <a:t>để</a:t>
            </a:r>
            <a:r>
              <a:rPr lang="en-US" sz="2000" dirty="0">
                <a:latin typeface="UTM Bebas" panose="02040603050506020204" pitchFamily="18" charset="0"/>
              </a:rPr>
              <a:t> </a:t>
            </a:r>
            <a:r>
              <a:rPr lang="en-US" sz="2000" dirty="0" err="1">
                <a:latin typeface="UTM Bebas" panose="02040603050506020204" pitchFamily="18" charset="0"/>
              </a:rPr>
              <a:t>trả</a:t>
            </a:r>
            <a:r>
              <a:rPr lang="en-US" sz="2000" dirty="0">
                <a:latin typeface="UTM Bebas" panose="02040603050506020204" pitchFamily="18" charset="0"/>
              </a:rPr>
              <a:t> </a:t>
            </a:r>
            <a:r>
              <a:rPr lang="en-US" sz="2000" dirty="0" err="1">
                <a:latin typeface="UTM Bebas" panose="02040603050506020204" pitchFamily="18" charset="0"/>
              </a:rPr>
              <a:t>về</a:t>
            </a:r>
            <a:r>
              <a:rPr lang="en-US" sz="2000" dirty="0">
                <a:latin typeface="UTM Bebas" panose="02040603050506020204" pitchFamily="18" charset="0"/>
              </a:rPr>
              <a:t> </a:t>
            </a:r>
            <a:r>
              <a:rPr lang="en-US" sz="2000" dirty="0" err="1">
                <a:latin typeface="UTM Bebas" panose="02040603050506020204" pitchFamily="18" charset="0"/>
              </a:rPr>
              <a:t>kết</a:t>
            </a:r>
            <a:r>
              <a:rPr lang="en-US" sz="2000" dirty="0">
                <a:latin typeface="UTM Bebas" panose="02040603050506020204" pitchFamily="18" charset="0"/>
              </a:rPr>
              <a:t> </a:t>
            </a:r>
            <a:r>
              <a:rPr lang="en-US" sz="2000" dirty="0" err="1">
                <a:latin typeface="UTM Bebas" panose="02040603050506020204" pitchFamily="18" charset="0"/>
              </a:rPr>
              <a:t>quả</a:t>
            </a:r>
            <a:r>
              <a:rPr lang="en-US" sz="2000" dirty="0">
                <a:latin typeface="UTM Bebas" panose="02040603050506020204" pitchFamily="18" charset="0"/>
              </a:rPr>
              <a:t> </a:t>
            </a:r>
            <a:r>
              <a:rPr lang="en-US" sz="2000" dirty="0" err="1">
                <a:latin typeface="UTM Bebas" panose="02040603050506020204" pitchFamily="18" charset="0"/>
              </a:rPr>
              <a:t>của</a:t>
            </a:r>
            <a:r>
              <a:rPr lang="en-US" sz="2000" dirty="0">
                <a:latin typeface="UTM Bebas" panose="02040603050506020204" pitchFamily="18" charset="0"/>
              </a:rPr>
              <a:t> </a:t>
            </a:r>
            <a:r>
              <a:rPr lang="en-US" sz="2000" dirty="0" err="1">
                <a:latin typeface="UTM Bebas" panose="02040603050506020204" pitchFamily="18" charset="0"/>
              </a:rPr>
              <a:t>bài</a:t>
            </a:r>
            <a:r>
              <a:rPr lang="en-US" sz="2000" dirty="0">
                <a:latin typeface="UTM Bebas" panose="02040603050506020204" pitchFamily="18" charset="0"/>
              </a:rPr>
              <a:t> </a:t>
            </a:r>
            <a:r>
              <a:rPr lang="en-US" sz="2000" dirty="0" err="1">
                <a:latin typeface="UTM Bebas" panose="02040603050506020204" pitchFamily="18" charset="0"/>
              </a:rPr>
              <a:t>toán</a:t>
            </a:r>
            <a:r>
              <a:rPr lang="en-US" sz="2000" dirty="0">
                <a:latin typeface="UTM Bebas" panose="02040603050506020204" pitchFamily="18" charset="0"/>
              </a:rPr>
              <a:t> </a:t>
            </a:r>
            <a:r>
              <a:rPr lang="en-US" sz="2000" dirty="0" err="1">
                <a:latin typeface="UTM Bebas" panose="02040603050506020204" pitchFamily="18" charset="0"/>
              </a:rPr>
              <a:t>chính</a:t>
            </a:r>
            <a:r>
              <a:rPr lang="en-US" sz="2000" dirty="0">
                <a:latin typeface="UTM Bebas" panose="02040603050506020204" pitchFamily="18" charset="0"/>
              </a:rPr>
              <a:t>.</a:t>
            </a:r>
          </a:p>
        </p:txBody>
      </p:sp>
      <p:sp>
        <p:nvSpPr>
          <p:cNvPr id="1486" name="Google Shape;1512;p56">
            <a:extLst>
              <a:ext uri="{FF2B5EF4-FFF2-40B4-BE49-F238E27FC236}">
                <a16:creationId xmlns:a16="http://schemas.microsoft.com/office/drawing/2014/main" id="{F5A65DFA-5E36-D3E1-5808-AD416FC32647}"/>
              </a:ext>
            </a:extLst>
          </p:cNvPr>
          <p:cNvSpPr txBox="1">
            <a:spLocks/>
          </p:cNvSpPr>
          <p:nvPr/>
        </p:nvSpPr>
        <p:spPr>
          <a:xfrm>
            <a:off x="6695810" y="1740002"/>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dirty="0">
                <a:latin typeface="UTM Bebas" panose="02040603050506020204" pitchFamily="18" charset="0"/>
              </a:rPr>
              <a:t>06</a:t>
            </a:r>
          </a:p>
        </p:txBody>
      </p:sp>
      <p:sp>
        <p:nvSpPr>
          <p:cNvPr id="2" name="Google Shape;1532;p57">
            <a:extLst>
              <a:ext uri="{FF2B5EF4-FFF2-40B4-BE49-F238E27FC236}">
                <a16:creationId xmlns:a16="http://schemas.microsoft.com/office/drawing/2014/main" id="{718CB6A0-671C-40CD-B4B4-226E1DFC4EA0}"/>
              </a:ext>
            </a:extLst>
          </p:cNvPr>
          <p:cNvSpPr/>
          <p:nvPr/>
        </p:nvSpPr>
        <p:spPr>
          <a:xfrm>
            <a:off x="6429155" y="3273919"/>
            <a:ext cx="2576889" cy="1271806"/>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r>
              <a:rPr lang="en-US" sz="1200" b="1" i="1" dirty="0" err="1"/>
              <a:t>Độ</a:t>
            </a:r>
            <a:r>
              <a:rPr lang="en-US" sz="1200" b="1" i="1" dirty="0"/>
              <a:t> </a:t>
            </a:r>
            <a:r>
              <a:rPr lang="en-US" sz="1200" b="1" i="1" dirty="0" err="1"/>
              <a:t>phức</a:t>
            </a:r>
            <a:r>
              <a:rPr lang="en-US" sz="1200" b="1" i="1" dirty="0"/>
              <a:t> </a:t>
            </a:r>
            <a:r>
              <a:rPr lang="en-US" sz="1200" b="1" i="1" dirty="0" err="1"/>
              <a:t>tạp</a:t>
            </a:r>
            <a:r>
              <a:rPr lang="en-US" sz="1200" b="1" i="1" dirty="0"/>
              <a:t> </a:t>
            </a:r>
            <a:r>
              <a:rPr lang="en-US" sz="1200" b="1" i="1" dirty="0" err="1"/>
              <a:t>thời</a:t>
            </a:r>
            <a:r>
              <a:rPr lang="en-US" sz="1200" b="1" i="1" dirty="0"/>
              <a:t> </a:t>
            </a:r>
            <a:r>
              <a:rPr lang="en-US" sz="1200" b="1" i="1" dirty="0" err="1"/>
              <a:t>gian</a:t>
            </a:r>
            <a:r>
              <a:rPr lang="en-US" sz="1200" b="1" i="1" dirty="0"/>
              <a:t> O(n * W)</a:t>
            </a:r>
          </a:p>
          <a:p>
            <a:pPr lvl="0"/>
            <a:r>
              <a:rPr lang="en-US" sz="1200" b="1" i="1" dirty="0" err="1"/>
              <a:t>Độ</a:t>
            </a:r>
            <a:r>
              <a:rPr lang="en-US" sz="1200" b="1" i="1" dirty="0"/>
              <a:t> </a:t>
            </a:r>
            <a:r>
              <a:rPr lang="en-US" sz="1200" b="1" i="1" dirty="0" err="1"/>
              <a:t>phức</a:t>
            </a:r>
            <a:r>
              <a:rPr lang="en-US" sz="1200" b="1" i="1" dirty="0"/>
              <a:t> </a:t>
            </a:r>
            <a:r>
              <a:rPr lang="en-US" sz="1200" b="1" i="1" dirty="0" err="1"/>
              <a:t>tạp</a:t>
            </a:r>
            <a:r>
              <a:rPr lang="en-US" sz="1200" b="1" i="1" dirty="0"/>
              <a:t> </a:t>
            </a:r>
            <a:r>
              <a:rPr lang="en-US" sz="1200" b="1" i="1" dirty="0" err="1"/>
              <a:t>không</a:t>
            </a:r>
            <a:r>
              <a:rPr lang="en-US" sz="1200" b="1" i="1" dirty="0"/>
              <a:t> </a:t>
            </a:r>
            <a:r>
              <a:rPr lang="en-US" sz="1200" b="1" i="1" dirty="0" err="1"/>
              <a:t>gian</a:t>
            </a:r>
            <a:r>
              <a:rPr lang="en-US" sz="1200" b="1" i="1" dirty="0"/>
              <a:t> O(n*W)</a:t>
            </a:r>
          </a:p>
          <a:p>
            <a:pPr lvl="0"/>
            <a:r>
              <a:rPr lang="en-US" sz="1200" b="1" i="1" dirty="0" err="1"/>
              <a:t>Với</a:t>
            </a:r>
            <a:r>
              <a:rPr lang="en-US" sz="1200" b="1" i="1" dirty="0"/>
              <a:t> n </a:t>
            </a:r>
            <a:r>
              <a:rPr lang="en-US" sz="1200" b="1" i="1" dirty="0" err="1"/>
              <a:t>là</a:t>
            </a:r>
            <a:r>
              <a:rPr lang="en-US" sz="1200" b="1" i="1" dirty="0"/>
              <a:t> </a:t>
            </a:r>
            <a:r>
              <a:rPr lang="en-US" sz="1200" b="1" i="1" dirty="0" err="1"/>
              <a:t>số</a:t>
            </a:r>
            <a:r>
              <a:rPr lang="en-US" sz="1200" b="1" i="1" dirty="0"/>
              <a:t> </a:t>
            </a:r>
            <a:r>
              <a:rPr lang="en-US" sz="1200" b="1" i="1" dirty="0" err="1"/>
              <a:t>vật</a:t>
            </a:r>
            <a:r>
              <a:rPr lang="en-US" sz="1200" b="1" i="1" dirty="0"/>
              <a:t> </a:t>
            </a:r>
            <a:r>
              <a:rPr lang="en-US" sz="1200" b="1" i="1" dirty="0" err="1"/>
              <a:t>phẩm</a:t>
            </a:r>
            <a:r>
              <a:rPr lang="en-US" sz="1200" b="1" i="1" dirty="0"/>
              <a:t>, W </a:t>
            </a:r>
            <a:r>
              <a:rPr lang="en-US" sz="1200" b="1" i="1" dirty="0" err="1"/>
              <a:t>là</a:t>
            </a:r>
            <a:r>
              <a:rPr lang="en-US" sz="1200" b="1" i="1" dirty="0"/>
              <a:t> </a:t>
            </a:r>
            <a:r>
              <a:rPr lang="en-US" sz="1200" b="1" i="1" dirty="0" err="1"/>
              <a:t>sức</a:t>
            </a:r>
            <a:r>
              <a:rPr lang="en-US" sz="1200" b="1" i="1" dirty="0"/>
              <a:t> </a:t>
            </a:r>
            <a:r>
              <a:rPr lang="en-US" sz="1200" b="1" i="1" dirty="0" err="1"/>
              <a:t>chứa</a:t>
            </a:r>
            <a:r>
              <a:rPr lang="en-US" sz="1200" b="1" i="1" dirty="0"/>
              <a:t> </a:t>
            </a:r>
            <a:r>
              <a:rPr lang="en-US" sz="1200" b="1" i="1" dirty="0" err="1"/>
              <a:t>của</a:t>
            </a:r>
            <a:r>
              <a:rPr lang="en-US" sz="1200" b="1" i="1" dirty="0"/>
              <a:t> </a:t>
            </a:r>
            <a:r>
              <a:rPr lang="en-US" sz="1200" b="1" i="1" dirty="0" err="1"/>
              <a:t>balo</a:t>
            </a:r>
            <a:endParaRPr sz="1200" b="1" i="1" dirty="0"/>
          </a:p>
        </p:txBody>
      </p:sp>
    </p:spTree>
    <p:extLst>
      <p:ext uri="{BB962C8B-B14F-4D97-AF65-F5344CB8AC3E}">
        <p14:creationId xmlns:p14="http://schemas.microsoft.com/office/powerpoint/2010/main" val="2184979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04"/>
                                        </p:tgtEl>
                                        <p:attrNameLst>
                                          <p:attrName>style.visibility</p:attrName>
                                        </p:attrNameLst>
                                      </p:cBhvr>
                                      <p:to>
                                        <p:strVal val="visible"/>
                                      </p:to>
                                    </p:set>
                                    <p:animEffect transition="in" filter="fade">
                                      <p:cBhvr>
                                        <p:cTn id="7" dur="1000"/>
                                        <p:tgtEl>
                                          <p:spTgt spid="1504"/>
                                        </p:tgtEl>
                                      </p:cBhvr>
                                    </p:animEffect>
                                  </p:childTnLst>
                                </p:cTn>
                              </p:par>
                              <p:par>
                                <p:cTn id="8" presetID="10" presetClass="entr" presetSubtype="0" fill="hold" nodeType="withEffect">
                                  <p:stCondLst>
                                    <p:cond delay="0"/>
                                  </p:stCondLst>
                                  <p:childTnLst>
                                    <p:set>
                                      <p:cBhvr>
                                        <p:cTn id="9" dur="1" fill="hold">
                                          <p:stCondLst>
                                            <p:cond delay="0"/>
                                          </p:stCondLst>
                                        </p:cTn>
                                        <p:tgtEl>
                                          <p:spTgt spid="1510"/>
                                        </p:tgtEl>
                                        <p:attrNameLst>
                                          <p:attrName>style.visibility</p:attrName>
                                        </p:attrNameLst>
                                      </p:cBhvr>
                                      <p:to>
                                        <p:strVal val="visible"/>
                                      </p:to>
                                    </p:set>
                                    <p:animEffect transition="in" filter="fade">
                                      <p:cBhvr>
                                        <p:cTn id="10" dur="1000"/>
                                        <p:tgtEl>
                                          <p:spTgt spid="1510"/>
                                        </p:tgtEl>
                                      </p:cBhvr>
                                    </p:animEffect>
                                  </p:childTnLst>
                                </p:cTn>
                              </p:par>
                              <p:par>
                                <p:cTn id="11" presetID="10" presetClass="entr" presetSubtype="0" fill="hold" nodeType="withEffect">
                                  <p:stCondLst>
                                    <p:cond delay="0"/>
                                  </p:stCondLst>
                                  <p:childTnLst>
                                    <p:set>
                                      <p:cBhvr>
                                        <p:cTn id="12" dur="1" fill="hold">
                                          <p:stCondLst>
                                            <p:cond delay="0"/>
                                          </p:stCondLst>
                                        </p:cTn>
                                        <p:tgtEl>
                                          <p:spTgt spid="1512"/>
                                        </p:tgtEl>
                                        <p:attrNameLst>
                                          <p:attrName>style.visibility</p:attrName>
                                        </p:attrNameLst>
                                      </p:cBhvr>
                                      <p:to>
                                        <p:strVal val="visible"/>
                                      </p:to>
                                    </p:set>
                                    <p:animEffect transition="in" filter="fade">
                                      <p:cBhvr>
                                        <p:cTn id="13" dur="1000"/>
                                        <p:tgtEl>
                                          <p:spTgt spid="15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par>
                                <p:cTn id="19" presetID="10"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32"/>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0"/>
                                          </p:stCondLst>
                                        </p:cTn>
                                        <p:tgtEl>
                                          <p:spTgt spid="3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fade">
                                      <p:cBhvr>
                                        <p:cTn id="32" dur="1000"/>
                                        <p:tgtEl>
                                          <p:spTgt spid="48"/>
                                        </p:tgtEl>
                                      </p:cBhvr>
                                    </p:animEffect>
                                  </p:childTnLst>
                                </p:cTn>
                              </p:par>
                              <p:par>
                                <p:cTn id="33" presetID="10"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fade">
                                      <p:cBhvr>
                                        <p:cTn id="35" dur="1000"/>
                                        <p:tgtEl>
                                          <p:spTgt spid="49"/>
                                        </p:tgtEl>
                                      </p:cBhvr>
                                    </p:animEffect>
                                  </p:childTnLst>
                                </p:cTn>
                              </p:par>
                              <p:par>
                                <p:cTn id="36" presetID="10" presetClass="entr" presetSubtype="0" fill="hold" nodeType="with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fade">
                                      <p:cBhvr>
                                        <p:cTn id="38" dur="1000"/>
                                        <p:tgtEl>
                                          <p:spTgt spid="5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51"/>
                                        </p:tgtEl>
                                        <p:attrNameLst>
                                          <p:attrName>style.visibility</p:attrName>
                                        </p:attrNameLst>
                                      </p:cBhvr>
                                      <p:to>
                                        <p:strVal val="hidden"/>
                                      </p:to>
                                    </p:set>
                                  </p:childTnLst>
                                </p:cTn>
                              </p:par>
                              <p:par>
                                <p:cTn id="48" presetID="10" presetClass="entr" presetSubtype="0" fill="hold" nodeType="with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fade">
                                      <p:cBhvr>
                                        <p:cTn id="50" dur="500"/>
                                        <p:tgtEl>
                                          <p:spTgt spid="52"/>
                                        </p:tgtEl>
                                      </p:cBhvr>
                                    </p:animEffect>
                                  </p:childTnLst>
                                </p:cTn>
                              </p:par>
                              <p:par>
                                <p:cTn id="51" presetID="1" presetClass="exit" presetSubtype="0" fill="hold" nodeType="withEffect">
                                  <p:stCondLst>
                                    <p:cond delay="0"/>
                                  </p:stCondLst>
                                  <p:childTnLst>
                                    <p:set>
                                      <p:cBhvr>
                                        <p:cTn id="52" dur="1" fill="hold">
                                          <p:stCondLst>
                                            <p:cond delay="0"/>
                                          </p:stCondLst>
                                        </p:cTn>
                                        <p:tgtEl>
                                          <p:spTgt spid="5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fade">
                                      <p:cBhvr>
                                        <p:cTn id="57" dur="1000"/>
                                        <p:tgtEl>
                                          <p:spTgt spid="56"/>
                                        </p:tgtEl>
                                      </p:cBhvr>
                                    </p:animEffect>
                                  </p:childTnLst>
                                </p:cTn>
                              </p:par>
                              <p:par>
                                <p:cTn id="58" presetID="10" presetClass="entr" presetSubtype="0" fill="hold" nodeType="withEffect">
                                  <p:stCondLst>
                                    <p:cond delay="0"/>
                                  </p:stCondLst>
                                  <p:childTnLst>
                                    <p:set>
                                      <p:cBhvr>
                                        <p:cTn id="59" dur="1" fill="hold">
                                          <p:stCondLst>
                                            <p:cond delay="0"/>
                                          </p:stCondLst>
                                        </p:cTn>
                                        <p:tgtEl>
                                          <p:spTgt spid="57"/>
                                        </p:tgtEl>
                                        <p:attrNameLst>
                                          <p:attrName>style.visibility</p:attrName>
                                        </p:attrNameLst>
                                      </p:cBhvr>
                                      <p:to>
                                        <p:strVal val="visible"/>
                                      </p:to>
                                    </p:set>
                                    <p:animEffect transition="in" filter="fade">
                                      <p:cBhvr>
                                        <p:cTn id="60" dur="1000"/>
                                        <p:tgtEl>
                                          <p:spTgt spid="57"/>
                                        </p:tgtEl>
                                      </p:cBhvr>
                                    </p:animEffect>
                                  </p:childTnLst>
                                </p:cTn>
                              </p:par>
                              <p:par>
                                <p:cTn id="61" presetID="10" presetClass="entr" presetSubtype="0" fill="hold" nodeType="with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fade">
                                      <p:cBhvr>
                                        <p:cTn id="63" dur="1000"/>
                                        <p:tgtEl>
                                          <p:spTgt spid="5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60"/>
                                        </p:tgtEl>
                                        <p:attrNameLst>
                                          <p:attrName>style.visibility</p:attrName>
                                        </p:attrNameLst>
                                      </p:cBhvr>
                                      <p:to>
                                        <p:strVal val="visible"/>
                                      </p:to>
                                    </p:set>
                                    <p:animEffect transition="in" filter="fade">
                                      <p:cBhvr>
                                        <p:cTn id="68" dur="500"/>
                                        <p:tgtEl>
                                          <p:spTgt spid="6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fade">
                                      <p:cBhvr>
                                        <p:cTn id="71" dur="500"/>
                                        <p:tgtEl>
                                          <p:spTgt spid="59"/>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grpId="0" nodeType="clickEffect">
                                  <p:stCondLst>
                                    <p:cond delay="0"/>
                                  </p:stCondLst>
                                  <p:childTnLst>
                                    <p:set>
                                      <p:cBhvr>
                                        <p:cTn id="75" dur="1" fill="hold">
                                          <p:stCondLst>
                                            <p:cond delay="0"/>
                                          </p:stCondLst>
                                        </p:cTn>
                                        <p:tgtEl>
                                          <p:spTgt spid="57"/>
                                        </p:tgtEl>
                                        <p:attrNameLst>
                                          <p:attrName>style.visibility</p:attrName>
                                        </p:attrNameLst>
                                      </p:cBhvr>
                                      <p:to>
                                        <p:strVal val="hidden"/>
                                      </p:to>
                                    </p:set>
                                  </p:childTnLst>
                                </p:cTn>
                              </p:par>
                              <p:par>
                                <p:cTn id="76" presetID="1" presetClass="exit" presetSubtype="0" fill="hold" grpId="0" nodeType="withEffect">
                                  <p:stCondLst>
                                    <p:cond delay="0"/>
                                  </p:stCondLst>
                                  <p:childTnLst>
                                    <p:set>
                                      <p:cBhvr>
                                        <p:cTn id="77" dur="1" fill="hold">
                                          <p:stCondLst>
                                            <p:cond delay="0"/>
                                          </p:stCondLst>
                                        </p:cTn>
                                        <p:tgtEl>
                                          <p:spTgt spid="58"/>
                                        </p:tgtEl>
                                        <p:attrNameLst>
                                          <p:attrName>style.visibility</p:attrName>
                                        </p:attrNameLst>
                                      </p:cBhvr>
                                      <p:to>
                                        <p:strVal val="hidden"/>
                                      </p:to>
                                    </p:set>
                                  </p:childTnLst>
                                </p:cTn>
                              </p:par>
                              <p:par>
                                <p:cTn id="78" presetID="1" presetClass="exit" presetSubtype="0" fill="hold" grpId="0" nodeType="withEffect">
                                  <p:stCondLst>
                                    <p:cond delay="0"/>
                                  </p:stCondLst>
                                  <p:childTnLst>
                                    <p:set>
                                      <p:cBhvr>
                                        <p:cTn id="79" dur="1" fill="hold">
                                          <p:stCondLst>
                                            <p:cond delay="0"/>
                                          </p:stCondLst>
                                        </p:cTn>
                                        <p:tgtEl>
                                          <p:spTgt spid="56"/>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fade">
                                      <p:cBhvr>
                                        <p:cTn id="84" dur="1000"/>
                                        <p:tgtEl>
                                          <p:spTgt spid="61"/>
                                        </p:tgtEl>
                                      </p:cBhvr>
                                    </p:animEffect>
                                  </p:childTnLst>
                                </p:cTn>
                              </p:par>
                              <p:par>
                                <p:cTn id="85" presetID="10" presetClass="entr" presetSubtype="0" fill="hold" nodeType="withEffect">
                                  <p:stCondLst>
                                    <p:cond delay="0"/>
                                  </p:stCondLst>
                                  <p:childTnLst>
                                    <p:set>
                                      <p:cBhvr>
                                        <p:cTn id="86" dur="1" fill="hold">
                                          <p:stCondLst>
                                            <p:cond delay="0"/>
                                          </p:stCondLst>
                                        </p:cTn>
                                        <p:tgtEl>
                                          <p:spTgt spid="62"/>
                                        </p:tgtEl>
                                        <p:attrNameLst>
                                          <p:attrName>style.visibility</p:attrName>
                                        </p:attrNameLst>
                                      </p:cBhvr>
                                      <p:to>
                                        <p:strVal val="visible"/>
                                      </p:to>
                                    </p:set>
                                    <p:animEffect transition="in" filter="fade">
                                      <p:cBhvr>
                                        <p:cTn id="87" dur="1000"/>
                                        <p:tgtEl>
                                          <p:spTgt spid="62"/>
                                        </p:tgtEl>
                                      </p:cBhvr>
                                    </p:animEffect>
                                  </p:childTnLst>
                                </p:cTn>
                              </p:par>
                              <p:par>
                                <p:cTn id="88" presetID="10" presetClass="entr" presetSubtype="0" fill="hold" nodeType="withEffect">
                                  <p:stCondLst>
                                    <p:cond delay="0"/>
                                  </p:stCondLst>
                                  <p:childTnLst>
                                    <p:set>
                                      <p:cBhvr>
                                        <p:cTn id="89" dur="1" fill="hold">
                                          <p:stCondLst>
                                            <p:cond delay="0"/>
                                          </p:stCondLst>
                                        </p:cTn>
                                        <p:tgtEl>
                                          <p:spTgt spid="63"/>
                                        </p:tgtEl>
                                        <p:attrNameLst>
                                          <p:attrName>style.visibility</p:attrName>
                                        </p:attrNameLst>
                                      </p:cBhvr>
                                      <p:to>
                                        <p:strVal val="visible"/>
                                      </p:to>
                                    </p:set>
                                    <p:animEffect transition="in" filter="fade">
                                      <p:cBhvr>
                                        <p:cTn id="90" dur="1000"/>
                                        <p:tgtEl>
                                          <p:spTgt spid="63"/>
                                        </p:tgtEl>
                                      </p:cBhvr>
                                    </p:animEffect>
                                  </p:childTnLst>
                                </p:cTn>
                              </p:par>
                              <p:par>
                                <p:cTn id="91" presetID="10" presetClass="entr" presetSubtype="0" fill="hold" nodeType="withEffect">
                                  <p:stCondLst>
                                    <p:cond delay="0"/>
                                  </p:stCondLst>
                                  <p:childTnLst>
                                    <p:set>
                                      <p:cBhvr>
                                        <p:cTn id="92" dur="1" fill="hold">
                                          <p:stCondLst>
                                            <p:cond delay="0"/>
                                          </p:stCondLst>
                                        </p:cTn>
                                        <p:tgtEl>
                                          <p:spTgt spid="1479"/>
                                        </p:tgtEl>
                                        <p:attrNameLst>
                                          <p:attrName>style.visibility</p:attrName>
                                        </p:attrNameLst>
                                      </p:cBhvr>
                                      <p:to>
                                        <p:strVal val="visible"/>
                                      </p:to>
                                    </p:set>
                                    <p:animEffect transition="in" filter="fade">
                                      <p:cBhvr>
                                        <p:cTn id="93" dur="1000"/>
                                        <p:tgtEl>
                                          <p:spTgt spid="1479"/>
                                        </p:tgtEl>
                                      </p:cBhvr>
                                    </p:animEffect>
                                  </p:childTnLst>
                                </p:cTn>
                              </p:par>
                              <p:par>
                                <p:cTn id="94" presetID="10" presetClass="entr" presetSubtype="0" fill="hold" nodeType="withEffect">
                                  <p:stCondLst>
                                    <p:cond delay="0"/>
                                  </p:stCondLst>
                                  <p:childTnLst>
                                    <p:set>
                                      <p:cBhvr>
                                        <p:cTn id="95" dur="1" fill="hold">
                                          <p:stCondLst>
                                            <p:cond delay="0"/>
                                          </p:stCondLst>
                                        </p:cTn>
                                        <p:tgtEl>
                                          <p:spTgt spid="1480"/>
                                        </p:tgtEl>
                                        <p:attrNameLst>
                                          <p:attrName>style.visibility</p:attrName>
                                        </p:attrNameLst>
                                      </p:cBhvr>
                                      <p:to>
                                        <p:strVal val="visible"/>
                                      </p:to>
                                    </p:set>
                                    <p:animEffect transition="in" filter="fade">
                                      <p:cBhvr>
                                        <p:cTn id="96" dur="1000"/>
                                        <p:tgtEl>
                                          <p:spTgt spid="1480"/>
                                        </p:tgtEl>
                                      </p:cBhvr>
                                    </p:animEffect>
                                  </p:childTnLst>
                                </p:cTn>
                              </p:par>
                              <p:par>
                                <p:cTn id="97" presetID="10" presetClass="entr" presetSubtype="0" fill="hold" nodeType="withEffect">
                                  <p:stCondLst>
                                    <p:cond delay="0"/>
                                  </p:stCondLst>
                                  <p:childTnLst>
                                    <p:set>
                                      <p:cBhvr>
                                        <p:cTn id="98" dur="1" fill="hold">
                                          <p:stCondLst>
                                            <p:cond delay="0"/>
                                          </p:stCondLst>
                                        </p:cTn>
                                        <p:tgtEl>
                                          <p:spTgt spid="1481"/>
                                        </p:tgtEl>
                                        <p:attrNameLst>
                                          <p:attrName>style.visibility</p:attrName>
                                        </p:attrNameLst>
                                      </p:cBhvr>
                                      <p:to>
                                        <p:strVal val="visible"/>
                                      </p:to>
                                    </p:set>
                                    <p:animEffect transition="in" filter="fade">
                                      <p:cBhvr>
                                        <p:cTn id="99" dur="1000"/>
                                        <p:tgtEl>
                                          <p:spTgt spid="1481"/>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1475"/>
                                        </p:tgtEl>
                                        <p:attrNameLst>
                                          <p:attrName>style.visibility</p:attrName>
                                        </p:attrNameLst>
                                      </p:cBhvr>
                                      <p:to>
                                        <p:strVal val="visible"/>
                                      </p:to>
                                    </p:set>
                                    <p:animEffect transition="in" filter="fade">
                                      <p:cBhvr>
                                        <p:cTn id="104" dur="500"/>
                                        <p:tgtEl>
                                          <p:spTgt spid="1475"/>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1474"/>
                                        </p:tgtEl>
                                        <p:attrNameLst>
                                          <p:attrName>style.visibility</p:attrName>
                                        </p:attrNameLst>
                                      </p:cBhvr>
                                      <p:to>
                                        <p:strVal val="visible"/>
                                      </p:to>
                                    </p:set>
                                    <p:animEffect transition="in" filter="fade">
                                      <p:cBhvr>
                                        <p:cTn id="107" dur="500"/>
                                        <p:tgtEl>
                                          <p:spTgt spid="1474"/>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grpId="0" nodeType="clickEffect">
                                  <p:stCondLst>
                                    <p:cond delay="0"/>
                                  </p:stCondLst>
                                  <p:childTnLst>
                                    <p:set>
                                      <p:cBhvr>
                                        <p:cTn id="111" dur="1" fill="hold">
                                          <p:stCondLst>
                                            <p:cond delay="0"/>
                                          </p:stCondLst>
                                        </p:cTn>
                                        <p:tgtEl>
                                          <p:spTgt spid="62"/>
                                        </p:tgtEl>
                                        <p:attrNameLst>
                                          <p:attrName>style.visibility</p:attrName>
                                        </p:attrNameLst>
                                      </p:cBhvr>
                                      <p:to>
                                        <p:strVal val="hidden"/>
                                      </p:to>
                                    </p:set>
                                  </p:childTnLst>
                                </p:cTn>
                              </p:par>
                              <p:par>
                                <p:cTn id="112" presetID="1" presetClass="exit" presetSubtype="0" fill="hold" grpId="0" nodeType="withEffect">
                                  <p:stCondLst>
                                    <p:cond delay="0"/>
                                  </p:stCondLst>
                                  <p:childTnLst>
                                    <p:set>
                                      <p:cBhvr>
                                        <p:cTn id="113" dur="1" fill="hold">
                                          <p:stCondLst>
                                            <p:cond delay="0"/>
                                          </p:stCondLst>
                                        </p:cTn>
                                        <p:tgtEl>
                                          <p:spTgt spid="63"/>
                                        </p:tgtEl>
                                        <p:attrNameLst>
                                          <p:attrName>style.visibility</p:attrName>
                                        </p:attrNameLst>
                                      </p:cBhvr>
                                      <p:to>
                                        <p:strVal val="hidden"/>
                                      </p:to>
                                    </p:set>
                                  </p:childTnLst>
                                </p:cTn>
                              </p:par>
                              <p:par>
                                <p:cTn id="114" presetID="1" presetClass="exit" presetSubtype="0" fill="hold" grpId="0" nodeType="withEffect">
                                  <p:stCondLst>
                                    <p:cond delay="0"/>
                                  </p:stCondLst>
                                  <p:childTnLst>
                                    <p:set>
                                      <p:cBhvr>
                                        <p:cTn id="115" dur="1" fill="hold">
                                          <p:stCondLst>
                                            <p:cond delay="0"/>
                                          </p:stCondLst>
                                        </p:cTn>
                                        <p:tgtEl>
                                          <p:spTgt spid="61"/>
                                        </p:tgtEl>
                                        <p:attrNameLst>
                                          <p:attrName>style.visibility</p:attrName>
                                        </p:attrNameLst>
                                      </p:cBhvr>
                                      <p:to>
                                        <p:strVal val="hidden"/>
                                      </p:to>
                                    </p:set>
                                  </p:childTnLst>
                                </p:cTn>
                              </p:par>
                              <p:par>
                                <p:cTn id="116" presetID="1" presetClass="exit" presetSubtype="0" fill="hold" grpId="0" nodeType="withEffect">
                                  <p:stCondLst>
                                    <p:cond delay="0"/>
                                  </p:stCondLst>
                                  <p:childTnLst>
                                    <p:set>
                                      <p:cBhvr>
                                        <p:cTn id="117" dur="1" fill="hold">
                                          <p:stCondLst>
                                            <p:cond delay="0"/>
                                          </p:stCondLst>
                                        </p:cTn>
                                        <p:tgtEl>
                                          <p:spTgt spid="1480"/>
                                        </p:tgtEl>
                                        <p:attrNameLst>
                                          <p:attrName>style.visibility</p:attrName>
                                        </p:attrNameLst>
                                      </p:cBhvr>
                                      <p:to>
                                        <p:strVal val="hidden"/>
                                      </p:to>
                                    </p:set>
                                  </p:childTnLst>
                                </p:cTn>
                              </p:par>
                              <p:par>
                                <p:cTn id="118" presetID="1" presetClass="exit" presetSubtype="0" fill="hold" grpId="0" nodeType="withEffect">
                                  <p:stCondLst>
                                    <p:cond delay="0"/>
                                  </p:stCondLst>
                                  <p:childTnLst>
                                    <p:set>
                                      <p:cBhvr>
                                        <p:cTn id="119" dur="1" fill="hold">
                                          <p:stCondLst>
                                            <p:cond delay="0"/>
                                          </p:stCondLst>
                                        </p:cTn>
                                        <p:tgtEl>
                                          <p:spTgt spid="1481"/>
                                        </p:tgtEl>
                                        <p:attrNameLst>
                                          <p:attrName>style.visibility</p:attrName>
                                        </p:attrNameLst>
                                      </p:cBhvr>
                                      <p:to>
                                        <p:strVal val="hidden"/>
                                      </p:to>
                                    </p:set>
                                  </p:childTnLst>
                                </p:cTn>
                              </p:par>
                              <p:par>
                                <p:cTn id="120" presetID="1" presetClass="exit" presetSubtype="0" fill="hold" grpId="0" nodeType="withEffect">
                                  <p:stCondLst>
                                    <p:cond delay="0"/>
                                  </p:stCondLst>
                                  <p:childTnLst>
                                    <p:set>
                                      <p:cBhvr>
                                        <p:cTn id="121" dur="1" fill="hold">
                                          <p:stCondLst>
                                            <p:cond delay="0"/>
                                          </p:stCondLst>
                                        </p:cTn>
                                        <p:tgtEl>
                                          <p:spTgt spid="1479"/>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1484"/>
                                        </p:tgtEl>
                                        <p:attrNameLst>
                                          <p:attrName>style.visibility</p:attrName>
                                        </p:attrNameLst>
                                      </p:cBhvr>
                                      <p:to>
                                        <p:strVal val="visible"/>
                                      </p:to>
                                    </p:set>
                                    <p:animEffect transition="in" filter="fade">
                                      <p:cBhvr>
                                        <p:cTn id="126" dur="1000"/>
                                        <p:tgtEl>
                                          <p:spTgt spid="1484"/>
                                        </p:tgtEl>
                                      </p:cBhvr>
                                    </p:animEffect>
                                  </p:childTnLst>
                                </p:cTn>
                              </p:par>
                              <p:par>
                                <p:cTn id="127" presetID="10" presetClass="entr" presetSubtype="0" fill="hold" nodeType="withEffect">
                                  <p:stCondLst>
                                    <p:cond delay="0"/>
                                  </p:stCondLst>
                                  <p:childTnLst>
                                    <p:set>
                                      <p:cBhvr>
                                        <p:cTn id="128" dur="1" fill="hold">
                                          <p:stCondLst>
                                            <p:cond delay="0"/>
                                          </p:stCondLst>
                                        </p:cTn>
                                        <p:tgtEl>
                                          <p:spTgt spid="1485"/>
                                        </p:tgtEl>
                                        <p:attrNameLst>
                                          <p:attrName>style.visibility</p:attrName>
                                        </p:attrNameLst>
                                      </p:cBhvr>
                                      <p:to>
                                        <p:strVal val="visible"/>
                                      </p:to>
                                    </p:set>
                                    <p:animEffect transition="in" filter="fade">
                                      <p:cBhvr>
                                        <p:cTn id="129" dur="1000"/>
                                        <p:tgtEl>
                                          <p:spTgt spid="1485"/>
                                        </p:tgtEl>
                                      </p:cBhvr>
                                    </p:animEffect>
                                  </p:childTnLst>
                                </p:cTn>
                              </p:par>
                              <p:par>
                                <p:cTn id="130" presetID="10" presetClass="entr" presetSubtype="0" fill="hold" nodeType="withEffect">
                                  <p:stCondLst>
                                    <p:cond delay="0"/>
                                  </p:stCondLst>
                                  <p:childTnLst>
                                    <p:set>
                                      <p:cBhvr>
                                        <p:cTn id="131" dur="1" fill="hold">
                                          <p:stCondLst>
                                            <p:cond delay="0"/>
                                          </p:stCondLst>
                                        </p:cTn>
                                        <p:tgtEl>
                                          <p:spTgt spid="1486"/>
                                        </p:tgtEl>
                                        <p:attrNameLst>
                                          <p:attrName>style.visibility</p:attrName>
                                        </p:attrNameLst>
                                      </p:cBhvr>
                                      <p:to>
                                        <p:strVal val="visible"/>
                                      </p:to>
                                    </p:set>
                                    <p:animEffect transition="in" filter="fade">
                                      <p:cBhvr>
                                        <p:cTn id="132" dur="1000"/>
                                        <p:tgtEl>
                                          <p:spTgt spid="1486"/>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nodeType="clickEffect">
                                  <p:stCondLst>
                                    <p:cond delay="0"/>
                                  </p:stCondLst>
                                  <p:childTnLst>
                                    <p:set>
                                      <p:cBhvr>
                                        <p:cTn id="136" dur="1" fill="hold">
                                          <p:stCondLst>
                                            <p:cond delay="0"/>
                                          </p:stCondLst>
                                        </p:cTn>
                                        <p:tgtEl>
                                          <p:spTgt spid="1483"/>
                                        </p:tgtEl>
                                        <p:attrNameLst>
                                          <p:attrName>style.visibility</p:attrName>
                                        </p:attrNameLst>
                                      </p:cBhvr>
                                      <p:to>
                                        <p:strVal val="visible"/>
                                      </p:to>
                                    </p:set>
                                    <p:animEffect transition="in" filter="fade">
                                      <p:cBhvr>
                                        <p:cTn id="137" dur="500"/>
                                        <p:tgtEl>
                                          <p:spTgt spid="1483"/>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1482"/>
                                        </p:tgtEl>
                                        <p:attrNameLst>
                                          <p:attrName>style.visibility</p:attrName>
                                        </p:attrNameLst>
                                      </p:cBhvr>
                                      <p:to>
                                        <p:strVal val="visible"/>
                                      </p:to>
                                    </p:set>
                                    <p:animEffect transition="in" filter="fade">
                                      <p:cBhvr>
                                        <p:cTn id="140" dur="500"/>
                                        <p:tgtEl>
                                          <p:spTgt spid="1482"/>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2"/>
                                        </p:tgtEl>
                                        <p:attrNameLst>
                                          <p:attrName>style.visibility</p:attrName>
                                        </p:attrNameLst>
                                      </p:cBhvr>
                                      <p:to>
                                        <p:strVal val="visible"/>
                                      </p:to>
                                    </p:set>
                                    <p:animEffect transition="in" filter="fade">
                                      <p:cBhvr>
                                        <p:cTn id="1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51" grpId="0" animBg="1"/>
      <p:bldP spid="51" grpId="1" animBg="1"/>
      <p:bldP spid="56" grpId="0" animBg="1"/>
      <p:bldP spid="57" grpId="0"/>
      <p:bldP spid="58" grpId="0"/>
      <p:bldP spid="59" grpId="0" animBg="1"/>
      <p:bldP spid="61" grpId="0" animBg="1"/>
      <p:bldP spid="62" grpId="0"/>
      <p:bldP spid="63" grpId="0"/>
      <p:bldP spid="1474" grpId="0" animBg="1"/>
      <p:bldP spid="1479" grpId="0" animBg="1"/>
      <p:bldP spid="1480" grpId="0"/>
      <p:bldP spid="1481" grpId="0"/>
      <p:bldP spid="1482" grpId="0" animBg="1"/>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1498;p56">
            <a:extLst>
              <a:ext uri="{FF2B5EF4-FFF2-40B4-BE49-F238E27FC236}">
                <a16:creationId xmlns:a16="http://schemas.microsoft.com/office/drawing/2014/main" id="{05857006-A41C-EAD8-2398-E61C47476358}"/>
              </a:ext>
            </a:extLst>
          </p:cNvPr>
          <p:cNvSpPr/>
          <p:nvPr/>
        </p:nvSpPr>
        <p:spPr>
          <a:xfrm>
            <a:off x="714849" y="28909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99;p56">
            <a:extLst>
              <a:ext uri="{FF2B5EF4-FFF2-40B4-BE49-F238E27FC236}">
                <a16:creationId xmlns:a16="http://schemas.microsoft.com/office/drawing/2014/main" id="{2709758C-A686-BACD-2350-C3F889B05D8A}"/>
              </a:ext>
            </a:extLst>
          </p:cNvPr>
          <p:cNvSpPr txBox="1">
            <a:spLocks/>
          </p:cNvSpPr>
          <p:nvPr/>
        </p:nvSpPr>
        <p:spPr>
          <a:xfrm>
            <a:off x="1408743" y="274345"/>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dirty="0" err="1">
                <a:latin typeface="UTM Bebas" panose="02040603050506020204" pitchFamily="18" charset="0"/>
              </a:rPr>
              <a:t>Ưu</a:t>
            </a:r>
            <a:r>
              <a:rPr lang="en-US" sz="3200" dirty="0">
                <a:latin typeface="UTM Bebas" panose="02040603050506020204" pitchFamily="18" charset="0"/>
              </a:rPr>
              <a:t> / </a:t>
            </a:r>
            <a:r>
              <a:rPr lang="en-US" sz="3200" dirty="0" err="1">
                <a:latin typeface="UTM Bebas" panose="02040603050506020204" pitchFamily="18" charset="0"/>
              </a:rPr>
              <a:t>Nhược</a:t>
            </a:r>
            <a:r>
              <a:rPr lang="en-US" sz="3200" dirty="0">
                <a:latin typeface="UTM Bebas" panose="02040603050506020204" pitchFamily="18" charset="0"/>
              </a:rPr>
              <a:t> </a:t>
            </a:r>
            <a:r>
              <a:rPr lang="en-US" sz="3200" dirty="0" err="1">
                <a:latin typeface="UTM Bebas" panose="02040603050506020204" pitchFamily="18" charset="0"/>
              </a:rPr>
              <a:t>của</a:t>
            </a:r>
            <a:r>
              <a:rPr lang="en-US" sz="3200" dirty="0">
                <a:latin typeface="UTM Bebas" panose="02040603050506020204" pitchFamily="18" charset="0"/>
              </a:rPr>
              <a:t> Quy </a:t>
            </a:r>
            <a:r>
              <a:rPr lang="en-US" sz="3200" dirty="0" err="1">
                <a:latin typeface="UTM Bebas" panose="02040603050506020204" pitchFamily="18" charset="0"/>
              </a:rPr>
              <a:t>hoạch</a:t>
            </a:r>
            <a:r>
              <a:rPr lang="en-US" sz="3200" dirty="0">
                <a:latin typeface="UTM Bebas" panose="02040603050506020204" pitchFamily="18" charset="0"/>
              </a:rPr>
              <a:t> </a:t>
            </a:r>
            <a:r>
              <a:rPr lang="en-US" sz="3200" dirty="0" err="1">
                <a:latin typeface="UTM Bebas" panose="02040603050506020204" pitchFamily="18" charset="0"/>
              </a:rPr>
              <a:t>động</a:t>
            </a:r>
            <a:endParaRPr lang="en-US" sz="3200" dirty="0">
              <a:latin typeface="UTM Bebas" panose="02040603050506020204" pitchFamily="18" charset="0"/>
            </a:endParaRPr>
          </a:p>
        </p:txBody>
      </p:sp>
      <p:grpSp>
        <p:nvGrpSpPr>
          <p:cNvPr id="23" name="Google Shape;1524;p56">
            <a:extLst>
              <a:ext uri="{FF2B5EF4-FFF2-40B4-BE49-F238E27FC236}">
                <a16:creationId xmlns:a16="http://schemas.microsoft.com/office/drawing/2014/main" id="{2A1AF7F2-FCB8-197A-7C25-829ED04EE082}"/>
              </a:ext>
            </a:extLst>
          </p:cNvPr>
          <p:cNvGrpSpPr/>
          <p:nvPr/>
        </p:nvGrpSpPr>
        <p:grpSpPr>
          <a:xfrm>
            <a:off x="7631997" y="463954"/>
            <a:ext cx="636814" cy="120078"/>
            <a:chOff x="8209059" y="198000"/>
            <a:chExt cx="636814" cy="120078"/>
          </a:xfrm>
        </p:grpSpPr>
        <p:sp>
          <p:nvSpPr>
            <p:cNvPr id="24" name="Google Shape;1525;p56">
              <a:extLst>
                <a:ext uri="{FF2B5EF4-FFF2-40B4-BE49-F238E27FC236}">
                  <a16:creationId xmlns:a16="http://schemas.microsoft.com/office/drawing/2014/main" id="{471EB3F8-F9C4-41F4-11CA-DA5695E8F519}"/>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6;p56">
              <a:extLst>
                <a:ext uri="{FF2B5EF4-FFF2-40B4-BE49-F238E27FC236}">
                  <a16:creationId xmlns:a16="http://schemas.microsoft.com/office/drawing/2014/main" id="{3AEB7F91-A6D6-9C72-ABA8-E8459F09864A}"/>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27;p56">
              <a:extLst>
                <a:ext uri="{FF2B5EF4-FFF2-40B4-BE49-F238E27FC236}">
                  <a16:creationId xmlns:a16="http://schemas.microsoft.com/office/drawing/2014/main" id="{E106ABB2-5530-8C24-7D66-8454DD17F8D1}"/>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532;p57">
            <a:extLst>
              <a:ext uri="{FF2B5EF4-FFF2-40B4-BE49-F238E27FC236}">
                <a16:creationId xmlns:a16="http://schemas.microsoft.com/office/drawing/2014/main" id="{65272050-7779-C13E-23FB-D78D1D67B2B3}"/>
              </a:ext>
            </a:extLst>
          </p:cNvPr>
          <p:cNvSpPr/>
          <p:nvPr/>
        </p:nvSpPr>
        <p:spPr>
          <a:xfrm>
            <a:off x="777323" y="847045"/>
            <a:ext cx="7704000" cy="4155600"/>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aphicFrame>
        <p:nvGraphicFramePr>
          <p:cNvPr id="32" name="Table 6">
            <a:extLst>
              <a:ext uri="{FF2B5EF4-FFF2-40B4-BE49-F238E27FC236}">
                <a16:creationId xmlns:a16="http://schemas.microsoft.com/office/drawing/2014/main" id="{66C9D1B7-3FF7-4710-A27C-C1A678CD0C10}"/>
              </a:ext>
            </a:extLst>
          </p:cNvPr>
          <p:cNvGraphicFramePr>
            <a:graphicFrameLocks noGrp="1"/>
          </p:cNvGraphicFramePr>
          <p:nvPr>
            <p:extLst>
              <p:ext uri="{D42A27DB-BD31-4B8C-83A1-F6EECF244321}">
                <p14:modId xmlns:p14="http://schemas.microsoft.com/office/powerpoint/2010/main" val="1393794277"/>
              </p:ext>
            </p:extLst>
          </p:nvPr>
        </p:nvGraphicFramePr>
        <p:xfrm>
          <a:off x="1103169" y="1151890"/>
          <a:ext cx="7165642" cy="3615495"/>
        </p:xfrm>
        <a:graphic>
          <a:graphicData uri="http://schemas.openxmlformats.org/drawingml/2006/table">
            <a:tbl>
              <a:tblPr firstRow="1" bandRow="1">
                <a:tableStyleId>{B3356E6B-52D6-4A0A-AFC1-D65799314CCF}</a:tableStyleId>
              </a:tblPr>
              <a:tblGrid>
                <a:gridCol w="3466416">
                  <a:extLst>
                    <a:ext uri="{9D8B030D-6E8A-4147-A177-3AD203B41FA5}">
                      <a16:colId xmlns:a16="http://schemas.microsoft.com/office/drawing/2014/main" val="3514194799"/>
                    </a:ext>
                  </a:extLst>
                </a:gridCol>
                <a:gridCol w="3699226">
                  <a:extLst>
                    <a:ext uri="{9D8B030D-6E8A-4147-A177-3AD203B41FA5}">
                      <a16:colId xmlns:a16="http://schemas.microsoft.com/office/drawing/2014/main" val="1734312434"/>
                    </a:ext>
                  </a:extLst>
                </a:gridCol>
              </a:tblGrid>
              <a:tr h="363397">
                <a:tc>
                  <a:txBody>
                    <a:bodyPr/>
                    <a:lstStyle/>
                    <a:p>
                      <a:pPr algn="ctr"/>
                      <a:r>
                        <a:rPr lang="en-US" sz="1200" b="1"/>
                        <a:t>Ưu điểm</a:t>
                      </a:r>
                      <a:endParaRPr lang="en-US" sz="1200" b="1"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a:r>
                        <a:rPr lang="en-US" sz="1200" b="1"/>
                        <a:t>Nhược điểm</a:t>
                      </a:r>
                      <a:endParaRPr lang="en-US" sz="1200" b="1"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2411310764"/>
                  </a:ext>
                </a:extLst>
              </a:tr>
              <a:tr h="3252098">
                <a:tc>
                  <a:txBody>
                    <a:bodyPr/>
                    <a:lstStyle/>
                    <a:p>
                      <a:pPr marL="171450" indent="-171450">
                        <a:spcBef>
                          <a:spcPts val="1200"/>
                        </a:spcBef>
                        <a:buFont typeface="Arial" panose="020B0604020202020204" pitchFamily="34" charset="0"/>
                        <a:buChar char="•"/>
                      </a:pPr>
                      <a:r>
                        <a:rPr lang="vi-VN" sz="1100" b="1" i="0" u="none" strike="noStrike" cap="none">
                          <a:solidFill>
                            <a:srgbClr val="000000"/>
                          </a:solidFill>
                          <a:effectLst/>
                          <a:latin typeface="Arial"/>
                          <a:ea typeface="Arial"/>
                          <a:cs typeface="Arial"/>
                          <a:sym typeface="Arial"/>
                        </a:rPr>
                        <a:t>Giải pháp tối ưu: D</a:t>
                      </a:r>
                      <a:r>
                        <a:rPr lang="en-US" sz="1100" b="1" i="0" u="none" strike="noStrike" cap="none">
                          <a:solidFill>
                            <a:srgbClr val="000000"/>
                          </a:solidFill>
                          <a:effectLst/>
                          <a:latin typeface="Arial"/>
                          <a:ea typeface="Arial"/>
                          <a:cs typeface="Arial"/>
                          <a:sym typeface="Arial"/>
                        </a:rPr>
                        <a:t>P </a:t>
                      </a:r>
                      <a:r>
                        <a:rPr lang="vi-VN" sz="1100" b="1" i="0" u="none" strike="noStrike" cap="none">
                          <a:solidFill>
                            <a:srgbClr val="000000"/>
                          </a:solidFill>
                          <a:effectLst/>
                          <a:latin typeface="Arial"/>
                          <a:ea typeface="Arial"/>
                          <a:cs typeface="Arial"/>
                          <a:sym typeface="Arial"/>
                        </a:rPr>
                        <a:t>đảm bảo giải pháp tối ưu cho một vấn đề bằng cách giải quyết mỗi bài toán con một lần và sử dụng lại giải pháp trong các giai đoạn sau.</a:t>
                      </a:r>
                      <a:endParaRPr lang="en-US" sz="1100" b="1" i="0" u="none" strike="noStrike" cap="none">
                        <a:solidFill>
                          <a:srgbClr val="000000"/>
                        </a:solidFill>
                        <a:effectLst/>
                        <a:latin typeface="Arial"/>
                        <a:ea typeface="Arial"/>
                        <a:cs typeface="Arial"/>
                        <a:sym typeface="Arial"/>
                      </a:endParaRPr>
                    </a:p>
                    <a:p>
                      <a:pPr marL="171450" indent="-171450">
                        <a:spcBef>
                          <a:spcPts val="1200"/>
                        </a:spcBef>
                        <a:buFont typeface="Arial" panose="020B0604020202020204" pitchFamily="34" charset="0"/>
                        <a:buChar char="•"/>
                      </a:pPr>
                      <a:r>
                        <a:rPr lang="en-US" sz="1100" b="1" i="0" u="none" strike="noStrike" cap="none">
                          <a:solidFill>
                            <a:srgbClr val="000000"/>
                          </a:solidFill>
                          <a:effectLst/>
                          <a:latin typeface="Arial"/>
                          <a:ea typeface="Arial"/>
                          <a:cs typeface="Arial"/>
                          <a:sym typeface="Arial"/>
                        </a:rPr>
                        <a:t>Độ phức tạp thời gian: DP có thể giảm độ phức tạp thời gian của một vấn đề từ mũ thành đa thức.</a:t>
                      </a:r>
                    </a:p>
                    <a:p>
                      <a:pPr marL="171450" indent="-171450">
                        <a:spcBef>
                          <a:spcPts val="1200"/>
                        </a:spcBef>
                        <a:buFont typeface="Arial" panose="020B0604020202020204" pitchFamily="34" charset="0"/>
                        <a:buChar char="•"/>
                      </a:pPr>
                      <a:r>
                        <a:rPr lang="vi-VN" sz="1100" b="1" i="0" u="none" strike="noStrike" cap="none">
                          <a:solidFill>
                            <a:srgbClr val="000000"/>
                          </a:solidFill>
                          <a:effectLst/>
                          <a:latin typeface="Arial"/>
                          <a:ea typeface="Arial"/>
                          <a:cs typeface="Arial"/>
                          <a:sym typeface="Arial"/>
                        </a:rPr>
                        <a:t>Hiệu quả bộ nhớ: DP có thể tiết kiệm bộ nhớ bằng cách lưu trữ giải pháp cho các bài toán con thay vì tính toán lại chúng mỗi khi cần thiết.</a:t>
                      </a:r>
                      <a:endParaRPr lang="en-US" sz="1100" b="1" i="0" u="none" strike="noStrike" cap="none">
                        <a:solidFill>
                          <a:srgbClr val="000000"/>
                        </a:solidFill>
                        <a:effectLst/>
                        <a:latin typeface="Arial"/>
                        <a:ea typeface="Arial"/>
                        <a:cs typeface="Arial"/>
                        <a:sym typeface="Arial"/>
                      </a:endParaRPr>
                    </a:p>
                    <a:p>
                      <a:pPr marL="171450" indent="-171450">
                        <a:spcBef>
                          <a:spcPts val="1200"/>
                        </a:spcBef>
                        <a:buFont typeface="Arial" panose="020B0604020202020204" pitchFamily="34" charset="0"/>
                        <a:buChar char="•"/>
                      </a:pPr>
                      <a:r>
                        <a:rPr lang="vi-VN" sz="1100" b="1" i="0" u="none" strike="noStrike" cap="none">
                          <a:solidFill>
                            <a:srgbClr val="000000"/>
                          </a:solidFill>
                          <a:effectLst/>
                          <a:latin typeface="Arial"/>
                          <a:ea typeface="Arial"/>
                          <a:cs typeface="Arial"/>
                          <a:sym typeface="Arial"/>
                        </a:rPr>
                        <a:t>Tính linh hoạt: DP có thể được sử dụng để giải quyết một loạt các vấn đề, từ đơn giản đến phức tạp.</a:t>
                      </a:r>
                      <a:endParaRPr lang="en-US" sz="1100" b="1" i="0" u="none" strike="noStrike" cap="none">
                        <a:solidFill>
                          <a:srgbClr val="000000"/>
                        </a:solidFill>
                        <a:effectLst/>
                        <a:latin typeface="Arial"/>
                        <a:ea typeface="Arial"/>
                        <a:cs typeface="Arial"/>
                        <a:sym typeface="Arial"/>
                      </a:endParaRPr>
                    </a:p>
                    <a:p>
                      <a:pPr marL="171450" indent="-171450">
                        <a:buFont typeface="Arial" panose="020B0604020202020204" pitchFamily="34" charset="0"/>
                        <a:buChar char="•"/>
                      </a:pPr>
                      <a:endParaRPr lang="en-US" sz="1100" b="1" i="0" u="none" strike="noStrike" cap="none" dirty="0">
                        <a:solidFill>
                          <a:srgbClr val="000000"/>
                        </a:solidFill>
                        <a:effectLst/>
                        <a:latin typeface="Arial"/>
                        <a:cs typeface="Arial"/>
                        <a:sym typeface="Aria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171450" indent="-171450">
                        <a:spcBef>
                          <a:spcPts val="1200"/>
                        </a:spcBef>
                        <a:buFont typeface="Arial" panose="020B0604020202020204" pitchFamily="34" charset="0"/>
                        <a:buChar char="•"/>
                      </a:pPr>
                      <a:r>
                        <a:rPr lang="vi-VN" sz="1100" b="1" i="0" u="none" strike="noStrike" cap="none">
                          <a:solidFill>
                            <a:srgbClr val="000000"/>
                          </a:solidFill>
                          <a:effectLst/>
                          <a:latin typeface="Arial"/>
                          <a:ea typeface="Arial"/>
                          <a:cs typeface="Arial"/>
                          <a:sym typeface="Arial"/>
                        </a:rPr>
                        <a:t>Độ phức tạp: DP có thể phức tạp để hiểu và triển khai. Nó yêu cầu một sự hiểu biết sâu về vấn đề và khả năng phân chia nó thành các bài toán con nhỏ hơn.</a:t>
                      </a:r>
                      <a:endParaRPr lang="en-US" sz="1100" b="1" i="0" u="none" strike="noStrike" cap="none">
                        <a:solidFill>
                          <a:srgbClr val="000000"/>
                        </a:solidFill>
                        <a:effectLst/>
                        <a:latin typeface="Arial"/>
                        <a:ea typeface="Arial"/>
                        <a:cs typeface="Arial"/>
                        <a:sym typeface="Arial"/>
                      </a:endParaRPr>
                    </a:p>
                    <a:p>
                      <a:pPr marL="171450" indent="-171450">
                        <a:spcBef>
                          <a:spcPts val="1200"/>
                        </a:spcBef>
                        <a:buFont typeface="Arial" panose="020B0604020202020204" pitchFamily="34" charset="0"/>
                        <a:buChar char="•"/>
                      </a:pPr>
                      <a:r>
                        <a:rPr lang="vi-VN" sz="1100" b="1" i="0" u="none" strike="noStrike" cap="none">
                          <a:solidFill>
                            <a:srgbClr val="000000"/>
                          </a:solidFill>
                          <a:effectLst/>
                          <a:latin typeface="Arial"/>
                          <a:ea typeface="Arial"/>
                          <a:cs typeface="Arial"/>
                          <a:sym typeface="Arial"/>
                        </a:rPr>
                        <a:t>Các bài toán con trùng lặp: Không phải tất cả các vấn đề đều có thể được giải quyết bằng DP vì chúng có thể không có các bài toán con trùng lặp</a:t>
                      </a:r>
                      <a:r>
                        <a:rPr lang="en-US" sz="1100" b="1" i="0" u="none" strike="noStrike" cap="none">
                          <a:solidFill>
                            <a:srgbClr val="000000"/>
                          </a:solidFill>
                          <a:effectLst/>
                          <a:latin typeface="Arial"/>
                          <a:ea typeface="Arial"/>
                          <a:cs typeface="Arial"/>
                          <a:sym typeface="Arial"/>
                        </a:rPr>
                        <a:t>.</a:t>
                      </a:r>
                    </a:p>
                    <a:p>
                      <a:pPr marL="171450" indent="-171450">
                        <a:spcBef>
                          <a:spcPts val="1200"/>
                        </a:spcBef>
                        <a:buFont typeface="Arial" panose="020B0604020202020204" pitchFamily="34" charset="0"/>
                        <a:buChar char="•"/>
                      </a:pPr>
                      <a:r>
                        <a:rPr lang="vi-VN" sz="1100" b="1" i="0" u="none" strike="noStrike" cap="none">
                          <a:solidFill>
                            <a:srgbClr val="000000"/>
                          </a:solidFill>
                          <a:effectLst/>
                          <a:latin typeface="Arial"/>
                          <a:ea typeface="Arial"/>
                          <a:cs typeface="Arial"/>
                          <a:sym typeface="Arial"/>
                        </a:rPr>
                        <a:t>Độ phức tạp không gian: DP có thể yêu cầu rất nhiều bộ nhớ, đặc biệt là khi làm việc với các tập dữ liệu lớn hoặc các vấn đề có nhiều bài toán con.</a:t>
                      </a:r>
                      <a:endParaRPr lang="en-US" sz="1100" b="1" i="0" u="none" strike="noStrike" cap="none">
                        <a:solidFill>
                          <a:srgbClr val="000000"/>
                        </a:solidFill>
                        <a:effectLst/>
                        <a:latin typeface="Arial"/>
                        <a:ea typeface="Arial"/>
                        <a:cs typeface="Arial"/>
                        <a:sym typeface="Arial"/>
                      </a:endParaRPr>
                    </a:p>
                    <a:p>
                      <a:pPr marL="171450" indent="-171450">
                        <a:spcBef>
                          <a:spcPts val="1200"/>
                        </a:spcBef>
                        <a:buFont typeface="Arial" panose="020B0604020202020204" pitchFamily="34" charset="0"/>
                        <a:buChar char="•"/>
                      </a:pPr>
                      <a:r>
                        <a:rPr lang="vi-VN" sz="1100" b="1" i="0" u="none" strike="noStrike" cap="none">
                          <a:solidFill>
                            <a:srgbClr val="000000"/>
                          </a:solidFill>
                          <a:effectLst/>
                          <a:latin typeface="Arial"/>
                          <a:ea typeface="Arial"/>
                          <a:cs typeface="Arial"/>
                          <a:sym typeface="Arial"/>
                        </a:rPr>
                        <a:t>Sự phụ thuộc giữa các bài toán con: DP giả định rằng các bài toán con có thể được giải quyết độc lập với nhau, điều này có thể không luôn đúng với một số vấn đề.</a:t>
                      </a:r>
                      <a:endParaRPr lang="en-US" sz="1100" b="1"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565632615"/>
                  </a:ext>
                </a:extLst>
              </a:tr>
            </a:tbl>
          </a:graphicData>
        </a:graphic>
      </p:graphicFrame>
    </p:spTree>
    <p:extLst>
      <p:ext uri="{BB962C8B-B14F-4D97-AF65-F5344CB8AC3E}">
        <p14:creationId xmlns:p14="http://schemas.microsoft.com/office/powerpoint/2010/main" val="1696076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4"/>
        <p:cNvGrpSpPr/>
        <p:nvPr/>
      </p:nvGrpSpPr>
      <p:grpSpPr>
        <a:xfrm>
          <a:off x="0" y="0"/>
          <a:ext cx="0" cy="0"/>
          <a:chOff x="0" y="0"/>
          <a:chExt cx="0" cy="0"/>
        </a:xfrm>
      </p:grpSpPr>
      <p:sp>
        <p:nvSpPr>
          <p:cNvPr id="1675" name="Google Shape;1675;p60"/>
          <p:cNvSpPr/>
          <p:nvPr/>
        </p:nvSpPr>
        <p:spPr>
          <a:xfrm>
            <a:off x="720000" y="484853"/>
            <a:ext cx="1284600" cy="12846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0"/>
          <p:cNvSpPr txBox="1">
            <a:spLocks noGrp="1"/>
          </p:cNvSpPr>
          <p:nvPr>
            <p:ph type="title"/>
          </p:nvPr>
        </p:nvSpPr>
        <p:spPr>
          <a:xfrm>
            <a:off x="663470" y="2144503"/>
            <a:ext cx="4792384" cy="2001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5100" dirty="0">
                <a:solidFill>
                  <a:schemeClr val="accent5"/>
                </a:solidFill>
                <a:latin typeface="UTM Bebas" panose="02040603050506020204" pitchFamily="18" charset="0"/>
              </a:rPr>
              <a:t>Tổng quan</a:t>
            </a:r>
            <a:r>
              <a:rPr lang="en" sz="5400" dirty="0">
                <a:solidFill>
                  <a:schemeClr val="accent5"/>
                </a:solidFill>
                <a:latin typeface="UTM Bebas" panose="02040603050506020204" pitchFamily="18" charset="0"/>
              </a:rPr>
              <a:t> </a:t>
            </a:r>
            <a:br>
              <a:rPr lang="en" sz="5400" dirty="0">
                <a:solidFill>
                  <a:schemeClr val="accent5"/>
                </a:solidFill>
                <a:latin typeface="UTM Bebas" panose="02040603050506020204" pitchFamily="18" charset="0"/>
              </a:rPr>
            </a:br>
            <a:r>
              <a:rPr lang="en" sz="6600" dirty="0">
                <a:solidFill>
                  <a:schemeClr val="lt2"/>
                </a:solidFill>
                <a:latin typeface="UTM Bebas" panose="02040603050506020204" pitchFamily="18" charset="0"/>
              </a:rPr>
              <a:t>Quy hoạch động</a:t>
            </a:r>
            <a:endParaRPr sz="6600" dirty="0">
              <a:solidFill>
                <a:schemeClr val="lt2"/>
              </a:solidFill>
              <a:latin typeface="UTM Bebas" panose="02040603050506020204" pitchFamily="18" charset="0"/>
            </a:endParaRPr>
          </a:p>
        </p:txBody>
      </p:sp>
      <p:sp>
        <p:nvSpPr>
          <p:cNvPr id="1678" name="Google Shape;1678;p60"/>
          <p:cNvSpPr txBox="1">
            <a:spLocks noGrp="1"/>
          </p:cNvSpPr>
          <p:nvPr>
            <p:ph type="title" idx="2"/>
          </p:nvPr>
        </p:nvSpPr>
        <p:spPr>
          <a:xfrm>
            <a:off x="888250" y="653025"/>
            <a:ext cx="948300" cy="948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01.</a:t>
            </a:r>
            <a:endParaRPr dirty="0"/>
          </a:p>
        </p:txBody>
      </p:sp>
      <p:grpSp>
        <p:nvGrpSpPr>
          <p:cNvPr id="1679" name="Google Shape;1679;p60"/>
          <p:cNvGrpSpPr/>
          <p:nvPr/>
        </p:nvGrpSpPr>
        <p:grpSpPr>
          <a:xfrm>
            <a:off x="5338500" y="1269758"/>
            <a:ext cx="5117119" cy="3804580"/>
            <a:chOff x="5338500" y="1269758"/>
            <a:chExt cx="5117119" cy="3804580"/>
          </a:xfrm>
        </p:grpSpPr>
        <p:grpSp>
          <p:nvGrpSpPr>
            <p:cNvPr id="1680" name="Google Shape;1680;p60"/>
            <p:cNvGrpSpPr/>
            <p:nvPr/>
          </p:nvGrpSpPr>
          <p:grpSpPr>
            <a:xfrm>
              <a:off x="5455262" y="1269758"/>
              <a:ext cx="4739256" cy="3804580"/>
              <a:chOff x="492625" y="174055"/>
              <a:chExt cx="6376825" cy="5119188"/>
            </a:xfrm>
          </p:grpSpPr>
          <p:sp>
            <p:nvSpPr>
              <p:cNvPr id="1681" name="Google Shape;1681;p60"/>
              <p:cNvSpPr/>
              <p:nvPr/>
            </p:nvSpPr>
            <p:spPr>
              <a:xfrm>
                <a:off x="3241925" y="1323275"/>
                <a:ext cx="149525" cy="33750"/>
              </a:xfrm>
              <a:custGeom>
                <a:avLst/>
                <a:gdLst/>
                <a:ahLst/>
                <a:cxnLst/>
                <a:rect l="l" t="t" r="r" b="b"/>
                <a:pathLst>
                  <a:path w="5981" h="1350" extrusionOk="0">
                    <a:moveTo>
                      <a:pt x="302" y="0"/>
                    </a:moveTo>
                    <a:cubicBezTo>
                      <a:pt x="160" y="0"/>
                      <a:pt x="44" y="108"/>
                      <a:pt x="23" y="254"/>
                    </a:cubicBezTo>
                    <a:cubicBezTo>
                      <a:pt x="0" y="414"/>
                      <a:pt x="115" y="551"/>
                      <a:pt x="274" y="574"/>
                    </a:cubicBezTo>
                    <a:lnTo>
                      <a:pt x="5638" y="1350"/>
                    </a:lnTo>
                    <a:lnTo>
                      <a:pt x="5684" y="1350"/>
                    </a:lnTo>
                    <a:cubicBezTo>
                      <a:pt x="5821" y="1350"/>
                      <a:pt x="5935" y="1236"/>
                      <a:pt x="5958" y="1099"/>
                    </a:cubicBezTo>
                    <a:cubicBezTo>
                      <a:pt x="5981" y="939"/>
                      <a:pt x="5867" y="802"/>
                      <a:pt x="5730" y="779"/>
                    </a:cubicBezTo>
                    <a:lnTo>
                      <a:pt x="343" y="3"/>
                    </a:lnTo>
                    <a:cubicBezTo>
                      <a:pt x="329" y="1"/>
                      <a:pt x="316" y="0"/>
                      <a:pt x="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0"/>
              <p:cNvSpPr/>
              <p:nvPr/>
            </p:nvSpPr>
            <p:spPr>
              <a:xfrm>
                <a:off x="3021644" y="5055609"/>
                <a:ext cx="122725" cy="98600"/>
              </a:xfrm>
              <a:custGeom>
                <a:avLst/>
                <a:gdLst/>
                <a:ahLst/>
                <a:cxnLst/>
                <a:rect l="l" t="t" r="r" b="b"/>
                <a:pathLst>
                  <a:path w="4909" h="3944" extrusionOk="0">
                    <a:moveTo>
                      <a:pt x="322" y="0"/>
                    </a:moveTo>
                    <a:cubicBezTo>
                      <a:pt x="243" y="0"/>
                      <a:pt x="165" y="34"/>
                      <a:pt x="115" y="109"/>
                    </a:cubicBezTo>
                    <a:cubicBezTo>
                      <a:pt x="1" y="223"/>
                      <a:pt x="23" y="406"/>
                      <a:pt x="160" y="497"/>
                    </a:cubicBezTo>
                    <a:lnTo>
                      <a:pt x="4406" y="3876"/>
                    </a:lnTo>
                    <a:cubicBezTo>
                      <a:pt x="4452" y="3921"/>
                      <a:pt x="4520" y="3944"/>
                      <a:pt x="4589" y="3944"/>
                    </a:cubicBezTo>
                    <a:cubicBezTo>
                      <a:pt x="4680" y="3944"/>
                      <a:pt x="4748" y="3898"/>
                      <a:pt x="4817" y="3830"/>
                    </a:cubicBezTo>
                    <a:cubicBezTo>
                      <a:pt x="4908" y="3716"/>
                      <a:pt x="4885" y="3533"/>
                      <a:pt x="4771" y="3419"/>
                    </a:cubicBezTo>
                    <a:lnTo>
                      <a:pt x="503" y="64"/>
                    </a:lnTo>
                    <a:cubicBezTo>
                      <a:pt x="451" y="23"/>
                      <a:pt x="386" y="0"/>
                      <a:pt x="3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0"/>
              <p:cNvSpPr/>
              <p:nvPr/>
            </p:nvSpPr>
            <p:spPr>
              <a:xfrm>
                <a:off x="4444250" y="635625"/>
                <a:ext cx="74775" cy="136525"/>
              </a:xfrm>
              <a:custGeom>
                <a:avLst/>
                <a:gdLst/>
                <a:ahLst/>
                <a:cxnLst/>
                <a:rect l="l" t="t" r="r" b="b"/>
                <a:pathLst>
                  <a:path w="2991" h="5461" extrusionOk="0">
                    <a:moveTo>
                      <a:pt x="310" y="1"/>
                    </a:moveTo>
                    <a:cubicBezTo>
                      <a:pt x="269" y="1"/>
                      <a:pt x="226" y="9"/>
                      <a:pt x="183" y="28"/>
                    </a:cubicBezTo>
                    <a:cubicBezTo>
                      <a:pt x="46" y="96"/>
                      <a:pt x="0" y="279"/>
                      <a:pt x="69" y="416"/>
                    </a:cubicBezTo>
                    <a:lnTo>
                      <a:pt x="2420" y="5300"/>
                    </a:lnTo>
                    <a:cubicBezTo>
                      <a:pt x="2465" y="5414"/>
                      <a:pt x="2557" y="5460"/>
                      <a:pt x="2671" y="5460"/>
                    </a:cubicBezTo>
                    <a:cubicBezTo>
                      <a:pt x="2717" y="5460"/>
                      <a:pt x="2762" y="5460"/>
                      <a:pt x="2808" y="5437"/>
                    </a:cubicBezTo>
                    <a:cubicBezTo>
                      <a:pt x="2945" y="5369"/>
                      <a:pt x="2990" y="5209"/>
                      <a:pt x="2922" y="5049"/>
                    </a:cubicBezTo>
                    <a:lnTo>
                      <a:pt x="571" y="165"/>
                    </a:lnTo>
                    <a:cubicBezTo>
                      <a:pt x="521" y="64"/>
                      <a:pt x="422" y="1"/>
                      <a:pt x="3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0"/>
              <p:cNvSpPr/>
              <p:nvPr/>
            </p:nvSpPr>
            <p:spPr>
              <a:xfrm>
                <a:off x="579925" y="2930925"/>
                <a:ext cx="122700" cy="98625"/>
              </a:xfrm>
              <a:custGeom>
                <a:avLst/>
                <a:gdLst/>
                <a:ahLst/>
                <a:cxnLst/>
                <a:rect l="l" t="t" r="r" b="b"/>
                <a:pathLst>
                  <a:path w="4908" h="3945" extrusionOk="0">
                    <a:moveTo>
                      <a:pt x="320" y="1"/>
                    </a:moveTo>
                    <a:cubicBezTo>
                      <a:pt x="238" y="1"/>
                      <a:pt x="154" y="35"/>
                      <a:pt x="92" y="110"/>
                    </a:cubicBezTo>
                    <a:cubicBezTo>
                      <a:pt x="0" y="224"/>
                      <a:pt x="23" y="407"/>
                      <a:pt x="137" y="498"/>
                    </a:cubicBezTo>
                    <a:lnTo>
                      <a:pt x="4406" y="3876"/>
                    </a:lnTo>
                    <a:cubicBezTo>
                      <a:pt x="4451" y="3922"/>
                      <a:pt x="4520" y="3945"/>
                      <a:pt x="4588" y="3945"/>
                    </a:cubicBezTo>
                    <a:cubicBezTo>
                      <a:pt x="4657" y="3945"/>
                      <a:pt x="4748" y="3899"/>
                      <a:pt x="4794" y="3831"/>
                    </a:cubicBezTo>
                    <a:cubicBezTo>
                      <a:pt x="4908" y="3717"/>
                      <a:pt x="4885" y="3534"/>
                      <a:pt x="4748" y="3420"/>
                    </a:cubicBezTo>
                    <a:lnTo>
                      <a:pt x="503" y="65"/>
                    </a:lnTo>
                    <a:cubicBezTo>
                      <a:pt x="451" y="23"/>
                      <a:pt x="386"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0"/>
              <p:cNvSpPr/>
              <p:nvPr/>
            </p:nvSpPr>
            <p:spPr>
              <a:xfrm>
                <a:off x="6695950" y="3134175"/>
                <a:ext cx="143825" cy="59725"/>
              </a:xfrm>
              <a:custGeom>
                <a:avLst/>
                <a:gdLst/>
                <a:ahLst/>
                <a:cxnLst/>
                <a:rect l="l" t="t" r="r" b="b"/>
                <a:pathLst>
                  <a:path w="5753" h="2389" extrusionOk="0">
                    <a:moveTo>
                      <a:pt x="5428" y="1"/>
                    </a:moveTo>
                    <a:cubicBezTo>
                      <a:pt x="5399" y="1"/>
                      <a:pt x="5370" y="5"/>
                      <a:pt x="5342" y="15"/>
                    </a:cubicBezTo>
                    <a:lnTo>
                      <a:pt x="229" y="1841"/>
                    </a:lnTo>
                    <a:cubicBezTo>
                      <a:pt x="69" y="1886"/>
                      <a:pt x="1" y="2046"/>
                      <a:pt x="47" y="2206"/>
                    </a:cubicBezTo>
                    <a:cubicBezTo>
                      <a:pt x="92" y="2320"/>
                      <a:pt x="206" y="2388"/>
                      <a:pt x="321" y="2388"/>
                    </a:cubicBezTo>
                    <a:cubicBezTo>
                      <a:pt x="343" y="2388"/>
                      <a:pt x="389" y="2388"/>
                      <a:pt x="412" y="2366"/>
                    </a:cubicBezTo>
                    <a:lnTo>
                      <a:pt x="5525" y="562"/>
                    </a:lnTo>
                    <a:cubicBezTo>
                      <a:pt x="5684" y="494"/>
                      <a:pt x="5753" y="334"/>
                      <a:pt x="5707" y="197"/>
                    </a:cubicBezTo>
                    <a:cubicBezTo>
                      <a:pt x="5653" y="70"/>
                      <a:pt x="5541" y="1"/>
                      <a:pt x="54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60"/>
              <p:cNvSpPr/>
              <p:nvPr/>
            </p:nvSpPr>
            <p:spPr>
              <a:xfrm>
                <a:off x="5039975" y="4862325"/>
                <a:ext cx="46250" cy="146750"/>
              </a:xfrm>
              <a:custGeom>
                <a:avLst/>
                <a:gdLst/>
                <a:ahLst/>
                <a:cxnLst/>
                <a:rect l="l" t="t" r="r" b="b"/>
                <a:pathLst>
                  <a:path w="1850" h="5870" extrusionOk="0">
                    <a:moveTo>
                      <a:pt x="300" y="0"/>
                    </a:moveTo>
                    <a:cubicBezTo>
                      <a:pt x="284" y="0"/>
                      <a:pt x="268" y="1"/>
                      <a:pt x="252" y="4"/>
                    </a:cubicBezTo>
                    <a:cubicBezTo>
                      <a:pt x="92" y="49"/>
                      <a:pt x="1" y="209"/>
                      <a:pt x="47" y="346"/>
                    </a:cubicBezTo>
                    <a:lnTo>
                      <a:pt x="1256" y="5641"/>
                    </a:lnTo>
                    <a:cubicBezTo>
                      <a:pt x="1302" y="5778"/>
                      <a:pt x="1416" y="5870"/>
                      <a:pt x="1530" y="5870"/>
                    </a:cubicBezTo>
                    <a:cubicBezTo>
                      <a:pt x="1553" y="5870"/>
                      <a:pt x="1576" y="5870"/>
                      <a:pt x="1599" y="5847"/>
                    </a:cubicBezTo>
                    <a:cubicBezTo>
                      <a:pt x="1759" y="5824"/>
                      <a:pt x="1850" y="5664"/>
                      <a:pt x="1827" y="5504"/>
                    </a:cubicBezTo>
                    <a:lnTo>
                      <a:pt x="594" y="232"/>
                    </a:lnTo>
                    <a:cubicBezTo>
                      <a:pt x="553" y="88"/>
                      <a:pt x="439" y="0"/>
                      <a:pt x="3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60"/>
              <p:cNvSpPr/>
              <p:nvPr/>
            </p:nvSpPr>
            <p:spPr>
              <a:xfrm>
                <a:off x="1269825" y="4614525"/>
                <a:ext cx="76475" cy="136050"/>
              </a:xfrm>
              <a:custGeom>
                <a:avLst/>
                <a:gdLst/>
                <a:ahLst/>
                <a:cxnLst/>
                <a:rect l="l" t="t" r="r" b="b"/>
                <a:pathLst>
                  <a:path w="3059" h="5442" extrusionOk="0">
                    <a:moveTo>
                      <a:pt x="2718" y="1"/>
                    </a:moveTo>
                    <a:cubicBezTo>
                      <a:pt x="2614" y="1"/>
                      <a:pt x="2513" y="52"/>
                      <a:pt x="2465" y="146"/>
                    </a:cubicBezTo>
                    <a:lnTo>
                      <a:pt x="69" y="5031"/>
                    </a:lnTo>
                    <a:cubicBezTo>
                      <a:pt x="0" y="5168"/>
                      <a:pt x="69" y="5328"/>
                      <a:pt x="206" y="5396"/>
                    </a:cubicBezTo>
                    <a:cubicBezTo>
                      <a:pt x="251" y="5419"/>
                      <a:pt x="297" y="5442"/>
                      <a:pt x="343" y="5442"/>
                    </a:cubicBezTo>
                    <a:cubicBezTo>
                      <a:pt x="434" y="5442"/>
                      <a:pt x="548" y="5373"/>
                      <a:pt x="594" y="5282"/>
                    </a:cubicBezTo>
                    <a:lnTo>
                      <a:pt x="2990" y="397"/>
                    </a:lnTo>
                    <a:cubicBezTo>
                      <a:pt x="3059" y="260"/>
                      <a:pt x="2990" y="101"/>
                      <a:pt x="2853" y="32"/>
                    </a:cubicBezTo>
                    <a:cubicBezTo>
                      <a:pt x="2811" y="11"/>
                      <a:pt x="2764" y="1"/>
                      <a:pt x="2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60"/>
              <p:cNvSpPr/>
              <p:nvPr/>
            </p:nvSpPr>
            <p:spPr>
              <a:xfrm>
                <a:off x="6793550" y="1389425"/>
                <a:ext cx="75900" cy="135950"/>
              </a:xfrm>
              <a:custGeom>
                <a:avLst/>
                <a:gdLst/>
                <a:ahLst/>
                <a:cxnLst/>
                <a:rect l="l" t="t" r="r" b="b"/>
                <a:pathLst>
                  <a:path w="3036" h="5438" extrusionOk="0">
                    <a:moveTo>
                      <a:pt x="2736" y="1"/>
                    </a:moveTo>
                    <a:cubicBezTo>
                      <a:pt x="2627" y="1"/>
                      <a:pt x="2515" y="65"/>
                      <a:pt x="2465" y="165"/>
                    </a:cubicBezTo>
                    <a:lnTo>
                      <a:pt x="69" y="5027"/>
                    </a:lnTo>
                    <a:cubicBezTo>
                      <a:pt x="0" y="5164"/>
                      <a:pt x="69" y="5346"/>
                      <a:pt x="206" y="5415"/>
                    </a:cubicBezTo>
                    <a:cubicBezTo>
                      <a:pt x="251" y="5437"/>
                      <a:pt x="297" y="5437"/>
                      <a:pt x="320" y="5437"/>
                    </a:cubicBezTo>
                    <a:cubicBezTo>
                      <a:pt x="434" y="5437"/>
                      <a:pt x="525" y="5392"/>
                      <a:pt x="594" y="5278"/>
                    </a:cubicBezTo>
                    <a:lnTo>
                      <a:pt x="2967" y="416"/>
                    </a:lnTo>
                    <a:cubicBezTo>
                      <a:pt x="3036" y="279"/>
                      <a:pt x="2990" y="96"/>
                      <a:pt x="2853" y="28"/>
                    </a:cubicBezTo>
                    <a:cubicBezTo>
                      <a:pt x="2817" y="9"/>
                      <a:pt x="2777" y="1"/>
                      <a:pt x="27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60"/>
              <p:cNvSpPr/>
              <p:nvPr/>
            </p:nvSpPr>
            <p:spPr>
              <a:xfrm>
                <a:off x="1094625" y="2300825"/>
                <a:ext cx="74775" cy="74800"/>
              </a:xfrm>
              <a:custGeom>
                <a:avLst/>
                <a:gdLst/>
                <a:ahLst/>
                <a:cxnLst/>
                <a:rect l="l" t="t" r="r" b="b"/>
                <a:pathLst>
                  <a:path w="2991" h="2992" extrusionOk="0">
                    <a:moveTo>
                      <a:pt x="1484" y="572"/>
                    </a:moveTo>
                    <a:cubicBezTo>
                      <a:pt x="2009" y="572"/>
                      <a:pt x="2420" y="982"/>
                      <a:pt x="2420" y="1485"/>
                    </a:cubicBezTo>
                    <a:cubicBezTo>
                      <a:pt x="2420" y="2010"/>
                      <a:pt x="2009" y="2420"/>
                      <a:pt x="1484" y="2420"/>
                    </a:cubicBezTo>
                    <a:cubicBezTo>
                      <a:pt x="982" y="2420"/>
                      <a:pt x="571" y="2010"/>
                      <a:pt x="571" y="1485"/>
                    </a:cubicBezTo>
                    <a:cubicBezTo>
                      <a:pt x="571" y="982"/>
                      <a:pt x="982" y="572"/>
                      <a:pt x="1484" y="572"/>
                    </a:cubicBezTo>
                    <a:close/>
                    <a:moveTo>
                      <a:pt x="1484" y="1"/>
                    </a:moveTo>
                    <a:cubicBezTo>
                      <a:pt x="663" y="1"/>
                      <a:pt x="1" y="663"/>
                      <a:pt x="1" y="1485"/>
                    </a:cubicBezTo>
                    <a:cubicBezTo>
                      <a:pt x="1" y="2306"/>
                      <a:pt x="663" y="2991"/>
                      <a:pt x="1484" y="2991"/>
                    </a:cubicBezTo>
                    <a:cubicBezTo>
                      <a:pt x="2306" y="2991"/>
                      <a:pt x="2991" y="2306"/>
                      <a:pt x="2991" y="1485"/>
                    </a:cubicBezTo>
                    <a:cubicBezTo>
                      <a:pt x="2991"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60"/>
              <p:cNvSpPr/>
              <p:nvPr/>
            </p:nvSpPr>
            <p:spPr>
              <a:xfrm>
                <a:off x="5709061" y="5218468"/>
                <a:ext cx="74200" cy="74775"/>
              </a:xfrm>
              <a:custGeom>
                <a:avLst/>
                <a:gdLst/>
                <a:ahLst/>
                <a:cxnLst/>
                <a:rect l="l" t="t" r="r" b="b"/>
                <a:pathLst>
                  <a:path w="2968" h="2991" extrusionOk="0">
                    <a:moveTo>
                      <a:pt x="1484" y="571"/>
                    </a:moveTo>
                    <a:cubicBezTo>
                      <a:pt x="1986" y="571"/>
                      <a:pt x="2397" y="982"/>
                      <a:pt x="2397" y="1507"/>
                    </a:cubicBezTo>
                    <a:cubicBezTo>
                      <a:pt x="2397" y="2009"/>
                      <a:pt x="1986" y="2420"/>
                      <a:pt x="1484" y="2420"/>
                    </a:cubicBezTo>
                    <a:cubicBezTo>
                      <a:pt x="982" y="2420"/>
                      <a:pt x="571" y="2009"/>
                      <a:pt x="571" y="1507"/>
                    </a:cubicBezTo>
                    <a:cubicBezTo>
                      <a:pt x="571" y="982"/>
                      <a:pt x="982" y="571"/>
                      <a:pt x="1484" y="571"/>
                    </a:cubicBezTo>
                    <a:close/>
                    <a:moveTo>
                      <a:pt x="1484" y="1"/>
                    </a:moveTo>
                    <a:cubicBezTo>
                      <a:pt x="663" y="1"/>
                      <a:pt x="1" y="686"/>
                      <a:pt x="1" y="1507"/>
                    </a:cubicBezTo>
                    <a:cubicBezTo>
                      <a:pt x="1" y="2329"/>
                      <a:pt x="663" y="2991"/>
                      <a:pt x="1484" y="2991"/>
                    </a:cubicBezTo>
                    <a:cubicBezTo>
                      <a:pt x="2306" y="2991"/>
                      <a:pt x="2968" y="2329"/>
                      <a:pt x="2968" y="1507"/>
                    </a:cubicBezTo>
                    <a:cubicBezTo>
                      <a:pt x="2968" y="686"/>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60"/>
              <p:cNvSpPr/>
              <p:nvPr/>
            </p:nvSpPr>
            <p:spPr>
              <a:xfrm>
                <a:off x="1498650" y="85600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0"/>
                    </a:moveTo>
                    <a:cubicBezTo>
                      <a:pt x="662" y="0"/>
                      <a:pt x="0" y="662"/>
                      <a:pt x="0" y="1484"/>
                    </a:cubicBezTo>
                    <a:cubicBezTo>
                      <a:pt x="0" y="2306"/>
                      <a:pt x="662" y="2968"/>
                      <a:pt x="1484" y="2968"/>
                    </a:cubicBezTo>
                    <a:cubicBezTo>
                      <a:pt x="2305" y="2968"/>
                      <a:pt x="2990" y="2306"/>
                      <a:pt x="2990" y="1484"/>
                    </a:cubicBezTo>
                    <a:cubicBezTo>
                      <a:pt x="2990" y="662"/>
                      <a:pt x="2305"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0"/>
              <p:cNvSpPr/>
              <p:nvPr/>
            </p:nvSpPr>
            <p:spPr>
              <a:xfrm>
                <a:off x="603900" y="419305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1"/>
                    </a:moveTo>
                    <a:cubicBezTo>
                      <a:pt x="662" y="1"/>
                      <a:pt x="0" y="662"/>
                      <a:pt x="0" y="1484"/>
                    </a:cubicBezTo>
                    <a:cubicBezTo>
                      <a:pt x="0" y="2306"/>
                      <a:pt x="662" y="2968"/>
                      <a:pt x="1484" y="2968"/>
                    </a:cubicBezTo>
                    <a:cubicBezTo>
                      <a:pt x="2305" y="2968"/>
                      <a:pt x="2990" y="2306"/>
                      <a:pt x="2990" y="1484"/>
                    </a:cubicBezTo>
                    <a:cubicBezTo>
                      <a:pt x="2990" y="662"/>
                      <a:pt x="2305"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60"/>
              <p:cNvSpPr/>
              <p:nvPr/>
            </p:nvSpPr>
            <p:spPr>
              <a:xfrm>
                <a:off x="6247450" y="795500"/>
                <a:ext cx="74200" cy="74800"/>
              </a:xfrm>
              <a:custGeom>
                <a:avLst/>
                <a:gdLst/>
                <a:ahLst/>
                <a:cxnLst/>
                <a:rect l="l" t="t" r="r" b="b"/>
                <a:pathLst>
                  <a:path w="2968" h="2992" extrusionOk="0">
                    <a:moveTo>
                      <a:pt x="1484" y="572"/>
                    </a:moveTo>
                    <a:cubicBezTo>
                      <a:pt x="1986" y="572"/>
                      <a:pt x="2397" y="982"/>
                      <a:pt x="2397" y="1485"/>
                    </a:cubicBezTo>
                    <a:cubicBezTo>
                      <a:pt x="2397" y="2010"/>
                      <a:pt x="1986" y="2420"/>
                      <a:pt x="1484" y="2420"/>
                    </a:cubicBezTo>
                    <a:cubicBezTo>
                      <a:pt x="982" y="2420"/>
                      <a:pt x="571" y="2010"/>
                      <a:pt x="571" y="1485"/>
                    </a:cubicBezTo>
                    <a:cubicBezTo>
                      <a:pt x="571" y="982"/>
                      <a:pt x="982" y="572"/>
                      <a:pt x="1484" y="572"/>
                    </a:cubicBezTo>
                    <a:close/>
                    <a:moveTo>
                      <a:pt x="1484" y="1"/>
                    </a:moveTo>
                    <a:cubicBezTo>
                      <a:pt x="662" y="1"/>
                      <a:pt x="0" y="663"/>
                      <a:pt x="0" y="1485"/>
                    </a:cubicBezTo>
                    <a:cubicBezTo>
                      <a:pt x="0" y="2306"/>
                      <a:pt x="662" y="2991"/>
                      <a:pt x="1484" y="2991"/>
                    </a:cubicBezTo>
                    <a:cubicBezTo>
                      <a:pt x="2306" y="2991"/>
                      <a:pt x="2968" y="2306"/>
                      <a:pt x="2968" y="1485"/>
                    </a:cubicBezTo>
                    <a:cubicBezTo>
                      <a:pt x="2968"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60"/>
              <p:cNvSpPr/>
              <p:nvPr/>
            </p:nvSpPr>
            <p:spPr>
              <a:xfrm>
                <a:off x="3710975" y="885675"/>
                <a:ext cx="74775" cy="74775"/>
              </a:xfrm>
              <a:custGeom>
                <a:avLst/>
                <a:gdLst/>
                <a:ahLst/>
                <a:cxnLst/>
                <a:rect l="l" t="t" r="r" b="b"/>
                <a:pathLst>
                  <a:path w="2991" h="2991" extrusionOk="0">
                    <a:moveTo>
                      <a:pt x="1484" y="571"/>
                    </a:moveTo>
                    <a:cubicBezTo>
                      <a:pt x="2009" y="571"/>
                      <a:pt x="2420" y="982"/>
                      <a:pt x="2420" y="1507"/>
                    </a:cubicBezTo>
                    <a:cubicBezTo>
                      <a:pt x="2420" y="2009"/>
                      <a:pt x="2009" y="2420"/>
                      <a:pt x="1484" y="2420"/>
                    </a:cubicBezTo>
                    <a:cubicBezTo>
                      <a:pt x="982" y="2420"/>
                      <a:pt x="571" y="2009"/>
                      <a:pt x="571" y="1507"/>
                    </a:cubicBezTo>
                    <a:cubicBezTo>
                      <a:pt x="571" y="982"/>
                      <a:pt x="982" y="571"/>
                      <a:pt x="1484" y="571"/>
                    </a:cubicBezTo>
                    <a:close/>
                    <a:moveTo>
                      <a:pt x="1484" y="0"/>
                    </a:moveTo>
                    <a:cubicBezTo>
                      <a:pt x="663" y="0"/>
                      <a:pt x="1" y="685"/>
                      <a:pt x="1" y="1507"/>
                    </a:cubicBezTo>
                    <a:cubicBezTo>
                      <a:pt x="1" y="2328"/>
                      <a:pt x="663" y="2990"/>
                      <a:pt x="1484" y="2990"/>
                    </a:cubicBezTo>
                    <a:cubicBezTo>
                      <a:pt x="2306" y="2990"/>
                      <a:pt x="2991" y="2328"/>
                      <a:pt x="2991" y="1507"/>
                    </a:cubicBezTo>
                    <a:cubicBezTo>
                      <a:pt x="2991" y="685"/>
                      <a:pt x="2306"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60"/>
              <p:cNvSpPr/>
              <p:nvPr/>
            </p:nvSpPr>
            <p:spPr>
              <a:xfrm>
                <a:off x="1816475" y="4928600"/>
                <a:ext cx="74775" cy="74200"/>
              </a:xfrm>
              <a:custGeom>
                <a:avLst/>
                <a:gdLst/>
                <a:ahLst/>
                <a:cxnLst/>
                <a:rect l="l" t="t" r="r" b="b"/>
                <a:pathLst>
                  <a:path w="2991" h="2968" extrusionOk="0">
                    <a:moveTo>
                      <a:pt x="1507" y="571"/>
                    </a:moveTo>
                    <a:cubicBezTo>
                      <a:pt x="2009" y="571"/>
                      <a:pt x="2420" y="982"/>
                      <a:pt x="2420" y="1484"/>
                    </a:cubicBezTo>
                    <a:cubicBezTo>
                      <a:pt x="2420" y="1986"/>
                      <a:pt x="2009" y="2397"/>
                      <a:pt x="1507" y="2397"/>
                    </a:cubicBezTo>
                    <a:cubicBezTo>
                      <a:pt x="982" y="2397"/>
                      <a:pt x="571" y="1986"/>
                      <a:pt x="571" y="1484"/>
                    </a:cubicBezTo>
                    <a:cubicBezTo>
                      <a:pt x="571" y="982"/>
                      <a:pt x="982" y="571"/>
                      <a:pt x="1507" y="571"/>
                    </a:cubicBezTo>
                    <a:close/>
                    <a:moveTo>
                      <a:pt x="1507" y="0"/>
                    </a:moveTo>
                    <a:cubicBezTo>
                      <a:pt x="686" y="0"/>
                      <a:pt x="1" y="662"/>
                      <a:pt x="1" y="1484"/>
                    </a:cubicBezTo>
                    <a:cubicBezTo>
                      <a:pt x="1" y="2306"/>
                      <a:pt x="686" y="2968"/>
                      <a:pt x="1507" y="2968"/>
                    </a:cubicBezTo>
                    <a:cubicBezTo>
                      <a:pt x="2306" y="2968"/>
                      <a:pt x="2991" y="2306"/>
                      <a:pt x="2991" y="1484"/>
                    </a:cubicBezTo>
                    <a:cubicBezTo>
                      <a:pt x="2991" y="662"/>
                      <a:pt x="2306" y="0"/>
                      <a:pt x="1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0"/>
              <p:cNvSpPr/>
              <p:nvPr/>
            </p:nvSpPr>
            <p:spPr>
              <a:xfrm>
                <a:off x="5183876" y="174055"/>
                <a:ext cx="74200" cy="74775"/>
              </a:xfrm>
              <a:custGeom>
                <a:avLst/>
                <a:gdLst/>
                <a:ahLst/>
                <a:cxnLst/>
                <a:rect l="l" t="t" r="r" b="b"/>
                <a:pathLst>
                  <a:path w="2968" h="2991" extrusionOk="0">
                    <a:moveTo>
                      <a:pt x="1484" y="571"/>
                    </a:moveTo>
                    <a:cubicBezTo>
                      <a:pt x="1986" y="571"/>
                      <a:pt x="2397" y="982"/>
                      <a:pt x="2397" y="1484"/>
                    </a:cubicBezTo>
                    <a:cubicBezTo>
                      <a:pt x="2397" y="2009"/>
                      <a:pt x="1986" y="2420"/>
                      <a:pt x="1484" y="2420"/>
                    </a:cubicBezTo>
                    <a:cubicBezTo>
                      <a:pt x="982" y="2420"/>
                      <a:pt x="571" y="2009"/>
                      <a:pt x="571" y="1484"/>
                    </a:cubicBezTo>
                    <a:cubicBezTo>
                      <a:pt x="571" y="982"/>
                      <a:pt x="982" y="571"/>
                      <a:pt x="1484" y="571"/>
                    </a:cubicBezTo>
                    <a:close/>
                    <a:moveTo>
                      <a:pt x="1484" y="1"/>
                    </a:moveTo>
                    <a:cubicBezTo>
                      <a:pt x="663" y="1"/>
                      <a:pt x="1" y="685"/>
                      <a:pt x="1" y="1484"/>
                    </a:cubicBezTo>
                    <a:cubicBezTo>
                      <a:pt x="1" y="2306"/>
                      <a:pt x="663" y="2991"/>
                      <a:pt x="1484" y="2991"/>
                    </a:cubicBezTo>
                    <a:cubicBezTo>
                      <a:pt x="2306" y="2991"/>
                      <a:pt x="2968" y="2306"/>
                      <a:pt x="2968" y="1484"/>
                    </a:cubicBezTo>
                    <a:cubicBezTo>
                      <a:pt x="2968" y="685"/>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0"/>
              <p:cNvSpPr/>
              <p:nvPr/>
            </p:nvSpPr>
            <p:spPr>
              <a:xfrm>
                <a:off x="5536161" y="4856289"/>
                <a:ext cx="28550" cy="28400"/>
              </a:xfrm>
              <a:custGeom>
                <a:avLst/>
                <a:gdLst/>
                <a:ahLst/>
                <a:cxnLst/>
                <a:rect l="l" t="t" r="r" b="b"/>
                <a:pathLst>
                  <a:path w="1142" h="1136" extrusionOk="0">
                    <a:moveTo>
                      <a:pt x="560" y="0"/>
                    </a:moveTo>
                    <a:cubicBezTo>
                      <a:pt x="411" y="0"/>
                      <a:pt x="263" y="52"/>
                      <a:pt x="160" y="154"/>
                    </a:cubicBezTo>
                    <a:cubicBezTo>
                      <a:pt x="46" y="269"/>
                      <a:pt x="1" y="428"/>
                      <a:pt x="1" y="565"/>
                    </a:cubicBezTo>
                    <a:cubicBezTo>
                      <a:pt x="1" y="634"/>
                      <a:pt x="1" y="725"/>
                      <a:pt x="46" y="794"/>
                    </a:cubicBezTo>
                    <a:cubicBezTo>
                      <a:pt x="69" y="862"/>
                      <a:pt x="115" y="908"/>
                      <a:pt x="160" y="976"/>
                    </a:cubicBezTo>
                    <a:cubicBezTo>
                      <a:pt x="275" y="1090"/>
                      <a:pt x="411" y="1136"/>
                      <a:pt x="571" y="1136"/>
                    </a:cubicBezTo>
                    <a:cubicBezTo>
                      <a:pt x="640" y="1136"/>
                      <a:pt x="708" y="1113"/>
                      <a:pt x="777" y="1090"/>
                    </a:cubicBezTo>
                    <a:cubicBezTo>
                      <a:pt x="845" y="1067"/>
                      <a:pt x="914" y="1022"/>
                      <a:pt x="959" y="976"/>
                    </a:cubicBezTo>
                    <a:cubicBezTo>
                      <a:pt x="1073" y="862"/>
                      <a:pt x="1142" y="725"/>
                      <a:pt x="1142" y="565"/>
                    </a:cubicBezTo>
                    <a:cubicBezTo>
                      <a:pt x="1142" y="428"/>
                      <a:pt x="1073" y="269"/>
                      <a:pt x="959" y="154"/>
                    </a:cubicBezTo>
                    <a:cubicBezTo>
                      <a:pt x="857" y="52"/>
                      <a:pt x="708" y="0"/>
                      <a:pt x="5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60"/>
              <p:cNvSpPr/>
              <p:nvPr/>
            </p:nvSpPr>
            <p:spPr>
              <a:xfrm>
                <a:off x="680350" y="2063100"/>
                <a:ext cx="28550" cy="28900"/>
              </a:xfrm>
              <a:custGeom>
                <a:avLst/>
                <a:gdLst/>
                <a:ahLst/>
                <a:cxnLst/>
                <a:rect l="l" t="t" r="r" b="b"/>
                <a:pathLst>
                  <a:path w="1142" h="1156" extrusionOk="0">
                    <a:moveTo>
                      <a:pt x="549" y="1"/>
                    </a:moveTo>
                    <a:cubicBezTo>
                      <a:pt x="406" y="1"/>
                      <a:pt x="269" y="66"/>
                      <a:pt x="160" y="174"/>
                    </a:cubicBezTo>
                    <a:cubicBezTo>
                      <a:pt x="46" y="289"/>
                      <a:pt x="1" y="426"/>
                      <a:pt x="1" y="585"/>
                    </a:cubicBezTo>
                    <a:cubicBezTo>
                      <a:pt x="1" y="722"/>
                      <a:pt x="46" y="882"/>
                      <a:pt x="160" y="973"/>
                    </a:cubicBezTo>
                    <a:cubicBezTo>
                      <a:pt x="275" y="1087"/>
                      <a:pt x="411" y="1156"/>
                      <a:pt x="571" y="1156"/>
                    </a:cubicBezTo>
                    <a:cubicBezTo>
                      <a:pt x="594" y="1156"/>
                      <a:pt x="640" y="1133"/>
                      <a:pt x="663" y="1133"/>
                    </a:cubicBezTo>
                    <a:cubicBezTo>
                      <a:pt x="708" y="1133"/>
                      <a:pt x="754" y="1110"/>
                      <a:pt x="777" y="1110"/>
                    </a:cubicBezTo>
                    <a:cubicBezTo>
                      <a:pt x="822" y="1087"/>
                      <a:pt x="845" y="1065"/>
                      <a:pt x="868" y="1042"/>
                    </a:cubicBezTo>
                    <a:cubicBezTo>
                      <a:pt x="914" y="1019"/>
                      <a:pt x="936" y="996"/>
                      <a:pt x="959" y="973"/>
                    </a:cubicBezTo>
                    <a:cubicBezTo>
                      <a:pt x="1073" y="882"/>
                      <a:pt x="1142" y="722"/>
                      <a:pt x="1142" y="585"/>
                    </a:cubicBezTo>
                    <a:cubicBezTo>
                      <a:pt x="1142" y="426"/>
                      <a:pt x="1073" y="289"/>
                      <a:pt x="959" y="174"/>
                    </a:cubicBezTo>
                    <a:cubicBezTo>
                      <a:pt x="936" y="152"/>
                      <a:pt x="914" y="129"/>
                      <a:pt x="868" y="106"/>
                    </a:cubicBezTo>
                    <a:cubicBezTo>
                      <a:pt x="845" y="83"/>
                      <a:pt x="822" y="60"/>
                      <a:pt x="777" y="37"/>
                    </a:cubicBezTo>
                    <a:cubicBezTo>
                      <a:pt x="754" y="37"/>
                      <a:pt x="708" y="15"/>
                      <a:pt x="663" y="15"/>
                    </a:cubicBezTo>
                    <a:cubicBezTo>
                      <a:pt x="624" y="5"/>
                      <a:pt x="586" y="1"/>
                      <a:pt x="5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60"/>
              <p:cNvSpPr/>
              <p:nvPr/>
            </p:nvSpPr>
            <p:spPr>
              <a:xfrm>
                <a:off x="5498775" y="818475"/>
                <a:ext cx="28550" cy="28425"/>
              </a:xfrm>
              <a:custGeom>
                <a:avLst/>
                <a:gdLst/>
                <a:ahLst/>
                <a:cxnLst/>
                <a:rect l="l" t="t" r="r" b="b"/>
                <a:pathLst>
                  <a:path w="1142" h="1137" extrusionOk="0">
                    <a:moveTo>
                      <a:pt x="571" y="1"/>
                    </a:moveTo>
                    <a:cubicBezTo>
                      <a:pt x="531" y="1"/>
                      <a:pt x="491" y="6"/>
                      <a:pt x="457" y="18"/>
                    </a:cubicBezTo>
                    <a:cubicBezTo>
                      <a:pt x="411" y="18"/>
                      <a:pt x="389" y="41"/>
                      <a:pt x="343" y="41"/>
                    </a:cubicBezTo>
                    <a:cubicBezTo>
                      <a:pt x="320" y="63"/>
                      <a:pt x="274" y="86"/>
                      <a:pt x="252" y="109"/>
                    </a:cubicBezTo>
                    <a:cubicBezTo>
                      <a:pt x="229" y="109"/>
                      <a:pt x="183" y="132"/>
                      <a:pt x="160" y="178"/>
                    </a:cubicBezTo>
                    <a:cubicBezTo>
                      <a:pt x="46" y="269"/>
                      <a:pt x="0" y="429"/>
                      <a:pt x="0" y="566"/>
                    </a:cubicBezTo>
                    <a:cubicBezTo>
                      <a:pt x="0" y="725"/>
                      <a:pt x="46" y="862"/>
                      <a:pt x="160" y="976"/>
                    </a:cubicBezTo>
                    <a:cubicBezTo>
                      <a:pt x="183" y="999"/>
                      <a:pt x="229" y="1022"/>
                      <a:pt x="252" y="1045"/>
                    </a:cubicBezTo>
                    <a:cubicBezTo>
                      <a:pt x="274" y="1068"/>
                      <a:pt x="320" y="1091"/>
                      <a:pt x="343" y="1091"/>
                    </a:cubicBezTo>
                    <a:cubicBezTo>
                      <a:pt x="389" y="1113"/>
                      <a:pt x="411" y="1136"/>
                      <a:pt x="457" y="1136"/>
                    </a:cubicBezTo>
                    <a:lnTo>
                      <a:pt x="685" y="1136"/>
                    </a:lnTo>
                    <a:cubicBezTo>
                      <a:pt x="708" y="1136"/>
                      <a:pt x="754" y="1113"/>
                      <a:pt x="777" y="1091"/>
                    </a:cubicBezTo>
                    <a:cubicBezTo>
                      <a:pt x="822" y="1091"/>
                      <a:pt x="845" y="1068"/>
                      <a:pt x="891" y="1045"/>
                    </a:cubicBezTo>
                    <a:cubicBezTo>
                      <a:pt x="914" y="1022"/>
                      <a:pt x="936" y="999"/>
                      <a:pt x="982" y="976"/>
                    </a:cubicBezTo>
                    <a:cubicBezTo>
                      <a:pt x="1073" y="862"/>
                      <a:pt x="1142" y="725"/>
                      <a:pt x="1142" y="566"/>
                    </a:cubicBezTo>
                    <a:cubicBezTo>
                      <a:pt x="1142" y="429"/>
                      <a:pt x="1073" y="269"/>
                      <a:pt x="982" y="178"/>
                    </a:cubicBezTo>
                    <a:cubicBezTo>
                      <a:pt x="936" y="132"/>
                      <a:pt x="914" y="109"/>
                      <a:pt x="891" y="109"/>
                    </a:cubicBezTo>
                    <a:cubicBezTo>
                      <a:pt x="845" y="86"/>
                      <a:pt x="822" y="63"/>
                      <a:pt x="777"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60"/>
              <p:cNvSpPr/>
              <p:nvPr/>
            </p:nvSpPr>
            <p:spPr>
              <a:xfrm>
                <a:off x="492625" y="4885500"/>
                <a:ext cx="28550" cy="28275"/>
              </a:xfrm>
              <a:custGeom>
                <a:avLst/>
                <a:gdLst/>
                <a:ahLst/>
                <a:cxnLst/>
                <a:rect l="l" t="t" r="r" b="b"/>
                <a:pathLst>
                  <a:path w="1142" h="1131" extrusionOk="0">
                    <a:moveTo>
                      <a:pt x="559" y="1"/>
                    </a:moveTo>
                    <a:cubicBezTo>
                      <a:pt x="411" y="1"/>
                      <a:pt x="263" y="58"/>
                      <a:pt x="160" y="172"/>
                    </a:cubicBezTo>
                    <a:cubicBezTo>
                      <a:pt x="46" y="263"/>
                      <a:pt x="0" y="423"/>
                      <a:pt x="0" y="560"/>
                    </a:cubicBezTo>
                    <a:cubicBezTo>
                      <a:pt x="0" y="720"/>
                      <a:pt x="46" y="857"/>
                      <a:pt x="160" y="971"/>
                    </a:cubicBezTo>
                    <a:cubicBezTo>
                      <a:pt x="274" y="1085"/>
                      <a:pt x="411" y="1131"/>
                      <a:pt x="571" y="1131"/>
                    </a:cubicBezTo>
                    <a:cubicBezTo>
                      <a:pt x="639" y="1131"/>
                      <a:pt x="708" y="1131"/>
                      <a:pt x="776" y="1108"/>
                    </a:cubicBezTo>
                    <a:cubicBezTo>
                      <a:pt x="845" y="1062"/>
                      <a:pt x="913" y="1017"/>
                      <a:pt x="959" y="971"/>
                    </a:cubicBezTo>
                    <a:cubicBezTo>
                      <a:pt x="1073" y="857"/>
                      <a:pt x="1141" y="720"/>
                      <a:pt x="1141" y="560"/>
                    </a:cubicBezTo>
                    <a:cubicBezTo>
                      <a:pt x="1141" y="423"/>
                      <a:pt x="1073" y="263"/>
                      <a:pt x="959" y="172"/>
                    </a:cubicBezTo>
                    <a:cubicBezTo>
                      <a:pt x="856" y="58"/>
                      <a:pt x="708" y="1"/>
                      <a:pt x="5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60"/>
              <p:cNvSpPr/>
              <p:nvPr/>
            </p:nvSpPr>
            <p:spPr>
              <a:xfrm>
                <a:off x="2655300" y="788800"/>
                <a:ext cx="28575" cy="28425"/>
              </a:xfrm>
              <a:custGeom>
                <a:avLst/>
                <a:gdLst/>
                <a:ahLst/>
                <a:cxnLst/>
                <a:rect l="l" t="t" r="r" b="b"/>
                <a:pathLst>
                  <a:path w="1143" h="1137" extrusionOk="0">
                    <a:moveTo>
                      <a:pt x="560" y="1"/>
                    </a:moveTo>
                    <a:cubicBezTo>
                      <a:pt x="412" y="1"/>
                      <a:pt x="263" y="52"/>
                      <a:pt x="161" y="155"/>
                    </a:cubicBezTo>
                    <a:cubicBezTo>
                      <a:pt x="47" y="269"/>
                      <a:pt x="1" y="406"/>
                      <a:pt x="1" y="566"/>
                    </a:cubicBezTo>
                    <a:cubicBezTo>
                      <a:pt x="1" y="588"/>
                      <a:pt x="1" y="634"/>
                      <a:pt x="1" y="657"/>
                    </a:cubicBezTo>
                    <a:cubicBezTo>
                      <a:pt x="24" y="703"/>
                      <a:pt x="24" y="748"/>
                      <a:pt x="47" y="771"/>
                    </a:cubicBezTo>
                    <a:cubicBezTo>
                      <a:pt x="47" y="817"/>
                      <a:pt x="69" y="840"/>
                      <a:pt x="92" y="862"/>
                    </a:cubicBezTo>
                    <a:cubicBezTo>
                      <a:pt x="115" y="908"/>
                      <a:pt x="138" y="931"/>
                      <a:pt x="161" y="954"/>
                    </a:cubicBezTo>
                    <a:cubicBezTo>
                      <a:pt x="275" y="1068"/>
                      <a:pt x="412" y="1136"/>
                      <a:pt x="572" y="1136"/>
                    </a:cubicBezTo>
                    <a:cubicBezTo>
                      <a:pt x="709" y="1136"/>
                      <a:pt x="868" y="1068"/>
                      <a:pt x="960" y="954"/>
                    </a:cubicBezTo>
                    <a:cubicBezTo>
                      <a:pt x="1005" y="931"/>
                      <a:pt x="1028" y="908"/>
                      <a:pt x="1051" y="862"/>
                    </a:cubicBezTo>
                    <a:cubicBezTo>
                      <a:pt x="1051" y="840"/>
                      <a:pt x="1074" y="817"/>
                      <a:pt x="1097" y="771"/>
                    </a:cubicBezTo>
                    <a:cubicBezTo>
                      <a:pt x="1097" y="748"/>
                      <a:pt x="1119" y="703"/>
                      <a:pt x="1119" y="657"/>
                    </a:cubicBezTo>
                    <a:cubicBezTo>
                      <a:pt x="1142" y="634"/>
                      <a:pt x="1142" y="588"/>
                      <a:pt x="1142" y="566"/>
                    </a:cubicBezTo>
                    <a:cubicBezTo>
                      <a:pt x="1142" y="406"/>
                      <a:pt x="1074" y="269"/>
                      <a:pt x="960" y="155"/>
                    </a:cubicBezTo>
                    <a:cubicBezTo>
                      <a:pt x="857" y="52"/>
                      <a:pt x="709" y="1"/>
                      <a:pt x="5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60"/>
              <p:cNvSpPr/>
              <p:nvPr/>
            </p:nvSpPr>
            <p:spPr>
              <a:xfrm>
                <a:off x="5721440" y="305827"/>
                <a:ext cx="28550" cy="28425"/>
              </a:xfrm>
              <a:custGeom>
                <a:avLst/>
                <a:gdLst/>
                <a:ahLst/>
                <a:cxnLst/>
                <a:rect l="l" t="t" r="r" b="b"/>
                <a:pathLst>
                  <a:path w="1142" h="1137" extrusionOk="0">
                    <a:moveTo>
                      <a:pt x="571" y="1"/>
                    </a:moveTo>
                    <a:cubicBezTo>
                      <a:pt x="531" y="1"/>
                      <a:pt x="491" y="6"/>
                      <a:pt x="457" y="18"/>
                    </a:cubicBezTo>
                    <a:cubicBezTo>
                      <a:pt x="411" y="18"/>
                      <a:pt x="388" y="41"/>
                      <a:pt x="343" y="41"/>
                    </a:cubicBezTo>
                    <a:cubicBezTo>
                      <a:pt x="320" y="63"/>
                      <a:pt x="274" y="86"/>
                      <a:pt x="251" y="109"/>
                    </a:cubicBezTo>
                    <a:cubicBezTo>
                      <a:pt x="229" y="109"/>
                      <a:pt x="183" y="132"/>
                      <a:pt x="160" y="178"/>
                    </a:cubicBezTo>
                    <a:cubicBezTo>
                      <a:pt x="69" y="269"/>
                      <a:pt x="0" y="429"/>
                      <a:pt x="0" y="566"/>
                    </a:cubicBezTo>
                    <a:cubicBezTo>
                      <a:pt x="0" y="725"/>
                      <a:pt x="69" y="862"/>
                      <a:pt x="160" y="976"/>
                    </a:cubicBezTo>
                    <a:cubicBezTo>
                      <a:pt x="183" y="999"/>
                      <a:pt x="229" y="1022"/>
                      <a:pt x="251" y="1045"/>
                    </a:cubicBezTo>
                    <a:cubicBezTo>
                      <a:pt x="274" y="1068"/>
                      <a:pt x="320" y="1091"/>
                      <a:pt x="343" y="1091"/>
                    </a:cubicBezTo>
                    <a:cubicBezTo>
                      <a:pt x="388" y="1113"/>
                      <a:pt x="411" y="1136"/>
                      <a:pt x="457" y="1136"/>
                    </a:cubicBezTo>
                    <a:lnTo>
                      <a:pt x="685" y="1136"/>
                    </a:lnTo>
                    <a:cubicBezTo>
                      <a:pt x="708" y="1136"/>
                      <a:pt x="754" y="1113"/>
                      <a:pt x="776" y="1091"/>
                    </a:cubicBezTo>
                    <a:cubicBezTo>
                      <a:pt x="822" y="1091"/>
                      <a:pt x="845" y="1068"/>
                      <a:pt x="890" y="1045"/>
                    </a:cubicBezTo>
                    <a:cubicBezTo>
                      <a:pt x="913" y="1022"/>
                      <a:pt x="936" y="999"/>
                      <a:pt x="982" y="976"/>
                    </a:cubicBezTo>
                    <a:cubicBezTo>
                      <a:pt x="1073" y="862"/>
                      <a:pt x="1142" y="725"/>
                      <a:pt x="1142" y="566"/>
                    </a:cubicBezTo>
                    <a:cubicBezTo>
                      <a:pt x="1142" y="429"/>
                      <a:pt x="1073" y="269"/>
                      <a:pt x="982" y="178"/>
                    </a:cubicBezTo>
                    <a:cubicBezTo>
                      <a:pt x="936" y="132"/>
                      <a:pt x="913" y="109"/>
                      <a:pt x="890" y="109"/>
                    </a:cubicBezTo>
                    <a:cubicBezTo>
                      <a:pt x="845" y="86"/>
                      <a:pt x="822" y="63"/>
                      <a:pt x="776"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60"/>
              <p:cNvSpPr/>
              <p:nvPr/>
            </p:nvSpPr>
            <p:spPr>
              <a:xfrm>
                <a:off x="3878175" y="5028675"/>
                <a:ext cx="28550" cy="28325"/>
              </a:xfrm>
              <a:custGeom>
                <a:avLst/>
                <a:gdLst/>
                <a:ahLst/>
                <a:cxnLst/>
                <a:rect l="l" t="t" r="r" b="b"/>
                <a:pathLst>
                  <a:path w="1142" h="1133" extrusionOk="0">
                    <a:moveTo>
                      <a:pt x="569" y="0"/>
                    </a:moveTo>
                    <a:cubicBezTo>
                      <a:pt x="421" y="0"/>
                      <a:pt x="274" y="66"/>
                      <a:pt x="183" y="174"/>
                    </a:cubicBezTo>
                    <a:cubicBezTo>
                      <a:pt x="160" y="197"/>
                      <a:pt x="115" y="220"/>
                      <a:pt x="115" y="243"/>
                    </a:cubicBezTo>
                    <a:cubicBezTo>
                      <a:pt x="92" y="288"/>
                      <a:pt x="69" y="311"/>
                      <a:pt x="46" y="357"/>
                    </a:cubicBezTo>
                    <a:cubicBezTo>
                      <a:pt x="46" y="380"/>
                      <a:pt x="23" y="425"/>
                      <a:pt x="23" y="448"/>
                    </a:cubicBezTo>
                    <a:cubicBezTo>
                      <a:pt x="23" y="494"/>
                      <a:pt x="1" y="540"/>
                      <a:pt x="1" y="562"/>
                    </a:cubicBezTo>
                    <a:cubicBezTo>
                      <a:pt x="1" y="722"/>
                      <a:pt x="69" y="859"/>
                      <a:pt x="183" y="973"/>
                    </a:cubicBezTo>
                    <a:cubicBezTo>
                      <a:pt x="275" y="1087"/>
                      <a:pt x="434" y="1133"/>
                      <a:pt x="571" y="1133"/>
                    </a:cubicBezTo>
                    <a:cubicBezTo>
                      <a:pt x="731" y="1133"/>
                      <a:pt x="868" y="1087"/>
                      <a:pt x="982" y="973"/>
                    </a:cubicBezTo>
                    <a:cubicBezTo>
                      <a:pt x="1096" y="859"/>
                      <a:pt x="1142" y="722"/>
                      <a:pt x="1142" y="562"/>
                    </a:cubicBezTo>
                    <a:cubicBezTo>
                      <a:pt x="1142" y="540"/>
                      <a:pt x="1142" y="494"/>
                      <a:pt x="1142" y="448"/>
                    </a:cubicBezTo>
                    <a:cubicBezTo>
                      <a:pt x="1142" y="425"/>
                      <a:pt x="1119" y="380"/>
                      <a:pt x="1096" y="357"/>
                    </a:cubicBezTo>
                    <a:cubicBezTo>
                      <a:pt x="1096" y="311"/>
                      <a:pt x="1073" y="288"/>
                      <a:pt x="1051" y="243"/>
                    </a:cubicBezTo>
                    <a:cubicBezTo>
                      <a:pt x="1028" y="220"/>
                      <a:pt x="1005" y="197"/>
                      <a:pt x="982" y="174"/>
                    </a:cubicBezTo>
                    <a:cubicBezTo>
                      <a:pt x="959" y="151"/>
                      <a:pt x="936" y="106"/>
                      <a:pt x="891" y="106"/>
                    </a:cubicBezTo>
                    <a:cubicBezTo>
                      <a:pt x="868" y="83"/>
                      <a:pt x="822" y="60"/>
                      <a:pt x="800" y="37"/>
                    </a:cubicBezTo>
                    <a:cubicBezTo>
                      <a:pt x="754" y="37"/>
                      <a:pt x="731" y="15"/>
                      <a:pt x="685" y="15"/>
                    </a:cubicBezTo>
                    <a:cubicBezTo>
                      <a:pt x="647" y="5"/>
                      <a:pt x="608" y="0"/>
                      <a:pt x="5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60"/>
              <p:cNvSpPr/>
              <p:nvPr/>
            </p:nvSpPr>
            <p:spPr>
              <a:xfrm>
                <a:off x="734000" y="799425"/>
                <a:ext cx="91900" cy="127350"/>
              </a:xfrm>
              <a:custGeom>
                <a:avLst/>
                <a:gdLst/>
                <a:ahLst/>
                <a:cxnLst/>
                <a:rect l="l" t="t" r="r" b="b"/>
                <a:pathLst>
                  <a:path w="3676" h="5094" extrusionOk="0">
                    <a:moveTo>
                      <a:pt x="3347" y="1"/>
                    </a:moveTo>
                    <a:cubicBezTo>
                      <a:pt x="3257" y="1"/>
                      <a:pt x="3162" y="46"/>
                      <a:pt x="3104" y="118"/>
                    </a:cubicBezTo>
                    <a:lnTo>
                      <a:pt x="91" y="4637"/>
                    </a:lnTo>
                    <a:cubicBezTo>
                      <a:pt x="0" y="4774"/>
                      <a:pt x="46" y="4957"/>
                      <a:pt x="183" y="5025"/>
                    </a:cubicBezTo>
                    <a:cubicBezTo>
                      <a:pt x="228" y="5071"/>
                      <a:pt x="274" y="5094"/>
                      <a:pt x="343" y="5094"/>
                    </a:cubicBezTo>
                    <a:cubicBezTo>
                      <a:pt x="434" y="5094"/>
                      <a:pt x="525" y="5048"/>
                      <a:pt x="571" y="4957"/>
                    </a:cubicBezTo>
                    <a:lnTo>
                      <a:pt x="3584" y="437"/>
                    </a:lnTo>
                    <a:cubicBezTo>
                      <a:pt x="3675" y="300"/>
                      <a:pt x="3629" y="141"/>
                      <a:pt x="3492" y="49"/>
                    </a:cubicBezTo>
                    <a:cubicBezTo>
                      <a:pt x="3451" y="16"/>
                      <a:pt x="3399" y="1"/>
                      <a:pt x="3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60"/>
              <p:cNvSpPr/>
              <p:nvPr/>
            </p:nvSpPr>
            <p:spPr>
              <a:xfrm>
                <a:off x="5971250" y="1563275"/>
                <a:ext cx="131275" cy="288500"/>
              </a:xfrm>
              <a:custGeom>
                <a:avLst/>
                <a:gdLst/>
                <a:ahLst/>
                <a:cxnLst/>
                <a:rect l="l" t="t" r="r" b="b"/>
                <a:pathLst>
                  <a:path w="5251" h="11540" extrusionOk="0">
                    <a:moveTo>
                      <a:pt x="3167" y="1"/>
                    </a:moveTo>
                    <a:cubicBezTo>
                      <a:pt x="3139" y="1"/>
                      <a:pt x="3111" y="5"/>
                      <a:pt x="3082" y="13"/>
                    </a:cubicBezTo>
                    <a:cubicBezTo>
                      <a:pt x="2945" y="58"/>
                      <a:pt x="2854" y="218"/>
                      <a:pt x="2900" y="355"/>
                    </a:cubicBezTo>
                    <a:cubicBezTo>
                      <a:pt x="2922" y="424"/>
                      <a:pt x="4589" y="6518"/>
                      <a:pt x="115" y="11037"/>
                    </a:cubicBezTo>
                    <a:cubicBezTo>
                      <a:pt x="1" y="11151"/>
                      <a:pt x="1" y="11334"/>
                      <a:pt x="115" y="11448"/>
                    </a:cubicBezTo>
                    <a:cubicBezTo>
                      <a:pt x="161" y="11517"/>
                      <a:pt x="229" y="11539"/>
                      <a:pt x="320" y="11539"/>
                    </a:cubicBezTo>
                    <a:cubicBezTo>
                      <a:pt x="389" y="11539"/>
                      <a:pt x="457" y="11517"/>
                      <a:pt x="526" y="11448"/>
                    </a:cubicBezTo>
                    <a:cubicBezTo>
                      <a:pt x="5251" y="6678"/>
                      <a:pt x="3470" y="264"/>
                      <a:pt x="3447" y="195"/>
                    </a:cubicBezTo>
                    <a:cubicBezTo>
                      <a:pt x="3410" y="83"/>
                      <a:pt x="3295" y="1"/>
                      <a:pt x="31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60"/>
              <p:cNvSpPr/>
              <p:nvPr/>
            </p:nvSpPr>
            <p:spPr>
              <a:xfrm>
                <a:off x="2279825" y="4071425"/>
                <a:ext cx="90200" cy="279725"/>
              </a:xfrm>
              <a:custGeom>
                <a:avLst/>
                <a:gdLst/>
                <a:ahLst/>
                <a:cxnLst/>
                <a:rect l="l" t="t" r="r" b="b"/>
                <a:pathLst>
                  <a:path w="3608" h="11189" extrusionOk="0">
                    <a:moveTo>
                      <a:pt x="2150" y="0"/>
                    </a:moveTo>
                    <a:cubicBezTo>
                      <a:pt x="2133" y="0"/>
                      <a:pt x="2117" y="1"/>
                      <a:pt x="2101" y="4"/>
                    </a:cubicBezTo>
                    <a:cubicBezTo>
                      <a:pt x="1941" y="27"/>
                      <a:pt x="1850" y="186"/>
                      <a:pt x="1873" y="346"/>
                    </a:cubicBezTo>
                    <a:cubicBezTo>
                      <a:pt x="1895" y="392"/>
                      <a:pt x="2991" y="5938"/>
                      <a:pt x="92" y="10754"/>
                    </a:cubicBezTo>
                    <a:cubicBezTo>
                      <a:pt x="1" y="10891"/>
                      <a:pt x="47" y="11051"/>
                      <a:pt x="184" y="11142"/>
                    </a:cubicBezTo>
                    <a:cubicBezTo>
                      <a:pt x="229" y="11165"/>
                      <a:pt x="275" y="11188"/>
                      <a:pt x="321" y="11188"/>
                    </a:cubicBezTo>
                    <a:cubicBezTo>
                      <a:pt x="435" y="11188"/>
                      <a:pt x="526" y="11142"/>
                      <a:pt x="572" y="11051"/>
                    </a:cubicBezTo>
                    <a:cubicBezTo>
                      <a:pt x="3607" y="6030"/>
                      <a:pt x="2489" y="460"/>
                      <a:pt x="2443" y="232"/>
                    </a:cubicBezTo>
                    <a:cubicBezTo>
                      <a:pt x="2423" y="89"/>
                      <a:pt x="2292" y="0"/>
                      <a:pt x="21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60"/>
              <p:cNvSpPr/>
              <p:nvPr/>
            </p:nvSpPr>
            <p:spPr>
              <a:xfrm>
                <a:off x="2119500" y="4071450"/>
                <a:ext cx="77625" cy="223775"/>
              </a:xfrm>
              <a:custGeom>
                <a:avLst/>
                <a:gdLst/>
                <a:ahLst/>
                <a:cxnLst/>
                <a:rect l="l" t="t" r="r" b="b"/>
                <a:pathLst>
                  <a:path w="3105" h="8951" extrusionOk="0">
                    <a:moveTo>
                      <a:pt x="2773" y="0"/>
                    </a:moveTo>
                    <a:cubicBezTo>
                      <a:pt x="2631" y="0"/>
                      <a:pt x="2532" y="129"/>
                      <a:pt x="2511" y="277"/>
                    </a:cubicBezTo>
                    <a:cubicBezTo>
                      <a:pt x="2511" y="322"/>
                      <a:pt x="2328" y="4750"/>
                      <a:pt x="91" y="8517"/>
                    </a:cubicBezTo>
                    <a:cubicBezTo>
                      <a:pt x="0" y="8654"/>
                      <a:pt x="46" y="8836"/>
                      <a:pt x="183" y="8905"/>
                    </a:cubicBezTo>
                    <a:cubicBezTo>
                      <a:pt x="228" y="8950"/>
                      <a:pt x="274" y="8950"/>
                      <a:pt x="320" y="8950"/>
                    </a:cubicBezTo>
                    <a:cubicBezTo>
                      <a:pt x="434" y="8950"/>
                      <a:pt x="525" y="8905"/>
                      <a:pt x="571" y="8813"/>
                    </a:cubicBezTo>
                    <a:cubicBezTo>
                      <a:pt x="2899" y="4910"/>
                      <a:pt x="3081" y="482"/>
                      <a:pt x="3081" y="299"/>
                    </a:cubicBezTo>
                    <a:cubicBezTo>
                      <a:pt x="3104" y="140"/>
                      <a:pt x="2967" y="3"/>
                      <a:pt x="2808" y="3"/>
                    </a:cubicBezTo>
                    <a:cubicBezTo>
                      <a:pt x="2796" y="1"/>
                      <a:pt x="2784" y="0"/>
                      <a:pt x="27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60"/>
              <p:cNvSpPr/>
              <p:nvPr/>
            </p:nvSpPr>
            <p:spPr>
              <a:xfrm>
                <a:off x="1723475" y="2973900"/>
                <a:ext cx="412025" cy="49950"/>
              </a:xfrm>
              <a:custGeom>
                <a:avLst/>
                <a:gdLst/>
                <a:ahLst/>
                <a:cxnLst/>
                <a:rect l="l" t="t" r="r" b="b"/>
                <a:pathLst>
                  <a:path w="16481" h="1998" extrusionOk="0">
                    <a:moveTo>
                      <a:pt x="307" y="0"/>
                    </a:moveTo>
                    <a:cubicBezTo>
                      <a:pt x="184" y="0"/>
                      <a:pt x="84" y="85"/>
                      <a:pt x="46" y="217"/>
                    </a:cubicBezTo>
                    <a:cubicBezTo>
                      <a:pt x="0" y="377"/>
                      <a:pt x="92" y="514"/>
                      <a:pt x="229" y="560"/>
                    </a:cubicBezTo>
                    <a:cubicBezTo>
                      <a:pt x="297" y="582"/>
                      <a:pt x="5433" y="1998"/>
                      <a:pt x="11139" y="1998"/>
                    </a:cubicBezTo>
                    <a:cubicBezTo>
                      <a:pt x="12828" y="1998"/>
                      <a:pt x="14563" y="1883"/>
                      <a:pt x="16229" y="1564"/>
                    </a:cubicBezTo>
                    <a:cubicBezTo>
                      <a:pt x="16366" y="1541"/>
                      <a:pt x="16480" y="1381"/>
                      <a:pt x="16457" y="1222"/>
                    </a:cubicBezTo>
                    <a:cubicBezTo>
                      <a:pt x="16416" y="1078"/>
                      <a:pt x="16302" y="990"/>
                      <a:pt x="16163" y="990"/>
                    </a:cubicBezTo>
                    <a:cubicBezTo>
                      <a:pt x="16147" y="990"/>
                      <a:pt x="16131" y="991"/>
                      <a:pt x="16115" y="993"/>
                    </a:cubicBezTo>
                    <a:cubicBezTo>
                      <a:pt x="14479" y="1311"/>
                      <a:pt x="12776" y="1434"/>
                      <a:pt x="11120" y="1434"/>
                    </a:cubicBezTo>
                    <a:cubicBezTo>
                      <a:pt x="5519" y="1434"/>
                      <a:pt x="459" y="29"/>
                      <a:pt x="388" y="12"/>
                    </a:cubicBezTo>
                    <a:cubicBezTo>
                      <a:pt x="360" y="4"/>
                      <a:pt x="333" y="0"/>
                      <a:pt x="3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60"/>
              <p:cNvSpPr/>
              <p:nvPr/>
            </p:nvSpPr>
            <p:spPr>
              <a:xfrm>
                <a:off x="1632750" y="1843400"/>
                <a:ext cx="200875" cy="193250"/>
              </a:xfrm>
              <a:custGeom>
                <a:avLst/>
                <a:gdLst/>
                <a:ahLst/>
                <a:cxnLst/>
                <a:rect l="l" t="t" r="r" b="b"/>
                <a:pathLst>
                  <a:path w="8035" h="7730" extrusionOk="0">
                    <a:moveTo>
                      <a:pt x="344" y="1"/>
                    </a:moveTo>
                    <a:cubicBezTo>
                      <a:pt x="227" y="1"/>
                      <a:pt x="105" y="66"/>
                      <a:pt x="69" y="175"/>
                    </a:cubicBezTo>
                    <a:cubicBezTo>
                      <a:pt x="0" y="312"/>
                      <a:pt x="69" y="494"/>
                      <a:pt x="228" y="540"/>
                    </a:cubicBezTo>
                    <a:cubicBezTo>
                      <a:pt x="274" y="563"/>
                      <a:pt x="5113" y="2617"/>
                      <a:pt x="7441" y="7570"/>
                    </a:cubicBezTo>
                    <a:cubicBezTo>
                      <a:pt x="7487" y="7684"/>
                      <a:pt x="7601" y="7730"/>
                      <a:pt x="7715" y="7730"/>
                    </a:cubicBezTo>
                    <a:cubicBezTo>
                      <a:pt x="7738" y="7730"/>
                      <a:pt x="7783" y="7730"/>
                      <a:pt x="7829" y="7707"/>
                    </a:cubicBezTo>
                    <a:cubicBezTo>
                      <a:pt x="7966" y="7639"/>
                      <a:pt x="8035" y="7479"/>
                      <a:pt x="7966" y="7319"/>
                    </a:cubicBezTo>
                    <a:cubicBezTo>
                      <a:pt x="5524" y="2161"/>
                      <a:pt x="639" y="106"/>
                      <a:pt x="434" y="15"/>
                    </a:cubicBezTo>
                    <a:cubicBezTo>
                      <a:pt x="405" y="5"/>
                      <a:pt x="375" y="1"/>
                      <a:pt x="3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0" name="Google Shape;1710;p60"/>
            <p:cNvGrpSpPr/>
            <p:nvPr/>
          </p:nvGrpSpPr>
          <p:grpSpPr>
            <a:xfrm>
              <a:off x="8315845" y="1269762"/>
              <a:ext cx="581075" cy="752144"/>
              <a:chOff x="8163163" y="1229827"/>
              <a:chExt cx="581075" cy="752144"/>
            </a:xfrm>
          </p:grpSpPr>
          <p:sp>
            <p:nvSpPr>
              <p:cNvPr id="1711" name="Google Shape;1711;p60"/>
              <p:cNvSpPr/>
              <p:nvPr/>
            </p:nvSpPr>
            <p:spPr>
              <a:xfrm>
                <a:off x="8163163" y="1391195"/>
                <a:ext cx="176472" cy="219929"/>
              </a:xfrm>
              <a:custGeom>
                <a:avLst/>
                <a:gdLst/>
                <a:ahLst/>
                <a:cxnLst/>
                <a:rect l="l" t="t" r="r" b="b"/>
                <a:pathLst>
                  <a:path w="8950" h="11154" extrusionOk="0">
                    <a:moveTo>
                      <a:pt x="5195" y="0"/>
                    </a:moveTo>
                    <a:cubicBezTo>
                      <a:pt x="2073" y="0"/>
                      <a:pt x="1" y="6221"/>
                      <a:pt x="481" y="10789"/>
                    </a:cubicBezTo>
                    <a:lnTo>
                      <a:pt x="7557" y="11154"/>
                    </a:lnTo>
                    <a:cubicBezTo>
                      <a:pt x="4773" y="5790"/>
                      <a:pt x="8950" y="631"/>
                      <a:pt x="5617" y="38"/>
                    </a:cubicBezTo>
                    <a:cubicBezTo>
                      <a:pt x="5474" y="13"/>
                      <a:pt x="5334" y="0"/>
                      <a:pt x="5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60"/>
              <p:cNvSpPr/>
              <p:nvPr/>
            </p:nvSpPr>
            <p:spPr>
              <a:xfrm>
                <a:off x="8190649" y="1229827"/>
                <a:ext cx="553589" cy="752144"/>
              </a:xfrm>
              <a:custGeom>
                <a:avLst/>
                <a:gdLst/>
                <a:ahLst/>
                <a:cxnLst/>
                <a:rect l="l" t="t" r="r" b="b"/>
                <a:pathLst>
                  <a:path w="28076" h="38146" extrusionOk="0">
                    <a:moveTo>
                      <a:pt x="16680" y="0"/>
                    </a:moveTo>
                    <a:cubicBezTo>
                      <a:pt x="13098" y="0"/>
                      <a:pt x="9559" y="2443"/>
                      <a:pt x="8217" y="6989"/>
                    </a:cubicBezTo>
                    <a:cubicBezTo>
                      <a:pt x="5410" y="16530"/>
                      <a:pt x="0" y="21871"/>
                      <a:pt x="0" y="21871"/>
                    </a:cubicBezTo>
                    <a:lnTo>
                      <a:pt x="17256" y="38146"/>
                    </a:lnTo>
                    <a:cubicBezTo>
                      <a:pt x="17256" y="38146"/>
                      <a:pt x="28075" y="21232"/>
                      <a:pt x="25770" y="9203"/>
                    </a:cubicBezTo>
                    <a:cubicBezTo>
                      <a:pt x="24566" y="2920"/>
                      <a:pt x="20597"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60"/>
              <p:cNvSpPr/>
              <p:nvPr/>
            </p:nvSpPr>
            <p:spPr>
              <a:xfrm>
                <a:off x="8351327" y="1417577"/>
                <a:ext cx="211096" cy="406871"/>
              </a:xfrm>
              <a:custGeom>
                <a:avLst/>
                <a:gdLst/>
                <a:ahLst/>
                <a:cxnLst/>
                <a:rect l="l" t="t" r="r" b="b"/>
                <a:pathLst>
                  <a:path w="10706" h="20635" extrusionOk="0">
                    <a:moveTo>
                      <a:pt x="9815" y="1"/>
                    </a:moveTo>
                    <a:cubicBezTo>
                      <a:pt x="9655" y="24"/>
                      <a:pt x="9541" y="161"/>
                      <a:pt x="9541" y="320"/>
                    </a:cubicBezTo>
                    <a:cubicBezTo>
                      <a:pt x="9541" y="435"/>
                      <a:pt x="10112" y="11710"/>
                      <a:pt x="137" y="20133"/>
                    </a:cubicBezTo>
                    <a:cubicBezTo>
                      <a:pt x="23" y="20224"/>
                      <a:pt x="0" y="20407"/>
                      <a:pt x="91" y="20521"/>
                    </a:cubicBezTo>
                    <a:cubicBezTo>
                      <a:pt x="160" y="20589"/>
                      <a:pt x="228" y="20635"/>
                      <a:pt x="320" y="20635"/>
                    </a:cubicBezTo>
                    <a:cubicBezTo>
                      <a:pt x="388" y="20635"/>
                      <a:pt x="457" y="20612"/>
                      <a:pt x="502" y="20566"/>
                    </a:cubicBezTo>
                    <a:cubicBezTo>
                      <a:pt x="10705" y="11961"/>
                      <a:pt x="10112" y="389"/>
                      <a:pt x="10112" y="275"/>
                    </a:cubicBezTo>
                    <a:cubicBezTo>
                      <a:pt x="10112" y="115"/>
                      <a:pt x="9975" y="1"/>
                      <a:pt x="98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4" name="Google Shape;1714;p60"/>
            <p:cNvGrpSpPr/>
            <p:nvPr/>
          </p:nvGrpSpPr>
          <p:grpSpPr>
            <a:xfrm rot="-467288">
              <a:off x="6055373" y="2436186"/>
              <a:ext cx="855063" cy="737437"/>
              <a:chOff x="5285528" y="1142775"/>
              <a:chExt cx="855128" cy="737494"/>
            </a:xfrm>
          </p:grpSpPr>
          <p:sp>
            <p:nvSpPr>
              <p:cNvPr id="1715" name="Google Shape;1715;p60"/>
              <p:cNvSpPr/>
              <p:nvPr/>
            </p:nvSpPr>
            <p:spPr>
              <a:xfrm>
                <a:off x="5882121" y="1298306"/>
                <a:ext cx="221171" cy="328119"/>
              </a:xfrm>
              <a:custGeom>
                <a:avLst/>
                <a:gdLst/>
                <a:ahLst/>
                <a:cxnLst/>
                <a:rect l="l" t="t" r="r" b="b"/>
                <a:pathLst>
                  <a:path w="11217" h="16641" extrusionOk="0">
                    <a:moveTo>
                      <a:pt x="5177" y="1"/>
                    </a:moveTo>
                    <a:cubicBezTo>
                      <a:pt x="756" y="1"/>
                      <a:pt x="1" y="10165"/>
                      <a:pt x="3136" y="16641"/>
                    </a:cubicBezTo>
                    <a:lnTo>
                      <a:pt x="11217" y="15705"/>
                    </a:lnTo>
                    <a:cubicBezTo>
                      <a:pt x="5305" y="11003"/>
                      <a:pt x="9710" y="115"/>
                      <a:pt x="5236" y="1"/>
                    </a:cubicBezTo>
                    <a:cubicBezTo>
                      <a:pt x="5217" y="1"/>
                      <a:pt x="5197" y="1"/>
                      <a:pt x="51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60"/>
              <p:cNvSpPr/>
              <p:nvPr/>
            </p:nvSpPr>
            <p:spPr>
              <a:xfrm>
                <a:off x="5285528" y="1142775"/>
                <a:ext cx="855128" cy="737494"/>
              </a:xfrm>
              <a:custGeom>
                <a:avLst/>
                <a:gdLst/>
                <a:ahLst/>
                <a:cxnLst/>
                <a:rect l="l" t="t" r="r" b="b"/>
                <a:pathLst>
                  <a:path w="43369" h="37403" extrusionOk="0">
                    <a:moveTo>
                      <a:pt x="19556" y="0"/>
                    </a:moveTo>
                    <a:cubicBezTo>
                      <a:pt x="18727" y="0"/>
                      <a:pt x="17827" y="136"/>
                      <a:pt x="16845" y="425"/>
                    </a:cubicBezTo>
                    <a:cubicBezTo>
                      <a:pt x="0" y="5401"/>
                      <a:pt x="17598" y="37402"/>
                      <a:pt x="17598" y="37402"/>
                    </a:cubicBezTo>
                    <a:lnTo>
                      <a:pt x="43368" y="30235"/>
                    </a:lnTo>
                    <a:cubicBezTo>
                      <a:pt x="29092" y="24499"/>
                      <a:pt x="30693" y="0"/>
                      <a:pt x="195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60"/>
              <p:cNvSpPr/>
              <p:nvPr/>
            </p:nvSpPr>
            <p:spPr>
              <a:xfrm>
                <a:off x="5641509" y="1311773"/>
                <a:ext cx="234047" cy="508179"/>
              </a:xfrm>
              <a:custGeom>
                <a:avLst/>
                <a:gdLst/>
                <a:ahLst/>
                <a:cxnLst/>
                <a:rect l="l" t="t" r="r" b="b"/>
                <a:pathLst>
                  <a:path w="11870" h="25773" extrusionOk="0">
                    <a:moveTo>
                      <a:pt x="293" y="0"/>
                    </a:moveTo>
                    <a:cubicBezTo>
                      <a:pt x="279" y="0"/>
                      <a:pt x="266" y="1"/>
                      <a:pt x="252" y="3"/>
                    </a:cubicBezTo>
                    <a:cubicBezTo>
                      <a:pt x="92" y="26"/>
                      <a:pt x="1" y="163"/>
                      <a:pt x="24" y="323"/>
                    </a:cubicBezTo>
                    <a:cubicBezTo>
                      <a:pt x="46" y="459"/>
                      <a:pt x="2146" y="14771"/>
                      <a:pt x="11322" y="25681"/>
                    </a:cubicBezTo>
                    <a:cubicBezTo>
                      <a:pt x="11391" y="25750"/>
                      <a:pt x="11459" y="25773"/>
                      <a:pt x="11550" y="25773"/>
                    </a:cubicBezTo>
                    <a:cubicBezTo>
                      <a:pt x="11596" y="25773"/>
                      <a:pt x="11665" y="25750"/>
                      <a:pt x="11733" y="25704"/>
                    </a:cubicBezTo>
                    <a:cubicBezTo>
                      <a:pt x="11847" y="25613"/>
                      <a:pt x="11870" y="25430"/>
                      <a:pt x="11756" y="25316"/>
                    </a:cubicBezTo>
                    <a:cubicBezTo>
                      <a:pt x="2694" y="14543"/>
                      <a:pt x="594" y="391"/>
                      <a:pt x="571" y="231"/>
                    </a:cubicBezTo>
                    <a:cubicBezTo>
                      <a:pt x="551" y="106"/>
                      <a:pt x="435" y="0"/>
                      <a:pt x="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8" name="Google Shape;1718;p60"/>
            <p:cNvSpPr/>
            <p:nvPr/>
          </p:nvSpPr>
          <p:spPr>
            <a:xfrm>
              <a:off x="5691300" y="1468675"/>
              <a:ext cx="4764320" cy="3134826"/>
            </a:xfrm>
            <a:custGeom>
              <a:avLst/>
              <a:gdLst/>
              <a:ahLst/>
              <a:cxnLst/>
              <a:rect l="l" t="t" r="r" b="b"/>
              <a:pathLst>
                <a:path w="241629" h="158987" extrusionOk="0">
                  <a:moveTo>
                    <a:pt x="175864" y="1"/>
                  </a:moveTo>
                  <a:cubicBezTo>
                    <a:pt x="156533" y="1"/>
                    <a:pt x="134274" y="10171"/>
                    <a:pt x="115131" y="36138"/>
                  </a:cubicBezTo>
                  <a:cubicBezTo>
                    <a:pt x="88243" y="72590"/>
                    <a:pt x="68704" y="54923"/>
                    <a:pt x="38392" y="65605"/>
                  </a:cubicBezTo>
                  <a:cubicBezTo>
                    <a:pt x="0" y="79141"/>
                    <a:pt x="616" y="128831"/>
                    <a:pt x="40629" y="148210"/>
                  </a:cubicBezTo>
                  <a:cubicBezTo>
                    <a:pt x="56330" y="155808"/>
                    <a:pt x="75552" y="158986"/>
                    <a:pt x="95266" y="158986"/>
                  </a:cubicBezTo>
                  <a:cubicBezTo>
                    <a:pt x="134362" y="158986"/>
                    <a:pt x="175391" y="146485"/>
                    <a:pt x="194723" y="131159"/>
                  </a:cubicBezTo>
                  <a:cubicBezTo>
                    <a:pt x="232499" y="101235"/>
                    <a:pt x="241629" y="30956"/>
                    <a:pt x="202438" y="7241"/>
                  </a:cubicBezTo>
                  <a:cubicBezTo>
                    <a:pt x="194887" y="2666"/>
                    <a:pt x="185759" y="1"/>
                    <a:pt x="1758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9" name="Google Shape;1719;p60"/>
            <p:cNvGrpSpPr/>
            <p:nvPr/>
          </p:nvGrpSpPr>
          <p:grpSpPr>
            <a:xfrm rot="-256698">
              <a:off x="7651484" y="4210880"/>
              <a:ext cx="1281877" cy="753652"/>
              <a:chOff x="6915635" y="3201162"/>
              <a:chExt cx="1281894" cy="753662"/>
            </a:xfrm>
          </p:grpSpPr>
          <p:sp>
            <p:nvSpPr>
              <p:cNvPr id="1720" name="Google Shape;1720;p60"/>
              <p:cNvSpPr/>
              <p:nvPr/>
            </p:nvSpPr>
            <p:spPr>
              <a:xfrm>
                <a:off x="6915635" y="3201162"/>
                <a:ext cx="1281894" cy="753662"/>
              </a:xfrm>
              <a:custGeom>
                <a:avLst/>
                <a:gdLst/>
                <a:ahLst/>
                <a:cxnLst/>
                <a:rect l="l" t="t" r="r" b="b"/>
                <a:pathLst>
                  <a:path w="65013" h="38223" extrusionOk="0">
                    <a:moveTo>
                      <a:pt x="1005" y="0"/>
                    </a:moveTo>
                    <a:lnTo>
                      <a:pt x="0" y="16777"/>
                    </a:lnTo>
                    <a:cubicBezTo>
                      <a:pt x="6698" y="25337"/>
                      <a:pt x="13510" y="25799"/>
                      <a:pt x="21477" y="25799"/>
                    </a:cubicBezTo>
                    <a:cubicBezTo>
                      <a:pt x="22198" y="25799"/>
                      <a:pt x="22929" y="25795"/>
                      <a:pt x="23670" y="25793"/>
                    </a:cubicBezTo>
                    <a:cubicBezTo>
                      <a:pt x="23750" y="25793"/>
                      <a:pt x="23829" y="25792"/>
                      <a:pt x="23909" y="25792"/>
                    </a:cubicBezTo>
                    <a:cubicBezTo>
                      <a:pt x="32775" y="25792"/>
                      <a:pt x="42769" y="28309"/>
                      <a:pt x="47226" y="34010"/>
                    </a:cubicBezTo>
                    <a:cubicBezTo>
                      <a:pt x="49181" y="36511"/>
                      <a:pt x="52850" y="38223"/>
                      <a:pt x="56322" y="38223"/>
                    </a:cubicBezTo>
                    <a:cubicBezTo>
                      <a:pt x="60834" y="38223"/>
                      <a:pt x="65013" y="35332"/>
                      <a:pt x="64664" y="27528"/>
                    </a:cubicBezTo>
                    <a:cubicBezTo>
                      <a:pt x="64061" y="14014"/>
                      <a:pt x="44900" y="1877"/>
                      <a:pt x="28978" y="1877"/>
                    </a:cubicBezTo>
                    <a:cubicBezTo>
                      <a:pt x="28630" y="1877"/>
                      <a:pt x="28283" y="1883"/>
                      <a:pt x="27938" y="1895"/>
                    </a:cubicBezTo>
                    <a:cubicBezTo>
                      <a:pt x="26313" y="1950"/>
                      <a:pt x="24742" y="1975"/>
                      <a:pt x="23231" y="1975"/>
                    </a:cubicBezTo>
                    <a:cubicBezTo>
                      <a:pt x="9752" y="1975"/>
                      <a:pt x="1005" y="0"/>
                      <a:pt x="10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60"/>
              <p:cNvSpPr/>
              <p:nvPr/>
            </p:nvSpPr>
            <p:spPr>
              <a:xfrm>
                <a:off x="6919224" y="3348610"/>
                <a:ext cx="1063956" cy="366529"/>
              </a:xfrm>
              <a:custGeom>
                <a:avLst/>
                <a:gdLst/>
                <a:ahLst/>
                <a:cxnLst/>
                <a:rect l="l" t="t" r="r" b="b"/>
                <a:pathLst>
                  <a:path w="53960" h="18589" extrusionOk="0">
                    <a:moveTo>
                      <a:pt x="327" y="0"/>
                    </a:moveTo>
                    <a:cubicBezTo>
                      <a:pt x="230" y="0"/>
                      <a:pt x="139" y="52"/>
                      <a:pt x="92" y="146"/>
                    </a:cubicBezTo>
                    <a:cubicBezTo>
                      <a:pt x="1" y="283"/>
                      <a:pt x="69" y="466"/>
                      <a:pt x="206" y="534"/>
                    </a:cubicBezTo>
                    <a:cubicBezTo>
                      <a:pt x="12053" y="6651"/>
                      <a:pt x="22415" y="8021"/>
                      <a:pt x="30747" y="9139"/>
                    </a:cubicBezTo>
                    <a:cubicBezTo>
                      <a:pt x="40288" y="10395"/>
                      <a:pt x="47820" y="11399"/>
                      <a:pt x="53412" y="18498"/>
                    </a:cubicBezTo>
                    <a:cubicBezTo>
                      <a:pt x="53481" y="18566"/>
                      <a:pt x="53549" y="18589"/>
                      <a:pt x="53640" y="18589"/>
                    </a:cubicBezTo>
                    <a:cubicBezTo>
                      <a:pt x="53709" y="18589"/>
                      <a:pt x="53777" y="18589"/>
                      <a:pt x="53823" y="18543"/>
                    </a:cubicBezTo>
                    <a:cubicBezTo>
                      <a:pt x="53937" y="18429"/>
                      <a:pt x="53960" y="18269"/>
                      <a:pt x="53869" y="18132"/>
                    </a:cubicBezTo>
                    <a:cubicBezTo>
                      <a:pt x="48117" y="10874"/>
                      <a:pt x="40493" y="9847"/>
                      <a:pt x="30815" y="8569"/>
                    </a:cubicBezTo>
                    <a:cubicBezTo>
                      <a:pt x="22096" y="7404"/>
                      <a:pt x="12212" y="6103"/>
                      <a:pt x="457" y="32"/>
                    </a:cubicBezTo>
                    <a:cubicBezTo>
                      <a:pt x="415" y="11"/>
                      <a:pt x="370" y="0"/>
                      <a:pt x="3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2" name="Google Shape;1722;p60"/>
            <p:cNvSpPr/>
            <p:nvPr/>
          </p:nvSpPr>
          <p:spPr>
            <a:xfrm>
              <a:off x="7964325" y="1803449"/>
              <a:ext cx="1231800" cy="2737200"/>
            </a:xfrm>
            <a:prstGeom prst="roundRect">
              <a:avLst>
                <a:gd name="adj" fmla="val 10069"/>
              </a:avLst>
            </a:prstGeom>
            <a:solidFill>
              <a:schemeClr val="dk2">
                <a:alpha val="20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60"/>
            <p:cNvSpPr/>
            <p:nvPr/>
          </p:nvSpPr>
          <p:spPr>
            <a:xfrm>
              <a:off x="8057200" y="1613600"/>
              <a:ext cx="1138800" cy="2987400"/>
            </a:xfrm>
            <a:prstGeom prst="roundRect">
              <a:avLst>
                <a:gd name="adj" fmla="val 10069"/>
              </a:avLst>
            </a:pr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60"/>
            <p:cNvSpPr/>
            <p:nvPr/>
          </p:nvSpPr>
          <p:spPr>
            <a:xfrm>
              <a:off x="8205475" y="1963175"/>
              <a:ext cx="990650" cy="2288250"/>
            </a:xfrm>
            <a:custGeom>
              <a:avLst/>
              <a:gdLst/>
              <a:ahLst/>
              <a:cxnLst/>
              <a:rect l="l" t="t" r="r" b="b"/>
              <a:pathLst>
                <a:path w="39626" h="91530" extrusionOk="0">
                  <a:moveTo>
                    <a:pt x="0" y="0"/>
                  </a:moveTo>
                  <a:lnTo>
                    <a:pt x="0" y="91529"/>
                  </a:lnTo>
                  <a:lnTo>
                    <a:pt x="39625" y="91529"/>
                  </a:lnTo>
                  <a:lnTo>
                    <a:pt x="396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60"/>
            <p:cNvSpPr/>
            <p:nvPr/>
          </p:nvSpPr>
          <p:spPr>
            <a:xfrm>
              <a:off x="8331023" y="2354375"/>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60"/>
            <p:cNvSpPr/>
            <p:nvPr/>
          </p:nvSpPr>
          <p:spPr>
            <a:xfrm>
              <a:off x="8331023" y="2416292"/>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60"/>
            <p:cNvSpPr/>
            <p:nvPr/>
          </p:nvSpPr>
          <p:spPr>
            <a:xfrm>
              <a:off x="8331020" y="2476500"/>
              <a:ext cx="550726" cy="3359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60"/>
            <p:cNvSpPr/>
            <p:nvPr/>
          </p:nvSpPr>
          <p:spPr>
            <a:xfrm>
              <a:off x="8331023" y="2536713"/>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60"/>
            <p:cNvSpPr/>
            <p:nvPr/>
          </p:nvSpPr>
          <p:spPr>
            <a:xfrm>
              <a:off x="8331025" y="1963175"/>
              <a:ext cx="865100" cy="239675"/>
            </a:xfrm>
            <a:custGeom>
              <a:avLst/>
              <a:gdLst/>
              <a:ahLst/>
              <a:cxnLst/>
              <a:rect l="l" t="t" r="r" b="b"/>
              <a:pathLst>
                <a:path w="34604" h="9587" extrusionOk="0">
                  <a:moveTo>
                    <a:pt x="0" y="0"/>
                  </a:moveTo>
                  <a:lnTo>
                    <a:pt x="0" y="9587"/>
                  </a:lnTo>
                  <a:lnTo>
                    <a:pt x="34603" y="9587"/>
                  </a:lnTo>
                  <a:lnTo>
                    <a:pt x="346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0"/>
            <p:cNvSpPr/>
            <p:nvPr/>
          </p:nvSpPr>
          <p:spPr>
            <a:xfrm>
              <a:off x="8331025" y="4148675"/>
              <a:ext cx="205450" cy="102750"/>
            </a:xfrm>
            <a:custGeom>
              <a:avLst/>
              <a:gdLst/>
              <a:ahLst/>
              <a:cxnLst/>
              <a:rect l="l" t="t" r="r" b="b"/>
              <a:pathLst>
                <a:path w="8218" h="4110" extrusionOk="0">
                  <a:moveTo>
                    <a:pt x="4109" y="1"/>
                  </a:moveTo>
                  <a:cubicBezTo>
                    <a:pt x="1849" y="1"/>
                    <a:pt x="0" y="1827"/>
                    <a:pt x="0" y="4086"/>
                  </a:cubicBezTo>
                  <a:cubicBezTo>
                    <a:pt x="0" y="4086"/>
                    <a:pt x="0" y="4109"/>
                    <a:pt x="0" y="4109"/>
                  </a:cubicBezTo>
                  <a:lnTo>
                    <a:pt x="8217" y="4109"/>
                  </a:lnTo>
                  <a:cubicBezTo>
                    <a:pt x="8217" y="4109"/>
                    <a:pt x="8217" y="4086"/>
                    <a:pt x="8217" y="4086"/>
                  </a:cubicBezTo>
                  <a:cubicBezTo>
                    <a:pt x="8217" y="1827"/>
                    <a:pt x="6391" y="1"/>
                    <a:pt x="41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0"/>
            <p:cNvSpPr/>
            <p:nvPr/>
          </p:nvSpPr>
          <p:spPr>
            <a:xfrm>
              <a:off x="8098775" y="1878150"/>
              <a:ext cx="26825" cy="225975"/>
            </a:xfrm>
            <a:custGeom>
              <a:avLst/>
              <a:gdLst/>
              <a:ahLst/>
              <a:cxnLst/>
              <a:rect l="l" t="t" r="r" b="b"/>
              <a:pathLst>
                <a:path w="1073" h="9039" extrusionOk="0">
                  <a:moveTo>
                    <a:pt x="0" y="0"/>
                  </a:moveTo>
                  <a:lnTo>
                    <a:pt x="0" y="9039"/>
                  </a:lnTo>
                  <a:lnTo>
                    <a:pt x="1073" y="9039"/>
                  </a:lnTo>
                  <a:lnTo>
                    <a:pt x="1073" y="0"/>
                  </a:lnTo>
                  <a:close/>
                </a:path>
              </a:pathLst>
            </a:cu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0"/>
            <p:cNvSpPr/>
            <p:nvPr/>
          </p:nvSpPr>
          <p:spPr>
            <a:xfrm>
              <a:off x="8098775" y="2202825"/>
              <a:ext cx="26825" cy="226000"/>
            </a:xfrm>
            <a:custGeom>
              <a:avLst/>
              <a:gdLst/>
              <a:ahLst/>
              <a:cxnLst/>
              <a:rect l="l" t="t" r="r" b="b"/>
              <a:pathLst>
                <a:path w="1073" h="9040" extrusionOk="0">
                  <a:moveTo>
                    <a:pt x="0" y="1"/>
                  </a:moveTo>
                  <a:lnTo>
                    <a:pt x="0" y="9039"/>
                  </a:lnTo>
                  <a:lnTo>
                    <a:pt x="1073" y="9039"/>
                  </a:lnTo>
                  <a:lnTo>
                    <a:pt x="1073" y="1"/>
                  </a:lnTo>
                  <a:close/>
                </a:path>
              </a:pathLst>
            </a:cu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0"/>
            <p:cNvSpPr/>
            <p:nvPr/>
          </p:nvSpPr>
          <p:spPr>
            <a:xfrm>
              <a:off x="8125575" y="1613925"/>
              <a:ext cx="1070550" cy="2987300"/>
            </a:xfrm>
            <a:custGeom>
              <a:avLst/>
              <a:gdLst/>
              <a:ahLst/>
              <a:cxnLst/>
              <a:rect l="l" t="t" r="r" b="b"/>
              <a:pathLst>
                <a:path w="42822" h="119492" extrusionOk="0">
                  <a:moveTo>
                    <a:pt x="4657" y="1"/>
                  </a:moveTo>
                  <a:cubicBezTo>
                    <a:pt x="2078" y="1"/>
                    <a:pt x="1" y="2078"/>
                    <a:pt x="1" y="4657"/>
                  </a:cubicBezTo>
                  <a:lnTo>
                    <a:pt x="1" y="114835"/>
                  </a:lnTo>
                  <a:cubicBezTo>
                    <a:pt x="1" y="117391"/>
                    <a:pt x="2078" y="119491"/>
                    <a:pt x="4657" y="119491"/>
                  </a:cubicBezTo>
                  <a:lnTo>
                    <a:pt x="42821" y="119491"/>
                  </a:lnTo>
                  <a:lnTo>
                    <a:pt x="42821" y="105499"/>
                  </a:lnTo>
                  <a:lnTo>
                    <a:pt x="3196" y="105499"/>
                  </a:lnTo>
                  <a:lnTo>
                    <a:pt x="3196" y="13970"/>
                  </a:lnTo>
                  <a:lnTo>
                    <a:pt x="42821" y="13970"/>
                  </a:lnTo>
                  <a:lnTo>
                    <a:pt x="42821" y="1"/>
                  </a:lnTo>
                  <a:close/>
                </a:path>
              </a:pathLst>
            </a:cu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0"/>
            <p:cNvSpPr/>
            <p:nvPr/>
          </p:nvSpPr>
          <p:spPr>
            <a:xfrm>
              <a:off x="8331025" y="2246775"/>
              <a:ext cx="80475" cy="65075"/>
            </a:xfrm>
            <a:custGeom>
              <a:avLst/>
              <a:gdLst/>
              <a:ahLst/>
              <a:cxnLst/>
              <a:rect l="l" t="t" r="r" b="b"/>
              <a:pathLst>
                <a:path w="3219" h="2603" extrusionOk="0">
                  <a:moveTo>
                    <a:pt x="822" y="0"/>
                  </a:moveTo>
                  <a:cubicBezTo>
                    <a:pt x="365" y="0"/>
                    <a:pt x="0" y="365"/>
                    <a:pt x="0" y="822"/>
                  </a:cubicBezTo>
                  <a:cubicBezTo>
                    <a:pt x="0" y="1598"/>
                    <a:pt x="1621" y="2602"/>
                    <a:pt x="1621" y="2602"/>
                  </a:cubicBezTo>
                  <a:cubicBezTo>
                    <a:pt x="1621" y="2602"/>
                    <a:pt x="3218" y="1552"/>
                    <a:pt x="3218" y="822"/>
                  </a:cubicBezTo>
                  <a:cubicBezTo>
                    <a:pt x="3218" y="365"/>
                    <a:pt x="2853" y="0"/>
                    <a:pt x="2397" y="0"/>
                  </a:cubicBezTo>
                  <a:cubicBezTo>
                    <a:pt x="2031" y="0"/>
                    <a:pt x="1712" y="251"/>
                    <a:pt x="1621" y="594"/>
                  </a:cubicBezTo>
                  <a:cubicBezTo>
                    <a:pt x="1506" y="251"/>
                    <a:pt x="1210" y="0"/>
                    <a:pt x="8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0"/>
            <p:cNvSpPr/>
            <p:nvPr/>
          </p:nvSpPr>
          <p:spPr>
            <a:xfrm>
              <a:off x="8331025" y="2976600"/>
              <a:ext cx="865100" cy="781225"/>
            </a:xfrm>
            <a:custGeom>
              <a:avLst/>
              <a:gdLst/>
              <a:ahLst/>
              <a:cxnLst/>
              <a:rect l="l" t="t" r="r" b="b"/>
              <a:pathLst>
                <a:path w="34604" h="31249" extrusionOk="0">
                  <a:moveTo>
                    <a:pt x="0" y="1"/>
                  </a:moveTo>
                  <a:lnTo>
                    <a:pt x="0" y="31248"/>
                  </a:lnTo>
                  <a:lnTo>
                    <a:pt x="34603" y="31248"/>
                  </a:lnTo>
                  <a:lnTo>
                    <a:pt x="346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0"/>
            <p:cNvSpPr/>
            <p:nvPr/>
          </p:nvSpPr>
          <p:spPr>
            <a:xfrm>
              <a:off x="8331025" y="2702125"/>
              <a:ext cx="205450" cy="206025"/>
            </a:xfrm>
            <a:custGeom>
              <a:avLst/>
              <a:gdLst/>
              <a:ahLst/>
              <a:cxnLst/>
              <a:rect l="l" t="t" r="r" b="b"/>
              <a:pathLst>
                <a:path w="8218" h="8241" extrusionOk="0">
                  <a:moveTo>
                    <a:pt x="4109" y="1"/>
                  </a:moveTo>
                  <a:cubicBezTo>
                    <a:pt x="1849" y="1"/>
                    <a:pt x="0" y="1850"/>
                    <a:pt x="0" y="4132"/>
                  </a:cubicBezTo>
                  <a:cubicBezTo>
                    <a:pt x="0" y="6392"/>
                    <a:pt x="1849" y="8241"/>
                    <a:pt x="4109" y="8241"/>
                  </a:cubicBezTo>
                  <a:cubicBezTo>
                    <a:pt x="6391" y="8241"/>
                    <a:pt x="8217" y="6392"/>
                    <a:pt x="8217" y="4132"/>
                  </a:cubicBezTo>
                  <a:cubicBezTo>
                    <a:pt x="8217" y="1850"/>
                    <a:pt x="6391" y="1"/>
                    <a:pt x="41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7" name="Google Shape;1737;p60"/>
            <p:cNvGrpSpPr/>
            <p:nvPr/>
          </p:nvGrpSpPr>
          <p:grpSpPr>
            <a:xfrm>
              <a:off x="8781444" y="4392376"/>
              <a:ext cx="476781" cy="65648"/>
              <a:chOff x="1758630" y="1666992"/>
              <a:chExt cx="362571" cy="49934"/>
            </a:xfrm>
          </p:grpSpPr>
          <p:sp>
            <p:nvSpPr>
              <p:cNvPr id="1738" name="Google Shape;1738;p60"/>
              <p:cNvSpPr/>
              <p:nvPr/>
            </p:nvSpPr>
            <p:spPr>
              <a:xfrm>
                <a:off x="1764532" y="1672894"/>
                <a:ext cx="351219" cy="38129"/>
              </a:xfrm>
              <a:custGeom>
                <a:avLst/>
                <a:gdLst/>
                <a:ahLst/>
                <a:cxnLst/>
                <a:rect l="l" t="t" r="r" b="b"/>
                <a:pathLst>
                  <a:path w="19399" h="2106" extrusionOk="0">
                    <a:moveTo>
                      <a:pt x="1053" y="0"/>
                    </a:moveTo>
                    <a:cubicBezTo>
                      <a:pt x="476" y="0"/>
                      <a:pt x="0" y="476"/>
                      <a:pt x="0" y="1053"/>
                    </a:cubicBezTo>
                    <a:cubicBezTo>
                      <a:pt x="0" y="1629"/>
                      <a:pt x="476" y="2105"/>
                      <a:pt x="1053" y="2105"/>
                    </a:cubicBezTo>
                    <a:lnTo>
                      <a:pt x="18346" y="2105"/>
                    </a:lnTo>
                    <a:cubicBezTo>
                      <a:pt x="18923" y="2105"/>
                      <a:pt x="19399" y="1629"/>
                      <a:pt x="19399" y="1053"/>
                    </a:cubicBezTo>
                    <a:cubicBezTo>
                      <a:pt x="19399" y="476"/>
                      <a:pt x="18923" y="0"/>
                      <a:pt x="183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0"/>
              <p:cNvSpPr/>
              <p:nvPr/>
            </p:nvSpPr>
            <p:spPr>
              <a:xfrm>
                <a:off x="1758630" y="1666992"/>
                <a:ext cx="362571" cy="49934"/>
              </a:xfrm>
              <a:custGeom>
                <a:avLst/>
                <a:gdLst/>
                <a:ahLst/>
                <a:cxnLst/>
                <a:rect l="l" t="t" r="r" b="b"/>
                <a:pathLst>
                  <a:path w="20026" h="2758" extrusionOk="0">
                    <a:moveTo>
                      <a:pt x="18672" y="627"/>
                    </a:moveTo>
                    <a:cubicBezTo>
                      <a:pt x="19073" y="627"/>
                      <a:pt x="19399" y="978"/>
                      <a:pt x="19399" y="1379"/>
                    </a:cubicBezTo>
                    <a:cubicBezTo>
                      <a:pt x="19399" y="1780"/>
                      <a:pt x="19073" y="2131"/>
                      <a:pt x="18672" y="2131"/>
                    </a:cubicBezTo>
                    <a:lnTo>
                      <a:pt x="1379" y="2131"/>
                    </a:lnTo>
                    <a:cubicBezTo>
                      <a:pt x="978" y="2131"/>
                      <a:pt x="627" y="1780"/>
                      <a:pt x="627" y="1379"/>
                    </a:cubicBezTo>
                    <a:cubicBezTo>
                      <a:pt x="627" y="978"/>
                      <a:pt x="978" y="627"/>
                      <a:pt x="1379" y="627"/>
                    </a:cubicBezTo>
                    <a:close/>
                    <a:moveTo>
                      <a:pt x="1379" y="0"/>
                    </a:moveTo>
                    <a:cubicBezTo>
                      <a:pt x="627" y="0"/>
                      <a:pt x="0" y="627"/>
                      <a:pt x="0" y="1379"/>
                    </a:cubicBezTo>
                    <a:cubicBezTo>
                      <a:pt x="0" y="2131"/>
                      <a:pt x="627" y="2757"/>
                      <a:pt x="1379" y="2757"/>
                    </a:cubicBezTo>
                    <a:lnTo>
                      <a:pt x="18672" y="2757"/>
                    </a:lnTo>
                    <a:cubicBezTo>
                      <a:pt x="19424" y="2757"/>
                      <a:pt x="20026" y="2131"/>
                      <a:pt x="20026" y="1379"/>
                    </a:cubicBezTo>
                    <a:cubicBezTo>
                      <a:pt x="20026" y="627"/>
                      <a:pt x="19424" y="0"/>
                      <a:pt x="186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0" name="Google Shape;1740;p60"/>
            <p:cNvGrpSpPr/>
            <p:nvPr/>
          </p:nvGrpSpPr>
          <p:grpSpPr>
            <a:xfrm flipH="1">
              <a:off x="5856425" y="2731825"/>
              <a:ext cx="2387550" cy="1878975"/>
              <a:chOff x="4529275" y="2572850"/>
              <a:chExt cx="2387550" cy="1878975"/>
            </a:xfrm>
          </p:grpSpPr>
          <p:sp>
            <p:nvSpPr>
              <p:cNvPr id="1741" name="Google Shape;1741;p60"/>
              <p:cNvSpPr/>
              <p:nvPr/>
            </p:nvSpPr>
            <p:spPr>
              <a:xfrm>
                <a:off x="4781500" y="4031000"/>
                <a:ext cx="5150" cy="352675"/>
              </a:xfrm>
              <a:custGeom>
                <a:avLst/>
                <a:gdLst/>
                <a:ahLst/>
                <a:cxnLst/>
                <a:rect l="l" t="t" r="r" b="b"/>
                <a:pathLst>
                  <a:path w="206" h="14107" extrusionOk="0">
                    <a:moveTo>
                      <a:pt x="0" y="0"/>
                    </a:moveTo>
                    <a:lnTo>
                      <a:pt x="0" y="14106"/>
                    </a:lnTo>
                    <a:lnTo>
                      <a:pt x="206" y="14106"/>
                    </a:lnTo>
                    <a:lnTo>
                      <a:pt x="206" y="0"/>
                    </a:lnTo>
                    <a:close/>
                  </a:path>
                </a:pathLst>
              </a:custGeom>
              <a:solidFill>
                <a:srgbClr val="CFD8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0"/>
              <p:cNvSpPr/>
              <p:nvPr/>
            </p:nvSpPr>
            <p:spPr>
              <a:xfrm>
                <a:off x="6577275" y="3961625"/>
                <a:ext cx="315575" cy="488100"/>
              </a:xfrm>
              <a:custGeom>
                <a:avLst/>
                <a:gdLst/>
                <a:ahLst/>
                <a:cxnLst/>
                <a:rect l="l" t="t" r="r" b="b"/>
                <a:pathLst>
                  <a:path w="12623" h="19524" extrusionOk="0">
                    <a:moveTo>
                      <a:pt x="12235" y="0"/>
                    </a:moveTo>
                    <a:cubicBezTo>
                      <a:pt x="7461" y="0"/>
                      <a:pt x="7793" y="6220"/>
                      <a:pt x="4680" y="9623"/>
                    </a:cubicBezTo>
                    <a:cubicBezTo>
                      <a:pt x="3127" y="11015"/>
                      <a:pt x="0" y="12613"/>
                      <a:pt x="0" y="12613"/>
                    </a:cubicBezTo>
                    <a:cubicBezTo>
                      <a:pt x="0" y="12613"/>
                      <a:pt x="659" y="19014"/>
                      <a:pt x="725" y="19014"/>
                    </a:cubicBezTo>
                    <a:cubicBezTo>
                      <a:pt x="729" y="19014"/>
                      <a:pt x="731" y="18996"/>
                      <a:pt x="731" y="18958"/>
                    </a:cubicBezTo>
                    <a:cubicBezTo>
                      <a:pt x="731" y="18958"/>
                      <a:pt x="1659" y="18909"/>
                      <a:pt x="2688" y="18909"/>
                    </a:cubicBezTo>
                    <a:cubicBezTo>
                      <a:pt x="3374" y="18909"/>
                      <a:pt x="4104" y="18931"/>
                      <a:pt x="4634" y="19004"/>
                    </a:cubicBezTo>
                    <a:cubicBezTo>
                      <a:pt x="5237" y="19237"/>
                      <a:pt x="5996" y="19523"/>
                      <a:pt x="6692" y="19523"/>
                    </a:cubicBezTo>
                    <a:cubicBezTo>
                      <a:pt x="7499" y="19523"/>
                      <a:pt x="8220" y="19138"/>
                      <a:pt x="8514" y="17840"/>
                    </a:cubicBezTo>
                    <a:lnTo>
                      <a:pt x="12623" y="13"/>
                    </a:lnTo>
                    <a:cubicBezTo>
                      <a:pt x="12490" y="5"/>
                      <a:pt x="12361" y="0"/>
                      <a:pt x="12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0"/>
              <p:cNvSpPr/>
              <p:nvPr/>
            </p:nvSpPr>
            <p:spPr>
              <a:xfrm>
                <a:off x="6701675" y="3950700"/>
                <a:ext cx="193450" cy="242950"/>
              </a:xfrm>
              <a:custGeom>
                <a:avLst/>
                <a:gdLst/>
                <a:ahLst/>
                <a:cxnLst/>
                <a:rect l="l" t="t" r="r" b="b"/>
                <a:pathLst>
                  <a:path w="7738" h="9718" extrusionOk="0">
                    <a:moveTo>
                      <a:pt x="7038" y="0"/>
                    </a:moveTo>
                    <a:cubicBezTo>
                      <a:pt x="5196" y="0"/>
                      <a:pt x="3136" y="1844"/>
                      <a:pt x="0" y="8439"/>
                    </a:cubicBezTo>
                    <a:lnTo>
                      <a:pt x="5524" y="9717"/>
                    </a:lnTo>
                    <a:lnTo>
                      <a:pt x="7738" y="85"/>
                    </a:lnTo>
                    <a:cubicBezTo>
                      <a:pt x="7507" y="31"/>
                      <a:pt x="7275" y="0"/>
                      <a:pt x="70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0"/>
              <p:cNvSpPr/>
              <p:nvPr/>
            </p:nvSpPr>
            <p:spPr>
              <a:xfrm>
                <a:off x="6781550" y="3940600"/>
                <a:ext cx="135275" cy="511225"/>
              </a:xfrm>
              <a:custGeom>
                <a:avLst/>
                <a:gdLst/>
                <a:ahLst/>
                <a:cxnLst/>
                <a:rect l="l" t="t" r="r" b="b"/>
                <a:pathLst>
                  <a:path w="5411" h="20449" extrusionOk="0">
                    <a:moveTo>
                      <a:pt x="4943" y="1"/>
                    </a:moveTo>
                    <a:cubicBezTo>
                      <a:pt x="4771" y="1"/>
                      <a:pt x="4628" y="125"/>
                      <a:pt x="4589" y="284"/>
                    </a:cubicBezTo>
                    <a:lnTo>
                      <a:pt x="46" y="20005"/>
                    </a:lnTo>
                    <a:cubicBezTo>
                      <a:pt x="1" y="20187"/>
                      <a:pt x="115" y="20393"/>
                      <a:pt x="320" y="20438"/>
                    </a:cubicBezTo>
                    <a:lnTo>
                      <a:pt x="389" y="20438"/>
                    </a:lnTo>
                    <a:cubicBezTo>
                      <a:pt x="416" y="20445"/>
                      <a:pt x="443" y="20448"/>
                      <a:pt x="471" y="20448"/>
                    </a:cubicBezTo>
                    <a:cubicBezTo>
                      <a:pt x="629" y="20448"/>
                      <a:pt x="784" y="20340"/>
                      <a:pt x="823" y="20164"/>
                    </a:cubicBezTo>
                    <a:lnTo>
                      <a:pt x="5365" y="466"/>
                    </a:lnTo>
                    <a:cubicBezTo>
                      <a:pt x="5410" y="284"/>
                      <a:pt x="5273" y="78"/>
                      <a:pt x="5091" y="33"/>
                    </a:cubicBezTo>
                    <a:lnTo>
                      <a:pt x="5022" y="10"/>
                    </a:lnTo>
                    <a:cubicBezTo>
                      <a:pt x="4995" y="4"/>
                      <a:pt x="4969" y="1"/>
                      <a:pt x="49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0"/>
              <p:cNvSpPr/>
              <p:nvPr/>
            </p:nvSpPr>
            <p:spPr>
              <a:xfrm>
                <a:off x="6836900" y="3952250"/>
                <a:ext cx="60525" cy="241975"/>
              </a:xfrm>
              <a:custGeom>
                <a:avLst/>
                <a:gdLst/>
                <a:ahLst/>
                <a:cxnLst/>
                <a:rect l="l" t="t" r="r" b="b"/>
                <a:pathLst>
                  <a:path w="2421" h="9679" extrusionOk="0">
                    <a:moveTo>
                      <a:pt x="2238" y="0"/>
                    </a:moveTo>
                    <a:lnTo>
                      <a:pt x="1" y="9633"/>
                    </a:lnTo>
                    <a:lnTo>
                      <a:pt x="206" y="9678"/>
                    </a:lnTo>
                    <a:lnTo>
                      <a:pt x="2420" y="23"/>
                    </a:lnTo>
                    <a:lnTo>
                      <a:pt x="22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0"/>
              <p:cNvSpPr/>
              <p:nvPr/>
            </p:nvSpPr>
            <p:spPr>
              <a:xfrm>
                <a:off x="4849400" y="4095475"/>
                <a:ext cx="1812350" cy="355525"/>
              </a:xfrm>
              <a:custGeom>
                <a:avLst/>
                <a:gdLst/>
                <a:ahLst/>
                <a:cxnLst/>
                <a:rect l="l" t="t" r="r" b="b"/>
                <a:pathLst>
                  <a:path w="72494" h="14221" extrusionOk="0">
                    <a:moveTo>
                      <a:pt x="10865" y="0"/>
                    </a:moveTo>
                    <a:lnTo>
                      <a:pt x="0" y="9564"/>
                    </a:lnTo>
                    <a:lnTo>
                      <a:pt x="5661" y="14198"/>
                    </a:lnTo>
                    <a:lnTo>
                      <a:pt x="10203" y="14198"/>
                    </a:lnTo>
                    <a:cubicBezTo>
                      <a:pt x="12186" y="14172"/>
                      <a:pt x="18120" y="14162"/>
                      <a:pt x="25587" y="14162"/>
                    </a:cubicBezTo>
                    <a:cubicBezTo>
                      <a:pt x="44253" y="14162"/>
                      <a:pt x="72493" y="14221"/>
                      <a:pt x="72493" y="14221"/>
                    </a:cubicBezTo>
                    <a:lnTo>
                      <a:pt x="72037" y="4520"/>
                    </a:lnTo>
                    <a:lnTo>
                      <a:pt x="10865" y="0"/>
                    </a:lnTo>
                    <a:close/>
                  </a:path>
                </a:pathLst>
              </a:custGeom>
              <a:solidFill>
                <a:srgbClr val="1D24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0"/>
              <p:cNvSpPr/>
              <p:nvPr/>
            </p:nvSpPr>
            <p:spPr>
              <a:xfrm>
                <a:off x="6070550" y="4189050"/>
                <a:ext cx="518725" cy="236850"/>
              </a:xfrm>
              <a:custGeom>
                <a:avLst/>
                <a:gdLst/>
                <a:ahLst/>
                <a:cxnLst/>
                <a:rect l="l" t="t" r="r" b="b"/>
                <a:pathLst>
                  <a:path w="20749" h="9474" extrusionOk="0">
                    <a:moveTo>
                      <a:pt x="5661" y="1"/>
                    </a:moveTo>
                    <a:cubicBezTo>
                      <a:pt x="5661" y="1"/>
                      <a:pt x="1028" y="2648"/>
                      <a:pt x="457" y="5935"/>
                    </a:cubicBezTo>
                    <a:cubicBezTo>
                      <a:pt x="274" y="7328"/>
                      <a:pt x="0" y="9473"/>
                      <a:pt x="2466" y="9473"/>
                    </a:cubicBezTo>
                    <a:lnTo>
                      <a:pt x="20749" y="9473"/>
                    </a:lnTo>
                    <a:cubicBezTo>
                      <a:pt x="19927" y="4338"/>
                      <a:pt x="13741" y="6232"/>
                      <a:pt x="9633" y="3881"/>
                    </a:cubicBezTo>
                    <a:cubicBezTo>
                      <a:pt x="7921" y="2694"/>
                      <a:pt x="5661" y="1"/>
                      <a:pt x="56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0"/>
              <p:cNvSpPr/>
              <p:nvPr/>
            </p:nvSpPr>
            <p:spPr>
              <a:xfrm>
                <a:off x="6359850" y="4286075"/>
                <a:ext cx="239700" cy="139825"/>
              </a:xfrm>
              <a:custGeom>
                <a:avLst/>
                <a:gdLst/>
                <a:ahLst/>
                <a:cxnLst/>
                <a:rect l="l" t="t" r="r" b="b"/>
                <a:pathLst>
                  <a:path w="9588" h="5593" extrusionOk="0">
                    <a:moveTo>
                      <a:pt x="1" y="0"/>
                    </a:moveTo>
                    <a:lnTo>
                      <a:pt x="1" y="5592"/>
                    </a:lnTo>
                    <a:lnTo>
                      <a:pt x="9588" y="5592"/>
                    </a:lnTo>
                    <a:cubicBezTo>
                      <a:pt x="9588" y="3538"/>
                      <a:pt x="7784" y="1758"/>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0"/>
              <p:cNvSpPr/>
              <p:nvPr/>
            </p:nvSpPr>
            <p:spPr>
              <a:xfrm>
                <a:off x="6067125" y="4425875"/>
                <a:ext cx="546125" cy="20000"/>
              </a:xfrm>
              <a:custGeom>
                <a:avLst/>
                <a:gdLst/>
                <a:ahLst/>
                <a:cxnLst/>
                <a:rect l="l" t="t" r="r" b="b"/>
                <a:pathLst>
                  <a:path w="21845" h="800" extrusionOk="0">
                    <a:moveTo>
                      <a:pt x="366" y="0"/>
                    </a:moveTo>
                    <a:cubicBezTo>
                      <a:pt x="160" y="0"/>
                      <a:pt x="1" y="160"/>
                      <a:pt x="1" y="365"/>
                    </a:cubicBezTo>
                    <a:lnTo>
                      <a:pt x="1" y="411"/>
                    </a:lnTo>
                    <a:cubicBezTo>
                      <a:pt x="1" y="617"/>
                      <a:pt x="160" y="799"/>
                      <a:pt x="366" y="799"/>
                    </a:cubicBezTo>
                    <a:lnTo>
                      <a:pt x="21479" y="799"/>
                    </a:lnTo>
                    <a:cubicBezTo>
                      <a:pt x="21685" y="799"/>
                      <a:pt x="21844" y="617"/>
                      <a:pt x="21844" y="411"/>
                    </a:cubicBezTo>
                    <a:lnTo>
                      <a:pt x="21844" y="365"/>
                    </a:lnTo>
                    <a:cubicBezTo>
                      <a:pt x="21844" y="160"/>
                      <a:pt x="21685" y="0"/>
                      <a:pt x="214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0"/>
              <p:cNvSpPr/>
              <p:nvPr/>
            </p:nvSpPr>
            <p:spPr>
              <a:xfrm>
                <a:off x="6359850" y="4423575"/>
                <a:ext cx="239700" cy="4600"/>
              </a:xfrm>
              <a:custGeom>
                <a:avLst/>
                <a:gdLst/>
                <a:ahLst/>
                <a:cxnLst/>
                <a:rect l="l" t="t" r="r" b="b"/>
                <a:pathLst>
                  <a:path w="9588" h="184" extrusionOk="0">
                    <a:moveTo>
                      <a:pt x="1" y="1"/>
                    </a:moveTo>
                    <a:lnTo>
                      <a:pt x="1" y="184"/>
                    </a:lnTo>
                    <a:lnTo>
                      <a:pt x="9588" y="184"/>
                    </a:lnTo>
                    <a:lnTo>
                      <a:pt x="95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0"/>
              <p:cNvSpPr/>
              <p:nvPr/>
            </p:nvSpPr>
            <p:spPr>
              <a:xfrm>
                <a:off x="4729000" y="3499375"/>
                <a:ext cx="1521325" cy="951075"/>
              </a:xfrm>
              <a:custGeom>
                <a:avLst/>
                <a:gdLst/>
                <a:ahLst/>
                <a:cxnLst/>
                <a:rect l="l" t="t" r="r" b="b"/>
                <a:pathLst>
                  <a:path w="60853" h="38043" extrusionOk="0">
                    <a:moveTo>
                      <a:pt x="34114" y="1"/>
                    </a:moveTo>
                    <a:cubicBezTo>
                      <a:pt x="32246" y="1"/>
                      <a:pt x="30336" y="778"/>
                      <a:pt x="28646" y="2160"/>
                    </a:cubicBezTo>
                    <a:lnTo>
                      <a:pt x="10888" y="18640"/>
                    </a:lnTo>
                    <a:lnTo>
                      <a:pt x="0" y="33408"/>
                    </a:lnTo>
                    <a:cubicBezTo>
                      <a:pt x="0" y="33408"/>
                      <a:pt x="3240" y="38042"/>
                      <a:pt x="10076" y="38042"/>
                    </a:cubicBezTo>
                    <a:cubicBezTo>
                      <a:pt x="10126" y="38042"/>
                      <a:pt x="10176" y="38042"/>
                      <a:pt x="10226" y="38042"/>
                    </a:cubicBezTo>
                    <a:cubicBezTo>
                      <a:pt x="17165" y="37950"/>
                      <a:pt x="21045" y="32746"/>
                      <a:pt x="21045" y="32746"/>
                    </a:cubicBezTo>
                    <a:lnTo>
                      <a:pt x="34854" y="17179"/>
                    </a:lnTo>
                    <a:lnTo>
                      <a:pt x="52453" y="35508"/>
                    </a:lnTo>
                    <a:lnTo>
                      <a:pt x="60852" y="27154"/>
                    </a:lnTo>
                    <a:lnTo>
                      <a:pt x="39009" y="2160"/>
                    </a:lnTo>
                    <a:cubicBezTo>
                      <a:pt x="37556" y="675"/>
                      <a:pt x="35853" y="1"/>
                      <a:pt x="34114" y="1"/>
                    </a:cubicBezTo>
                    <a:close/>
                  </a:path>
                </a:pathLst>
              </a:custGeom>
              <a:solidFill>
                <a:srgbClr val="343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0"/>
              <p:cNvSpPr/>
              <p:nvPr/>
            </p:nvSpPr>
            <p:spPr>
              <a:xfrm>
                <a:off x="5578100" y="3846675"/>
                <a:ext cx="56500" cy="88475"/>
              </a:xfrm>
              <a:custGeom>
                <a:avLst/>
                <a:gdLst/>
                <a:ahLst/>
                <a:cxnLst/>
                <a:rect l="l" t="t" r="r" b="b"/>
                <a:pathLst>
                  <a:path w="2260" h="3539" extrusionOk="0">
                    <a:moveTo>
                      <a:pt x="2077" y="1"/>
                    </a:moveTo>
                    <a:lnTo>
                      <a:pt x="890" y="3014"/>
                    </a:lnTo>
                    <a:lnTo>
                      <a:pt x="183" y="1051"/>
                    </a:lnTo>
                    <a:lnTo>
                      <a:pt x="0" y="1119"/>
                    </a:lnTo>
                    <a:lnTo>
                      <a:pt x="890" y="3539"/>
                    </a:lnTo>
                    <a:lnTo>
                      <a:pt x="2260" y="69"/>
                    </a:lnTo>
                    <a:lnTo>
                      <a:pt x="20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0"/>
              <p:cNvSpPr/>
              <p:nvPr/>
            </p:nvSpPr>
            <p:spPr>
              <a:xfrm>
                <a:off x="5999225" y="4126275"/>
                <a:ext cx="209450" cy="220875"/>
              </a:xfrm>
              <a:custGeom>
                <a:avLst/>
                <a:gdLst/>
                <a:ahLst/>
                <a:cxnLst/>
                <a:rect l="l" t="t" r="r" b="b"/>
                <a:pathLst>
                  <a:path w="8378" h="8835" extrusionOk="0">
                    <a:moveTo>
                      <a:pt x="8240" y="1"/>
                    </a:moveTo>
                    <a:lnTo>
                      <a:pt x="0" y="8720"/>
                    </a:lnTo>
                    <a:lnTo>
                      <a:pt x="137" y="8834"/>
                    </a:lnTo>
                    <a:lnTo>
                      <a:pt x="8377" y="138"/>
                    </a:lnTo>
                    <a:lnTo>
                      <a:pt x="82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0"/>
              <p:cNvSpPr/>
              <p:nvPr/>
            </p:nvSpPr>
            <p:spPr>
              <a:xfrm>
                <a:off x="4997200" y="3413575"/>
                <a:ext cx="326425" cy="315000"/>
              </a:xfrm>
              <a:custGeom>
                <a:avLst/>
                <a:gdLst/>
                <a:ahLst/>
                <a:cxnLst/>
                <a:rect l="l" t="t" r="r" b="b"/>
                <a:pathLst>
                  <a:path w="13057" h="12600" extrusionOk="0">
                    <a:moveTo>
                      <a:pt x="8354" y="0"/>
                    </a:moveTo>
                    <a:lnTo>
                      <a:pt x="0" y="5570"/>
                    </a:lnTo>
                    <a:lnTo>
                      <a:pt x="4679" y="12600"/>
                    </a:lnTo>
                    <a:lnTo>
                      <a:pt x="13056" y="7030"/>
                    </a:lnTo>
                    <a:lnTo>
                      <a:pt x="8354" y="0"/>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0"/>
              <p:cNvSpPr/>
              <p:nvPr/>
            </p:nvSpPr>
            <p:spPr>
              <a:xfrm>
                <a:off x="4727075" y="3141875"/>
                <a:ext cx="531275" cy="527775"/>
              </a:xfrm>
              <a:custGeom>
                <a:avLst/>
                <a:gdLst/>
                <a:ahLst/>
                <a:cxnLst/>
                <a:rect l="l" t="t" r="r" b="b"/>
                <a:pathLst>
                  <a:path w="21251" h="21111" extrusionOk="0">
                    <a:moveTo>
                      <a:pt x="7155" y="0"/>
                    </a:moveTo>
                    <a:cubicBezTo>
                      <a:pt x="2454" y="0"/>
                      <a:pt x="0" y="4920"/>
                      <a:pt x="3136" y="9658"/>
                    </a:cubicBezTo>
                    <a:cubicBezTo>
                      <a:pt x="3136" y="9658"/>
                      <a:pt x="6879" y="15525"/>
                      <a:pt x="11376" y="21094"/>
                    </a:cubicBezTo>
                    <a:cubicBezTo>
                      <a:pt x="11445" y="21105"/>
                      <a:pt x="11517" y="21111"/>
                      <a:pt x="11593" y="21111"/>
                    </a:cubicBezTo>
                    <a:cubicBezTo>
                      <a:pt x="14416" y="21111"/>
                      <a:pt x="21251" y="13389"/>
                      <a:pt x="20939" y="12900"/>
                    </a:cubicBezTo>
                    <a:cubicBezTo>
                      <a:pt x="20939" y="12900"/>
                      <a:pt x="17059" y="4317"/>
                      <a:pt x="11581" y="1282"/>
                    </a:cubicBezTo>
                    <a:cubicBezTo>
                      <a:pt x="9978" y="390"/>
                      <a:pt x="8478" y="0"/>
                      <a:pt x="7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0"/>
              <p:cNvSpPr/>
              <p:nvPr/>
            </p:nvSpPr>
            <p:spPr>
              <a:xfrm>
                <a:off x="5115025" y="2708275"/>
                <a:ext cx="125850" cy="195450"/>
              </a:xfrm>
              <a:custGeom>
                <a:avLst/>
                <a:gdLst/>
                <a:ahLst/>
                <a:cxnLst/>
                <a:rect l="l" t="t" r="r" b="b"/>
                <a:pathLst>
                  <a:path w="5034" h="7818" extrusionOk="0">
                    <a:moveTo>
                      <a:pt x="3687" y="0"/>
                    </a:moveTo>
                    <a:lnTo>
                      <a:pt x="1952" y="1187"/>
                    </a:lnTo>
                    <a:cubicBezTo>
                      <a:pt x="1952" y="1187"/>
                      <a:pt x="1" y="7818"/>
                      <a:pt x="1310" y="7818"/>
                    </a:cubicBezTo>
                    <a:cubicBezTo>
                      <a:pt x="1506" y="7818"/>
                      <a:pt x="1775" y="7669"/>
                      <a:pt x="2135" y="7327"/>
                    </a:cubicBezTo>
                    <a:cubicBezTo>
                      <a:pt x="4577" y="5022"/>
                      <a:pt x="5033" y="2420"/>
                      <a:pt x="4988" y="1621"/>
                    </a:cubicBezTo>
                    <a:cubicBezTo>
                      <a:pt x="5033" y="1529"/>
                      <a:pt x="3687" y="0"/>
                      <a:pt x="36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0"/>
              <p:cNvSpPr/>
              <p:nvPr/>
            </p:nvSpPr>
            <p:spPr>
              <a:xfrm>
                <a:off x="4801450" y="2656350"/>
                <a:ext cx="409750" cy="588900"/>
              </a:xfrm>
              <a:custGeom>
                <a:avLst/>
                <a:gdLst/>
                <a:ahLst/>
                <a:cxnLst/>
                <a:rect l="l" t="t" r="r" b="b"/>
                <a:pathLst>
                  <a:path w="16390" h="23556" extrusionOk="0">
                    <a:moveTo>
                      <a:pt x="8560" y="0"/>
                    </a:moveTo>
                    <a:lnTo>
                      <a:pt x="3539" y="2876"/>
                    </a:lnTo>
                    <a:lnTo>
                      <a:pt x="572" y="10842"/>
                    </a:lnTo>
                    <a:lnTo>
                      <a:pt x="1" y="17849"/>
                    </a:lnTo>
                    <a:cubicBezTo>
                      <a:pt x="37" y="20640"/>
                      <a:pt x="1470" y="23555"/>
                      <a:pt x="5056" y="23555"/>
                    </a:cubicBezTo>
                    <a:cubicBezTo>
                      <a:pt x="6075" y="23555"/>
                      <a:pt x="7268" y="23320"/>
                      <a:pt x="8652" y="22780"/>
                    </a:cubicBezTo>
                    <a:cubicBezTo>
                      <a:pt x="8652" y="22780"/>
                      <a:pt x="8583" y="19767"/>
                      <a:pt x="8515" y="18352"/>
                    </a:cubicBezTo>
                    <a:lnTo>
                      <a:pt x="8515" y="18352"/>
                    </a:lnTo>
                    <a:cubicBezTo>
                      <a:pt x="8820" y="18436"/>
                      <a:pt x="9112" y="18483"/>
                      <a:pt x="9382" y="18483"/>
                    </a:cubicBezTo>
                    <a:cubicBezTo>
                      <a:pt x="9476" y="18483"/>
                      <a:pt x="9568" y="18478"/>
                      <a:pt x="9656" y="18466"/>
                    </a:cubicBezTo>
                    <a:cubicBezTo>
                      <a:pt x="9660" y="18466"/>
                      <a:pt x="9664" y="18466"/>
                      <a:pt x="9667" y="18466"/>
                    </a:cubicBezTo>
                    <a:cubicBezTo>
                      <a:pt x="14521" y="18466"/>
                      <a:pt x="16390" y="3789"/>
                      <a:pt x="16390" y="3789"/>
                    </a:cubicBezTo>
                    <a:lnTo>
                      <a:pt x="15545" y="3629"/>
                    </a:lnTo>
                    <a:lnTo>
                      <a:pt x="13262" y="1849"/>
                    </a:lnTo>
                    <a:lnTo>
                      <a:pt x="8560" y="0"/>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0"/>
              <p:cNvSpPr/>
              <p:nvPr/>
            </p:nvSpPr>
            <p:spPr>
              <a:xfrm>
                <a:off x="4750100" y="2572850"/>
                <a:ext cx="550125" cy="360675"/>
              </a:xfrm>
              <a:custGeom>
                <a:avLst/>
                <a:gdLst/>
                <a:ahLst/>
                <a:cxnLst/>
                <a:rect l="l" t="t" r="r" b="b"/>
                <a:pathLst>
                  <a:path w="22005" h="14427" extrusionOk="0">
                    <a:moveTo>
                      <a:pt x="9705" y="0"/>
                    </a:moveTo>
                    <a:cubicBezTo>
                      <a:pt x="8719" y="0"/>
                      <a:pt x="7747" y="163"/>
                      <a:pt x="6825" y="555"/>
                    </a:cubicBezTo>
                    <a:cubicBezTo>
                      <a:pt x="5273" y="1400"/>
                      <a:pt x="4474" y="2313"/>
                      <a:pt x="3790" y="3705"/>
                    </a:cubicBezTo>
                    <a:cubicBezTo>
                      <a:pt x="868" y="4641"/>
                      <a:pt x="1" y="8453"/>
                      <a:pt x="2557" y="14296"/>
                    </a:cubicBezTo>
                    <a:cubicBezTo>
                      <a:pt x="2848" y="14383"/>
                      <a:pt x="3127" y="14427"/>
                      <a:pt x="3395" y="14427"/>
                    </a:cubicBezTo>
                    <a:cubicBezTo>
                      <a:pt x="3967" y="14427"/>
                      <a:pt x="4487" y="14229"/>
                      <a:pt x="4954" y="13840"/>
                    </a:cubicBezTo>
                    <a:cubicBezTo>
                      <a:pt x="3014" y="11860"/>
                      <a:pt x="3769" y="9486"/>
                      <a:pt x="5448" y="9486"/>
                    </a:cubicBezTo>
                    <a:cubicBezTo>
                      <a:pt x="5705" y="9486"/>
                      <a:pt x="5984" y="9541"/>
                      <a:pt x="6278" y="9663"/>
                    </a:cubicBezTo>
                    <a:cubicBezTo>
                      <a:pt x="6917" y="9982"/>
                      <a:pt x="7236" y="10507"/>
                      <a:pt x="7099" y="11466"/>
                    </a:cubicBezTo>
                    <a:cubicBezTo>
                      <a:pt x="7944" y="11443"/>
                      <a:pt x="8286" y="8887"/>
                      <a:pt x="8651" y="6376"/>
                    </a:cubicBezTo>
                    <a:cubicBezTo>
                      <a:pt x="8651" y="6376"/>
                      <a:pt x="13559" y="8499"/>
                      <a:pt x="17782" y="8521"/>
                    </a:cubicBezTo>
                    <a:cubicBezTo>
                      <a:pt x="20270" y="8521"/>
                      <a:pt x="21593" y="5280"/>
                      <a:pt x="22004" y="3568"/>
                    </a:cubicBezTo>
                    <a:lnTo>
                      <a:pt x="22004" y="3568"/>
                    </a:lnTo>
                    <a:cubicBezTo>
                      <a:pt x="21708" y="3648"/>
                      <a:pt x="21399" y="3682"/>
                      <a:pt x="21091" y="3682"/>
                    </a:cubicBezTo>
                    <a:cubicBezTo>
                      <a:pt x="20783" y="3682"/>
                      <a:pt x="20475" y="3648"/>
                      <a:pt x="20178" y="3591"/>
                    </a:cubicBezTo>
                    <a:cubicBezTo>
                      <a:pt x="19174" y="3386"/>
                      <a:pt x="18284" y="2838"/>
                      <a:pt x="17394" y="2381"/>
                    </a:cubicBezTo>
                    <a:cubicBezTo>
                      <a:pt x="16572" y="1971"/>
                      <a:pt x="15750" y="1583"/>
                      <a:pt x="14906" y="1217"/>
                    </a:cubicBezTo>
                    <a:cubicBezTo>
                      <a:pt x="13559" y="670"/>
                      <a:pt x="12167" y="213"/>
                      <a:pt x="10706" y="53"/>
                    </a:cubicBezTo>
                    <a:cubicBezTo>
                      <a:pt x="10372" y="19"/>
                      <a:pt x="10037" y="0"/>
                      <a:pt x="97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0"/>
              <p:cNvSpPr/>
              <p:nvPr/>
            </p:nvSpPr>
            <p:spPr>
              <a:xfrm>
                <a:off x="5097625" y="2877175"/>
                <a:ext cx="34825" cy="95325"/>
              </a:xfrm>
              <a:custGeom>
                <a:avLst/>
                <a:gdLst/>
                <a:ahLst/>
                <a:cxnLst/>
                <a:rect l="l" t="t" r="r" b="b"/>
                <a:pathLst>
                  <a:path w="1393" h="3813" extrusionOk="0">
                    <a:moveTo>
                      <a:pt x="845" y="0"/>
                    </a:moveTo>
                    <a:lnTo>
                      <a:pt x="662" y="23"/>
                    </a:lnTo>
                    <a:cubicBezTo>
                      <a:pt x="913" y="1393"/>
                      <a:pt x="1142" y="2922"/>
                      <a:pt x="1050" y="3082"/>
                    </a:cubicBezTo>
                    <a:cubicBezTo>
                      <a:pt x="936" y="3242"/>
                      <a:pt x="343" y="3516"/>
                      <a:pt x="0" y="3653"/>
                    </a:cubicBezTo>
                    <a:lnTo>
                      <a:pt x="69" y="3812"/>
                    </a:lnTo>
                    <a:cubicBezTo>
                      <a:pt x="160" y="3789"/>
                      <a:pt x="1027" y="3447"/>
                      <a:pt x="1210" y="3196"/>
                    </a:cubicBezTo>
                    <a:cubicBezTo>
                      <a:pt x="1393" y="2968"/>
                      <a:pt x="1005" y="891"/>
                      <a:pt x="8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0"/>
              <p:cNvSpPr/>
              <p:nvPr/>
            </p:nvSpPr>
            <p:spPr>
              <a:xfrm>
                <a:off x="5064525" y="2993575"/>
                <a:ext cx="72500" cy="17150"/>
              </a:xfrm>
              <a:custGeom>
                <a:avLst/>
                <a:gdLst/>
                <a:ahLst/>
                <a:cxnLst/>
                <a:rect l="l" t="t" r="r" b="b"/>
                <a:pathLst>
                  <a:path w="2900" h="686" extrusionOk="0">
                    <a:moveTo>
                      <a:pt x="115" y="1"/>
                    </a:moveTo>
                    <a:lnTo>
                      <a:pt x="0" y="161"/>
                    </a:lnTo>
                    <a:cubicBezTo>
                      <a:pt x="571" y="571"/>
                      <a:pt x="1187" y="686"/>
                      <a:pt x="1712" y="686"/>
                    </a:cubicBezTo>
                    <a:cubicBezTo>
                      <a:pt x="2351" y="686"/>
                      <a:pt x="2876" y="503"/>
                      <a:pt x="2899" y="480"/>
                    </a:cubicBezTo>
                    <a:lnTo>
                      <a:pt x="2831" y="320"/>
                    </a:lnTo>
                    <a:cubicBezTo>
                      <a:pt x="2831" y="320"/>
                      <a:pt x="2348" y="500"/>
                      <a:pt x="1715" y="500"/>
                    </a:cubicBezTo>
                    <a:cubicBezTo>
                      <a:pt x="1221" y="500"/>
                      <a:pt x="635" y="391"/>
                      <a:pt x="1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0"/>
              <p:cNvSpPr/>
              <p:nvPr/>
            </p:nvSpPr>
            <p:spPr>
              <a:xfrm>
                <a:off x="5040550" y="2869375"/>
                <a:ext cx="23425" cy="20475"/>
              </a:xfrm>
              <a:custGeom>
                <a:avLst/>
                <a:gdLst/>
                <a:ahLst/>
                <a:cxnLst/>
                <a:rect l="l" t="t" r="r" b="b"/>
                <a:pathLst>
                  <a:path w="937" h="819" extrusionOk="0">
                    <a:moveTo>
                      <a:pt x="456" y="0"/>
                    </a:moveTo>
                    <a:cubicBezTo>
                      <a:pt x="318" y="0"/>
                      <a:pt x="188" y="66"/>
                      <a:pt x="115" y="198"/>
                    </a:cubicBezTo>
                    <a:cubicBezTo>
                      <a:pt x="1" y="381"/>
                      <a:pt x="46" y="632"/>
                      <a:pt x="252" y="746"/>
                    </a:cubicBezTo>
                    <a:cubicBezTo>
                      <a:pt x="318" y="796"/>
                      <a:pt x="393" y="818"/>
                      <a:pt x="468" y="818"/>
                    </a:cubicBezTo>
                    <a:cubicBezTo>
                      <a:pt x="599" y="818"/>
                      <a:pt x="727" y="748"/>
                      <a:pt x="800" y="632"/>
                    </a:cubicBezTo>
                    <a:cubicBezTo>
                      <a:pt x="937" y="427"/>
                      <a:pt x="868" y="176"/>
                      <a:pt x="686" y="61"/>
                    </a:cubicBezTo>
                    <a:cubicBezTo>
                      <a:pt x="612" y="21"/>
                      <a:pt x="533" y="0"/>
                      <a:pt x="4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60"/>
              <p:cNvSpPr/>
              <p:nvPr/>
            </p:nvSpPr>
            <p:spPr>
              <a:xfrm>
                <a:off x="5152400" y="2880350"/>
                <a:ext cx="23425" cy="20500"/>
              </a:xfrm>
              <a:custGeom>
                <a:avLst/>
                <a:gdLst/>
                <a:ahLst/>
                <a:cxnLst/>
                <a:rect l="l" t="t" r="r" b="b"/>
                <a:pathLst>
                  <a:path w="937" h="820" extrusionOk="0">
                    <a:moveTo>
                      <a:pt x="482" y="0"/>
                    </a:moveTo>
                    <a:cubicBezTo>
                      <a:pt x="338" y="0"/>
                      <a:pt x="191" y="71"/>
                      <a:pt x="115" y="193"/>
                    </a:cubicBezTo>
                    <a:cubicBezTo>
                      <a:pt x="1" y="376"/>
                      <a:pt x="69" y="650"/>
                      <a:pt x="252" y="764"/>
                    </a:cubicBezTo>
                    <a:cubicBezTo>
                      <a:pt x="320" y="802"/>
                      <a:pt x="394" y="819"/>
                      <a:pt x="465" y="819"/>
                    </a:cubicBezTo>
                    <a:cubicBezTo>
                      <a:pt x="609" y="819"/>
                      <a:pt x="746" y="748"/>
                      <a:pt x="822" y="627"/>
                    </a:cubicBezTo>
                    <a:cubicBezTo>
                      <a:pt x="936" y="421"/>
                      <a:pt x="868" y="170"/>
                      <a:pt x="685" y="56"/>
                    </a:cubicBezTo>
                    <a:cubicBezTo>
                      <a:pt x="624" y="18"/>
                      <a:pt x="553" y="0"/>
                      <a:pt x="4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60"/>
              <p:cNvSpPr/>
              <p:nvPr/>
            </p:nvSpPr>
            <p:spPr>
              <a:xfrm>
                <a:off x="5039425" y="2844825"/>
                <a:ext cx="41100" cy="8400"/>
              </a:xfrm>
              <a:custGeom>
                <a:avLst/>
                <a:gdLst/>
                <a:ahLst/>
                <a:cxnLst/>
                <a:rect l="l" t="t" r="r" b="b"/>
                <a:pathLst>
                  <a:path w="1644" h="336" extrusionOk="0">
                    <a:moveTo>
                      <a:pt x="774" y="1"/>
                    </a:moveTo>
                    <a:cubicBezTo>
                      <a:pt x="525" y="1"/>
                      <a:pt x="267" y="36"/>
                      <a:pt x="0" y="108"/>
                    </a:cubicBezTo>
                    <a:lnTo>
                      <a:pt x="46" y="290"/>
                    </a:lnTo>
                    <a:cubicBezTo>
                      <a:pt x="292" y="218"/>
                      <a:pt x="534" y="183"/>
                      <a:pt x="768" y="183"/>
                    </a:cubicBezTo>
                    <a:cubicBezTo>
                      <a:pt x="1052" y="183"/>
                      <a:pt x="1324" y="235"/>
                      <a:pt x="1575" y="336"/>
                    </a:cubicBezTo>
                    <a:lnTo>
                      <a:pt x="1644" y="153"/>
                    </a:lnTo>
                    <a:cubicBezTo>
                      <a:pt x="1367" y="53"/>
                      <a:pt x="1078" y="1"/>
                      <a:pt x="7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60"/>
              <p:cNvSpPr/>
              <p:nvPr/>
            </p:nvSpPr>
            <p:spPr>
              <a:xfrm>
                <a:off x="5153550" y="2855775"/>
                <a:ext cx="34825" cy="11725"/>
              </a:xfrm>
              <a:custGeom>
                <a:avLst/>
                <a:gdLst/>
                <a:ahLst/>
                <a:cxnLst/>
                <a:rect l="l" t="t" r="r" b="b"/>
                <a:pathLst>
                  <a:path w="1393" h="469" extrusionOk="0">
                    <a:moveTo>
                      <a:pt x="235" y="1"/>
                    </a:moveTo>
                    <a:cubicBezTo>
                      <a:pt x="157" y="1"/>
                      <a:pt x="79" y="4"/>
                      <a:pt x="0" y="12"/>
                    </a:cubicBezTo>
                    <a:lnTo>
                      <a:pt x="23" y="195"/>
                    </a:lnTo>
                    <a:cubicBezTo>
                      <a:pt x="95" y="187"/>
                      <a:pt x="168" y="183"/>
                      <a:pt x="240" y="183"/>
                    </a:cubicBezTo>
                    <a:cubicBezTo>
                      <a:pt x="601" y="183"/>
                      <a:pt x="959" y="278"/>
                      <a:pt x="1301" y="468"/>
                    </a:cubicBezTo>
                    <a:lnTo>
                      <a:pt x="1393" y="309"/>
                    </a:lnTo>
                    <a:cubicBezTo>
                      <a:pt x="1011" y="99"/>
                      <a:pt x="630" y="1"/>
                      <a:pt x="2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60"/>
              <p:cNvSpPr/>
              <p:nvPr/>
            </p:nvSpPr>
            <p:spPr>
              <a:xfrm>
                <a:off x="4911600" y="3012975"/>
                <a:ext cx="103300" cy="104450"/>
              </a:xfrm>
              <a:custGeom>
                <a:avLst/>
                <a:gdLst/>
                <a:ahLst/>
                <a:cxnLst/>
                <a:rect l="l" t="t" r="r" b="b"/>
                <a:pathLst>
                  <a:path w="4132" h="4178" extrusionOk="0">
                    <a:moveTo>
                      <a:pt x="183" y="1"/>
                    </a:moveTo>
                    <a:lnTo>
                      <a:pt x="0" y="47"/>
                    </a:lnTo>
                    <a:cubicBezTo>
                      <a:pt x="0" y="69"/>
                      <a:pt x="845" y="3539"/>
                      <a:pt x="4086" y="4178"/>
                    </a:cubicBezTo>
                    <a:lnTo>
                      <a:pt x="4132" y="3995"/>
                    </a:lnTo>
                    <a:cubicBezTo>
                      <a:pt x="1005" y="3379"/>
                      <a:pt x="183" y="24"/>
                      <a:pt x="1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60"/>
              <p:cNvSpPr/>
              <p:nvPr/>
            </p:nvSpPr>
            <p:spPr>
              <a:xfrm>
                <a:off x="4860800" y="2831275"/>
                <a:ext cx="47975" cy="71600"/>
              </a:xfrm>
              <a:custGeom>
                <a:avLst/>
                <a:gdLst/>
                <a:ahLst/>
                <a:cxnLst/>
                <a:rect l="l" t="t" r="r" b="b"/>
                <a:pathLst>
                  <a:path w="1919" h="2864" extrusionOk="0">
                    <a:moveTo>
                      <a:pt x="1255" y="0"/>
                    </a:moveTo>
                    <a:cubicBezTo>
                      <a:pt x="848" y="0"/>
                      <a:pt x="518" y="163"/>
                      <a:pt x="320" y="467"/>
                    </a:cubicBezTo>
                    <a:cubicBezTo>
                      <a:pt x="1" y="1015"/>
                      <a:pt x="161" y="2019"/>
                      <a:pt x="1096" y="2864"/>
                    </a:cubicBezTo>
                    <a:lnTo>
                      <a:pt x="1211" y="2704"/>
                    </a:lnTo>
                    <a:cubicBezTo>
                      <a:pt x="366" y="1928"/>
                      <a:pt x="206" y="1060"/>
                      <a:pt x="503" y="581"/>
                    </a:cubicBezTo>
                    <a:cubicBezTo>
                      <a:pt x="652" y="327"/>
                      <a:pt x="919" y="190"/>
                      <a:pt x="1265" y="190"/>
                    </a:cubicBezTo>
                    <a:cubicBezTo>
                      <a:pt x="1447" y="190"/>
                      <a:pt x="1652" y="228"/>
                      <a:pt x="1872" y="307"/>
                    </a:cubicBezTo>
                    <a:lnTo>
                      <a:pt x="1918" y="125"/>
                    </a:lnTo>
                    <a:cubicBezTo>
                      <a:pt x="1682" y="41"/>
                      <a:pt x="1459" y="0"/>
                      <a:pt x="12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60"/>
              <p:cNvSpPr/>
              <p:nvPr/>
            </p:nvSpPr>
            <p:spPr>
              <a:xfrm>
                <a:off x="4868225" y="2866900"/>
                <a:ext cx="30275" cy="16575"/>
              </a:xfrm>
              <a:custGeom>
                <a:avLst/>
                <a:gdLst/>
                <a:ahLst/>
                <a:cxnLst/>
                <a:rect l="l" t="t" r="r" b="b"/>
                <a:pathLst>
                  <a:path w="1211" h="663" extrusionOk="0">
                    <a:moveTo>
                      <a:pt x="23" y="1"/>
                    </a:moveTo>
                    <a:lnTo>
                      <a:pt x="1" y="206"/>
                    </a:lnTo>
                    <a:cubicBezTo>
                      <a:pt x="936" y="252"/>
                      <a:pt x="1028" y="640"/>
                      <a:pt x="1028" y="663"/>
                    </a:cubicBezTo>
                    <a:lnTo>
                      <a:pt x="1210" y="617"/>
                    </a:lnTo>
                    <a:cubicBezTo>
                      <a:pt x="1210" y="594"/>
                      <a:pt x="1119" y="69"/>
                      <a:pt x="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60"/>
              <p:cNvSpPr/>
              <p:nvPr/>
            </p:nvSpPr>
            <p:spPr>
              <a:xfrm>
                <a:off x="4984625" y="2806975"/>
                <a:ext cx="121000" cy="130700"/>
              </a:xfrm>
              <a:custGeom>
                <a:avLst/>
                <a:gdLst/>
                <a:ahLst/>
                <a:cxnLst/>
                <a:rect l="l" t="t" r="r" b="b"/>
                <a:pathLst>
                  <a:path w="4840" h="5228" extrusionOk="0">
                    <a:moveTo>
                      <a:pt x="2557" y="184"/>
                    </a:moveTo>
                    <a:cubicBezTo>
                      <a:pt x="2649" y="184"/>
                      <a:pt x="2740" y="184"/>
                      <a:pt x="2831" y="206"/>
                    </a:cubicBezTo>
                    <a:cubicBezTo>
                      <a:pt x="3402" y="298"/>
                      <a:pt x="3881" y="617"/>
                      <a:pt x="4201" y="1119"/>
                    </a:cubicBezTo>
                    <a:cubicBezTo>
                      <a:pt x="4520" y="1644"/>
                      <a:pt x="4634" y="2283"/>
                      <a:pt x="4543" y="2923"/>
                    </a:cubicBezTo>
                    <a:cubicBezTo>
                      <a:pt x="4452" y="3562"/>
                      <a:pt x="4132" y="4132"/>
                      <a:pt x="3676" y="4543"/>
                    </a:cubicBezTo>
                    <a:cubicBezTo>
                      <a:pt x="3303" y="4860"/>
                      <a:pt x="2854" y="5025"/>
                      <a:pt x="2404" y="5025"/>
                    </a:cubicBezTo>
                    <a:cubicBezTo>
                      <a:pt x="2302" y="5025"/>
                      <a:pt x="2201" y="5016"/>
                      <a:pt x="2101" y="5000"/>
                    </a:cubicBezTo>
                    <a:cubicBezTo>
                      <a:pt x="960" y="4840"/>
                      <a:pt x="184" y="3607"/>
                      <a:pt x="389" y="2283"/>
                    </a:cubicBezTo>
                    <a:cubicBezTo>
                      <a:pt x="503" y="1644"/>
                      <a:pt x="800" y="1074"/>
                      <a:pt x="1279" y="686"/>
                    </a:cubicBezTo>
                    <a:cubicBezTo>
                      <a:pt x="1644" y="366"/>
                      <a:pt x="2101" y="184"/>
                      <a:pt x="2557" y="184"/>
                    </a:cubicBezTo>
                    <a:close/>
                    <a:moveTo>
                      <a:pt x="2565" y="1"/>
                    </a:moveTo>
                    <a:cubicBezTo>
                      <a:pt x="2056" y="1"/>
                      <a:pt x="1559" y="185"/>
                      <a:pt x="1142" y="526"/>
                    </a:cubicBezTo>
                    <a:cubicBezTo>
                      <a:pt x="640" y="960"/>
                      <a:pt x="320" y="1576"/>
                      <a:pt x="206" y="2261"/>
                    </a:cubicBezTo>
                    <a:cubicBezTo>
                      <a:pt x="1" y="3699"/>
                      <a:pt x="823" y="5000"/>
                      <a:pt x="2078" y="5205"/>
                    </a:cubicBezTo>
                    <a:cubicBezTo>
                      <a:pt x="2169" y="5205"/>
                      <a:pt x="2283" y="5228"/>
                      <a:pt x="2375" y="5228"/>
                    </a:cubicBezTo>
                    <a:cubicBezTo>
                      <a:pt x="2877" y="5228"/>
                      <a:pt x="3379" y="5045"/>
                      <a:pt x="3790" y="4680"/>
                    </a:cubicBezTo>
                    <a:cubicBezTo>
                      <a:pt x="4292" y="4269"/>
                      <a:pt x="4634" y="3653"/>
                      <a:pt x="4726" y="2945"/>
                    </a:cubicBezTo>
                    <a:cubicBezTo>
                      <a:pt x="4840" y="2261"/>
                      <a:pt x="4703" y="1576"/>
                      <a:pt x="4361" y="1028"/>
                    </a:cubicBezTo>
                    <a:cubicBezTo>
                      <a:pt x="3995" y="480"/>
                      <a:pt x="3470" y="115"/>
                      <a:pt x="2877" y="24"/>
                    </a:cubicBezTo>
                    <a:cubicBezTo>
                      <a:pt x="2773" y="8"/>
                      <a:pt x="2669" y="1"/>
                      <a:pt x="25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60"/>
              <p:cNvSpPr/>
              <p:nvPr/>
            </p:nvSpPr>
            <p:spPr>
              <a:xfrm>
                <a:off x="5128425" y="2828700"/>
                <a:ext cx="115875" cy="130100"/>
              </a:xfrm>
              <a:custGeom>
                <a:avLst/>
                <a:gdLst/>
                <a:ahLst/>
                <a:cxnLst/>
                <a:rect l="l" t="t" r="r" b="b"/>
                <a:pathLst>
                  <a:path w="4635" h="5204" extrusionOk="0">
                    <a:moveTo>
                      <a:pt x="2443" y="182"/>
                    </a:moveTo>
                    <a:cubicBezTo>
                      <a:pt x="2534" y="182"/>
                      <a:pt x="2603" y="182"/>
                      <a:pt x="2694" y="205"/>
                    </a:cubicBezTo>
                    <a:cubicBezTo>
                      <a:pt x="3744" y="365"/>
                      <a:pt x="4429" y="1574"/>
                      <a:pt x="4224" y="2898"/>
                    </a:cubicBezTo>
                    <a:cubicBezTo>
                      <a:pt x="4132" y="3537"/>
                      <a:pt x="3836" y="4108"/>
                      <a:pt x="3402" y="4519"/>
                    </a:cubicBezTo>
                    <a:cubicBezTo>
                      <a:pt x="3042" y="4841"/>
                      <a:pt x="2635" y="5021"/>
                      <a:pt x="2207" y="5021"/>
                    </a:cubicBezTo>
                    <a:cubicBezTo>
                      <a:pt x="2119" y="5021"/>
                      <a:pt x="2030" y="5014"/>
                      <a:pt x="1941" y="4998"/>
                    </a:cubicBezTo>
                    <a:cubicBezTo>
                      <a:pt x="891" y="4838"/>
                      <a:pt x="206" y="3629"/>
                      <a:pt x="412" y="2305"/>
                    </a:cubicBezTo>
                    <a:cubicBezTo>
                      <a:pt x="594" y="1095"/>
                      <a:pt x="1485" y="182"/>
                      <a:pt x="2443" y="182"/>
                    </a:cubicBezTo>
                    <a:close/>
                    <a:moveTo>
                      <a:pt x="2443" y="1"/>
                    </a:moveTo>
                    <a:cubicBezTo>
                      <a:pt x="1382" y="1"/>
                      <a:pt x="418" y="957"/>
                      <a:pt x="229" y="2282"/>
                    </a:cubicBezTo>
                    <a:cubicBezTo>
                      <a:pt x="1" y="3697"/>
                      <a:pt x="754" y="5021"/>
                      <a:pt x="1918" y="5203"/>
                    </a:cubicBezTo>
                    <a:lnTo>
                      <a:pt x="2192" y="5203"/>
                    </a:lnTo>
                    <a:cubicBezTo>
                      <a:pt x="2671" y="5203"/>
                      <a:pt x="3128" y="5021"/>
                      <a:pt x="3539" y="4656"/>
                    </a:cubicBezTo>
                    <a:cubicBezTo>
                      <a:pt x="3995" y="4222"/>
                      <a:pt x="4315" y="3606"/>
                      <a:pt x="4429" y="2921"/>
                    </a:cubicBezTo>
                    <a:cubicBezTo>
                      <a:pt x="4634" y="1506"/>
                      <a:pt x="3881" y="182"/>
                      <a:pt x="2717" y="22"/>
                    </a:cubicBezTo>
                    <a:cubicBezTo>
                      <a:pt x="2625" y="8"/>
                      <a:pt x="2534" y="1"/>
                      <a:pt x="24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60"/>
              <p:cNvSpPr/>
              <p:nvPr/>
            </p:nvSpPr>
            <p:spPr>
              <a:xfrm>
                <a:off x="5099900" y="2862675"/>
                <a:ext cx="40550" cy="15100"/>
              </a:xfrm>
              <a:custGeom>
                <a:avLst/>
                <a:gdLst/>
                <a:ahLst/>
                <a:cxnLst/>
                <a:rect l="l" t="t" r="r" b="b"/>
                <a:pathLst>
                  <a:path w="1622" h="604" extrusionOk="0">
                    <a:moveTo>
                      <a:pt x="681" y="1"/>
                    </a:moveTo>
                    <a:cubicBezTo>
                      <a:pt x="449" y="1"/>
                      <a:pt x="215" y="79"/>
                      <a:pt x="1" y="238"/>
                    </a:cubicBezTo>
                    <a:lnTo>
                      <a:pt x="115" y="398"/>
                    </a:lnTo>
                    <a:cubicBezTo>
                      <a:pt x="301" y="258"/>
                      <a:pt x="499" y="191"/>
                      <a:pt x="694" y="191"/>
                    </a:cubicBezTo>
                    <a:cubicBezTo>
                      <a:pt x="977" y="191"/>
                      <a:pt x="1254" y="333"/>
                      <a:pt x="1484" y="603"/>
                    </a:cubicBezTo>
                    <a:lnTo>
                      <a:pt x="1621" y="489"/>
                    </a:lnTo>
                    <a:cubicBezTo>
                      <a:pt x="1351" y="165"/>
                      <a:pt x="1018" y="1"/>
                      <a:pt x="6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60"/>
              <p:cNvSpPr/>
              <p:nvPr/>
            </p:nvSpPr>
            <p:spPr>
              <a:xfrm>
                <a:off x="5186075" y="2891450"/>
                <a:ext cx="51375" cy="9150"/>
              </a:xfrm>
              <a:custGeom>
                <a:avLst/>
                <a:gdLst/>
                <a:ahLst/>
                <a:cxnLst/>
                <a:rect l="l" t="t" r="r" b="b"/>
                <a:pathLst>
                  <a:path w="2055" h="366" extrusionOk="0">
                    <a:moveTo>
                      <a:pt x="23" y="0"/>
                    </a:moveTo>
                    <a:lnTo>
                      <a:pt x="0" y="183"/>
                    </a:lnTo>
                    <a:lnTo>
                      <a:pt x="2032" y="365"/>
                    </a:lnTo>
                    <a:lnTo>
                      <a:pt x="2055" y="183"/>
                    </a:lnTo>
                    <a:lnTo>
                      <a:pt x="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60"/>
              <p:cNvSpPr/>
              <p:nvPr/>
            </p:nvSpPr>
            <p:spPr>
              <a:xfrm>
                <a:off x="4927000" y="2857200"/>
                <a:ext cx="65650" cy="9150"/>
              </a:xfrm>
              <a:custGeom>
                <a:avLst/>
                <a:gdLst/>
                <a:ahLst/>
                <a:cxnLst/>
                <a:rect l="l" t="t" r="r" b="b"/>
                <a:pathLst>
                  <a:path w="2626" h="366" extrusionOk="0">
                    <a:moveTo>
                      <a:pt x="23" y="1"/>
                    </a:moveTo>
                    <a:lnTo>
                      <a:pt x="1" y="183"/>
                    </a:lnTo>
                    <a:lnTo>
                      <a:pt x="2603" y="366"/>
                    </a:lnTo>
                    <a:lnTo>
                      <a:pt x="2625" y="160"/>
                    </a:lnTo>
                    <a:lnTo>
                      <a:pt x="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60"/>
              <p:cNvSpPr/>
              <p:nvPr/>
            </p:nvSpPr>
            <p:spPr>
              <a:xfrm>
                <a:off x="4529275" y="3094575"/>
                <a:ext cx="608325" cy="1261700"/>
              </a:xfrm>
              <a:custGeom>
                <a:avLst/>
                <a:gdLst/>
                <a:ahLst/>
                <a:cxnLst/>
                <a:rect l="l" t="t" r="r" b="b"/>
                <a:pathLst>
                  <a:path w="24333" h="50468" extrusionOk="0">
                    <a:moveTo>
                      <a:pt x="10683" y="1"/>
                    </a:moveTo>
                    <a:cubicBezTo>
                      <a:pt x="10683" y="1"/>
                      <a:pt x="388" y="4064"/>
                      <a:pt x="23" y="14951"/>
                    </a:cubicBezTo>
                    <a:cubicBezTo>
                      <a:pt x="0" y="34193"/>
                      <a:pt x="7167" y="50468"/>
                      <a:pt x="7167" y="50468"/>
                    </a:cubicBezTo>
                    <a:lnTo>
                      <a:pt x="7989" y="49600"/>
                    </a:lnTo>
                    <a:lnTo>
                      <a:pt x="24218" y="29879"/>
                    </a:lnTo>
                    <a:cubicBezTo>
                      <a:pt x="24218" y="29879"/>
                      <a:pt x="24332" y="11893"/>
                      <a:pt x="23761" y="9291"/>
                    </a:cubicBezTo>
                    <a:cubicBezTo>
                      <a:pt x="23191" y="6666"/>
                      <a:pt x="19562" y="4087"/>
                      <a:pt x="19562" y="4087"/>
                    </a:cubicBezTo>
                    <a:cubicBezTo>
                      <a:pt x="19004" y="4243"/>
                      <a:pt x="18465" y="4315"/>
                      <a:pt x="17942" y="4315"/>
                    </a:cubicBezTo>
                    <a:cubicBezTo>
                      <a:pt x="15101" y="4315"/>
                      <a:pt x="12745" y="2198"/>
                      <a:pt x="106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60"/>
              <p:cNvSpPr/>
              <p:nvPr/>
            </p:nvSpPr>
            <p:spPr>
              <a:xfrm>
                <a:off x="5092475" y="3316550"/>
                <a:ext cx="45125" cy="402325"/>
              </a:xfrm>
              <a:custGeom>
                <a:avLst/>
                <a:gdLst/>
                <a:ahLst/>
                <a:cxnLst/>
                <a:rect l="l" t="t" r="r" b="b"/>
                <a:pathLst>
                  <a:path w="1805" h="16093" extrusionOk="0">
                    <a:moveTo>
                      <a:pt x="183" y="1"/>
                    </a:moveTo>
                    <a:lnTo>
                      <a:pt x="1" y="47"/>
                    </a:lnTo>
                    <a:cubicBezTo>
                      <a:pt x="777" y="3128"/>
                      <a:pt x="1599" y="10318"/>
                      <a:pt x="1599" y="16093"/>
                    </a:cubicBezTo>
                    <a:lnTo>
                      <a:pt x="1804" y="16093"/>
                    </a:lnTo>
                    <a:cubicBezTo>
                      <a:pt x="1781" y="10295"/>
                      <a:pt x="960" y="3082"/>
                      <a:pt x="1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60"/>
              <p:cNvSpPr/>
              <p:nvPr/>
            </p:nvSpPr>
            <p:spPr>
              <a:xfrm>
                <a:off x="5310475" y="3665225"/>
                <a:ext cx="41675" cy="13700"/>
              </a:xfrm>
              <a:custGeom>
                <a:avLst/>
                <a:gdLst/>
                <a:ahLst/>
                <a:cxnLst/>
                <a:rect l="l" t="t" r="r" b="b"/>
                <a:pathLst>
                  <a:path w="1667" h="548" extrusionOk="0">
                    <a:moveTo>
                      <a:pt x="91" y="0"/>
                    </a:moveTo>
                    <a:lnTo>
                      <a:pt x="0" y="160"/>
                    </a:lnTo>
                    <a:cubicBezTo>
                      <a:pt x="525" y="502"/>
                      <a:pt x="1004" y="548"/>
                      <a:pt x="1324" y="548"/>
                    </a:cubicBezTo>
                    <a:cubicBezTo>
                      <a:pt x="1529" y="548"/>
                      <a:pt x="1644" y="525"/>
                      <a:pt x="1666" y="525"/>
                    </a:cubicBezTo>
                    <a:lnTo>
                      <a:pt x="1621" y="343"/>
                    </a:lnTo>
                    <a:cubicBezTo>
                      <a:pt x="1621" y="343"/>
                      <a:pt x="1510" y="367"/>
                      <a:pt x="1328" y="367"/>
                    </a:cubicBezTo>
                    <a:cubicBezTo>
                      <a:pt x="1042" y="367"/>
                      <a:pt x="580" y="307"/>
                      <a:pt x="91" y="0"/>
                    </a:cubicBezTo>
                    <a:close/>
                  </a:path>
                </a:pathLst>
              </a:custGeom>
              <a:solidFill>
                <a:srgbClr val="343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60"/>
              <p:cNvSpPr/>
              <p:nvPr/>
            </p:nvSpPr>
            <p:spPr>
              <a:xfrm>
                <a:off x="5688225" y="3107700"/>
                <a:ext cx="136975" cy="82775"/>
              </a:xfrm>
              <a:custGeom>
                <a:avLst/>
                <a:gdLst/>
                <a:ahLst/>
                <a:cxnLst/>
                <a:rect l="l" t="t" r="r" b="b"/>
                <a:pathLst>
                  <a:path w="5479" h="3311" extrusionOk="0">
                    <a:moveTo>
                      <a:pt x="982" y="1"/>
                    </a:moveTo>
                    <a:lnTo>
                      <a:pt x="1" y="2991"/>
                    </a:lnTo>
                    <a:lnTo>
                      <a:pt x="4748" y="3311"/>
                    </a:lnTo>
                    <a:lnTo>
                      <a:pt x="4976" y="3288"/>
                    </a:lnTo>
                    <a:lnTo>
                      <a:pt x="5113" y="3242"/>
                    </a:lnTo>
                    <a:lnTo>
                      <a:pt x="5273" y="3082"/>
                    </a:lnTo>
                    <a:lnTo>
                      <a:pt x="5433" y="2534"/>
                    </a:lnTo>
                    <a:cubicBezTo>
                      <a:pt x="5479" y="2215"/>
                      <a:pt x="5205" y="1941"/>
                      <a:pt x="4954" y="1850"/>
                    </a:cubicBezTo>
                    <a:lnTo>
                      <a:pt x="9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60"/>
              <p:cNvSpPr/>
              <p:nvPr/>
            </p:nvSpPr>
            <p:spPr>
              <a:xfrm>
                <a:off x="5506200" y="3118550"/>
                <a:ext cx="313675" cy="63950"/>
              </a:xfrm>
              <a:custGeom>
                <a:avLst/>
                <a:gdLst/>
                <a:ahLst/>
                <a:cxnLst/>
                <a:rect l="l" t="t" r="r" b="b"/>
                <a:pathLst>
                  <a:path w="12547" h="2558" extrusionOk="0">
                    <a:moveTo>
                      <a:pt x="8012" y="1"/>
                    </a:moveTo>
                    <a:lnTo>
                      <a:pt x="7396" y="1872"/>
                    </a:lnTo>
                    <a:lnTo>
                      <a:pt x="274" y="1484"/>
                    </a:lnTo>
                    <a:lnTo>
                      <a:pt x="0" y="2557"/>
                    </a:lnTo>
                    <a:lnTo>
                      <a:pt x="12098" y="2557"/>
                    </a:lnTo>
                    <a:cubicBezTo>
                      <a:pt x="12106" y="2558"/>
                      <a:pt x="12113" y="2558"/>
                      <a:pt x="12121" y="2558"/>
                    </a:cubicBezTo>
                    <a:cubicBezTo>
                      <a:pt x="12403" y="2558"/>
                      <a:pt x="12546" y="2165"/>
                      <a:pt x="12257" y="2009"/>
                    </a:cubicBezTo>
                    <a:lnTo>
                      <a:pt x="8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60"/>
              <p:cNvSpPr/>
              <p:nvPr/>
            </p:nvSpPr>
            <p:spPr>
              <a:xfrm>
                <a:off x="4623425" y="3422125"/>
                <a:ext cx="362525" cy="638350"/>
              </a:xfrm>
              <a:custGeom>
                <a:avLst/>
                <a:gdLst/>
                <a:ahLst/>
                <a:cxnLst/>
                <a:rect l="l" t="t" r="r" b="b"/>
                <a:pathLst>
                  <a:path w="14501" h="25534" extrusionOk="0">
                    <a:moveTo>
                      <a:pt x="11596" y="1"/>
                    </a:moveTo>
                    <a:cubicBezTo>
                      <a:pt x="11573" y="23"/>
                      <a:pt x="11550" y="23"/>
                      <a:pt x="11527" y="23"/>
                    </a:cubicBezTo>
                    <a:cubicBezTo>
                      <a:pt x="10432" y="343"/>
                      <a:pt x="9336" y="640"/>
                      <a:pt x="8240" y="936"/>
                    </a:cubicBezTo>
                    <a:cubicBezTo>
                      <a:pt x="7031" y="1302"/>
                      <a:pt x="5844" y="1690"/>
                      <a:pt x="4634" y="2055"/>
                    </a:cubicBezTo>
                    <a:cubicBezTo>
                      <a:pt x="3424" y="2443"/>
                      <a:pt x="2237" y="2808"/>
                      <a:pt x="1028" y="3105"/>
                    </a:cubicBezTo>
                    <a:cubicBezTo>
                      <a:pt x="685" y="3196"/>
                      <a:pt x="343" y="3265"/>
                      <a:pt x="0" y="3356"/>
                    </a:cubicBezTo>
                    <a:cubicBezTo>
                      <a:pt x="1507" y="10226"/>
                      <a:pt x="3995" y="21045"/>
                      <a:pt x="5022" y="22415"/>
                    </a:cubicBezTo>
                    <a:cubicBezTo>
                      <a:pt x="6199" y="24632"/>
                      <a:pt x="7840" y="25533"/>
                      <a:pt x="9414" y="25533"/>
                    </a:cubicBezTo>
                    <a:cubicBezTo>
                      <a:pt x="12053" y="25533"/>
                      <a:pt x="14501" y="22998"/>
                      <a:pt x="14243" y="19881"/>
                    </a:cubicBezTo>
                    <a:cubicBezTo>
                      <a:pt x="14472" y="17234"/>
                      <a:pt x="13194" y="7282"/>
                      <a:pt x="11596" y="1"/>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60"/>
              <p:cNvSpPr/>
              <p:nvPr/>
            </p:nvSpPr>
            <p:spPr>
              <a:xfrm>
                <a:off x="4706275" y="3566300"/>
                <a:ext cx="709175" cy="494475"/>
              </a:xfrm>
              <a:custGeom>
                <a:avLst/>
                <a:gdLst/>
                <a:ahLst/>
                <a:cxnLst/>
                <a:rect l="l" t="t" r="r" b="b"/>
                <a:pathLst>
                  <a:path w="28367" h="19779" extrusionOk="0">
                    <a:moveTo>
                      <a:pt x="25121" y="1"/>
                    </a:moveTo>
                    <a:cubicBezTo>
                      <a:pt x="24748" y="1"/>
                      <a:pt x="24372" y="95"/>
                      <a:pt x="24031" y="305"/>
                    </a:cubicBezTo>
                    <a:cubicBezTo>
                      <a:pt x="24031" y="305"/>
                      <a:pt x="5383" y="9686"/>
                      <a:pt x="3922" y="11763"/>
                    </a:cubicBezTo>
                    <a:cubicBezTo>
                      <a:pt x="0" y="16104"/>
                      <a:pt x="2700" y="19778"/>
                      <a:pt x="6380" y="19778"/>
                    </a:cubicBezTo>
                    <a:cubicBezTo>
                      <a:pt x="7112" y="19778"/>
                      <a:pt x="7882" y="19633"/>
                      <a:pt x="8647" y="19319"/>
                    </a:cubicBezTo>
                    <a:cubicBezTo>
                      <a:pt x="13212" y="17766"/>
                      <a:pt x="26542" y="3615"/>
                      <a:pt x="26542" y="3615"/>
                    </a:cubicBezTo>
                    <a:cubicBezTo>
                      <a:pt x="28367" y="1846"/>
                      <a:pt x="26774" y="1"/>
                      <a:pt x="25121" y="1"/>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60"/>
              <p:cNvSpPr/>
              <p:nvPr/>
            </p:nvSpPr>
            <p:spPr>
              <a:xfrm>
                <a:off x="4567525" y="3202900"/>
                <a:ext cx="399450" cy="563325"/>
              </a:xfrm>
              <a:custGeom>
                <a:avLst/>
                <a:gdLst/>
                <a:ahLst/>
                <a:cxnLst/>
                <a:rect l="l" t="t" r="r" b="b"/>
                <a:pathLst>
                  <a:path w="15978" h="22533" extrusionOk="0">
                    <a:moveTo>
                      <a:pt x="6152" y="1"/>
                    </a:moveTo>
                    <a:cubicBezTo>
                      <a:pt x="2756" y="1"/>
                      <a:pt x="1" y="3239"/>
                      <a:pt x="707" y="7925"/>
                    </a:cubicBezTo>
                    <a:cubicBezTo>
                      <a:pt x="707" y="7925"/>
                      <a:pt x="1666" y="15047"/>
                      <a:pt x="3423" y="22214"/>
                    </a:cubicBezTo>
                    <a:cubicBezTo>
                      <a:pt x="3754" y="22436"/>
                      <a:pt x="4247" y="22533"/>
                      <a:pt x="4849" y="22533"/>
                    </a:cubicBezTo>
                    <a:cubicBezTo>
                      <a:pt x="8449" y="22533"/>
                      <a:pt x="15941" y="19093"/>
                      <a:pt x="15863" y="18584"/>
                    </a:cubicBezTo>
                    <a:cubicBezTo>
                      <a:pt x="15863" y="18584"/>
                      <a:pt x="15977" y="8838"/>
                      <a:pt x="12188" y="3657"/>
                    </a:cubicBezTo>
                    <a:cubicBezTo>
                      <a:pt x="10331" y="1101"/>
                      <a:pt x="8132" y="1"/>
                      <a:pt x="6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60"/>
              <p:cNvSpPr/>
              <p:nvPr/>
            </p:nvSpPr>
            <p:spPr>
              <a:xfrm>
                <a:off x="4582350" y="3401025"/>
                <a:ext cx="73050" cy="357800"/>
              </a:xfrm>
              <a:custGeom>
                <a:avLst/>
                <a:gdLst/>
                <a:ahLst/>
                <a:cxnLst/>
                <a:rect l="l" t="t" r="r" b="b"/>
                <a:pathLst>
                  <a:path w="2922" h="14312" extrusionOk="0">
                    <a:moveTo>
                      <a:pt x="205" y="0"/>
                    </a:moveTo>
                    <a:lnTo>
                      <a:pt x="0" y="23"/>
                    </a:lnTo>
                    <a:cubicBezTo>
                      <a:pt x="23" y="91"/>
                      <a:pt x="1004" y="7213"/>
                      <a:pt x="2739" y="14312"/>
                    </a:cubicBezTo>
                    <a:lnTo>
                      <a:pt x="2922" y="14266"/>
                    </a:lnTo>
                    <a:cubicBezTo>
                      <a:pt x="1187" y="7190"/>
                      <a:pt x="205" y="69"/>
                      <a:pt x="2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60"/>
              <p:cNvSpPr/>
              <p:nvPr/>
            </p:nvSpPr>
            <p:spPr>
              <a:xfrm>
                <a:off x="4689050" y="3200200"/>
                <a:ext cx="278500" cy="467325"/>
              </a:xfrm>
              <a:custGeom>
                <a:avLst/>
                <a:gdLst/>
                <a:ahLst/>
                <a:cxnLst/>
                <a:rect l="l" t="t" r="r" b="b"/>
                <a:pathLst>
                  <a:path w="11140" h="18693" extrusionOk="0">
                    <a:moveTo>
                      <a:pt x="1285" y="0"/>
                    </a:moveTo>
                    <a:cubicBezTo>
                      <a:pt x="854" y="0"/>
                      <a:pt x="424" y="52"/>
                      <a:pt x="0" y="158"/>
                    </a:cubicBezTo>
                    <a:lnTo>
                      <a:pt x="46" y="364"/>
                    </a:lnTo>
                    <a:cubicBezTo>
                      <a:pt x="460" y="256"/>
                      <a:pt x="882" y="204"/>
                      <a:pt x="1305" y="204"/>
                    </a:cubicBezTo>
                    <a:cubicBezTo>
                      <a:pt x="3405" y="204"/>
                      <a:pt x="5569" y="1494"/>
                      <a:pt x="7259" y="3810"/>
                    </a:cubicBezTo>
                    <a:cubicBezTo>
                      <a:pt x="9199" y="6481"/>
                      <a:pt x="10089" y="10384"/>
                      <a:pt x="10500" y="13192"/>
                    </a:cubicBezTo>
                    <a:cubicBezTo>
                      <a:pt x="10934" y="16227"/>
                      <a:pt x="10911" y="18670"/>
                      <a:pt x="10911" y="18692"/>
                    </a:cubicBezTo>
                    <a:lnTo>
                      <a:pt x="11116" y="18692"/>
                    </a:lnTo>
                    <a:cubicBezTo>
                      <a:pt x="11116" y="18670"/>
                      <a:pt x="11139" y="16205"/>
                      <a:pt x="10683" y="13146"/>
                    </a:cubicBezTo>
                    <a:cubicBezTo>
                      <a:pt x="10272" y="10338"/>
                      <a:pt x="9382" y="6390"/>
                      <a:pt x="7396" y="3696"/>
                    </a:cubicBezTo>
                    <a:cubicBezTo>
                      <a:pt x="5663" y="1316"/>
                      <a:pt x="3454" y="0"/>
                      <a:pt x="12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60"/>
              <p:cNvSpPr/>
              <p:nvPr/>
            </p:nvSpPr>
            <p:spPr>
              <a:xfrm>
                <a:off x="4860225" y="3750800"/>
                <a:ext cx="109600" cy="69075"/>
              </a:xfrm>
              <a:custGeom>
                <a:avLst/>
                <a:gdLst/>
                <a:ahLst/>
                <a:cxnLst/>
                <a:rect l="l" t="t" r="r" b="b"/>
                <a:pathLst>
                  <a:path w="4384" h="2763" extrusionOk="0">
                    <a:moveTo>
                      <a:pt x="4269" y="1"/>
                    </a:moveTo>
                    <a:lnTo>
                      <a:pt x="1" y="2603"/>
                    </a:lnTo>
                    <a:lnTo>
                      <a:pt x="92" y="2763"/>
                    </a:lnTo>
                    <a:lnTo>
                      <a:pt x="4383" y="161"/>
                    </a:lnTo>
                    <a:lnTo>
                      <a:pt x="42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0"/>
              <p:cNvSpPr/>
              <p:nvPr/>
            </p:nvSpPr>
            <p:spPr>
              <a:xfrm>
                <a:off x="5371525" y="3169900"/>
                <a:ext cx="452525" cy="461100"/>
              </a:xfrm>
              <a:custGeom>
                <a:avLst/>
                <a:gdLst/>
                <a:ahLst/>
                <a:cxnLst/>
                <a:rect l="l" t="t" r="r" b="b"/>
                <a:pathLst>
                  <a:path w="18101" h="18444" extrusionOk="0">
                    <a:moveTo>
                      <a:pt x="18101" y="1"/>
                    </a:moveTo>
                    <a:lnTo>
                      <a:pt x="18082" y="74"/>
                    </a:lnTo>
                    <a:lnTo>
                      <a:pt x="18082" y="74"/>
                    </a:lnTo>
                    <a:cubicBezTo>
                      <a:pt x="18089" y="51"/>
                      <a:pt x="18095" y="27"/>
                      <a:pt x="18101" y="1"/>
                    </a:cubicBezTo>
                    <a:close/>
                    <a:moveTo>
                      <a:pt x="18082" y="74"/>
                    </a:moveTo>
                    <a:cubicBezTo>
                      <a:pt x="17956" y="486"/>
                      <a:pt x="17602" y="503"/>
                      <a:pt x="17277" y="503"/>
                    </a:cubicBezTo>
                    <a:cubicBezTo>
                      <a:pt x="17247" y="503"/>
                      <a:pt x="17217" y="503"/>
                      <a:pt x="17188" y="503"/>
                    </a:cubicBezTo>
                    <a:lnTo>
                      <a:pt x="4680" y="503"/>
                    </a:lnTo>
                    <a:lnTo>
                      <a:pt x="0" y="18444"/>
                    </a:lnTo>
                    <a:lnTo>
                      <a:pt x="13308" y="18444"/>
                    </a:lnTo>
                    <a:lnTo>
                      <a:pt x="18082" y="7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0"/>
              <p:cNvSpPr/>
              <p:nvPr/>
            </p:nvSpPr>
            <p:spPr>
              <a:xfrm>
                <a:off x="5133000" y="3579625"/>
                <a:ext cx="159225" cy="85625"/>
              </a:xfrm>
              <a:custGeom>
                <a:avLst/>
                <a:gdLst/>
                <a:ahLst/>
                <a:cxnLst/>
                <a:rect l="l" t="t" r="r" b="b"/>
                <a:pathLst>
                  <a:path w="6369" h="3425" extrusionOk="0">
                    <a:moveTo>
                      <a:pt x="6300" y="0"/>
                    </a:moveTo>
                    <a:lnTo>
                      <a:pt x="0" y="3264"/>
                    </a:lnTo>
                    <a:lnTo>
                      <a:pt x="92" y="3424"/>
                    </a:lnTo>
                    <a:lnTo>
                      <a:pt x="6369" y="160"/>
                    </a:lnTo>
                    <a:lnTo>
                      <a:pt x="63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60"/>
              <p:cNvSpPr/>
              <p:nvPr/>
            </p:nvSpPr>
            <p:spPr>
              <a:xfrm>
                <a:off x="5382925" y="3181900"/>
                <a:ext cx="117575" cy="435975"/>
              </a:xfrm>
              <a:custGeom>
                <a:avLst/>
                <a:gdLst/>
                <a:ahLst/>
                <a:cxnLst/>
                <a:rect l="l" t="t" r="r" b="b"/>
                <a:pathLst>
                  <a:path w="4703" h="17439" extrusionOk="0">
                    <a:moveTo>
                      <a:pt x="4498" y="0"/>
                    </a:moveTo>
                    <a:lnTo>
                      <a:pt x="1" y="17393"/>
                    </a:lnTo>
                    <a:lnTo>
                      <a:pt x="184" y="17439"/>
                    </a:lnTo>
                    <a:lnTo>
                      <a:pt x="4703" y="46"/>
                    </a:lnTo>
                    <a:lnTo>
                      <a:pt x="44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60"/>
              <p:cNvSpPr/>
              <p:nvPr/>
            </p:nvSpPr>
            <p:spPr>
              <a:xfrm>
                <a:off x="5681950" y="3181900"/>
                <a:ext cx="122150" cy="449675"/>
              </a:xfrm>
              <a:custGeom>
                <a:avLst/>
                <a:gdLst/>
                <a:ahLst/>
                <a:cxnLst/>
                <a:rect l="l" t="t" r="r" b="b"/>
                <a:pathLst>
                  <a:path w="4886" h="17987" extrusionOk="0">
                    <a:moveTo>
                      <a:pt x="4702" y="0"/>
                    </a:moveTo>
                    <a:lnTo>
                      <a:pt x="0" y="17941"/>
                    </a:lnTo>
                    <a:lnTo>
                      <a:pt x="183" y="17986"/>
                    </a:lnTo>
                    <a:lnTo>
                      <a:pt x="4885" y="46"/>
                    </a:lnTo>
                    <a:lnTo>
                      <a:pt x="47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0"/>
              <p:cNvSpPr/>
              <p:nvPr/>
            </p:nvSpPr>
            <p:spPr>
              <a:xfrm>
                <a:off x="5263675" y="3446275"/>
                <a:ext cx="347025" cy="241925"/>
              </a:xfrm>
              <a:custGeom>
                <a:avLst/>
                <a:gdLst/>
                <a:ahLst/>
                <a:cxnLst/>
                <a:rect l="l" t="t" r="r" b="b"/>
                <a:pathLst>
                  <a:path w="13881" h="9677" extrusionOk="0">
                    <a:moveTo>
                      <a:pt x="6171" y="1"/>
                    </a:moveTo>
                    <a:cubicBezTo>
                      <a:pt x="5722" y="1"/>
                      <a:pt x="3095" y="1906"/>
                      <a:pt x="2625" y="2641"/>
                    </a:cubicBezTo>
                    <a:lnTo>
                      <a:pt x="1119" y="4467"/>
                    </a:lnTo>
                    <a:cubicBezTo>
                      <a:pt x="92" y="5745"/>
                      <a:pt x="0" y="8941"/>
                      <a:pt x="2169" y="9237"/>
                    </a:cubicBezTo>
                    <a:cubicBezTo>
                      <a:pt x="2169" y="9237"/>
                      <a:pt x="5646" y="9676"/>
                      <a:pt x="7720" y="9676"/>
                    </a:cubicBezTo>
                    <a:cubicBezTo>
                      <a:pt x="8104" y="9676"/>
                      <a:pt x="8440" y="9661"/>
                      <a:pt x="8697" y="9626"/>
                    </a:cubicBezTo>
                    <a:cubicBezTo>
                      <a:pt x="10340" y="9397"/>
                      <a:pt x="12600" y="6955"/>
                      <a:pt x="12600" y="6955"/>
                    </a:cubicBezTo>
                    <a:cubicBezTo>
                      <a:pt x="13036" y="6581"/>
                      <a:pt x="13151" y="5413"/>
                      <a:pt x="12841" y="5413"/>
                    </a:cubicBezTo>
                    <a:cubicBezTo>
                      <a:pt x="12816" y="5413"/>
                      <a:pt x="12788" y="5420"/>
                      <a:pt x="12758" y="5436"/>
                    </a:cubicBezTo>
                    <a:lnTo>
                      <a:pt x="12758" y="5436"/>
                    </a:lnTo>
                    <a:cubicBezTo>
                      <a:pt x="13713" y="4873"/>
                      <a:pt x="13494" y="3961"/>
                      <a:pt x="13017" y="3961"/>
                    </a:cubicBezTo>
                    <a:cubicBezTo>
                      <a:pt x="12972" y="3961"/>
                      <a:pt x="12924" y="3970"/>
                      <a:pt x="12874" y="3988"/>
                    </a:cubicBezTo>
                    <a:cubicBezTo>
                      <a:pt x="13810" y="3554"/>
                      <a:pt x="13718" y="2527"/>
                      <a:pt x="13308" y="2390"/>
                    </a:cubicBezTo>
                    <a:cubicBezTo>
                      <a:pt x="13856" y="2187"/>
                      <a:pt x="13880" y="791"/>
                      <a:pt x="13123" y="791"/>
                    </a:cubicBezTo>
                    <a:cubicBezTo>
                      <a:pt x="13030" y="791"/>
                      <a:pt x="12924" y="813"/>
                      <a:pt x="12805" y="861"/>
                    </a:cubicBezTo>
                    <a:cubicBezTo>
                      <a:pt x="12805" y="861"/>
                      <a:pt x="8639" y="3032"/>
                      <a:pt x="7184" y="3032"/>
                    </a:cubicBezTo>
                    <a:cubicBezTo>
                      <a:pt x="7155" y="3032"/>
                      <a:pt x="7126" y="3031"/>
                      <a:pt x="7099" y="3029"/>
                    </a:cubicBezTo>
                    <a:cubicBezTo>
                      <a:pt x="5296" y="2961"/>
                      <a:pt x="6004" y="906"/>
                      <a:pt x="6004" y="906"/>
                    </a:cubicBezTo>
                    <a:lnTo>
                      <a:pt x="6232" y="85"/>
                    </a:lnTo>
                    <a:cubicBezTo>
                      <a:pt x="6246" y="27"/>
                      <a:pt x="6223" y="1"/>
                      <a:pt x="6171" y="1"/>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60"/>
              <p:cNvSpPr/>
              <p:nvPr/>
            </p:nvSpPr>
            <p:spPr>
              <a:xfrm>
                <a:off x="5481075" y="3504300"/>
                <a:ext cx="116450" cy="54225"/>
              </a:xfrm>
              <a:custGeom>
                <a:avLst/>
                <a:gdLst/>
                <a:ahLst/>
                <a:cxnLst/>
                <a:rect l="l" t="t" r="r" b="b"/>
                <a:pathLst>
                  <a:path w="4658" h="2169" extrusionOk="0">
                    <a:moveTo>
                      <a:pt x="4566" y="0"/>
                    </a:moveTo>
                    <a:cubicBezTo>
                      <a:pt x="3128" y="845"/>
                      <a:pt x="1599" y="1507"/>
                      <a:pt x="1" y="1986"/>
                    </a:cubicBezTo>
                    <a:lnTo>
                      <a:pt x="69" y="2169"/>
                    </a:lnTo>
                    <a:cubicBezTo>
                      <a:pt x="1667" y="1690"/>
                      <a:pt x="3219" y="1005"/>
                      <a:pt x="4657" y="160"/>
                    </a:cubicBezTo>
                    <a:lnTo>
                      <a:pt x="45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60"/>
              <p:cNvSpPr/>
              <p:nvPr/>
            </p:nvSpPr>
            <p:spPr>
              <a:xfrm>
                <a:off x="5497075" y="3579625"/>
                <a:ext cx="89025" cy="53650"/>
              </a:xfrm>
              <a:custGeom>
                <a:avLst/>
                <a:gdLst/>
                <a:ahLst/>
                <a:cxnLst/>
                <a:rect l="l" t="t" r="r" b="b"/>
                <a:pathLst>
                  <a:path w="3561" h="2146" extrusionOk="0">
                    <a:moveTo>
                      <a:pt x="3447" y="0"/>
                    </a:moveTo>
                    <a:cubicBezTo>
                      <a:pt x="2260" y="891"/>
                      <a:pt x="1118" y="1530"/>
                      <a:pt x="0" y="1963"/>
                    </a:cubicBezTo>
                    <a:lnTo>
                      <a:pt x="68" y="2146"/>
                    </a:lnTo>
                    <a:cubicBezTo>
                      <a:pt x="1210" y="1689"/>
                      <a:pt x="2351" y="1050"/>
                      <a:pt x="3561" y="160"/>
                    </a:cubicBezTo>
                    <a:lnTo>
                      <a:pt x="34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60"/>
              <p:cNvSpPr/>
              <p:nvPr/>
            </p:nvSpPr>
            <p:spPr>
              <a:xfrm>
                <a:off x="5490775" y="3543100"/>
                <a:ext cx="97050" cy="50250"/>
              </a:xfrm>
              <a:custGeom>
                <a:avLst/>
                <a:gdLst/>
                <a:ahLst/>
                <a:cxnLst/>
                <a:rect l="l" t="t" r="r" b="b"/>
                <a:pathLst>
                  <a:path w="3882" h="2010" extrusionOk="0">
                    <a:moveTo>
                      <a:pt x="3790" y="1"/>
                    </a:moveTo>
                    <a:cubicBezTo>
                      <a:pt x="2672" y="754"/>
                      <a:pt x="1439" y="1347"/>
                      <a:pt x="1" y="1827"/>
                    </a:cubicBezTo>
                    <a:lnTo>
                      <a:pt x="69" y="2009"/>
                    </a:lnTo>
                    <a:cubicBezTo>
                      <a:pt x="1507" y="1530"/>
                      <a:pt x="2763" y="914"/>
                      <a:pt x="3881" y="160"/>
                    </a:cubicBezTo>
                    <a:lnTo>
                      <a:pt x="37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60"/>
              <p:cNvSpPr/>
              <p:nvPr/>
            </p:nvSpPr>
            <p:spPr>
              <a:xfrm>
                <a:off x="5287075" y="3550525"/>
                <a:ext cx="17700" cy="67925"/>
              </a:xfrm>
              <a:custGeom>
                <a:avLst/>
                <a:gdLst/>
                <a:ahLst/>
                <a:cxnLst/>
                <a:rect l="l" t="t" r="r" b="b"/>
                <a:pathLst>
                  <a:path w="708" h="2717" extrusionOk="0">
                    <a:moveTo>
                      <a:pt x="320" y="0"/>
                    </a:moveTo>
                    <a:cubicBezTo>
                      <a:pt x="320" y="46"/>
                      <a:pt x="0" y="1575"/>
                      <a:pt x="525" y="2716"/>
                    </a:cubicBezTo>
                    <a:lnTo>
                      <a:pt x="708" y="2625"/>
                    </a:lnTo>
                    <a:cubicBezTo>
                      <a:pt x="206" y="1552"/>
                      <a:pt x="502" y="46"/>
                      <a:pt x="525" y="23"/>
                    </a:cubicBezTo>
                    <a:lnTo>
                      <a:pt x="3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60"/>
              <p:cNvSpPr/>
              <p:nvPr/>
            </p:nvSpPr>
            <p:spPr>
              <a:xfrm>
                <a:off x="5531300" y="3281175"/>
                <a:ext cx="210025" cy="4600"/>
              </a:xfrm>
              <a:custGeom>
                <a:avLst/>
                <a:gdLst/>
                <a:ahLst/>
                <a:cxnLst/>
                <a:rect l="l" t="t" r="r" b="b"/>
                <a:pathLst>
                  <a:path w="8401" h="184" extrusionOk="0">
                    <a:moveTo>
                      <a:pt x="1" y="1"/>
                    </a:moveTo>
                    <a:lnTo>
                      <a:pt x="1" y="183"/>
                    </a:lnTo>
                    <a:lnTo>
                      <a:pt x="8400" y="183"/>
                    </a:lnTo>
                    <a:lnTo>
                      <a:pt x="840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60"/>
              <p:cNvSpPr/>
              <p:nvPr/>
            </p:nvSpPr>
            <p:spPr>
              <a:xfrm>
                <a:off x="5545575" y="3326250"/>
                <a:ext cx="164925" cy="5175"/>
              </a:xfrm>
              <a:custGeom>
                <a:avLst/>
                <a:gdLst/>
                <a:ahLst/>
                <a:cxnLst/>
                <a:rect l="l" t="t" r="r" b="b"/>
                <a:pathLst>
                  <a:path w="6597" h="207" extrusionOk="0">
                    <a:moveTo>
                      <a:pt x="0" y="1"/>
                    </a:moveTo>
                    <a:lnTo>
                      <a:pt x="0" y="206"/>
                    </a:lnTo>
                    <a:lnTo>
                      <a:pt x="6597" y="206"/>
                    </a:lnTo>
                    <a:lnTo>
                      <a:pt x="65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60"/>
              <p:cNvSpPr/>
              <p:nvPr/>
            </p:nvSpPr>
            <p:spPr>
              <a:xfrm>
                <a:off x="5778950" y="3252075"/>
                <a:ext cx="24000" cy="17725"/>
              </a:xfrm>
              <a:custGeom>
                <a:avLst/>
                <a:gdLst/>
                <a:ahLst/>
                <a:cxnLst/>
                <a:rect l="l" t="t" r="r" b="b"/>
                <a:pathLst>
                  <a:path w="960" h="709" extrusionOk="0">
                    <a:moveTo>
                      <a:pt x="183" y="1"/>
                    </a:moveTo>
                    <a:lnTo>
                      <a:pt x="1" y="708"/>
                    </a:lnTo>
                    <a:lnTo>
                      <a:pt x="777" y="708"/>
                    </a:lnTo>
                    <a:lnTo>
                      <a:pt x="9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60"/>
              <p:cNvSpPr/>
              <p:nvPr/>
            </p:nvSpPr>
            <p:spPr>
              <a:xfrm>
                <a:off x="5703625" y="3535125"/>
                <a:ext cx="25700" cy="18850"/>
              </a:xfrm>
              <a:custGeom>
                <a:avLst/>
                <a:gdLst/>
                <a:ahLst/>
                <a:cxnLst/>
                <a:rect l="l" t="t" r="r" b="b"/>
                <a:pathLst>
                  <a:path w="1028" h="754" extrusionOk="0">
                    <a:moveTo>
                      <a:pt x="206" y="0"/>
                    </a:moveTo>
                    <a:lnTo>
                      <a:pt x="1" y="753"/>
                    </a:lnTo>
                    <a:lnTo>
                      <a:pt x="822" y="753"/>
                    </a:lnTo>
                    <a:lnTo>
                      <a:pt x="102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60"/>
              <p:cNvSpPr/>
              <p:nvPr/>
            </p:nvSpPr>
            <p:spPr>
              <a:xfrm>
                <a:off x="5180350" y="4323150"/>
                <a:ext cx="400625" cy="128425"/>
              </a:xfrm>
              <a:custGeom>
                <a:avLst/>
                <a:gdLst/>
                <a:ahLst/>
                <a:cxnLst/>
                <a:rect l="l" t="t" r="r" b="b"/>
                <a:pathLst>
                  <a:path w="16025" h="5137" extrusionOk="0">
                    <a:moveTo>
                      <a:pt x="2626" y="1"/>
                    </a:moveTo>
                    <a:cubicBezTo>
                      <a:pt x="1256" y="1"/>
                      <a:pt x="1" y="1256"/>
                      <a:pt x="1" y="2626"/>
                    </a:cubicBezTo>
                    <a:cubicBezTo>
                      <a:pt x="1" y="4018"/>
                      <a:pt x="1279" y="5136"/>
                      <a:pt x="2626" y="5136"/>
                    </a:cubicBezTo>
                    <a:lnTo>
                      <a:pt x="16024" y="5136"/>
                    </a:lnTo>
                    <a:lnTo>
                      <a:pt x="16024" y="4406"/>
                    </a:lnTo>
                    <a:lnTo>
                      <a:pt x="15317" y="4406"/>
                    </a:lnTo>
                    <a:lnTo>
                      <a:pt x="15317" y="868"/>
                    </a:lnTo>
                    <a:lnTo>
                      <a:pt x="16024" y="868"/>
                    </a:lnTo>
                    <a:lnTo>
                      <a:pt x="16024" y="138"/>
                    </a:lnTo>
                    <a:lnTo>
                      <a:pt x="26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60"/>
              <p:cNvSpPr/>
              <p:nvPr/>
            </p:nvSpPr>
            <p:spPr>
              <a:xfrm>
                <a:off x="5318450" y="4323150"/>
                <a:ext cx="400625" cy="128425"/>
              </a:xfrm>
              <a:custGeom>
                <a:avLst/>
                <a:gdLst/>
                <a:ahLst/>
                <a:cxnLst/>
                <a:rect l="l" t="t" r="r" b="b"/>
                <a:pathLst>
                  <a:path w="16025" h="5137" extrusionOk="0">
                    <a:moveTo>
                      <a:pt x="2603" y="1"/>
                    </a:moveTo>
                    <a:cubicBezTo>
                      <a:pt x="1256" y="1"/>
                      <a:pt x="1" y="1256"/>
                      <a:pt x="1" y="2626"/>
                    </a:cubicBezTo>
                    <a:cubicBezTo>
                      <a:pt x="1" y="4018"/>
                      <a:pt x="1256" y="5136"/>
                      <a:pt x="2626" y="5136"/>
                    </a:cubicBezTo>
                    <a:lnTo>
                      <a:pt x="16024" y="5136"/>
                    </a:lnTo>
                    <a:lnTo>
                      <a:pt x="16024" y="4406"/>
                    </a:lnTo>
                    <a:lnTo>
                      <a:pt x="15294" y="4406"/>
                    </a:lnTo>
                    <a:lnTo>
                      <a:pt x="15294" y="868"/>
                    </a:lnTo>
                    <a:lnTo>
                      <a:pt x="16024" y="868"/>
                    </a:lnTo>
                    <a:lnTo>
                      <a:pt x="16024" y="138"/>
                    </a:lnTo>
                    <a:lnTo>
                      <a:pt x="2603" y="1"/>
                    </a:lnTo>
                    <a:close/>
                  </a:path>
                </a:pathLst>
              </a:custGeom>
              <a:solidFill>
                <a:srgbClr val="E88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60"/>
              <p:cNvSpPr/>
              <p:nvPr/>
            </p:nvSpPr>
            <p:spPr>
              <a:xfrm>
                <a:off x="5344125" y="4344850"/>
                <a:ext cx="356675" cy="88450"/>
              </a:xfrm>
              <a:custGeom>
                <a:avLst/>
                <a:gdLst/>
                <a:ahLst/>
                <a:cxnLst/>
                <a:rect l="l" t="t" r="r" b="b"/>
                <a:pathLst>
                  <a:path w="14267" h="3538" extrusionOk="0">
                    <a:moveTo>
                      <a:pt x="1758" y="0"/>
                    </a:moveTo>
                    <a:cubicBezTo>
                      <a:pt x="777" y="0"/>
                      <a:pt x="1" y="799"/>
                      <a:pt x="1" y="1780"/>
                    </a:cubicBezTo>
                    <a:cubicBezTo>
                      <a:pt x="1" y="2762"/>
                      <a:pt x="777" y="3538"/>
                      <a:pt x="1758" y="3538"/>
                    </a:cubicBezTo>
                    <a:lnTo>
                      <a:pt x="14267" y="3538"/>
                    </a:lnTo>
                    <a:lnTo>
                      <a:pt x="142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60"/>
              <p:cNvSpPr/>
              <p:nvPr/>
            </p:nvSpPr>
            <p:spPr>
              <a:xfrm>
                <a:off x="5370950" y="4356250"/>
                <a:ext cx="329850" cy="11450"/>
              </a:xfrm>
              <a:custGeom>
                <a:avLst/>
                <a:gdLst/>
                <a:ahLst/>
                <a:cxnLst/>
                <a:rect l="l" t="t" r="r" b="b"/>
                <a:pathLst>
                  <a:path w="13194" h="458" extrusionOk="0">
                    <a:moveTo>
                      <a:pt x="13194" y="1"/>
                    </a:moveTo>
                    <a:lnTo>
                      <a:pt x="1" y="274"/>
                    </a:lnTo>
                    <a:lnTo>
                      <a:pt x="23" y="457"/>
                    </a:lnTo>
                    <a:lnTo>
                      <a:pt x="13194" y="206"/>
                    </a:lnTo>
                    <a:lnTo>
                      <a:pt x="131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60"/>
              <p:cNvSpPr/>
              <p:nvPr/>
            </p:nvSpPr>
            <p:spPr>
              <a:xfrm>
                <a:off x="5409175" y="4385925"/>
                <a:ext cx="291625" cy="5725"/>
              </a:xfrm>
              <a:custGeom>
                <a:avLst/>
                <a:gdLst/>
                <a:ahLst/>
                <a:cxnLst/>
                <a:rect l="l" t="t" r="r" b="b"/>
                <a:pathLst>
                  <a:path w="11665" h="229" extrusionOk="0">
                    <a:moveTo>
                      <a:pt x="11665" y="0"/>
                    </a:moveTo>
                    <a:lnTo>
                      <a:pt x="1" y="46"/>
                    </a:lnTo>
                    <a:lnTo>
                      <a:pt x="1" y="229"/>
                    </a:lnTo>
                    <a:lnTo>
                      <a:pt x="11665" y="183"/>
                    </a:lnTo>
                    <a:lnTo>
                      <a:pt x="116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0"/>
              <p:cNvSpPr/>
              <p:nvPr/>
            </p:nvSpPr>
            <p:spPr>
              <a:xfrm>
                <a:off x="5388075" y="4419600"/>
                <a:ext cx="312725" cy="4575"/>
              </a:xfrm>
              <a:custGeom>
                <a:avLst/>
                <a:gdLst/>
                <a:ahLst/>
                <a:cxnLst/>
                <a:rect l="l" t="t" r="r" b="b"/>
                <a:pathLst>
                  <a:path w="12509" h="183" extrusionOk="0">
                    <a:moveTo>
                      <a:pt x="0" y="0"/>
                    </a:moveTo>
                    <a:lnTo>
                      <a:pt x="0" y="183"/>
                    </a:lnTo>
                    <a:lnTo>
                      <a:pt x="12509" y="183"/>
                    </a:lnTo>
                    <a:lnTo>
                      <a:pt x="1250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0"/>
              <p:cNvSpPr/>
              <p:nvPr/>
            </p:nvSpPr>
            <p:spPr>
              <a:xfrm>
                <a:off x="5174075" y="4278075"/>
                <a:ext cx="529575" cy="48025"/>
              </a:xfrm>
              <a:custGeom>
                <a:avLst/>
                <a:gdLst/>
                <a:ahLst/>
                <a:cxnLst/>
                <a:rect l="l" t="t" r="r" b="b"/>
                <a:pathLst>
                  <a:path w="21183" h="1921" extrusionOk="0">
                    <a:moveTo>
                      <a:pt x="298" y="0"/>
                    </a:moveTo>
                    <a:cubicBezTo>
                      <a:pt x="138" y="0"/>
                      <a:pt x="24" y="137"/>
                      <a:pt x="24" y="297"/>
                    </a:cubicBezTo>
                    <a:lnTo>
                      <a:pt x="1" y="1530"/>
                    </a:lnTo>
                    <a:cubicBezTo>
                      <a:pt x="1" y="1690"/>
                      <a:pt x="138" y="1827"/>
                      <a:pt x="298" y="1827"/>
                    </a:cubicBezTo>
                    <a:lnTo>
                      <a:pt x="20886" y="1918"/>
                    </a:lnTo>
                    <a:cubicBezTo>
                      <a:pt x="20898" y="1919"/>
                      <a:pt x="20910" y="1920"/>
                      <a:pt x="20921" y="1920"/>
                    </a:cubicBezTo>
                    <a:cubicBezTo>
                      <a:pt x="21065" y="1920"/>
                      <a:pt x="21183" y="1792"/>
                      <a:pt x="21183" y="1644"/>
                    </a:cubicBezTo>
                    <a:lnTo>
                      <a:pt x="21183" y="411"/>
                    </a:lnTo>
                    <a:cubicBezTo>
                      <a:pt x="21183" y="252"/>
                      <a:pt x="21069" y="115"/>
                      <a:pt x="20909" y="115"/>
                    </a:cubicBezTo>
                    <a:lnTo>
                      <a:pt x="2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60"/>
              <p:cNvSpPr/>
              <p:nvPr/>
            </p:nvSpPr>
            <p:spPr>
              <a:xfrm>
                <a:off x="5214025" y="4278650"/>
                <a:ext cx="29125" cy="45675"/>
              </a:xfrm>
              <a:custGeom>
                <a:avLst/>
                <a:gdLst/>
                <a:ahLst/>
                <a:cxnLst/>
                <a:rect l="l" t="t" r="r" b="b"/>
                <a:pathLst>
                  <a:path w="1165" h="1827" extrusionOk="0">
                    <a:moveTo>
                      <a:pt x="23" y="0"/>
                    </a:moveTo>
                    <a:lnTo>
                      <a:pt x="1" y="1804"/>
                    </a:lnTo>
                    <a:lnTo>
                      <a:pt x="1142" y="1826"/>
                    </a:lnTo>
                    <a:lnTo>
                      <a:pt x="11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60"/>
              <p:cNvSpPr/>
              <p:nvPr/>
            </p:nvSpPr>
            <p:spPr>
              <a:xfrm>
                <a:off x="5635150" y="4280350"/>
                <a:ext cx="28550" cy="45675"/>
              </a:xfrm>
              <a:custGeom>
                <a:avLst/>
                <a:gdLst/>
                <a:ahLst/>
                <a:cxnLst/>
                <a:rect l="l" t="t" r="r" b="b"/>
                <a:pathLst>
                  <a:path w="1142" h="1827" extrusionOk="0">
                    <a:moveTo>
                      <a:pt x="24" y="1"/>
                    </a:moveTo>
                    <a:lnTo>
                      <a:pt x="1" y="1827"/>
                    </a:lnTo>
                    <a:lnTo>
                      <a:pt x="1142" y="1827"/>
                    </a:lnTo>
                    <a:lnTo>
                      <a:pt x="1142" y="24"/>
                    </a:lnTo>
                    <a:lnTo>
                      <a:pt x="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60"/>
              <p:cNvSpPr/>
              <p:nvPr/>
            </p:nvSpPr>
            <p:spPr>
              <a:xfrm>
                <a:off x="5200900" y="4106875"/>
                <a:ext cx="216300" cy="172375"/>
              </a:xfrm>
              <a:custGeom>
                <a:avLst/>
                <a:gdLst/>
                <a:ahLst/>
                <a:cxnLst/>
                <a:rect l="l" t="t" r="r" b="b"/>
                <a:pathLst>
                  <a:path w="8652" h="6895" extrusionOk="0">
                    <a:moveTo>
                      <a:pt x="1" y="1"/>
                    </a:moveTo>
                    <a:lnTo>
                      <a:pt x="1" y="3562"/>
                    </a:lnTo>
                    <a:cubicBezTo>
                      <a:pt x="1" y="5388"/>
                      <a:pt x="1507" y="6894"/>
                      <a:pt x="3310" y="6894"/>
                    </a:cubicBezTo>
                    <a:lnTo>
                      <a:pt x="5342" y="6894"/>
                    </a:lnTo>
                    <a:cubicBezTo>
                      <a:pt x="7145" y="6894"/>
                      <a:pt x="8651" y="5388"/>
                      <a:pt x="8651" y="3562"/>
                    </a:cubicBezTo>
                    <a:lnTo>
                      <a:pt x="86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60"/>
              <p:cNvSpPr/>
              <p:nvPr/>
            </p:nvSpPr>
            <p:spPr>
              <a:xfrm>
                <a:off x="5156975" y="4125725"/>
                <a:ext cx="101600" cy="107300"/>
              </a:xfrm>
              <a:custGeom>
                <a:avLst/>
                <a:gdLst/>
                <a:ahLst/>
                <a:cxnLst/>
                <a:rect l="l" t="t" r="r" b="b"/>
                <a:pathLst>
                  <a:path w="4064" h="4292" extrusionOk="0">
                    <a:moveTo>
                      <a:pt x="2853" y="388"/>
                    </a:moveTo>
                    <a:cubicBezTo>
                      <a:pt x="3310" y="388"/>
                      <a:pt x="3675" y="753"/>
                      <a:pt x="3675" y="1210"/>
                    </a:cubicBezTo>
                    <a:lnTo>
                      <a:pt x="3675" y="3082"/>
                    </a:lnTo>
                    <a:cubicBezTo>
                      <a:pt x="3675" y="3538"/>
                      <a:pt x="3310" y="3903"/>
                      <a:pt x="2853" y="3903"/>
                    </a:cubicBezTo>
                    <a:lnTo>
                      <a:pt x="1187" y="3903"/>
                    </a:lnTo>
                    <a:cubicBezTo>
                      <a:pt x="731" y="3903"/>
                      <a:pt x="365" y="3538"/>
                      <a:pt x="365" y="3082"/>
                    </a:cubicBezTo>
                    <a:lnTo>
                      <a:pt x="365" y="1210"/>
                    </a:lnTo>
                    <a:cubicBezTo>
                      <a:pt x="365" y="753"/>
                      <a:pt x="731" y="388"/>
                      <a:pt x="1187" y="388"/>
                    </a:cubicBezTo>
                    <a:close/>
                    <a:moveTo>
                      <a:pt x="1187" y="0"/>
                    </a:moveTo>
                    <a:cubicBezTo>
                      <a:pt x="525" y="0"/>
                      <a:pt x="0" y="548"/>
                      <a:pt x="0" y="1210"/>
                    </a:cubicBezTo>
                    <a:lnTo>
                      <a:pt x="0" y="3082"/>
                    </a:lnTo>
                    <a:cubicBezTo>
                      <a:pt x="0" y="3743"/>
                      <a:pt x="525" y="4291"/>
                      <a:pt x="1187" y="4291"/>
                    </a:cubicBezTo>
                    <a:lnTo>
                      <a:pt x="2853" y="4291"/>
                    </a:lnTo>
                    <a:cubicBezTo>
                      <a:pt x="3515" y="4291"/>
                      <a:pt x="4063" y="3743"/>
                      <a:pt x="4063" y="3082"/>
                    </a:cubicBezTo>
                    <a:lnTo>
                      <a:pt x="4063" y="1210"/>
                    </a:lnTo>
                    <a:cubicBezTo>
                      <a:pt x="4063" y="548"/>
                      <a:pt x="3515" y="0"/>
                      <a:pt x="28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8" name="Google Shape;1808;p60"/>
            <p:cNvSpPr/>
            <p:nvPr/>
          </p:nvSpPr>
          <p:spPr>
            <a:xfrm>
              <a:off x="8607197" y="2822300"/>
              <a:ext cx="274604" cy="3359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60"/>
            <p:cNvSpPr/>
            <p:nvPr/>
          </p:nvSpPr>
          <p:spPr>
            <a:xfrm>
              <a:off x="8607203" y="2762700"/>
              <a:ext cx="589000" cy="3359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60"/>
            <p:cNvSpPr/>
            <p:nvPr/>
          </p:nvSpPr>
          <p:spPr>
            <a:xfrm>
              <a:off x="8331023" y="3924825"/>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60"/>
            <p:cNvSpPr/>
            <p:nvPr/>
          </p:nvSpPr>
          <p:spPr>
            <a:xfrm>
              <a:off x="8331023" y="3986742"/>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2" name="Google Shape;1812;p60"/>
            <p:cNvGrpSpPr/>
            <p:nvPr/>
          </p:nvGrpSpPr>
          <p:grpSpPr>
            <a:xfrm>
              <a:off x="8781444" y="1756576"/>
              <a:ext cx="476781" cy="65648"/>
              <a:chOff x="1758630" y="1666992"/>
              <a:chExt cx="362571" cy="49934"/>
            </a:xfrm>
          </p:grpSpPr>
          <p:sp>
            <p:nvSpPr>
              <p:cNvPr id="1813" name="Google Shape;1813;p60"/>
              <p:cNvSpPr/>
              <p:nvPr/>
            </p:nvSpPr>
            <p:spPr>
              <a:xfrm>
                <a:off x="1764532" y="1672894"/>
                <a:ext cx="351219" cy="38129"/>
              </a:xfrm>
              <a:custGeom>
                <a:avLst/>
                <a:gdLst/>
                <a:ahLst/>
                <a:cxnLst/>
                <a:rect l="l" t="t" r="r" b="b"/>
                <a:pathLst>
                  <a:path w="19399" h="2106" extrusionOk="0">
                    <a:moveTo>
                      <a:pt x="1053" y="0"/>
                    </a:moveTo>
                    <a:cubicBezTo>
                      <a:pt x="476" y="0"/>
                      <a:pt x="0" y="476"/>
                      <a:pt x="0" y="1053"/>
                    </a:cubicBezTo>
                    <a:cubicBezTo>
                      <a:pt x="0" y="1629"/>
                      <a:pt x="476" y="2105"/>
                      <a:pt x="1053" y="2105"/>
                    </a:cubicBezTo>
                    <a:lnTo>
                      <a:pt x="18346" y="2105"/>
                    </a:lnTo>
                    <a:cubicBezTo>
                      <a:pt x="18923" y="2105"/>
                      <a:pt x="19399" y="1629"/>
                      <a:pt x="19399" y="1053"/>
                    </a:cubicBezTo>
                    <a:cubicBezTo>
                      <a:pt x="19399" y="476"/>
                      <a:pt x="18923" y="0"/>
                      <a:pt x="183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60"/>
              <p:cNvSpPr/>
              <p:nvPr/>
            </p:nvSpPr>
            <p:spPr>
              <a:xfrm>
                <a:off x="1758630" y="1666992"/>
                <a:ext cx="362571" cy="49934"/>
              </a:xfrm>
              <a:custGeom>
                <a:avLst/>
                <a:gdLst/>
                <a:ahLst/>
                <a:cxnLst/>
                <a:rect l="l" t="t" r="r" b="b"/>
                <a:pathLst>
                  <a:path w="20026" h="2758" extrusionOk="0">
                    <a:moveTo>
                      <a:pt x="18672" y="627"/>
                    </a:moveTo>
                    <a:cubicBezTo>
                      <a:pt x="19073" y="627"/>
                      <a:pt x="19399" y="978"/>
                      <a:pt x="19399" y="1379"/>
                    </a:cubicBezTo>
                    <a:cubicBezTo>
                      <a:pt x="19399" y="1780"/>
                      <a:pt x="19073" y="2131"/>
                      <a:pt x="18672" y="2131"/>
                    </a:cubicBezTo>
                    <a:lnTo>
                      <a:pt x="1379" y="2131"/>
                    </a:lnTo>
                    <a:cubicBezTo>
                      <a:pt x="978" y="2131"/>
                      <a:pt x="627" y="1780"/>
                      <a:pt x="627" y="1379"/>
                    </a:cubicBezTo>
                    <a:cubicBezTo>
                      <a:pt x="627" y="978"/>
                      <a:pt x="978" y="627"/>
                      <a:pt x="1379" y="627"/>
                    </a:cubicBezTo>
                    <a:close/>
                    <a:moveTo>
                      <a:pt x="1379" y="0"/>
                    </a:moveTo>
                    <a:cubicBezTo>
                      <a:pt x="627" y="0"/>
                      <a:pt x="0" y="627"/>
                      <a:pt x="0" y="1379"/>
                    </a:cubicBezTo>
                    <a:cubicBezTo>
                      <a:pt x="0" y="2131"/>
                      <a:pt x="627" y="2757"/>
                      <a:pt x="1379" y="2757"/>
                    </a:cubicBezTo>
                    <a:lnTo>
                      <a:pt x="18672" y="2757"/>
                    </a:lnTo>
                    <a:cubicBezTo>
                      <a:pt x="19424" y="2757"/>
                      <a:pt x="20026" y="2131"/>
                      <a:pt x="20026" y="1379"/>
                    </a:cubicBezTo>
                    <a:cubicBezTo>
                      <a:pt x="20026" y="627"/>
                      <a:pt x="19424" y="0"/>
                      <a:pt x="186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815" name="Google Shape;1815;p60"/>
            <p:cNvCxnSpPr/>
            <p:nvPr/>
          </p:nvCxnSpPr>
          <p:spPr>
            <a:xfrm rot="10800000">
              <a:off x="5338500" y="4603500"/>
              <a:ext cx="3857700" cy="0"/>
            </a:xfrm>
            <a:prstGeom prst="straightConnector1">
              <a:avLst/>
            </a:prstGeom>
            <a:noFill/>
            <a:ln w="19050" cap="flat" cmpd="sng">
              <a:solidFill>
                <a:schemeClr val="accent6"/>
              </a:solidFill>
              <a:prstDash val="solid"/>
              <a:round/>
              <a:headEnd type="none" w="med" len="med"/>
              <a:tailEnd type="none" w="med" len="med"/>
            </a:ln>
          </p:spPr>
        </p:cxnSp>
        <p:sp>
          <p:nvSpPr>
            <p:cNvPr id="1816" name="Google Shape;1816;p60"/>
            <p:cNvSpPr/>
            <p:nvPr/>
          </p:nvSpPr>
          <p:spPr>
            <a:xfrm>
              <a:off x="7185100" y="1822227"/>
              <a:ext cx="1020422" cy="606592"/>
            </a:xfrm>
            <a:custGeom>
              <a:avLst/>
              <a:gdLst/>
              <a:ahLst/>
              <a:cxnLst/>
              <a:rect l="l" t="t" r="r" b="b"/>
              <a:pathLst>
                <a:path w="52633" h="28522" extrusionOk="0">
                  <a:moveTo>
                    <a:pt x="3208" y="0"/>
                  </a:moveTo>
                  <a:cubicBezTo>
                    <a:pt x="1454" y="0"/>
                    <a:pt x="0" y="1429"/>
                    <a:pt x="0" y="3208"/>
                  </a:cubicBezTo>
                  <a:lnTo>
                    <a:pt x="0" y="25314"/>
                  </a:lnTo>
                  <a:cubicBezTo>
                    <a:pt x="0" y="27093"/>
                    <a:pt x="1454" y="28522"/>
                    <a:pt x="3208" y="28522"/>
                  </a:cubicBezTo>
                  <a:lnTo>
                    <a:pt x="49449" y="28522"/>
                  </a:lnTo>
                  <a:cubicBezTo>
                    <a:pt x="51204" y="28522"/>
                    <a:pt x="52632" y="27093"/>
                    <a:pt x="52632" y="25314"/>
                  </a:cubicBezTo>
                  <a:lnTo>
                    <a:pt x="52632" y="3208"/>
                  </a:lnTo>
                  <a:cubicBezTo>
                    <a:pt x="52632" y="1429"/>
                    <a:pt x="51204" y="0"/>
                    <a:pt x="49449" y="0"/>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7" name="Google Shape;1817;p60"/>
            <p:cNvGrpSpPr/>
            <p:nvPr/>
          </p:nvGrpSpPr>
          <p:grpSpPr>
            <a:xfrm>
              <a:off x="7136820" y="1740573"/>
              <a:ext cx="1376127" cy="649094"/>
              <a:chOff x="7136820" y="1800773"/>
              <a:chExt cx="1376127" cy="649094"/>
            </a:xfrm>
          </p:grpSpPr>
          <p:sp>
            <p:nvSpPr>
              <p:cNvPr id="1818" name="Google Shape;1818;p60"/>
              <p:cNvSpPr/>
              <p:nvPr/>
            </p:nvSpPr>
            <p:spPr>
              <a:xfrm rot="-5400000" flipH="1">
                <a:off x="7335361" y="1615345"/>
                <a:ext cx="635959" cy="1019929"/>
              </a:xfrm>
              <a:custGeom>
                <a:avLst/>
                <a:gdLst/>
                <a:ahLst/>
                <a:cxnLst/>
                <a:rect l="l" t="t" r="r" b="b"/>
                <a:pathLst>
                  <a:path w="29099" h="46668" extrusionOk="0">
                    <a:moveTo>
                      <a:pt x="3209" y="1"/>
                    </a:moveTo>
                    <a:cubicBezTo>
                      <a:pt x="1455" y="1"/>
                      <a:pt x="1" y="1429"/>
                      <a:pt x="1" y="3209"/>
                    </a:cubicBezTo>
                    <a:lnTo>
                      <a:pt x="1" y="43485"/>
                    </a:lnTo>
                    <a:cubicBezTo>
                      <a:pt x="1" y="45239"/>
                      <a:pt x="1455" y="46668"/>
                      <a:pt x="3209" y="46668"/>
                    </a:cubicBezTo>
                    <a:lnTo>
                      <a:pt x="25891" y="46668"/>
                    </a:lnTo>
                    <a:cubicBezTo>
                      <a:pt x="27645" y="46668"/>
                      <a:pt x="29099" y="45239"/>
                      <a:pt x="29099" y="43485"/>
                    </a:cubicBezTo>
                    <a:lnTo>
                      <a:pt x="29099" y="3209"/>
                    </a:lnTo>
                    <a:cubicBezTo>
                      <a:pt x="29099" y="1429"/>
                      <a:pt x="27645" y="1"/>
                      <a:pt x="258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9" name="Google Shape;1819;p60"/>
              <p:cNvGrpSpPr/>
              <p:nvPr/>
            </p:nvGrpSpPr>
            <p:grpSpPr>
              <a:xfrm>
                <a:off x="7136820" y="1800773"/>
                <a:ext cx="1376127" cy="649094"/>
                <a:chOff x="7136820" y="1800773"/>
                <a:chExt cx="1376127" cy="649094"/>
              </a:xfrm>
            </p:grpSpPr>
            <p:sp>
              <p:nvSpPr>
                <p:cNvPr id="1820" name="Google Shape;1820;p60"/>
                <p:cNvSpPr txBox="1"/>
                <p:nvPr/>
              </p:nvSpPr>
              <p:spPr>
                <a:xfrm flipH="1">
                  <a:off x="7351823" y="1894274"/>
                  <a:ext cx="630000" cy="46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solidFill>
                        <a:schemeClr val="accent6"/>
                      </a:solidFill>
                      <a:latin typeface="UTM Bebas" panose="02040603050506020204" pitchFamily="18" charset="0"/>
                      <a:ea typeface="Bebas Neue"/>
                      <a:cs typeface="Bebas Neue"/>
                      <a:sym typeface="Bebas Neue"/>
                    </a:rPr>
                    <a:t>CSS</a:t>
                  </a:r>
                  <a:endParaRPr sz="2200" dirty="0">
                    <a:solidFill>
                      <a:schemeClr val="accent6"/>
                    </a:solidFill>
                    <a:latin typeface="UTM Bebas" panose="02040603050506020204" pitchFamily="18" charset="0"/>
                    <a:ea typeface="Bebas Neue"/>
                    <a:cs typeface="Bebas Neue"/>
                    <a:sym typeface="Bebas Neue"/>
                  </a:endParaRPr>
                </a:p>
              </p:txBody>
            </p:sp>
            <p:sp>
              <p:nvSpPr>
                <p:cNvPr id="1821" name="Google Shape;1821;p60"/>
                <p:cNvSpPr/>
                <p:nvPr/>
              </p:nvSpPr>
              <p:spPr>
                <a:xfrm rot="-5400000" flipH="1">
                  <a:off x="7329078" y="1608515"/>
                  <a:ext cx="649094" cy="1033610"/>
                </a:xfrm>
                <a:custGeom>
                  <a:avLst/>
                  <a:gdLst/>
                  <a:ahLst/>
                  <a:cxnLst/>
                  <a:rect l="l" t="t" r="r" b="b"/>
                  <a:pathLst>
                    <a:path w="29700" h="47294" extrusionOk="0">
                      <a:moveTo>
                        <a:pt x="26191" y="627"/>
                      </a:moveTo>
                      <a:cubicBezTo>
                        <a:pt x="27770" y="627"/>
                        <a:pt x="29073" y="1905"/>
                        <a:pt x="29073" y="3509"/>
                      </a:cubicBezTo>
                      <a:lnTo>
                        <a:pt x="29073" y="43785"/>
                      </a:lnTo>
                      <a:cubicBezTo>
                        <a:pt x="29073" y="45364"/>
                        <a:pt x="27770" y="46667"/>
                        <a:pt x="26191" y="46667"/>
                      </a:cubicBezTo>
                      <a:lnTo>
                        <a:pt x="3509" y="46667"/>
                      </a:lnTo>
                      <a:cubicBezTo>
                        <a:pt x="1930" y="46667"/>
                        <a:pt x="627" y="45364"/>
                        <a:pt x="627" y="43785"/>
                      </a:cubicBezTo>
                      <a:lnTo>
                        <a:pt x="627" y="3509"/>
                      </a:lnTo>
                      <a:cubicBezTo>
                        <a:pt x="627" y="1905"/>
                        <a:pt x="1930" y="627"/>
                        <a:pt x="3509" y="627"/>
                      </a:cubicBezTo>
                      <a:close/>
                      <a:moveTo>
                        <a:pt x="3509" y="0"/>
                      </a:moveTo>
                      <a:cubicBezTo>
                        <a:pt x="1579" y="0"/>
                        <a:pt x="0" y="1554"/>
                        <a:pt x="0" y="3509"/>
                      </a:cubicBezTo>
                      <a:lnTo>
                        <a:pt x="0" y="43785"/>
                      </a:lnTo>
                      <a:cubicBezTo>
                        <a:pt x="0" y="45715"/>
                        <a:pt x="1579" y="47294"/>
                        <a:pt x="3509" y="47294"/>
                      </a:cubicBezTo>
                      <a:lnTo>
                        <a:pt x="26191" y="47294"/>
                      </a:lnTo>
                      <a:cubicBezTo>
                        <a:pt x="28121" y="47294"/>
                        <a:pt x="29700" y="45715"/>
                        <a:pt x="29700" y="43785"/>
                      </a:cubicBezTo>
                      <a:lnTo>
                        <a:pt x="29700" y="3509"/>
                      </a:lnTo>
                      <a:cubicBezTo>
                        <a:pt x="29700" y="1554"/>
                        <a:pt x="28121" y="0"/>
                        <a:pt x="261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0"/>
                <p:cNvSpPr/>
                <p:nvPr/>
              </p:nvSpPr>
              <p:spPr>
                <a:xfrm rot="-5400000" flipH="1">
                  <a:off x="7214655" y="1885733"/>
                  <a:ext cx="66854" cy="65609"/>
                </a:xfrm>
                <a:custGeom>
                  <a:avLst/>
                  <a:gdLst/>
                  <a:ahLst/>
                  <a:cxnLst/>
                  <a:rect l="l" t="t" r="r" b="b"/>
                  <a:pathLst>
                    <a:path w="3059" h="3002" extrusionOk="0">
                      <a:moveTo>
                        <a:pt x="2733" y="0"/>
                      </a:moveTo>
                      <a:cubicBezTo>
                        <a:pt x="2651" y="0"/>
                        <a:pt x="2570" y="32"/>
                        <a:pt x="2507" y="94"/>
                      </a:cubicBezTo>
                      <a:lnTo>
                        <a:pt x="126" y="2475"/>
                      </a:lnTo>
                      <a:cubicBezTo>
                        <a:pt x="1" y="2601"/>
                        <a:pt x="1" y="2801"/>
                        <a:pt x="126" y="2901"/>
                      </a:cubicBezTo>
                      <a:cubicBezTo>
                        <a:pt x="201" y="2977"/>
                        <a:pt x="277" y="3002"/>
                        <a:pt x="352" y="3002"/>
                      </a:cubicBezTo>
                      <a:cubicBezTo>
                        <a:pt x="427" y="3002"/>
                        <a:pt x="502" y="2977"/>
                        <a:pt x="577" y="2901"/>
                      </a:cubicBezTo>
                      <a:lnTo>
                        <a:pt x="2958" y="546"/>
                      </a:lnTo>
                      <a:cubicBezTo>
                        <a:pt x="3059" y="420"/>
                        <a:pt x="3059" y="220"/>
                        <a:pt x="2958" y="94"/>
                      </a:cubicBezTo>
                      <a:cubicBezTo>
                        <a:pt x="2896" y="32"/>
                        <a:pt x="2814" y="0"/>
                        <a:pt x="2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60"/>
                <p:cNvSpPr/>
                <p:nvPr/>
              </p:nvSpPr>
              <p:spPr>
                <a:xfrm rot="-5400000" flipH="1">
                  <a:off x="7214655" y="1885733"/>
                  <a:ext cx="66854" cy="65609"/>
                </a:xfrm>
                <a:custGeom>
                  <a:avLst/>
                  <a:gdLst/>
                  <a:ahLst/>
                  <a:cxnLst/>
                  <a:rect l="l" t="t" r="r" b="b"/>
                  <a:pathLst>
                    <a:path w="3059" h="3002" extrusionOk="0">
                      <a:moveTo>
                        <a:pt x="352" y="0"/>
                      </a:moveTo>
                      <a:cubicBezTo>
                        <a:pt x="270" y="0"/>
                        <a:pt x="189" y="32"/>
                        <a:pt x="126" y="94"/>
                      </a:cubicBezTo>
                      <a:cubicBezTo>
                        <a:pt x="1" y="220"/>
                        <a:pt x="1" y="420"/>
                        <a:pt x="126" y="546"/>
                      </a:cubicBezTo>
                      <a:lnTo>
                        <a:pt x="2507" y="2901"/>
                      </a:lnTo>
                      <a:cubicBezTo>
                        <a:pt x="2557" y="2977"/>
                        <a:pt x="2658" y="3002"/>
                        <a:pt x="2733" y="3002"/>
                      </a:cubicBezTo>
                      <a:cubicBezTo>
                        <a:pt x="2808" y="3002"/>
                        <a:pt x="2883" y="2977"/>
                        <a:pt x="2958" y="2901"/>
                      </a:cubicBezTo>
                      <a:cubicBezTo>
                        <a:pt x="3059" y="2801"/>
                        <a:pt x="3059" y="2601"/>
                        <a:pt x="2958" y="2475"/>
                      </a:cubicBezTo>
                      <a:lnTo>
                        <a:pt x="577" y="94"/>
                      </a:lnTo>
                      <a:cubicBezTo>
                        <a:pt x="515" y="32"/>
                        <a:pt x="433" y="0"/>
                        <a:pt x="3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4" name="Google Shape;1824;p60"/>
                <p:cNvGrpSpPr/>
                <p:nvPr/>
              </p:nvGrpSpPr>
              <p:grpSpPr>
                <a:xfrm>
                  <a:off x="8036174" y="2019940"/>
                  <a:ext cx="476773" cy="215767"/>
                  <a:chOff x="1458232" y="2264583"/>
                  <a:chExt cx="334906" cy="151575"/>
                </a:xfrm>
              </p:grpSpPr>
              <p:sp>
                <p:nvSpPr>
                  <p:cNvPr id="1825" name="Google Shape;1825;p60"/>
                  <p:cNvSpPr/>
                  <p:nvPr/>
                </p:nvSpPr>
                <p:spPr>
                  <a:xfrm>
                    <a:off x="1500887" y="2285911"/>
                    <a:ext cx="249143" cy="108467"/>
                  </a:xfrm>
                  <a:custGeom>
                    <a:avLst/>
                    <a:gdLst/>
                    <a:ahLst/>
                    <a:cxnLst/>
                    <a:rect l="l" t="t" r="r" b="b"/>
                    <a:pathLst>
                      <a:path w="13761" h="5991" extrusionOk="0">
                        <a:moveTo>
                          <a:pt x="327" y="1"/>
                        </a:moveTo>
                        <a:cubicBezTo>
                          <a:pt x="151" y="1"/>
                          <a:pt x="1" y="151"/>
                          <a:pt x="1" y="327"/>
                        </a:cubicBezTo>
                        <a:cubicBezTo>
                          <a:pt x="1" y="502"/>
                          <a:pt x="151" y="627"/>
                          <a:pt x="327" y="627"/>
                        </a:cubicBezTo>
                        <a:cubicBezTo>
                          <a:pt x="3835" y="627"/>
                          <a:pt x="5464" y="2006"/>
                          <a:pt x="7069" y="3359"/>
                        </a:cubicBezTo>
                        <a:cubicBezTo>
                          <a:pt x="8622" y="4663"/>
                          <a:pt x="10226" y="5991"/>
                          <a:pt x="13434" y="5991"/>
                        </a:cubicBezTo>
                        <a:cubicBezTo>
                          <a:pt x="13610" y="5991"/>
                          <a:pt x="13760" y="5866"/>
                          <a:pt x="13760" y="5690"/>
                        </a:cubicBezTo>
                        <a:cubicBezTo>
                          <a:pt x="13760" y="5515"/>
                          <a:pt x="13610" y="5364"/>
                          <a:pt x="13434" y="5364"/>
                        </a:cubicBezTo>
                        <a:cubicBezTo>
                          <a:pt x="10452" y="5364"/>
                          <a:pt x="8998" y="4161"/>
                          <a:pt x="7470" y="2858"/>
                        </a:cubicBezTo>
                        <a:cubicBezTo>
                          <a:pt x="5790" y="1454"/>
                          <a:pt x="4061" y="1"/>
                          <a:pt x="3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60"/>
                  <p:cNvSpPr/>
                  <p:nvPr/>
                </p:nvSpPr>
                <p:spPr>
                  <a:xfrm>
                    <a:off x="1744110" y="2367601"/>
                    <a:ext cx="43126" cy="42673"/>
                  </a:xfrm>
                  <a:custGeom>
                    <a:avLst/>
                    <a:gdLst/>
                    <a:ahLst/>
                    <a:cxnLst/>
                    <a:rect l="l" t="t" r="r" b="b"/>
                    <a:pathLst>
                      <a:path w="2382" h="2357" extrusionOk="0">
                        <a:moveTo>
                          <a:pt x="1203" y="0"/>
                        </a:moveTo>
                        <a:cubicBezTo>
                          <a:pt x="552" y="0"/>
                          <a:pt x="0" y="526"/>
                          <a:pt x="0" y="1178"/>
                        </a:cubicBezTo>
                        <a:cubicBezTo>
                          <a:pt x="0" y="1830"/>
                          <a:pt x="552" y="2356"/>
                          <a:pt x="1203" y="2356"/>
                        </a:cubicBezTo>
                        <a:cubicBezTo>
                          <a:pt x="1855" y="2356"/>
                          <a:pt x="2381" y="1830"/>
                          <a:pt x="2381" y="1178"/>
                        </a:cubicBezTo>
                        <a:cubicBezTo>
                          <a:pt x="2381" y="526"/>
                          <a:pt x="1855" y="0"/>
                          <a:pt x="12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60"/>
                  <p:cNvSpPr/>
                  <p:nvPr/>
                </p:nvSpPr>
                <p:spPr>
                  <a:xfrm>
                    <a:off x="1738660" y="2361699"/>
                    <a:ext cx="54478" cy="54460"/>
                  </a:xfrm>
                  <a:custGeom>
                    <a:avLst/>
                    <a:gdLst/>
                    <a:ahLst/>
                    <a:cxnLst/>
                    <a:rect l="l" t="t" r="r" b="b"/>
                    <a:pathLst>
                      <a:path w="3009" h="3008" extrusionOk="0">
                        <a:moveTo>
                          <a:pt x="1504" y="627"/>
                        </a:moveTo>
                        <a:cubicBezTo>
                          <a:pt x="1981" y="627"/>
                          <a:pt x="2382" y="1028"/>
                          <a:pt x="2382" y="1504"/>
                        </a:cubicBezTo>
                        <a:cubicBezTo>
                          <a:pt x="2382" y="1980"/>
                          <a:pt x="1981" y="2381"/>
                          <a:pt x="1504" y="2381"/>
                        </a:cubicBezTo>
                        <a:cubicBezTo>
                          <a:pt x="1028" y="2381"/>
                          <a:pt x="627" y="1980"/>
                          <a:pt x="627" y="1504"/>
                        </a:cubicBezTo>
                        <a:cubicBezTo>
                          <a:pt x="627" y="1028"/>
                          <a:pt x="1028" y="627"/>
                          <a:pt x="1504" y="627"/>
                        </a:cubicBezTo>
                        <a:close/>
                        <a:moveTo>
                          <a:pt x="1504" y="0"/>
                        </a:moveTo>
                        <a:cubicBezTo>
                          <a:pt x="677" y="0"/>
                          <a:pt x="1" y="677"/>
                          <a:pt x="1" y="1504"/>
                        </a:cubicBezTo>
                        <a:cubicBezTo>
                          <a:pt x="1" y="2331"/>
                          <a:pt x="677" y="3008"/>
                          <a:pt x="1504" y="3008"/>
                        </a:cubicBezTo>
                        <a:cubicBezTo>
                          <a:pt x="2332" y="3008"/>
                          <a:pt x="3008" y="2331"/>
                          <a:pt x="3008" y="1504"/>
                        </a:cubicBezTo>
                        <a:cubicBezTo>
                          <a:pt x="3008" y="677"/>
                          <a:pt x="2332" y="0"/>
                          <a:pt x="15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60"/>
                  <p:cNvSpPr/>
                  <p:nvPr/>
                </p:nvSpPr>
                <p:spPr>
                  <a:xfrm>
                    <a:off x="1463681" y="2270486"/>
                    <a:ext cx="43126" cy="42673"/>
                  </a:xfrm>
                  <a:custGeom>
                    <a:avLst/>
                    <a:gdLst/>
                    <a:ahLst/>
                    <a:cxnLst/>
                    <a:rect l="l" t="t" r="r" b="b"/>
                    <a:pathLst>
                      <a:path w="2382" h="2357" extrusionOk="0">
                        <a:moveTo>
                          <a:pt x="1179" y="1"/>
                        </a:moveTo>
                        <a:cubicBezTo>
                          <a:pt x="527" y="1"/>
                          <a:pt x="1" y="527"/>
                          <a:pt x="1" y="1179"/>
                        </a:cubicBezTo>
                        <a:cubicBezTo>
                          <a:pt x="1" y="1830"/>
                          <a:pt x="527" y="2357"/>
                          <a:pt x="1179" y="2357"/>
                        </a:cubicBezTo>
                        <a:cubicBezTo>
                          <a:pt x="1855" y="2357"/>
                          <a:pt x="2382" y="1830"/>
                          <a:pt x="2382" y="1179"/>
                        </a:cubicBezTo>
                        <a:cubicBezTo>
                          <a:pt x="2382" y="527"/>
                          <a:pt x="1855" y="1"/>
                          <a:pt x="1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60"/>
                  <p:cNvSpPr/>
                  <p:nvPr/>
                </p:nvSpPr>
                <p:spPr>
                  <a:xfrm>
                    <a:off x="1458232" y="2264583"/>
                    <a:ext cx="54025" cy="54478"/>
                  </a:xfrm>
                  <a:custGeom>
                    <a:avLst/>
                    <a:gdLst/>
                    <a:ahLst/>
                    <a:cxnLst/>
                    <a:rect l="l" t="t" r="r" b="b"/>
                    <a:pathLst>
                      <a:path w="2984" h="3009" extrusionOk="0">
                        <a:moveTo>
                          <a:pt x="1480" y="627"/>
                        </a:moveTo>
                        <a:cubicBezTo>
                          <a:pt x="1981" y="627"/>
                          <a:pt x="2357" y="1028"/>
                          <a:pt x="2357" y="1505"/>
                        </a:cubicBezTo>
                        <a:cubicBezTo>
                          <a:pt x="2357" y="1981"/>
                          <a:pt x="1981" y="2382"/>
                          <a:pt x="1480" y="2382"/>
                        </a:cubicBezTo>
                        <a:cubicBezTo>
                          <a:pt x="1003" y="2382"/>
                          <a:pt x="627" y="1981"/>
                          <a:pt x="627" y="1505"/>
                        </a:cubicBezTo>
                        <a:cubicBezTo>
                          <a:pt x="627" y="1028"/>
                          <a:pt x="1003" y="627"/>
                          <a:pt x="1480" y="627"/>
                        </a:cubicBezTo>
                        <a:close/>
                        <a:moveTo>
                          <a:pt x="1480" y="1"/>
                        </a:moveTo>
                        <a:cubicBezTo>
                          <a:pt x="653" y="1"/>
                          <a:pt x="1" y="678"/>
                          <a:pt x="1" y="1505"/>
                        </a:cubicBezTo>
                        <a:cubicBezTo>
                          <a:pt x="1" y="2332"/>
                          <a:pt x="653" y="3008"/>
                          <a:pt x="1480" y="3008"/>
                        </a:cubicBezTo>
                        <a:cubicBezTo>
                          <a:pt x="2307" y="3008"/>
                          <a:pt x="2983" y="2332"/>
                          <a:pt x="2983" y="1505"/>
                        </a:cubicBezTo>
                        <a:cubicBezTo>
                          <a:pt x="2983" y="678"/>
                          <a:pt x="2307" y="1"/>
                          <a:pt x="14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1830" name="Google Shape;1830;p60"/>
          <p:cNvGrpSpPr/>
          <p:nvPr/>
        </p:nvGrpSpPr>
        <p:grpSpPr>
          <a:xfrm>
            <a:off x="2241200" y="496500"/>
            <a:ext cx="6177600" cy="469800"/>
            <a:chOff x="2241200" y="496500"/>
            <a:chExt cx="6177600" cy="469800"/>
          </a:xfrm>
        </p:grpSpPr>
        <p:sp>
          <p:nvSpPr>
            <p:cNvPr id="1831" name="Google Shape;1831;p60"/>
            <p:cNvSpPr/>
            <p:nvPr/>
          </p:nvSpPr>
          <p:spPr>
            <a:xfrm>
              <a:off x="2241200" y="496500"/>
              <a:ext cx="61776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2" name="Google Shape;1832;p60"/>
            <p:cNvGrpSpPr/>
            <p:nvPr/>
          </p:nvGrpSpPr>
          <p:grpSpPr>
            <a:xfrm>
              <a:off x="7631947" y="671363"/>
              <a:ext cx="636814" cy="120078"/>
              <a:chOff x="8209059" y="198000"/>
              <a:chExt cx="636814" cy="120078"/>
            </a:xfrm>
          </p:grpSpPr>
          <p:sp>
            <p:nvSpPr>
              <p:cNvPr id="1833" name="Google Shape;1833;p60"/>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0"/>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0"/>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91626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830"/>
                                        </p:tgtEl>
                                        <p:attrNameLst>
                                          <p:attrName>style.visibility</p:attrName>
                                        </p:attrNameLst>
                                      </p:cBhvr>
                                      <p:to>
                                        <p:strVal val="visible"/>
                                      </p:to>
                                    </p:set>
                                    <p:anim calcmode="lin" valueType="num">
                                      <p:cBhvr additive="base">
                                        <p:cTn id="7" dur="1000"/>
                                        <p:tgtEl>
                                          <p:spTgt spid="1830"/>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675"/>
                                        </p:tgtEl>
                                        <p:attrNameLst>
                                          <p:attrName>style.visibility</p:attrName>
                                        </p:attrNameLst>
                                      </p:cBhvr>
                                      <p:to>
                                        <p:strVal val="visible"/>
                                      </p:to>
                                    </p:set>
                                    <p:anim calcmode="lin" valueType="num">
                                      <p:cBhvr additive="base">
                                        <p:cTn id="12" dur="1000"/>
                                        <p:tgtEl>
                                          <p:spTgt spid="1675"/>
                                        </p:tgtEl>
                                        <p:attrNameLst>
                                          <p:attrName>ppt_x</p:attrName>
                                        </p:attrNameLst>
                                      </p:cBhvr>
                                      <p:tavLst>
                                        <p:tav tm="0">
                                          <p:val>
                                            <p:strVal val="#ppt_x-1"/>
                                          </p:val>
                                        </p:tav>
                                        <p:tav tm="100000">
                                          <p:val>
                                            <p:strVal val="#ppt_x"/>
                                          </p:val>
                                        </p:tav>
                                      </p:tavLst>
                                    </p:anim>
                                  </p:childTnLst>
                                </p:cTn>
                              </p:par>
                              <p:par>
                                <p:cTn id="13" presetID="10" presetClass="entr" presetSubtype="0" fill="hold" nodeType="withEffect">
                                  <p:stCondLst>
                                    <p:cond delay="0"/>
                                  </p:stCondLst>
                                  <p:childTnLst>
                                    <p:set>
                                      <p:cBhvr>
                                        <p:cTn id="14" dur="1" fill="hold">
                                          <p:stCondLst>
                                            <p:cond delay="0"/>
                                          </p:stCondLst>
                                        </p:cTn>
                                        <p:tgtEl>
                                          <p:spTgt spid="1676"/>
                                        </p:tgtEl>
                                        <p:attrNameLst>
                                          <p:attrName>style.visibility</p:attrName>
                                        </p:attrNameLst>
                                      </p:cBhvr>
                                      <p:to>
                                        <p:strVal val="visible"/>
                                      </p:to>
                                    </p:set>
                                    <p:animEffect transition="in" filter="fade">
                                      <p:cBhvr>
                                        <p:cTn id="15" dur="1000"/>
                                        <p:tgtEl>
                                          <p:spTgt spid="1676"/>
                                        </p:tgtEl>
                                      </p:cBhvr>
                                    </p:animEffect>
                                  </p:childTnLst>
                                </p:cTn>
                              </p:par>
                              <p:par>
                                <p:cTn id="16" presetID="10" presetClass="entr" presetSubtype="0" fill="hold" nodeType="withEffect">
                                  <p:stCondLst>
                                    <p:cond delay="0"/>
                                  </p:stCondLst>
                                  <p:childTnLst>
                                    <p:set>
                                      <p:cBhvr>
                                        <p:cTn id="17" dur="1" fill="hold">
                                          <p:stCondLst>
                                            <p:cond delay="0"/>
                                          </p:stCondLst>
                                        </p:cTn>
                                        <p:tgtEl>
                                          <p:spTgt spid="1678"/>
                                        </p:tgtEl>
                                        <p:attrNameLst>
                                          <p:attrName>style.visibility</p:attrName>
                                        </p:attrNameLst>
                                      </p:cBhvr>
                                      <p:to>
                                        <p:strVal val="visible"/>
                                      </p:to>
                                    </p:set>
                                    <p:animEffect transition="in" filter="fade">
                                      <p:cBhvr>
                                        <p:cTn id="18" dur="1000"/>
                                        <p:tgtEl>
                                          <p:spTgt spid="167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79"/>
                                        </p:tgtEl>
                                        <p:attrNameLst>
                                          <p:attrName>style.visibility</p:attrName>
                                        </p:attrNameLst>
                                      </p:cBhvr>
                                      <p:to>
                                        <p:strVal val="visible"/>
                                      </p:to>
                                    </p:set>
                                    <p:animEffect transition="in" filter="fade">
                                      <p:cBhvr>
                                        <p:cTn id="23" dur="1000"/>
                                        <p:tgtEl>
                                          <p:spTgt spid="1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1498;p56">
            <a:extLst>
              <a:ext uri="{FF2B5EF4-FFF2-40B4-BE49-F238E27FC236}">
                <a16:creationId xmlns:a16="http://schemas.microsoft.com/office/drawing/2014/main" id="{05857006-A41C-EAD8-2398-E61C47476358}"/>
              </a:ext>
            </a:extLst>
          </p:cNvPr>
          <p:cNvSpPr/>
          <p:nvPr/>
        </p:nvSpPr>
        <p:spPr>
          <a:xfrm>
            <a:off x="714849" y="28909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99;p56">
            <a:extLst>
              <a:ext uri="{FF2B5EF4-FFF2-40B4-BE49-F238E27FC236}">
                <a16:creationId xmlns:a16="http://schemas.microsoft.com/office/drawing/2014/main" id="{2709758C-A686-BACD-2350-C3F889B05D8A}"/>
              </a:ext>
            </a:extLst>
          </p:cNvPr>
          <p:cNvSpPr txBox="1">
            <a:spLocks/>
          </p:cNvSpPr>
          <p:nvPr/>
        </p:nvSpPr>
        <p:spPr>
          <a:xfrm>
            <a:off x="1391964" y="274345"/>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dirty="0" err="1">
                <a:latin typeface="UTM Bebas" panose="02040603050506020204" pitchFamily="18" charset="0"/>
              </a:rPr>
              <a:t>Một</a:t>
            </a:r>
            <a:r>
              <a:rPr lang="en-US" sz="3200" dirty="0">
                <a:latin typeface="UTM Bebas" panose="02040603050506020204" pitchFamily="18" charset="0"/>
              </a:rPr>
              <a:t> </a:t>
            </a:r>
            <a:r>
              <a:rPr lang="en-US" sz="3200" dirty="0" err="1">
                <a:latin typeface="UTM Bebas" panose="02040603050506020204" pitchFamily="18" charset="0"/>
              </a:rPr>
              <a:t>vài</a:t>
            </a:r>
            <a:r>
              <a:rPr lang="en-US" sz="3200" dirty="0">
                <a:latin typeface="UTM Bebas" panose="02040603050506020204" pitchFamily="18" charset="0"/>
              </a:rPr>
              <a:t> tip</a:t>
            </a:r>
          </a:p>
        </p:txBody>
      </p:sp>
      <p:grpSp>
        <p:nvGrpSpPr>
          <p:cNvPr id="23" name="Google Shape;1524;p56">
            <a:extLst>
              <a:ext uri="{FF2B5EF4-FFF2-40B4-BE49-F238E27FC236}">
                <a16:creationId xmlns:a16="http://schemas.microsoft.com/office/drawing/2014/main" id="{2A1AF7F2-FCB8-197A-7C25-829ED04EE082}"/>
              </a:ext>
            </a:extLst>
          </p:cNvPr>
          <p:cNvGrpSpPr/>
          <p:nvPr/>
        </p:nvGrpSpPr>
        <p:grpSpPr>
          <a:xfrm>
            <a:off x="7631997" y="463954"/>
            <a:ext cx="636814" cy="120078"/>
            <a:chOff x="8209059" y="198000"/>
            <a:chExt cx="636814" cy="120078"/>
          </a:xfrm>
        </p:grpSpPr>
        <p:sp>
          <p:nvSpPr>
            <p:cNvPr id="24" name="Google Shape;1525;p56">
              <a:extLst>
                <a:ext uri="{FF2B5EF4-FFF2-40B4-BE49-F238E27FC236}">
                  <a16:creationId xmlns:a16="http://schemas.microsoft.com/office/drawing/2014/main" id="{471EB3F8-F9C4-41F4-11CA-DA5695E8F519}"/>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6;p56">
              <a:extLst>
                <a:ext uri="{FF2B5EF4-FFF2-40B4-BE49-F238E27FC236}">
                  <a16:creationId xmlns:a16="http://schemas.microsoft.com/office/drawing/2014/main" id="{3AEB7F91-A6D6-9C72-ABA8-E8459F09864A}"/>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27;p56">
              <a:extLst>
                <a:ext uri="{FF2B5EF4-FFF2-40B4-BE49-F238E27FC236}">
                  <a16:creationId xmlns:a16="http://schemas.microsoft.com/office/drawing/2014/main" id="{E106ABB2-5530-8C24-7D66-8454DD17F8D1}"/>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532;p57">
            <a:extLst>
              <a:ext uri="{FF2B5EF4-FFF2-40B4-BE49-F238E27FC236}">
                <a16:creationId xmlns:a16="http://schemas.microsoft.com/office/drawing/2014/main" id="{65272050-7779-C13E-23FB-D78D1D67B2B3}"/>
              </a:ext>
            </a:extLst>
          </p:cNvPr>
          <p:cNvSpPr/>
          <p:nvPr/>
        </p:nvSpPr>
        <p:spPr>
          <a:xfrm>
            <a:off x="777323" y="847045"/>
            <a:ext cx="7704000" cy="4155600"/>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nSpc>
                <a:spcPct val="107000"/>
              </a:lnSpc>
              <a:spcAft>
                <a:spcPts val="800"/>
              </a:spcAft>
            </a:pPr>
            <a:r>
              <a:rPr lang="en-US" sz="1800" b="1" dirty="0" err="1">
                <a:effectLst/>
                <a:latin typeface="Calibri" panose="020F0502020204030204" pitchFamily="34" charset="0"/>
                <a:ea typeface="Calibri" panose="020F0502020204030204" pitchFamily="34" charset="0"/>
                <a:cs typeface="Arial" panose="020B0604020202020204" pitchFamily="34" charset="0"/>
              </a:rPr>
              <a:t>Công</a:t>
            </a:r>
            <a:r>
              <a:rPr lang="en-US" sz="1800" b="1" dirty="0">
                <a:effectLst/>
                <a:latin typeface="Calibri" panose="020F0502020204030204" pitchFamily="34" charset="0"/>
                <a:ea typeface="Calibri" panose="020F0502020204030204" pitchFamily="34" charset="0"/>
                <a:cs typeface="Arial" panose="020B0604020202020204" pitchFamily="34" charset="0"/>
              </a:rPr>
              <a:t> </a:t>
            </a:r>
            <a:r>
              <a:rPr lang="en-US" sz="1800" b="1" dirty="0" err="1">
                <a:effectLst/>
                <a:latin typeface="Calibri" panose="020F0502020204030204" pitchFamily="34" charset="0"/>
                <a:ea typeface="Calibri" panose="020F0502020204030204" pitchFamily="34" charset="0"/>
                <a:cs typeface="Arial" panose="020B0604020202020204" pitchFamily="34" charset="0"/>
              </a:rPr>
              <a:t>thức</a:t>
            </a:r>
            <a:r>
              <a:rPr lang="en-US" sz="1800" b="1" dirty="0">
                <a:effectLst/>
                <a:latin typeface="Calibri" panose="020F0502020204030204" pitchFamily="34" charset="0"/>
                <a:ea typeface="Calibri" panose="020F0502020204030204" pitchFamily="34" charset="0"/>
                <a:cs typeface="Arial" panose="020B0604020202020204" pitchFamily="34" charset="0"/>
              </a:rPr>
              <a:t> </a:t>
            </a:r>
            <a:r>
              <a:rPr lang="en-US" sz="1800" b="1" dirty="0" err="1">
                <a:effectLst/>
                <a:latin typeface="Calibri" panose="020F0502020204030204" pitchFamily="34" charset="0"/>
                <a:ea typeface="Calibri" panose="020F0502020204030204" pitchFamily="34" charset="0"/>
                <a:cs typeface="Arial" panose="020B0604020202020204" pitchFamily="34" charset="0"/>
              </a:rPr>
              <a:t>chung</a:t>
            </a:r>
            <a:r>
              <a:rPr lang="en-US" sz="1800" b="1" dirty="0">
                <a:effectLst/>
                <a:latin typeface="Calibri" panose="020F0502020204030204" pitchFamily="34" charset="0"/>
                <a:ea typeface="Calibri" panose="020F0502020204030204" pitchFamily="34" charset="0"/>
                <a:cs typeface="Arial" panose="020B0604020202020204" pitchFamily="34" charset="0"/>
              </a:rPr>
              <a:t> </a:t>
            </a:r>
            <a:r>
              <a:rPr lang="en-US" sz="1800" b="1" dirty="0" err="1">
                <a:effectLst/>
                <a:latin typeface="Calibri" panose="020F0502020204030204" pitchFamily="34" charset="0"/>
                <a:ea typeface="Calibri" panose="020F0502020204030204" pitchFamily="34" charset="0"/>
                <a:cs typeface="Arial" panose="020B0604020202020204" pitchFamily="34" charset="0"/>
              </a:rPr>
              <a:t>dùng</a:t>
            </a:r>
            <a:r>
              <a:rPr lang="en-US" sz="1800" b="1" dirty="0">
                <a:effectLst/>
                <a:latin typeface="Calibri" panose="020F0502020204030204" pitchFamily="34" charset="0"/>
                <a:ea typeface="Calibri" panose="020F0502020204030204" pitchFamily="34" charset="0"/>
                <a:cs typeface="Arial" panose="020B0604020202020204" pitchFamily="34" charset="0"/>
              </a:rPr>
              <a:t> </a:t>
            </a:r>
            <a:r>
              <a:rPr lang="en-US" sz="1800" b="1" dirty="0" err="1">
                <a:effectLst/>
                <a:latin typeface="Calibri" panose="020F0502020204030204" pitchFamily="34" charset="0"/>
                <a:ea typeface="Calibri" panose="020F0502020204030204" pitchFamily="34" charset="0"/>
                <a:cs typeface="Arial" panose="020B0604020202020204" pitchFamily="34" charset="0"/>
              </a:rPr>
              <a:t>đệ</a:t>
            </a:r>
            <a:r>
              <a:rPr lang="en-US" sz="1800" b="1" dirty="0">
                <a:effectLst/>
                <a:latin typeface="Calibri" panose="020F0502020204030204" pitchFamily="34" charset="0"/>
                <a:ea typeface="Calibri" panose="020F0502020204030204" pitchFamily="34" charset="0"/>
                <a:cs typeface="Arial" panose="020B0604020202020204" pitchFamily="34" charset="0"/>
              </a:rPr>
              <a:t> </a:t>
            </a:r>
            <a:r>
              <a:rPr lang="en-US" sz="1800" b="1" dirty="0" err="1">
                <a:effectLst/>
                <a:latin typeface="Calibri" panose="020F0502020204030204" pitchFamily="34" charset="0"/>
                <a:ea typeface="Calibri" panose="020F0502020204030204" pitchFamily="34" charset="0"/>
                <a:cs typeface="Arial" panose="020B0604020202020204" pitchFamily="34" charset="0"/>
              </a:rPr>
              <a:t>quy</a:t>
            </a:r>
            <a:r>
              <a:rPr lang="en-US" sz="1800" b="1" dirty="0">
                <a:effectLst/>
                <a:latin typeface="Calibri" panose="020F0502020204030204" pitchFamily="34" charset="0"/>
                <a:ea typeface="Calibri" panose="020F0502020204030204" pitchFamily="34" charset="0"/>
                <a:cs typeface="Arial" panose="020B0604020202020204" pitchFamily="34" charset="0"/>
              </a:rPr>
              <a:t> </a:t>
            </a:r>
            <a:r>
              <a:rPr lang="en-US" sz="1800" b="1" dirty="0" err="1">
                <a:effectLst/>
                <a:latin typeface="Calibri" panose="020F0502020204030204" pitchFamily="34" charset="0"/>
                <a:ea typeface="Calibri" panose="020F0502020204030204" pitchFamily="34" charset="0"/>
                <a:cs typeface="Arial" panose="020B0604020202020204" pitchFamily="34" charset="0"/>
              </a:rPr>
              <a:t>để</a:t>
            </a:r>
            <a:r>
              <a:rPr lang="en-US" sz="1800" b="1" dirty="0">
                <a:effectLst/>
                <a:latin typeface="Calibri" panose="020F0502020204030204" pitchFamily="34" charset="0"/>
                <a:ea typeface="Calibri" panose="020F0502020204030204" pitchFamily="34" charset="0"/>
                <a:cs typeface="Arial" panose="020B0604020202020204" pitchFamily="34" charset="0"/>
              </a:rPr>
              <a:t> </a:t>
            </a:r>
            <a:r>
              <a:rPr lang="en-US" sz="1800" b="1" dirty="0" err="1">
                <a:effectLst/>
                <a:latin typeface="Calibri" panose="020F0502020204030204" pitchFamily="34" charset="0"/>
                <a:ea typeface="Calibri" panose="020F0502020204030204" pitchFamily="34" charset="0"/>
                <a:cs typeface="Arial" panose="020B0604020202020204" pitchFamily="34" charset="0"/>
              </a:rPr>
              <a:t>giải</a:t>
            </a:r>
            <a:r>
              <a:rPr lang="en-US" sz="1800" b="1" dirty="0">
                <a:effectLst/>
                <a:latin typeface="Calibri" panose="020F0502020204030204" pitchFamily="34" charset="0"/>
                <a:ea typeface="Calibri" panose="020F0502020204030204" pitchFamily="34" charset="0"/>
                <a:cs typeface="Arial" panose="020B0604020202020204" pitchFamily="34" charset="0"/>
              </a:rPr>
              <a:t> </a:t>
            </a:r>
            <a:r>
              <a:rPr lang="en-US" sz="1800" b="1" dirty="0" err="1">
                <a:effectLst/>
                <a:latin typeface="Calibri" panose="020F0502020204030204" pitchFamily="34" charset="0"/>
                <a:ea typeface="Calibri" panose="020F0502020204030204" pitchFamily="34" charset="0"/>
                <a:cs typeface="Arial" panose="020B0604020202020204" pitchFamily="34" charset="0"/>
              </a:rPr>
              <a:t>các</a:t>
            </a:r>
            <a:r>
              <a:rPr lang="en-US" sz="1800" b="1" dirty="0">
                <a:effectLst/>
                <a:latin typeface="Calibri" panose="020F0502020204030204" pitchFamily="34" charset="0"/>
                <a:ea typeface="Calibri" panose="020F0502020204030204" pitchFamily="34" charset="0"/>
                <a:cs typeface="Arial" panose="020B0604020202020204" pitchFamily="34" charset="0"/>
              </a:rPr>
              <a:t> </a:t>
            </a:r>
            <a:r>
              <a:rPr lang="en-US" sz="1800" b="1" dirty="0" err="1">
                <a:effectLst/>
                <a:latin typeface="Calibri" panose="020F0502020204030204" pitchFamily="34" charset="0"/>
                <a:ea typeface="Calibri" panose="020F0502020204030204" pitchFamily="34" charset="0"/>
                <a:cs typeface="Arial" panose="020B0604020202020204" pitchFamily="34" charset="0"/>
              </a:rPr>
              <a:t>bài</a:t>
            </a:r>
            <a:r>
              <a:rPr lang="en-US" sz="1800" b="1" dirty="0">
                <a:effectLst/>
                <a:latin typeface="Calibri" panose="020F0502020204030204" pitchFamily="34" charset="0"/>
                <a:ea typeface="Calibri" panose="020F0502020204030204" pitchFamily="34" charset="0"/>
                <a:cs typeface="Arial" panose="020B0604020202020204" pitchFamily="34" charset="0"/>
              </a:rPr>
              <a:t> </a:t>
            </a:r>
            <a:r>
              <a:rPr lang="en-US" sz="1800" b="1" dirty="0" err="1">
                <a:effectLst/>
                <a:latin typeface="Calibri" panose="020F0502020204030204" pitchFamily="34" charset="0"/>
                <a:ea typeface="Calibri" panose="020F0502020204030204" pitchFamily="34" charset="0"/>
                <a:cs typeface="Arial" panose="020B0604020202020204" pitchFamily="34" charset="0"/>
              </a:rPr>
              <a:t>toán</a:t>
            </a:r>
            <a:r>
              <a:rPr lang="en-US" sz="1800" b="1" dirty="0">
                <a:effectLst/>
                <a:latin typeface="Calibri" panose="020F0502020204030204" pitchFamily="34" charset="0"/>
                <a:ea typeface="Calibri" panose="020F0502020204030204" pitchFamily="34" charset="0"/>
                <a:cs typeface="Arial" panose="020B0604020202020204" pitchFamily="34" charset="0"/>
              </a:rPr>
              <a:t> </a:t>
            </a:r>
            <a:r>
              <a:rPr lang="en-US" sz="1800" b="1" dirty="0" err="1">
                <a:effectLst/>
                <a:latin typeface="Calibri" panose="020F0502020204030204" pitchFamily="34" charset="0"/>
                <a:ea typeface="Calibri" panose="020F0502020204030204" pitchFamily="34" charset="0"/>
                <a:cs typeface="Arial" panose="020B0604020202020204" pitchFamily="34" charset="0"/>
              </a:rPr>
              <a:t>quy</a:t>
            </a:r>
            <a:r>
              <a:rPr lang="en-US" sz="1800" b="1" dirty="0">
                <a:effectLst/>
                <a:latin typeface="Calibri" panose="020F0502020204030204" pitchFamily="34" charset="0"/>
                <a:ea typeface="Calibri" panose="020F0502020204030204" pitchFamily="34" charset="0"/>
                <a:cs typeface="Arial" panose="020B0604020202020204" pitchFamily="34" charset="0"/>
              </a:rPr>
              <a:t> </a:t>
            </a:r>
            <a:r>
              <a:rPr lang="en-US" sz="1800" b="1" dirty="0" err="1">
                <a:effectLst/>
                <a:latin typeface="Calibri" panose="020F0502020204030204" pitchFamily="34" charset="0"/>
                <a:ea typeface="Calibri" panose="020F0502020204030204" pitchFamily="34" charset="0"/>
                <a:cs typeface="Arial" panose="020B0604020202020204" pitchFamily="34" charset="0"/>
              </a:rPr>
              <a:t>hoạch</a:t>
            </a:r>
            <a:r>
              <a:rPr lang="en-US" sz="1800" b="1" dirty="0">
                <a:effectLst/>
                <a:latin typeface="Calibri" panose="020F0502020204030204" pitchFamily="34" charset="0"/>
                <a:ea typeface="Calibri" panose="020F0502020204030204" pitchFamily="34" charset="0"/>
                <a:cs typeface="Arial" panose="020B0604020202020204" pitchFamily="34" charset="0"/>
              </a:rPr>
              <a:t> </a:t>
            </a:r>
            <a:r>
              <a:rPr lang="en-US" sz="1800" b="1" dirty="0" err="1">
                <a:effectLst/>
                <a:latin typeface="Calibri" panose="020F0502020204030204" pitchFamily="34" charset="0"/>
                <a:ea typeface="Calibri" panose="020F0502020204030204" pitchFamily="34" charset="0"/>
                <a:cs typeface="Arial" panose="020B0604020202020204" pitchFamily="34" charset="0"/>
              </a:rPr>
              <a:t>động</a:t>
            </a:r>
            <a:r>
              <a:rPr lang="en-US" sz="1800" b="1" dirty="0">
                <a:effectLst/>
                <a:latin typeface="Calibri" panose="020F0502020204030204" pitchFamily="34" charset="0"/>
                <a:ea typeface="Calibri" panose="020F0502020204030204" pitchFamily="34" charset="0"/>
                <a:cs typeface="Arial" panose="020B0604020202020204" pitchFamily="34" charset="0"/>
              </a:rPr>
              <a:t> “</a:t>
            </a:r>
            <a:r>
              <a:rPr lang="en-US" sz="1800" b="1" dirty="0" err="1">
                <a:effectLst/>
                <a:latin typeface="Calibri" panose="020F0502020204030204" pitchFamily="34" charset="0"/>
                <a:ea typeface="Calibri" panose="020F0502020204030204" pitchFamily="34" charset="0"/>
                <a:cs typeface="Arial" panose="020B0604020202020204" pitchFamily="34" charset="0"/>
              </a:rPr>
              <a:t>đếm</a:t>
            </a:r>
            <a:r>
              <a:rPr lang="en-US" sz="1800" b="1" dirty="0">
                <a:effectLst/>
                <a:latin typeface="Calibri" panose="020F0502020204030204" pitchFamily="34" charset="0"/>
                <a:ea typeface="Calibri" panose="020F0502020204030204" pitchFamily="34" charset="0"/>
                <a:cs typeface="Arial" panose="020B0604020202020204" pitchFamily="34" charset="0"/>
              </a:rPr>
              <a:t> </a:t>
            </a:r>
            <a:r>
              <a:rPr lang="en-US" sz="1800" b="1" dirty="0" err="1">
                <a:effectLst/>
                <a:latin typeface="Calibri" panose="020F0502020204030204" pitchFamily="34" charset="0"/>
                <a:ea typeface="Calibri" panose="020F0502020204030204" pitchFamily="34" charset="0"/>
                <a:cs typeface="Arial" panose="020B0604020202020204" pitchFamily="34" charset="0"/>
              </a:rPr>
              <a:t>cách</a:t>
            </a:r>
            <a:r>
              <a:rPr lang="en-US" sz="1800" b="1" dirty="0">
                <a:effectLst/>
                <a:latin typeface="Calibri" panose="020F050202020403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800" dirty="0" err="1">
                <a:effectLst/>
                <a:latin typeface="Calibri" panose="020F0502020204030204" pitchFamily="34" charset="0"/>
                <a:ea typeface="Calibri" panose="020F0502020204030204" pitchFamily="34" charset="0"/>
                <a:cs typeface="Arial" panose="020B0604020202020204" pitchFamily="34" charset="0"/>
              </a:rPr>
              <a:t>Tìm</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cách</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để</a:t>
            </a:r>
            <a:r>
              <a:rPr lang="en-US" sz="1800" dirty="0">
                <a:effectLst/>
                <a:latin typeface="Calibri" panose="020F0502020204030204" pitchFamily="34" charset="0"/>
                <a:ea typeface="Calibri" panose="020F0502020204030204" pitchFamily="34" charset="0"/>
                <a:cs typeface="Arial" panose="020B0604020202020204" pitchFamily="34" charset="0"/>
              </a:rPr>
              <a:t> chia </a:t>
            </a:r>
            <a:r>
              <a:rPr lang="en-US" sz="1800" dirty="0" err="1">
                <a:effectLst/>
                <a:latin typeface="Calibri" panose="020F0502020204030204" pitchFamily="34" charset="0"/>
                <a:ea typeface="Calibri" panose="020F0502020204030204" pitchFamily="34" charset="0"/>
                <a:cs typeface="Arial" panose="020B0604020202020204" pitchFamily="34" charset="0"/>
              </a:rPr>
              <a:t>bài</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đếm</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ra</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thành</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tổng</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của</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những</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bài</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toán</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nhỏ</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tương</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đương</a:t>
            </a:r>
            <a:r>
              <a:rPr lang="en-US" sz="1800" dirty="0">
                <a:effectLst/>
                <a:latin typeface="Calibri" panose="020F0502020204030204" pitchFamily="34" charset="0"/>
                <a:ea typeface="Calibri" panose="020F0502020204030204" pitchFamily="34" charset="0"/>
                <a:cs typeface="Arial" panose="020B0604020202020204" pitchFamily="34" charset="0"/>
              </a:rPr>
              <a:t>.</a:t>
            </a:r>
          </a:p>
          <a:p>
            <a:pPr marL="342900" lvl="0" indent="-342900">
              <a:lnSpc>
                <a:spcPct val="107000"/>
              </a:lnSpc>
              <a:buFont typeface="+mj-lt"/>
              <a:buAutoNum type="arabicPeriod"/>
            </a:pPr>
            <a:r>
              <a:rPr lang="en-US" sz="1800" dirty="0" err="1">
                <a:effectLst/>
                <a:latin typeface="Calibri" panose="020F0502020204030204" pitchFamily="34" charset="0"/>
                <a:ea typeface="Calibri" panose="020F0502020204030204" pitchFamily="34" charset="0"/>
                <a:cs typeface="Arial" panose="020B0604020202020204" pitchFamily="34" charset="0"/>
              </a:rPr>
              <a:t>Tìm</a:t>
            </a:r>
            <a:r>
              <a:rPr lang="en-US" sz="1800" dirty="0">
                <a:effectLst/>
                <a:latin typeface="Calibri" panose="020F0502020204030204" pitchFamily="34" charset="0"/>
                <a:ea typeface="Calibri" panose="020F0502020204030204" pitchFamily="34" charset="0"/>
                <a:cs typeface="Arial" panose="020B0604020202020204" pitchFamily="34" charset="0"/>
              </a:rPr>
              <a:t> stopping </a:t>
            </a:r>
            <a:r>
              <a:rPr lang="en-US" sz="1800" dirty="0" err="1">
                <a:effectLst/>
                <a:latin typeface="Calibri" panose="020F0502020204030204" pitchFamily="34" charset="0"/>
                <a:ea typeface="Calibri" panose="020F0502020204030204" pitchFamily="34" charset="0"/>
                <a:cs typeface="Arial" panose="020B0604020202020204" pitchFamily="34" charset="0"/>
              </a:rPr>
              <a:t>conditon</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của</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bài</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đếm</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trường</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hợp</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nào</a:t>
            </a:r>
            <a:r>
              <a:rPr lang="en-US" sz="1800" dirty="0">
                <a:effectLst/>
                <a:latin typeface="Calibri" panose="020F0502020204030204" pitchFamily="34" charset="0"/>
                <a:ea typeface="Calibri" panose="020F0502020204030204" pitchFamily="34" charset="0"/>
                <a:cs typeface="Arial" panose="020B0604020202020204" pitchFamily="34" charset="0"/>
              </a:rPr>
              <a:t> return 1? return 0?)</a:t>
            </a:r>
          </a:p>
          <a:p>
            <a:pPr marL="342900" lvl="0" indent="-342900">
              <a:lnSpc>
                <a:spcPct val="107000"/>
              </a:lnSpc>
              <a:spcAft>
                <a:spcPts val="800"/>
              </a:spcAft>
              <a:buFont typeface="+mj-lt"/>
              <a:buAutoNum type="arabicPeriod"/>
            </a:pPr>
            <a:r>
              <a:rPr lang="en-US" sz="1800" dirty="0" err="1">
                <a:effectLst/>
                <a:latin typeface="Calibri" panose="020F0502020204030204" pitchFamily="34" charset="0"/>
                <a:ea typeface="Calibri" panose="020F0502020204030204" pitchFamily="34" charset="0"/>
                <a:cs typeface="Arial" panose="020B0604020202020204" pitchFamily="34" charset="0"/>
              </a:rPr>
              <a:t>Nhớ</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sử</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dụng</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bảng</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nhớ</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phụ</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để</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giúp</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đệ</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quy</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tránh</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tính</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toán</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lại</a:t>
            </a:r>
            <a:r>
              <a:rPr lang="en-US" sz="1800" dirty="0">
                <a:effectLst/>
                <a:latin typeface="Calibri" panose="020F0502020204030204" pitchFamily="34" charset="0"/>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27577447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1498;p56">
            <a:extLst>
              <a:ext uri="{FF2B5EF4-FFF2-40B4-BE49-F238E27FC236}">
                <a16:creationId xmlns:a16="http://schemas.microsoft.com/office/drawing/2014/main" id="{05857006-A41C-EAD8-2398-E61C47476358}"/>
              </a:ext>
            </a:extLst>
          </p:cNvPr>
          <p:cNvSpPr/>
          <p:nvPr/>
        </p:nvSpPr>
        <p:spPr>
          <a:xfrm>
            <a:off x="714849" y="28909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99;p56">
            <a:extLst>
              <a:ext uri="{FF2B5EF4-FFF2-40B4-BE49-F238E27FC236}">
                <a16:creationId xmlns:a16="http://schemas.microsoft.com/office/drawing/2014/main" id="{2709758C-A686-BACD-2350-C3F889B05D8A}"/>
              </a:ext>
            </a:extLst>
          </p:cNvPr>
          <p:cNvSpPr txBox="1">
            <a:spLocks/>
          </p:cNvSpPr>
          <p:nvPr/>
        </p:nvSpPr>
        <p:spPr>
          <a:xfrm>
            <a:off x="1391964" y="274345"/>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dirty="0" err="1">
                <a:latin typeface="UTM Bebas" panose="02040603050506020204" pitchFamily="18" charset="0"/>
              </a:rPr>
              <a:t>Một</a:t>
            </a:r>
            <a:r>
              <a:rPr lang="en-US" sz="3200" dirty="0">
                <a:latin typeface="UTM Bebas" panose="02040603050506020204" pitchFamily="18" charset="0"/>
              </a:rPr>
              <a:t> </a:t>
            </a:r>
            <a:r>
              <a:rPr lang="en-US" sz="3200" dirty="0" err="1">
                <a:latin typeface="UTM Bebas" panose="02040603050506020204" pitchFamily="18" charset="0"/>
              </a:rPr>
              <a:t>vài</a:t>
            </a:r>
            <a:r>
              <a:rPr lang="en-US" sz="3200" dirty="0">
                <a:latin typeface="UTM Bebas" panose="02040603050506020204" pitchFamily="18" charset="0"/>
              </a:rPr>
              <a:t> tip</a:t>
            </a:r>
          </a:p>
        </p:txBody>
      </p:sp>
      <p:grpSp>
        <p:nvGrpSpPr>
          <p:cNvPr id="23" name="Google Shape;1524;p56">
            <a:extLst>
              <a:ext uri="{FF2B5EF4-FFF2-40B4-BE49-F238E27FC236}">
                <a16:creationId xmlns:a16="http://schemas.microsoft.com/office/drawing/2014/main" id="{2A1AF7F2-FCB8-197A-7C25-829ED04EE082}"/>
              </a:ext>
            </a:extLst>
          </p:cNvPr>
          <p:cNvGrpSpPr/>
          <p:nvPr/>
        </p:nvGrpSpPr>
        <p:grpSpPr>
          <a:xfrm>
            <a:off x="7631997" y="463954"/>
            <a:ext cx="636814" cy="120078"/>
            <a:chOff x="8209059" y="198000"/>
            <a:chExt cx="636814" cy="120078"/>
          </a:xfrm>
        </p:grpSpPr>
        <p:sp>
          <p:nvSpPr>
            <p:cNvPr id="24" name="Google Shape;1525;p56">
              <a:extLst>
                <a:ext uri="{FF2B5EF4-FFF2-40B4-BE49-F238E27FC236}">
                  <a16:creationId xmlns:a16="http://schemas.microsoft.com/office/drawing/2014/main" id="{471EB3F8-F9C4-41F4-11CA-DA5695E8F519}"/>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6;p56">
              <a:extLst>
                <a:ext uri="{FF2B5EF4-FFF2-40B4-BE49-F238E27FC236}">
                  <a16:creationId xmlns:a16="http://schemas.microsoft.com/office/drawing/2014/main" id="{3AEB7F91-A6D6-9C72-ABA8-E8459F09864A}"/>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27;p56">
              <a:extLst>
                <a:ext uri="{FF2B5EF4-FFF2-40B4-BE49-F238E27FC236}">
                  <a16:creationId xmlns:a16="http://schemas.microsoft.com/office/drawing/2014/main" id="{E106ABB2-5530-8C24-7D66-8454DD17F8D1}"/>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532;p57">
            <a:extLst>
              <a:ext uri="{FF2B5EF4-FFF2-40B4-BE49-F238E27FC236}">
                <a16:creationId xmlns:a16="http://schemas.microsoft.com/office/drawing/2014/main" id="{65272050-7779-C13E-23FB-D78D1D67B2B3}"/>
              </a:ext>
            </a:extLst>
          </p:cNvPr>
          <p:cNvSpPr/>
          <p:nvPr/>
        </p:nvSpPr>
        <p:spPr>
          <a:xfrm>
            <a:off x="777323" y="847045"/>
            <a:ext cx="7704000" cy="4155600"/>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vi-VN" sz="1600" b="1" dirty="0"/>
              <a:t>Công thức chung dùng đệ quy để giải các bài toán quy hoạch động “dùng ít nhất” </a:t>
            </a:r>
            <a:r>
              <a:rPr lang="en-US" sz="1600" b="1" dirty="0"/>
              <a:t>:</a:t>
            </a:r>
          </a:p>
          <a:p>
            <a:pPr marL="0" lvl="0" indent="0" algn="l" rtl="0">
              <a:spcBef>
                <a:spcPts val="0"/>
              </a:spcBef>
              <a:spcAft>
                <a:spcPts val="0"/>
              </a:spcAft>
              <a:buNone/>
            </a:pPr>
            <a:r>
              <a:rPr lang="en-US" sz="1600" dirty="0"/>
              <a:t>        - </a:t>
            </a:r>
            <a:r>
              <a:rPr lang="vi-VN" sz="1600" dirty="0"/>
              <a:t>Quan hệ truy hồi: sử dụng hàm min để tính tối ưu của từng điểm nhằm xây dựng tối ưu của toàn bài. </a:t>
            </a:r>
            <a:endParaRPr lang="en-US" sz="1600" dirty="0"/>
          </a:p>
          <a:p>
            <a:pPr marL="0" lvl="0" indent="0" algn="l" rtl="0">
              <a:spcBef>
                <a:spcPts val="0"/>
              </a:spcBef>
              <a:spcAft>
                <a:spcPts val="0"/>
              </a:spcAft>
              <a:buNone/>
            </a:pPr>
            <a:r>
              <a:rPr lang="en-US" sz="1600" dirty="0"/>
              <a:t>        - </a:t>
            </a:r>
            <a:r>
              <a:rPr lang="vi-VN" sz="1600" dirty="0"/>
              <a:t>Cách làm: Giá trị hiện tại (chỉ có khi tìm chi phí, không có khi tìm cách) + min(nhánh 1, nhánh 2). </a:t>
            </a:r>
            <a:endParaRPr lang="en-US" sz="1600" dirty="0"/>
          </a:p>
          <a:p>
            <a:pPr marL="0" lvl="0" indent="0" algn="l" rtl="0">
              <a:spcBef>
                <a:spcPts val="0"/>
              </a:spcBef>
              <a:spcAft>
                <a:spcPts val="0"/>
              </a:spcAft>
              <a:buNone/>
            </a:pPr>
            <a:r>
              <a:rPr lang="en-US" sz="1600" dirty="0"/>
              <a:t>        - </a:t>
            </a:r>
            <a:r>
              <a:rPr lang="vi-VN" sz="1600" dirty="0"/>
              <a:t>Stopping condition của bài toán tối ưu phải trả về 2 trường hợp: giá trị kết thúc có trên dữ liệu và giá trị kết thúc ở ngoài biên để khiến hàm min chọn / không chọn giá trị có trên dữ liệu (tương ứng inf hoặc 0). </a:t>
            </a:r>
            <a:endParaRPr lang="en-US" sz="1600" dirty="0"/>
          </a:p>
          <a:p>
            <a:pPr marL="0" lvl="0" indent="0" algn="l" rtl="0">
              <a:spcBef>
                <a:spcPts val="0"/>
              </a:spcBef>
              <a:spcAft>
                <a:spcPts val="0"/>
              </a:spcAft>
              <a:buNone/>
            </a:pPr>
            <a:r>
              <a:rPr lang="en-US" sz="1600" dirty="0"/>
              <a:t>        - </a:t>
            </a:r>
            <a:r>
              <a:rPr lang="vi-VN" sz="1600" dirty="0"/>
              <a:t>Nhớ phải sử dụng bảng phụ để giúp đệ quy tránh phải tính toán lại (vi phạm time limit exceeded): </a:t>
            </a:r>
            <a:endParaRPr lang="en-US" sz="1600" dirty="0"/>
          </a:p>
          <a:p>
            <a:pPr marL="0" lvl="0" indent="0" algn="l" rtl="0">
              <a:spcBef>
                <a:spcPts val="0"/>
              </a:spcBef>
              <a:spcAft>
                <a:spcPts val="0"/>
              </a:spcAft>
              <a:buNone/>
            </a:pPr>
            <a:r>
              <a:rPr lang="en-US" sz="1600" dirty="0"/>
              <a:t>	</a:t>
            </a:r>
            <a:r>
              <a:rPr lang="vi-VN" sz="1600" dirty="0"/>
              <a:t>▪ Nên kiểm tra xem kết quả nhớ phụ có chung tính chất với kết quả tối ưu đoạn con hay không (bài toán thối tiền). </a:t>
            </a:r>
            <a:endParaRPr lang="en-US" sz="1600" dirty="0"/>
          </a:p>
          <a:p>
            <a:pPr marL="0" lvl="0" indent="0" algn="l" rtl="0">
              <a:spcBef>
                <a:spcPts val="0"/>
              </a:spcBef>
              <a:spcAft>
                <a:spcPts val="0"/>
              </a:spcAft>
              <a:buNone/>
            </a:pPr>
            <a:r>
              <a:rPr lang="en-US" sz="1600" dirty="0"/>
              <a:t>	</a:t>
            </a:r>
            <a:r>
              <a:rPr lang="vi-VN" sz="1600" dirty="0"/>
              <a:t>▪ Nếu hai kết quả không chung tính chất, có thể lưu kết quả để xây dựng tối ưu đoạn con riêng (bằng bảng nhớ), trả về kết quả tối ưu của các nhánh con bằng đệ quy.</a:t>
            </a:r>
            <a:endParaRPr sz="1600" dirty="0"/>
          </a:p>
        </p:txBody>
      </p:sp>
    </p:spTree>
    <p:extLst>
      <p:ext uri="{BB962C8B-B14F-4D97-AF65-F5344CB8AC3E}">
        <p14:creationId xmlns:p14="http://schemas.microsoft.com/office/powerpoint/2010/main" val="33202473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47"/>
        <p:cNvGrpSpPr/>
        <p:nvPr/>
      </p:nvGrpSpPr>
      <p:grpSpPr>
        <a:xfrm>
          <a:off x="0" y="0"/>
          <a:ext cx="0" cy="0"/>
          <a:chOff x="0" y="0"/>
          <a:chExt cx="0" cy="0"/>
        </a:xfrm>
      </p:grpSpPr>
      <p:sp>
        <p:nvSpPr>
          <p:cNvPr id="1848" name="Google Shape;1848;p62"/>
          <p:cNvSpPr txBox="1">
            <a:spLocks noGrp="1"/>
          </p:cNvSpPr>
          <p:nvPr>
            <p:ph type="title"/>
          </p:nvPr>
        </p:nvSpPr>
        <p:spPr>
          <a:xfrm>
            <a:off x="4580789" y="2246165"/>
            <a:ext cx="2495377" cy="8418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sz="4000" dirty="0"/>
              <a:t>To Be Continue</a:t>
            </a:r>
            <a:endParaRPr sz="4000" dirty="0"/>
          </a:p>
        </p:txBody>
      </p:sp>
      <p:sp>
        <p:nvSpPr>
          <p:cNvPr id="1849" name="Google Shape;1849;p62"/>
          <p:cNvSpPr txBox="1">
            <a:spLocks noGrp="1"/>
          </p:cNvSpPr>
          <p:nvPr>
            <p:ph type="subTitle" idx="1"/>
          </p:nvPr>
        </p:nvSpPr>
        <p:spPr>
          <a:xfrm>
            <a:off x="4781823" y="3021698"/>
            <a:ext cx="3515100" cy="1456500"/>
          </a:xfrm>
          <a:prstGeom prst="rect">
            <a:avLst/>
          </a:prstGeom>
        </p:spPr>
        <p:txBody>
          <a:bodyPr spcFirstLastPara="1" wrap="square" lIns="0" tIns="0" rIns="0" bIns="0" anchor="t" anchorCtr="0">
            <a:noAutofit/>
          </a:bodyPr>
          <a:lstStyle/>
          <a:p>
            <a:pPr marL="285750" lvl="0" indent="-285750" algn="l" rtl="0">
              <a:spcBef>
                <a:spcPts val="0"/>
              </a:spcBef>
              <a:spcAft>
                <a:spcPts val="0"/>
              </a:spcAft>
              <a:buFont typeface="Arial" panose="020B0604020202020204" pitchFamily="34" charset="0"/>
              <a:buChar char="•"/>
            </a:pPr>
            <a:r>
              <a:rPr lang="en-US" b="1" dirty="0"/>
              <a:t>Memory</a:t>
            </a:r>
            <a:r>
              <a:rPr lang="en" b="1" dirty="0"/>
              <a:t> Function</a:t>
            </a:r>
          </a:p>
          <a:p>
            <a:pPr marL="285750" lvl="0" indent="-285750" algn="l" rtl="0">
              <a:spcBef>
                <a:spcPts val="0"/>
              </a:spcBef>
              <a:spcAft>
                <a:spcPts val="0"/>
              </a:spcAft>
              <a:buFont typeface="Arial" panose="020B0604020202020204" pitchFamily="34" charset="0"/>
              <a:buChar char="•"/>
            </a:pPr>
            <a:r>
              <a:rPr lang="en" b="1" dirty="0"/>
              <a:t>Optimal Binary Search Trees</a:t>
            </a:r>
          </a:p>
          <a:p>
            <a:pPr marL="285750" lvl="0" indent="-285750" algn="l" rtl="0">
              <a:spcBef>
                <a:spcPts val="0"/>
              </a:spcBef>
              <a:spcAft>
                <a:spcPts val="0"/>
              </a:spcAft>
              <a:buFont typeface="Arial" panose="020B0604020202020204" pitchFamily="34" charset="0"/>
              <a:buChar char="•"/>
            </a:pPr>
            <a:r>
              <a:rPr lang="en" b="1" dirty="0"/>
              <a:t>Thuật toán Warshall và Floyd</a:t>
            </a:r>
          </a:p>
          <a:p>
            <a:pPr marL="285750" lvl="0" indent="-285750" algn="l" rtl="0">
              <a:spcBef>
                <a:spcPts val="0"/>
              </a:spcBef>
              <a:spcAft>
                <a:spcPts val="0"/>
              </a:spcAft>
              <a:buFont typeface="Arial" panose="020B0604020202020204" pitchFamily="34" charset="0"/>
              <a:buChar char="•"/>
            </a:pPr>
            <a:r>
              <a:rPr lang="en" b="1" dirty="0"/>
              <a:t>…</a:t>
            </a:r>
          </a:p>
          <a:p>
            <a:pPr marL="0" lvl="0" indent="0" algn="l" rtl="0">
              <a:spcBef>
                <a:spcPts val="0"/>
              </a:spcBef>
              <a:spcAft>
                <a:spcPts val="0"/>
              </a:spcAft>
              <a:buNone/>
            </a:pPr>
            <a:r>
              <a:rPr lang="en-US" b="1" dirty="0" err="1"/>
              <a:t>Sẽ</a:t>
            </a:r>
            <a:r>
              <a:rPr lang="en-US" b="1" dirty="0"/>
              <a:t> </a:t>
            </a:r>
            <a:r>
              <a:rPr lang="en-US" b="1" dirty="0" err="1"/>
              <a:t>được</a:t>
            </a:r>
            <a:r>
              <a:rPr lang="en-US" b="1" dirty="0"/>
              <a:t> </a:t>
            </a:r>
            <a:r>
              <a:rPr lang="en-US" b="1" dirty="0" err="1"/>
              <a:t>nhóm</a:t>
            </a:r>
            <a:r>
              <a:rPr lang="en-US" b="1" dirty="0"/>
              <a:t> 10 </a:t>
            </a:r>
            <a:r>
              <a:rPr lang="en-US" b="1" dirty="0" err="1"/>
              <a:t>trình</a:t>
            </a:r>
            <a:r>
              <a:rPr lang="en-US" b="1" dirty="0"/>
              <a:t> </a:t>
            </a:r>
            <a:r>
              <a:rPr lang="en-US" b="1" dirty="0" err="1"/>
              <a:t>bày</a:t>
            </a:r>
            <a:endParaRPr lang="en" b="1" dirty="0"/>
          </a:p>
          <a:p>
            <a:pPr marL="0" lvl="0" indent="0" algn="l" rtl="0">
              <a:spcBef>
                <a:spcPts val="0"/>
              </a:spcBef>
              <a:spcAft>
                <a:spcPts val="0"/>
              </a:spcAft>
              <a:buNone/>
            </a:pPr>
            <a:r>
              <a:rPr lang="en" b="1" dirty="0"/>
              <a:t>Chúng ta hãy cùng mong chờ </a:t>
            </a:r>
            <a:r>
              <a:rPr lang="en" b="1" dirty="0">
                <a:sym typeface="Wingdings" panose="05000000000000000000" pitchFamily="2" charset="2"/>
              </a:rPr>
              <a:t></a:t>
            </a:r>
            <a:endParaRPr b="1" dirty="0"/>
          </a:p>
        </p:txBody>
      </p:sp>
      <p:grpSp>
        <p:nvGrpSpPr>
          <p:cNvPr id="1850" name="Google Shape;1850;p62"/>
          <p:cNvGrpSpPr/>
          <p:nvPr/>
        </p:nvGrpSpPr>
        <p:grpSpPr>
          <a:xfrm>
            <a:off x="151080" y="206679"/>
            <a:ext cx="4469933" cy="4305820"/>
            <a:chOff x="242155" y="855580"/>
            <a:chExt cx="3565563" cy="3432346"/>
          </a:xfrm>
        </p:grpSpPr>
        <p:sp>
          <p:nvSpPr>
            <p:cNvPr id="1851" name="Google Shape;1851;p62"/>
            <p:cNvSpPr/>
            <p:nvPr/>
          </p:nvSpPr>
          <p:spPr>
            <a:xfrm>
              <a:off x="552077" y="974801"/>
              <a:ext cx="3255641" cy="3173137"/>
            </a:xfrm>
            <a:custGeom>
              <a:avLst/>
              <a:gdLst/>
              <a:ahLst/>
              <a:cxnLst/>
              <a:rect l="l" t="t" r="r" b="b"/>
              <a:pathLst>
                <a:path w="179820" h="175263" extrusionOk="0">
                  <a:moveTo>
                    <a:pt x="62362" y="1"/>
                  </a:moveTo>
                  <a:cubicBezTo>
                    <a:pt x="41556" y="1"/>
                    <a:pt x="17841" y="14713"/>
                    <a:pt x="9249" y="48232"/>
                  </a:cubicBezTo>
                  <a:cubicBezTo>
                    <a:pt x="1" y="84247"/>
                    <a:pt x="13334" y="168057"/>
                    <a:pt x="85114" y="174724"/>
                  </a:cubicBezTo>
                  <a:cubicBezTo>
                    <a:pt x="89019" y="175088"/>
                    <a:pt x="92783" y="175263"/>
                    <a:pt x="96406" y="175263"/>
                  </a:cubicBezTo>
                  <a:cubicBezTo>
                    <a:pt x="159388" y="175263"/>
                    <a:pt x="179819" y="122556"/>
                    <a:pt x="157044" y="96628"/>
                  </a:cubicBezTo>
                  <a:cubicBezTo>
                    <a:pt x="132959" y="69210"/>
                    <a:pt x="102633" y="71641"/>
                    <a:pt x="98121" y="30112"/>
                  </a:cubicBezTo>
                  <a:cubicBezTo>
                    <a:pt x="96034" y="10909"/>
                    <a:pt x="80276" y="1"/>
                    <a:pt x="623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2" name="Google Shape;1852;p62"/>
            <p:cNvGrpSpPr/>
            <p:nvPr/>
          </p:nvGrpSpPr>
          <p:grpSpPr>
            <a:xfrm>
              <a:off x="535727" y="1107330"/>
              <a:ext cx="3041211" cy="2831205"/>
              <a:chOff x="535727" y="1107330"/>
              <a:chExt cx="3041211" cy="2831205"/>
            </a:xfrm>
          </p:grpSpPr>
          <p:sp>
            <p:nvSpPr>
              <p:cNvPr id="1853" name="Google Shape;1853;p62"/>
              <p:cNvSpPr/>
              <p:nvPr/>
            </p:nvSpPr>
            <p:spPr>
              <a:xfrm>
                <a:off x="1396983" y="1741403"/>
                <a:ext cx="1327730" cy="2197132"/>
              </a:xfrm>
              <a:custGeom>
                <a:avLst/>
                <a:gdLst/>
                <a:ahLst/>
                <a:cxnLst/>
                <a:rect l="l" t="t" r="r" b="b"/>
                <a:pathLst>
                  <a:path w="73335" h="121355" extrusionOk="0">
                    <a:moveTo>
                      <a:pt x="4437" y="0"/>
                    </a:moveTo>
                    <a:cubicBezTo>
                      <a:pt x="1980" y="0"/>
                      <a:pt x="0" y="1980"/>
                      <a:pt x="0" y="4437"/>
                    </a:cubicBezTo>
                    <a:lnTo>
                      <a:pt x="0" y="116893"/>
                    </a:lnTo>
                    <a:cubicBezTo>
                      <a:pt x="0" y="119350"/>
                      <a:pt x="1980" y="121355"/>
                      <a:pt x="4437" y="121355"/>
                    </a:cubicBezTo>
                    <a:lnTo>
                      <a:pt x="68873" y="121355"/>
                    </a:lnTo>
                    <a:cubicBezTo>
                      <a:pt x="71329" y="121355"/>
                      <a:pt x="73334" y="119350"/>
                      <a:pt x="73334" y="116893"/>
                    </a:cubicBezTo>
                    <a:lnTo>
                      <a:pt x="73334" y="4437"/>
                    </a:lnTo>
                    <a:cubicBezTo>
                      <a:pt x="73334" y="1980"/>
                      <a:pt x="71329" y="0"/>
                      <a:pt x="68873" y="0"/>
                    </a:cubicBezTo>
                    <a:close/>
                  </a:path>
                </a:pathLst>
              </a:custGeom>
              <a:solidFill>
                <a:schemeClr val="dk2">
                  <a:alpha val="20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2"/>
              <p:cNvSpPr/>
              <p:nvPr/>
            </p:nvSpPr>
            <p:spPr>
              <a:xfrm>
                <a:off x="943217" y="1107330"/>
                <a:ext cx="613959" cy="858702"/>
              </a:xfrm>
              <a:custGeom>
                <a:avLst/>
                <a:gdLst/>
                <a:ahLst/>
                <a:cxnLst/>
                <a:rect l="l" t="t" r="r" b="b"/>
                <a:pathLst>
                  <a:path w="33911" h="47429" extrusionOk="0">
                    <a:moveTo>
                      <a:pt x="11167" y="0"/>
                    </a:moveTo>
                    <a:cubicBezTo>
                      <a:pt x="8344" y="0"/>
                      <a:pt x="5919" y="1445"/>
                      <a:pt x="4512" y="4571"/>
                    </a:cubicBezTo>
                    <a:cubicBezTo>
                      <a:pt x="1" y="14596"/>
                      <a:pt x="11329" y="22291"/>
                      <a:pt x="9675" y="30336"/>
                    </a:cubicBezTo>
                    <a:cubicBezTo>
                      <a:pt x="8021" y="38381"/>
                      <a:pt x="13209" y="45875"/>
                      <a:pt x="21154" y="47429"/>
                    </a:cubicBezTo>
                    <a:lnTo>
                      <a:pt x="31379" y="44546"/>
                    </a:lnTo>
                    <a:cubicBezTo>
                      <a:pt x="31379" y="44546"/>
                      <a:pt x="33911" y="35298"/>
                      <a:pt x="28973" y="18556"/>
                    </a:cubicBezTo>
                    <a:cubicBezTo>
                      <a:pt x="25558" y="7035"/>
                      <a:pt x="17396" y="0"/>
                      <a:pt x="11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2"/>
              <p:cNvSpPr/>
              <p:nvPr/>
            </p:nvSpPr>
            <p:spPr>
              <a:xfrm>
                <a:off x="1195963" y="1315881"/>
                <a:ext cx="223271" cy="631086"/>
              </a:xfrm>
              <a:custGeom>
                <a:avLst/>
                <a:gdLst/>
                <a:ahLst/>
                <a:cxnLst/>
                <a:rect l="l" t="t" r="r" b="b"/>
                <a:pathLst>
                  <a:path w="12332" h="34857" extrusionOk="0">
                    <a:moveTo>
                      <a:pt x="373" y="1"/>
                    </a:moveTo>
                    <a:cubicBezTo>
                      <a:pt x="295" y="1"/>
                      <a:pt x="214" y="32"/>
                      <a:pt x="151" y="95"/>
                    </a:cubicBezTo>
                    <a:cubicBezTo>
                      <a:pt x="1" y="195"/>
                      <a:pt x="1" y="396"/>
                      <a:pt x="126" y="521"/>
                    </a:cubicBezTo>
                    <a:cubicBezTo>
                      <a:pt x="226" y="646"/>
                      <a:pt x="10402" y="12050"/>
                      <a:pt x="11705" y="34556"/>
                    </a:cubicBezTo>
                    <a:cubicBezTo>
                      <a:pt x="11705" y="34732"/>
                      <a:pt x="11855" y="34857"/>
                      <a:pt x="12031" y="34857"/>
                    </a:cubicBezTo>
                    <a:cubicBezTo>
                      <a:pt x="12206" y="34857"/>
                      <a:pt x="12332" y="34707"/>
                      <a:pt x="12332" y="34531"/>
                    </a:cubicBezTo>
                    <a:cubicBezTo>
                      <a:pt x="11028" y="11774"/>
                      <a:pt x="677" y="220"/>
                      <a:pt x="577" y="95"/>
                    </a:cubicBezTo>
                    <a:cubicBezTo>
                      <a:pt x="527" y="32"/>
                      <a:pt x="452" y="1"/>
                      <a:pt x="3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2"/>
              <p:cNvSpPr/>
              <p:nvPr/>
            </p:nvSpPr>
            <p:spPr>
              <a:xfrm>
                <a:off x="2442909" y="2312272"/>
                <a:ext cx="968020" cy="838986"/>
              </a:xfrm>
              <a:custGeom>
                <a:avLst/>
                <a:gdLst/>
                <a:ahLst/>
                <a:cxnLst/>
                <a:rect l="l" t="t" r="r" b="b"/>
                <a:pathLst>
                  <a:path w="53467" h="46340" extrusionOk="0">
                    <a:moveTo>
                      <a:pt x="41069" y="1"/>
                    </a:moveTo>
                    <a:cubicBezTo>
                      <a:pt x="36522" y="1"/>
                      <a:pt x="30952" y="1624"/>
                      <a:pt x="24837" y="5738"/>
                    </a:cubicBezTo>
                    <a:cubicBezTo>
                      <a:pt x="8421" y="16791"/>
                      <a:pt x="0" y="26314"/>
                      <a:pt x="0" y="26314"/>
                    </a:cubicBezTo>
                    <a:lnTo>
                      <a:pt x="6191" y="46340"/>
                    </a:lnTo>
                    <a:cubicBezTo>
                      <a:pt x="14862" y="46039"/>
                      <a:pt x="26943" y="42104"/>
                      <a:pt x="34211" y="30851"/>
                    </a:cubicBezTo>
                    <a:cubicBezTo>
                      <a:pt x="41479" y="19598"/>
                      <a:pt x="52381" y="17743"/>
                      <a:pt x="53058" y="9648"/>
                    </a:cubicBezTo>
                    <a:cubicBezTo>
                      <a:pt x="53467" y="4588"/>
                      <a:pt x="48713" y="1"/>
                      <a:pt x="410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2"/>
              <p:cNvSpPr/>
              <p:nvPr/>
            </p:nvSpPr>
            <p:spPr>
              <a:xfrm>
                <a:off x="2495540" y="2514831"/>
                <a:ext cx="661593" cy="469897"/>
              </a:xfrm>
              <a:custGeom>
                <a:avLst/>
                <a:gdLst/>
                <a:ahLst/>
                <a:cxnLst/>
                <a:rect l="l" t="t" r="r" b="b"/>
                <a:pathLst>
                  <a:path w="36542" h="25954" extrusionOk="0">
                    <a:moveTo>
                      <a:pt x="36221" y="1"/>
                    </a:moveTo>
                    <a:cubicBezTo>
                      <a:pt x="36194" y="1"/>
                      <a:pt x="36167" y="5"/>
                      <a:pt x="36141" y="14"/>
                    </a:cubicBezTo>
                    <a:cubicBezTo>
                      <a:pt x="31179" y="1192"/>
                      <a:pt x="27269" y="5227"/>
                      <a:pt x="22732" y="9913"/>
                    </a:cubicBezTo>
                    <a:cubicBezTo>
                      <a:pt x="17068" y="15753"/>
                      <a:pt x="10627" y="22395"/>
                      <a:pt x="251" y="25327"/>
                    </a:cubicBezTo>
                    <a:cubicBezTo>
                      <a:pt x="101" y="25377"/>
                      <a:pt x="0" y="25553"/>
                      <a:pt x="51" y="25728"/>
                    </a:cubicBezTo>
                    <a:cubicBezTo>
                      <a:pt x="76" y="25853"/>
                      <a:pt x="201" y="25954"/>
                      <a:pt x="351" y="25954"/>
                    </a:cubicBezTo>
                    <a:cubicBezTo>
                      <a:pt x="376" y="25954"/>
                      <a:pt x="401" y="25954"/>
                      <a:pt x="427" y="25928"/>
                    </a:cubicBezTo>
                    <a:cubicBezTo>
                      <a:pt x="10953" y="22971"/>
                      <a:pt x="17444" y="16254"/>
                      <a:pt x="23184" y="10339"/>
                    </a:cubicBezTo>
                    <a:cubicBezTo>
                      <a:pt x="27645" y="5728"/>
                      <a:pt x="31504" y="1768"/>
                      <a:pt x="36266" y="615"/>
                    </a:cubicBezTo>
                    <a:cubicBezTo>
                      <a:pt x="36442" y="565"/>
                      <a:pt x="36542" y="415"/>
                      <a:pt x="36517" y="239"/>
                    </a:cubicBezTo>
                    <a:cubicBezTo>
                      <a:pt x="36476" y="94"/>
                      <a:pt x="36349" y="1"/>
                      <a:pt x="362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2"/>
              <p:cNvSpPr/>
              <p:nvPr/>
            </p:nvSpPr>
            <p:spPr>
              <a:xfrm>
                <a:off x="2576759" y="3434347"/>
                <a:ext cx="415854" cy="177465"/>
              </a:xfrm>
              <a:custGeom>
                <a:avLst/>
                <a:gdLst/>
                <a:ahLst/>
                <a:cxnLst/>
                <a:rect l="l" t="t" r="r" b="b"/>
                <a:pathLst>
                  <a:path w="22969" h="9802" extrusionOk="0">
                    <a:moveTo>
                      <a:pt x="10053" y="0"/>
                    </a:moveTo>
                    <a:cubicBezTo>
                      <a:pt x="6862" y="0"/>
                      <a:pt x="3505" y="621"/>
                      <a:pt x="627" y="1732"/>
                    </a:cubicBezTo>
                    <a:lnTo>
                      <a:pt x="1" y="8599"/>
                    </a:lnTo>
                    <a:cubicBezTo>
                      <a:pt x="2706" y="7773"/>
                      <a:pt x="5453" y="7386"/>
                      <a:pt x="8010" y="7386"/>
                    </a:cubicBezTo>
                    <a:cubicBezTo>
                      <a:pt x="11113" y="7386"/>
                      <a:pt x="13936" y="7956"/>
                      <a:pt x="16066" y="9000"/>
                    </a:cubicBezTo>
                    <a:cubicBezTo>
                      <a:pt x="17160" y="9537"/>
                      <a:pt x="18241" y="9801"/>
                      <a:pt x="19173" y="9801"/>
                    </a:cubicBezTo>
                    <a:cubicBezTo>
                      <a:pt x="21551" y="9801"/>
                      <a:pt x="22968" y="8084"/>
                      <a:pt x="21204" y="4790"/>
                    </a:cubicBezTo>
                    <a:cubicBezTo>
                      <a:pt x="19402" y="1444"/>
                      <a:pt x="14921" y="0"/>
                      <a:pt x="10053" y="0"/>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2"/>
              <p:cNvSpPr/>
              <p:nvPr/>
            </p:nvSpPr>
            <p:spPr>
              <a:xfrm>
                <a:off x="607641" y="2353135"/>
                <a:ext cx="875793" cy="625691"/>
              </a:xfrm>
              <a:custGeom>
                <a:avLst/>
                <a:gdLst/>
                <a:ahLst/>
                <a:cxnLst/>
                <a:rect l="l" t="t" r="r" b="b"/>
                <a:pathLst>
                  <a:path w="48373" h="34559" extrusionOk="0">
                    <a:moveTo>
                      <a:pt x="20270" y="0"/>
                    </a:moveTo>
                    <a:cubicBezTo>
                      <a:pt x="8446" y="0"/>
                      <a:pt x="1" y="4998"/>
                      <a:pt x="779" y="12704"/>
                    </a:cubicBezTo>
                    <a:cubicBezTo>
                      <a:pt x="2082" y="25837"/>
                      <a:pt x="30954" y="20900"/>
                      <a:pt x="38799" y="32203"/>
                    </a:cubicBezTo>
                    <a:lnTo>
                      <a:pt x="48373" y="34559"/>
                    </a:lnTo>
                    <a:lnTo>
                      <a:pt x="48373" y="8318"/>
                    </a:lnTo>
                    <a:cubicBezTo>
                      <a:pt x="38694" y="2502"/>
                      <a:pt x="28636" y="0"/>
                      <a:pt x="20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2"/>
              <p:cNvSpPr/>
              <p:nvPr/>
            </p:nvSpPr>
            <p:spPr>
              <a:xfrm>
                <a:off x="778280" y="2593569"/>
                <a:ext cx="711508" cy="170169"/>
              </a:xfrm>
              <a:custGeom>
                <a:avLst/>
                <a:gdLst/>
                <a:ahLst/>
                <a:cxnLst/>
                <a:rect l="l" t="t" r="r" b="b"/>
                <a:pathLst>
                  <a:path w="39299" h="9399" extrusionOk="0">
                    <a:moveTo>
                      <a:pt x="326" y="0"/>
                    </a:moveTo>
                    <a:cubicBezTo>
                      <a:pt x="151" y="25"/>
                      <a:pt x="0" y="151"/>
                      <a:pt x="0" y="326"/>
                    </a:cubicBezTo>
                    <a:cubicBezTo>
                      <a:pt x="0" y="502"/>
                      <a:pt x="151" y="627"/>
                      <a:pt x="301" y="627"/>
                    </a:cubicBezTo>
                    <a:cubicBezTo>
                      <a:pt x="577" y="652"/>
                      <a:pt x="27068" y="1228"/>
                      <a:pt x="38747" y="9349"/>
                    </a:cubicBezTo>
                    <a:cubicBezTo>
                      <a:pt x="38823" y="9374"/>
                      <a:pt x="38873" y="9399"/>
                      <a:pt x="38948" y="9399"/>
                    </a:cubicBezTo>
                    <a:cubicBezTo>
                      <a:pt x="39048" y="9399"/>
                      <a:pt x="39123" y="9349"/>
                      <a:pt x="39199" y="9249"/>
                    </a:cubicBezTo>
                    <a:cubicBezTo>
                      <a:pt x="39299" y="9123"/>
                      <a:pt x="39249" y="8923"/>
                      <a:pt x="39123" y="8823"/>
                    </a:cubicBezTo>
                    <a:cubicBezTo>
                      <a:pt x="27269" y="627"/>
                      <a:pt x="602" y="25"/>
                      <a:pt x="3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2"/>
              <p:cNvSpPr/>
              <p:nvPr/>
            </p:nvSpPr>
            <p:spPr>
              <a:xfrm>
                <a:off x="1321195" y="1620245"/>
                <a:ext cx="1327730" cy="2197132"/>
              </a:xfrm>
              <a:custGeom>
                <a:avLst/>
                <a:gdLst/>
                <a:ahLst/>
                <a:cxnLst/>
                <a:rect l="l" t="t" r="r" b="b"/>
                <a:pathLst>
                  <a:path w="73335" h="121355" extrusionOk="0">
                    <a:moveTo>
                      <a:pt x="4462" y="1"/>
                    </a:moveTo>
                    <a:cubicBezTo>
                      <a:pt x="2006" y="1"/>
                      <a:pt x="1" y="1981"/>
                      <a:pt x="1" y="4437"/>
                    </a:cubicBezTo>
                    <a:lnTo>
                      <a:pt x="1" y="116919"/>
                    </a:lnTo>
                    <a:cubicBezTo>
                      <a:pt x="1" y="119375"/>
                      <a:pt x="2006" y="121355"/>
                      <a:pt x="4462" y="121355"/>
                    </a:cubicBezTo>
                    <a:lnTo>
                      <a:pt x="68873" y="121355"/>
                    </a:lnTo>
                    <a:cubicBezTo>
                      <a:pt x="71330" y="121355"/>
                      <a:pt x="73335" y="119375"/>
                      <a:pt x="73335" y="116919"/>
                    </a:cubicBezTo>
                    <a:lnTo>
                      <a:pt x="73335" y="4437"/>
                    </a:lnTo>
                    <a:cubicBezTo>
                      <a:pt x="73335" y="1981"/>
                      <a:pt x="71330" y="1"/>
                      <a:pt x="688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2"/>
              <p:cNvSpPr/>
              <p:nvPr/>
            </p:nvSpPr>
            <p:spPr>
              <a:xfrm>
                <a:off x="1315764" y="1614342"/>
                <a:ext cx="1338611" cy="2208484"/>
              </a:xfrm>
              <a:custGeom>
                <a:avLst/>
                <a:gdLst/>
                <a:ahLst/>
                <a:cxnLst/>
                <a:rect l="l" t="t" r="r" b="b"/>
                <a:pathLst>
                  <a:path w="73936" h="121982" extrusionOk="0">
                    <a:moveTo>
                      <a:pt x="69173" y="627"/>
                    </a:moveTo>
                    <a:cubicBezTo>
                      <a:pt x="71454" y="627"/>
                      <a:pt x="73309" y="2482"/>
                      <a:pt x="73309" y="4763"/>
                    </a:cubicBezTo>
                    <a:lnTo>
                      <a:pt x="73309" y="117245"/>
                    </a:lnTo>
                    <a:cubicBezTo>
                      <a:pt x="73309" y="119525"/>
                      <a:pt x="71454" y="121355"/>
                      <a:pt x="69173" y="121355"/>
                    </a:cubicBezTo>
                    <a:lnTo>
                      <a:pt x="4762" y="121355"/>
                    </a:lnTo>
                    <a:cubicBezTo>
                      <a:pt x="2481" y="121355"/>
                      <a:pt x="627" y="119525"/>
                      <a:pt x="627" y="117245"/>
                    </a:cubicBezTo>
                    <a:lnTo>
                      <a:pt x="627" y="4763"/>
                    </a:lnTo>
                    <a:cubicBezTo>
                      <a:pt x="627" y="2482"/>
                      <a:pt x="2481" y="627"/>
                      <a:pt x="4762" y="627"/>
                    </a:cubicBezTo>
                    <a:close/>
                    <a:moveTo>
                      <a:pt x="4762" y="1"/>
                    </a:moveTo>
                    <a:cubicBezTo>
                      <a:pt x="2131" y="1"/>
                      <a:pt x="0" y="2156"/>
                      <a:pt x="0" y="4763"/>
                    </a:cubicBezTo>
                    <a:lnTo>
                      <a:pt x="0" y="117245"/>
                    </a:lnTo>
                    <a:cubicBezTo>
                      <a:pt x="0" y="119851"/>
                      <a:pt x="2131" y="121982"/>
                      <a:pt x="4762" y="121982"/>
                    </a:cubicBezTo>
                    <a:lnTo>
                      <a:pt x="69173" y="121982"/>
                    </a:lnTo>
                    <a:cubicBezTo>
                      <a:pt x="71805" y="121982"/>
                      <a:pt x="73935" y="119851"/>
                      <a:pt x="73935" y="117245"/>
                    </a:cubicBezTo>
                    <a:lnTo>
                      <a:pt x="73935" y="4763"/>
                    </a:lnTo>
                    <a:cubicBezTo>
                      <a:pt x="73935" y="2156"/>
                      <a:pt x="71805" y="1"/>
                      <a:pt x="691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2"/>
              <p:cNvSpPr/>
              <p:nvPr/>
            </p:nvSpPr>
            <p:spPr>
              <a:xfrm>
                <a:off x="1276277" y="1620245"/>
                <a:ext cx="1327730" cy="2197132"/>
              </a:xfrm>
              <a:custGeom>
                <a:avLst/>
                <a:gdLst/>
                <a:ahLst/>
                <a:cxnLst/>
                <a:rect l="l" t="t" r="r" b="b"/>
                <a:pathLst>
                  <a:path w="73335" h="121355" extrusionOk="0">
                    <a:moveTo>
                      <a:pt x="4437" y="1"/>
                    </a:moveTo>
                    <a:cubicBezTo>
                      <a:pt x="1981" y="1"/>
                      <a:pt x="1" y="1981"/>
                      <a:pt x="1" y="4437"/>
                    </a:cubicBezTo>
                    <a:lnTo>
                      <a:pt x="1" y="116919"/>
                    </a:lnTo>
                    <a:cubicBezTo>
                      <a:pt x="1" y="119375"/>
                      <a:pt x="1981" y="121355"/>
                      <a:pt x="4437" y="121355"/>
                    </a:cubicBezTo>
                    <a:lnTo>
                      <a:pt x="68873" y="121355"/>
                    </a:lnTo>
                    <a:cubicBezTo>
                      <a:pt x="71329" y="121355"/>
                      <a:pt x="73334" y="119375"/>
                      <a:pt x="73334" y="116919"/>
                    </a:cubicBezTo>
                    <a:lnTo>
                      <a:pt x="73334" y="4437"/>
                    </a:lnTo>
                    <a:cubicBezTo>
                      <a:pt x="73334" y="1981"/>
                      <a:pt x="71329" y="1"/>
                      <a:pt x="688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2"/>
              <p:cNvSpPr/>
              <p:nvPr/>
            </p:nvSpPr>
            <p:spPr>
              <a:xfrm>
                <a:off x="1270374" y="1614342"/>
                <a:ext cx="1339082" cy="2208484"/>
              </a:xfrm>
              <a:custGeom>
                <a:avLst/>
                <a:gdLst/>
                <a:ahLst/>
                <a:cxnLst/>
                <a:rect l="l" t="t" r="r" b="b"/>
                <a:pathLst>
                  <a:path w="73962" h="121982" extrusionOk="0">
                    <a:moveTo>
                      <a:pt x="69199" y="627"/>
                    </a:moveTo>
                    <a:cubicBezTo>
                      <a:pt x="71480" y="627"/>
                      <a:pt x="73335" y="2482"/>
                      <a:pt x="73335" y="4763"/>
                    </a:cubicBezTo>
                    <a:lnTo>
                      <a:pt x="73335" y="117245"/>
                    </a:lnTo>
                    <a:cubicBezTo>
                      <a:pt x="73335" y="119525"/>
                      <a:pt x="71480" y="121355"/>
                      <a:pt x="69199" y="121355"/>
                    </a:cubicBezTo>
                    <a:lnTo>
                      <a:pt x="4763" y="121355"/>
                    </a:lnTo>
                    <a:cubicBezTo>
                      <a:pt x="2482" y="121355"/>
                      <a:pt x="627" y="119525"/>
                      <a:pt x="627" y="117245"/>
                    </a:cubicBezTo>
                    <a:lnTo>
                      <a:pt x="627" y="4763"/>
                    </a:lnTo>
                    <a:cubicBezTo>
                      <a:pt x="627" y="2482"/>
                      <a:pt x="2482" y="627"/>
                      <a:pt x="4763" y="627"/>
                    </a:cubicBezTo>
                    <a:close/>
                    <a:moveTo>
                      <a:pt x="4763" y="1"/>
                    </a:moveTo>
                    <a:cubicBezTo>
                      <a:pt x="2156" y="1"/>
                      <a:pt x="1" y="2156"/>
                      <a:pt x="1" y="4763"/>
                    </a:cubicBezTo>
                    <a:lnTo>
                      <a:pt x="1" y="117245"/>
                    </a:lnTo>
                    <a:cubicBezTo>
                      <a:pt x="1" y="119851"/>
                      <a:pt x="2156" y="121982"/>
                      <a:pt x="4763" y="121982"/>
                    </a:cubicBezTo>
                    <a:lnTo>
                      <a:pt x="69199" y="121982"/>
                    </a:lnTo>
                    <a:cubicBezTo>
                      <a:pt x="71831" y="121982"/>
                      <a:pt x="73961" y="119851"/>
                      <a:pt x="73961" y="117245"/>
                    </a:cubicBezTo>
                    <a:lnTo>
                      <a:pt x="73961" y="4763"/>
                    </a:lnTo>
                    <a:cubicBezTo>
                      <a:pt x="73961" y="2156"/>
                      <a:pt x="71831" y="1"/>
                      <a:pt x="691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2"/>
              <p:cNvSpPr/>
              <p:nvPr/>
            </p:nvSpPr>
            <p:spPr>
              <a:xfrm>
                <a:off x="1276277" y="3565518"/>
                <a:ext cx="1327730" cy="251859"/>
              </a:xfrm>
              <a:custGeom>
                <a:avLst/>
                <a:gdLst/>
                <a:ahLst/>
                <a:cxnLst/>
                <a:rect l="l" t="t" r="r" b="b"/>
                <a:pathLst>
                  <a:path w="73335" h="13911" extrusionOk="0">
                    <a:moveTo>
                      <a:pt x="1" y="1"/>
                    </a:moveTo>
                    <a:lnTo>
                      <a:pt x="1" y="9475"/>
                    </a:lnTo>
                    <a:cubicBezTo>
                      <a:pt x="1" y="11931"/>
                      <a:pt x="1981" y="13911"/>
                      <a:pt x="4437" y="13911"/>
                    </a:cubicBezTo>
                    <a:lnTo>
                      <a:pt x="68873" y="13911"/>
                    </a:lnTo>
                    <a:cubicBezTo>
                      <a:pt x="71329" y="13911"/>
                      <a:pt x="73334" y="11931"/>
                      <a:pt x="73334" y="9475"/>
                    </a:cubicBezTo>
                    <a:lnTo>
                      <a:pt x="733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2"/>
              <p:cNvSpPr/>
              <p:nvPr/>
            </p:nvSpPr>
            <p:spPr>
              <a:xfrm>
                <a:off x="1270374" y="3560087"/>
                <a:ext cx="1339082" cy="262740"/>
              </a:xfrm>
              <a:custGeom>
                <a:avLst/>
                <a:gdLst/>
                <a:ahLst/>
                <a:cxnLst/>
                <a:rect l="l" t="t" r="r" b="b"/>
                <a:pathLst>
                  <a:path w="73962" h="14512" extrusionOk="0">
                    <a:moveTo>
                      <a:pt x="73335" y="627"/>
                    </a:moveTo>
                    <a:lnTo>
                      <a:pt x="73335" y="9775"/>
                    </a:lnTo>
                    <a:cubicBezTo>
                      <a:pt x="73335" y="12055"/>
                      <a:pt x="71480" y="13885"/>
                      <a:pt x="69199" y="13885"/>
                    </a:cubicBezTo>
                    <a:lnTo>
                      <a:pt x="4763" y="13885"/>
                    </a:lnTo>
                    <a:cubicBezTo>
                      <a:pt x="2482" y="13885"/>
                      <a:pt x="627" y="12055"/>
                      <a:pt x="627" y="9775"/>
                    </a:cubicBezTo>
                    <a:lnTo>
                      <a:pt x="627" y="627"/>
                    </a:lnTo>
                    <a:close/>
                    <a:moveTo>
                      <a:pt x="327" y="0"/>
                    </a:moveTo>
                    <a:cubicBezTo>
                      <a:pt x="151" y="0"/>
                      <a:pt x="1" y="125"/>
                      <a:pt x="1" y="301"/>
                    </a:cubicBezTo>
                    <a:lnTo>
                      <a:pt x="1" y="9775"/>
                    </a:lnTo>
                    <a:cubicBezTo>
                      <a:pt x="1" y="12381"/>
                      <a:pt x="2156" y="14512"/>
                      <a:pt x="4763" y="14512"/>
                    </a:cubicBezTo>
                    <a:lnTo>
                      <a:pt x="69199" y="14512"/>
                    </a:lnTo>
                    <a:cubicBezTo>
                      <a:pt x="71831" y="14512"/>
                      <a:pt x="73961" y="12381"/>
                      <a:pt x="73961" y="9775"/>
                    </a:cubicBezTo>
                    <a:lnTo>
                      <a:pt x="73961" y="301"/>
                    </a:lnTo>
                    <a:cubicBezTo>
                      <a:pt x="73961" y="125"/>
                      <a:pt x="73811" y="0"/>
                      <a:pt x="736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2"/>
              <p:cNvSpPr/>
              <p:nvPr/>
            </p:nvSpPr>
            <p:spPr>
              <a:xfrm>
                <a:off x="1869795" y="3624522"/>
                <a:ext cx="140241" cy="140223"/>
              </a:xfrm>
              <a:custGeom>
                <a:avLst/>
                <a:gdLst/>
                <a:ahLst/>
                <a:cxnLst/>
                <a:rect l="l" t="t" r="r" b="b"/>
                <a:pathLst>
                  <a:path w="7746" h="7745" extrusionOk="0">
                    <a:moveTo>
                      <a:pt x="3886" y="0"/>
                    </a:moveTo>
                    <a:cubicBezTo>
                      <a:pt x="1730" y="0"/>
                      <a:pt x="1" y="1729"/>
                      <a:pt x="1" y="3860"/>
                    </a:cubicBezTo>
                    <a:cubicBezTo>
                      <a:pt x="1" y="6015"/>
                      <a:pt x="1730" y="7744"/>
                      <a:pt x="3886" y="7744"/>
                    </a:cubicBezTo>
                    <a:cubicBezTo>
                      <a:pt x="6016" y="7744"/>
                      <a:pt x="7745" y="6015"/>
                      <a:pt x="7745" y="3860"/>
                    </a:cubicBezTo>
                    <a:cubicBezTo>
                      <a:pt x="7745" y="1729"/>
                      <a:pt x="6016" y="0"/>
                      <a:pt x="38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2"/>
              <p:cNvSpPr/>
              <p:nvPr/>
            </p:nvSpPr>
            <p:spPr>
              <a:xfrm>
                <a:off x="1864363" y="3619073"/>
                <a:ext cx="151575" cy="151122"/>
              </a:xfrm>
              <a:custGeom>
                <a:avLst/>
                <a:gdLst/>
                <a:ahLst/>
                <a:cxnLst/>
                <a:rect l="l" t="t" r="r" b="b"/>
                <a:pathLst>
                  <a:path w="8372" h="8347" extrusionOk="0">
                    <a:moveTo>
                      <a:pt x="4186" y="627"/>
                    </a:moveTo>
                    <a:cubicBezTo>
                      <a:pt x="6140" y="627"/>
                      <a:pt x="7745" y="2206"/>
                      <a:pt x="7745" y="4161"/>
                    </a:cubicBezTo>
                    <a:cubicBezTo>
                      <a:pt x="7745" y="6141"/>
                      <a:pt x="6140" y="7720"/>
                      <a:pt x="4186" y="7720"/>
                    </a:cubicBezTo>
                    <a:cubicBezTo>
                      <a:pt x="2231" y="7720"/>
                      <a:pt x="627" y="6141"/>
                      <a:pt x="627" y="4161"/>
                    </a:cubicBezTo>
                    <a:cubicBezTo>
                      <a:pt x="627" y="2206"/>
                      <a:pt x="2231" y="627"/>
                      <a:pt x="4186" y="627"/>
                    </a:cubicBezTo>
                    <a:close/>
                    <a:moveTo>
                      <a:pt x="4186" y="0"/>
                    </a:moveTo>
                    <a:cubicBezTo>
                      <a:pt x="1880" y="0"/>
                      <a:pt x="0" y="1855"/>
                      <a:pt x="0" y="4161"/>
                    </a:cubicBezTo>
                    <a:cubicBezTo>
                      <a:pt x="0" y="6467"/>
                      <a:pt x="1880" y="8346"/>
                      <a:pt x="4186" y="8346"/>
                    </a:cubicBezTo>
                    <a:cubicBezTo>
                      <a:pt x="6491" y="8346"/>
                      <a:pt x="8371" y="6467"/>
                      <a:pt x="8371" y="4161"/>
                    </a:cubicBezTo>
                    <a:cubicBezTo>
                      <a:pt x="8371" y="1855"/>
                      <a:pt x="6491" y="0"/>
                      <a:pt x="41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2"/>
              <p:cNvSpPr/>
              <p:nvPr/>
            </p:nvSpPr>
            <p:spPr>
              <a:xfrm>
                <a:off x="1276277" y="1620245"/>
                <a:ext cx="1327730" cy="134792"/>
              </a:xfrm>
              <a:custGeom>
                <a:avLst/>
                <a:gdLst/>
                <a:ahLst/>
                <a:cxnLst/>
                <a:rect l="l" t="t" r="r" b="b"/>
                <a:pathLst>
                  <a:path w="73335" h="7445" extrusionOk="0">
                    <a:moveTo>
                      <a:pt x="4437" y="1"/>
                    </a:moveTo>
                    <a:cubicBezTo>
                      <a:pt x="1981" y="1"/>
                      <a:pt x="1" y="1981"/>
                      <a:pt x="1" y="4437"/>
                    </a:cubicBezTo>
                    <a:lnTo>
                      <a:pt x="1" y="7444"/>
                    </a:lnTo>
                    <a:lnTo>
                      <a:pt x="73334" y="7444"/>
                    </a:lnTo>
                    <a:lnTo>
                      <a:pt x="73334" y="4437"/>
                    </a:lnTo>
                    <a:cubicBezTo>
                      <a:pt x="73334" y="1981"/>
                      <a:pt x="71329" y="1"/>
                      <a:pt x="688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2"/>
              <p:cNvSpPr/>
              <p:nvPr/>
            </p:nvSpPr>
            <p:spPr>
              <a:xfrm>
                <a:off x="1270374" y="1614342"/>
                <a:ext cx="1339082" cy="146596"/>
              </a:xfrm>
              <a:custGeom>
                <a:avLst/>
                <a:gdLst/>
                <a:ahLst/>
                <a:cxnLst/>
                <a:rect l="l" t="t" r="r" b="b"/>
                <a:pathLst>
                  <a:path w="73962" h="8097" extrusionOk="0">
                    <a:moveTo>
                      <a:pt x="69199" y="627"/>
                    </a:moveTo>
                    <a:cubicBezTo>
                      <a:pt x="71480" y="627"/>
                      <a:pt x="73335" y="2482"/>
                      <a:pt x="73335" y="4763"/>
                    </a:cubicBezTo>
                    <a:lnTo>
                      <a:pt x="73335" y="7470"/>
                    </a:lnTo>
                    <a:lnTo>
                      <a:pt x="627" y="7470"/>
                    </a:lnTo>
                    <a:lnTo>
                      <a:pt x="627" y="4763"/>
                    </a:lnTo>
                    <a:cubicBezTo>
                      <a:pt x="627" y="2482"/>
                      <a:pt x="2482" y="627"/>
                      <a:pt x="4763" y="627"/>
                    </a:cubicBezTo>
                    <a:close/>
                    <a:moveTo>
                      <a:pt x="4763" y="1"/>
                    </a:moveTo>
                    <a:cubicBezTo>
                      <a:pt x="2156" y="1"/>
                      <a:pt x="1" y="2156"/>
                      <a:pt x="1" y="4763"/>
                    </a:cubicBezTo>
                    <a:lnTo>
                      <a:pt x="1" y="7770"/>
                    </a:lnTo>
                    <a:cubicBezTo>
                      <a:pt x="1" y="7946"/>
                      <a:pt x="151" y="8096"/>
                      <a:pt x="327" y="8096"/>
                    </a:cubicBezTo>
                    <a:lnTo>
                      <a:pt x="73660" y="8096"/>
                    </a:lnTo>
                    <a:cubicBezTo>
                      <a:pt x="73811" y="8096"/>
                      <a:pt x="73961" y="7946"/>
                      <a:pt x="73961" y="7770"/>
                    </a:cubicBezTo>
                    <a:lnTo>
                      <a:pt x="73961" y="4763"/>
                    </a:lnTo>
                    <a:cubicBezTo>
                      <a:pt x="73961" y="2156"/>
                      <a:pt x="71831" y="1"/>
                      <a:pt x="691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2"/>
              <p:cNvSpPr/>
              <p:nvPr/>
            </p:nvSpPr>
            <p:spPr>
              <a:xfrm>
                <a:off x="1764532" y="1672894"/>
                <a:ext cx="351219" cy="38129"/>
              </a:xfrm>
              <a:custGeom>
                <a:avLst/>
                <a:gdLst/>
                <a:ahLst/>
                <a:cxnLst/>
                <a:rect l="l" t="t" r="r" b="b"/>
                <a:pathLst>
                  <a:path w="19399" h="2106" extrusionOk="0">
                    <a:moveTo>
                      <a:pt x="1053" y="0"/>
                    </a:moveTo>
                    <a:cubicBezTo>
                      <a:pt x="476" y="0"/>
                      <a:pt x="0" y="476"/>
                      <a:pt x="0" y="1053"/>
                    </a:cubicBezTo>
                    <a:cubicBezTo>
                      <a:pt x="0" y="1629"/>
                      <a:pt x="476" y="2105"/>
                      <a:pt x="1053" y="2105"/>
                    </a:cubicBezTo>
                    <a:lnTo>
                      <a:pt x="18346" y="2105"/>
                    </a:lnTo>
                    <a:cubicBezTo>
                      <a:pt x="18923" y="2105"/>
                      <a:pt x="19399" y="1629"/>
                      <a:pt x="19399" y="1053"/>
                    </a:cubicBezTo>
                    <a:cubicBezTo>
                      <a:pt x="19399" y="476"/>
                      <a:pt x="18923" y="0"/>
                      <a:pt x="183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2"/>
              <p:cNvSpPr/>
              <p:nvPr/>
            </p:nvSpPr>
            <p:spPr>
              <a:xfrm>
                <a:off x="1758630" y="1666992"/>
                <a:ext cx="362571" cy="49934"/>
              </a:xfrm>
              <a:custGeom>
                <a:avLst/>
                <a:gdLst/>
                <a:ahLst/>
                <a:cxnLst/>
                <a:rect l="l" t="t" r="r" b="b"/>
                <a:pathLst>
                  <a:path w="20026" h="2758" extrusionOk="0">
                    <a:moveTo>
                      <a:pt x="18672" y="627"/>
                    </a:moveTo>
                    <a:cubicBezTo>
                      <a:pt x="19073" y="627"/>
                      <a:pt x="19399" y="978"/>
                      <a:pt x="19399" y="1379"/>
                    </a:cubicBezTo>
                    <a:cubicBezTo>
                      <a:pt x="19399" y="1780"/>
                      <a:pt x="19073" y="2131"/>
                      <a:pt x="18672" y="2131"/>
                    </a:cubicBezTo>
                    <a:lnTo>
                      <a:pt x="1379" y="2131"/>
                    </a:lnTo>
                    <a:cubicBezTo>
                      <a:pt x="978" y="2131"/>
                      <a:pt x="627" y="1780"/>
                      <a:pt x="627" y="1379"/>
                    </a:cubicBezTo>
                    <a:cubicBezTo>
                      <a:pt x="627" y="978"/>
                      <a:pt x="978" y="627"/>
                      <a:pt x="1379" y="627"/>
                    </a:cubicBezTo>
                    <a:close/>
                    <a:moveTo>
                      <a:pt x="1379" y="0"/>
                    </a:moveTo>
                    <a:cubicBezTo>
                      <a:pt x="627" y="0"/>
                      <a:pt x="0" y="627"/>
                      <a:pt x="0" y="1379"/>
                    </a:cubicBezTo>
                    <a:cubicBezTo>
                      <a:pt x="0" y="2131"/>
                      <a:pt x="627" y="2757"/>
                      <a:pt x="1379" y="2757"/>
                    </a:cubicBezTo>
                    <a:lnTo>
                      <a:pt x="18672" y="2757"/>
                    </a:lnTo>
                    <a:cubicBezTo>
                      <a:pt x="19424" y="2757"/>
                      <a:pt x="20026" y="2131"/>
                      <a:pt x="20026" y="1379"/>
                    </a:cubicBezTo>
                    <a:cubicBezTo>
                      <a:pt x="20026" y="627"/>
                      <a:pt x="19424" y="0"/>
                      <a:pt x="186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2"/>
              <p:cNvSpPr/>
              <p:nvPr/>
            </p:nvSpPr>
            <p:spPr>
              <a:xfrm>
                <a:off x="2462860" y="1672894"/>
                <a:ext cx="38600" cy="38129"/>
              </a:xfrm>
              <a:custGeom>
                <a:avLst/>
                <a:gdLst/>
                <a:ahLst/>
                <a:cxnLst/>
                <a:rect l="l" t="t" r="r" b="b"/>
                <a:pathLst>
                  <a:path w="2132" h="2106" extrusionOk="0">
                    <a:moveTo>
                      <a:pt x="1079" y="0"/>
                    </a:moveTo>
                    <a:cubicBezTo>
                      <a:pt x="477" y="0"/>
                      <a:pt x="1" y="476"/>
                      <a:pt x="1" y="1053"/>
                    </a:cubicBezTo>
                    <a:cubicBezTo>
                      <a:pt x="1" y="1629"/>
                      <a:pt x="477" y="2105"/>
                      <a:pt x="1079" y="2105"/>
                    </a:cubicBezTo>
                    <a:cubicBezTo>
                      <a:pt x="1655" y="2105"/>
                      <a:pt x="2131" y="1629"/>
                      <a:pt x="2131" y="1053"/>
                    </a:cubicBezTo>
                    <a:cubicBezTo>
                      <a:pt x="2131" y="476"/>
                      <a:pt x="1655" y="0"/>
                      <a:pt x="10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2"/>
              <p:cNvSpPr/>
              <p:nvPr/>
            </p:nvSpPr>
            <p:spPr>
              <a:xfrm>
                <a:off x="2457429" y="1666992"/>
                <a:ext cx="49481" cy="49934"/>
              </a:xfrm>
              <a:custGeom>
                <a:avLst/>
                <a:gdLst/>
                <a:ahLst/>
                <a:cxnLst/>
                <a:rect l="l" t="t" r="r" b="b"/>
                <a:pathLst>
                  <a:path w="2733" h="2758" extrusionOk="0">
                    <a:moveTo>
                      <a:pt x="1379" y="627"/>
                    </a:moveTo>
                    <a:cubicBezTo>
                      <a:pt x="1780" y="627"/>
                      <a:pt x="2105" y="978"/>
                      <a:pt x="2105" y="1379"/>
                    </a:cubicBezTo>
                    <a:cubicBezTo>
                      <a:pt x="2105" y="1780"/>
                      <a:pt x="1780" y="2131"/>
                      <a:pt x="1379" y="2131"/>
                    </a:cubicBezTo>
                    <a:cubicBezTo>
                      <a:pt x="953" y="2131"/>
                      <a:pt x="627" y="1780"/>
                      <a:pt x="627" y="1379"/>
                    </a:cubicBezTo>
                    <a:cubicBezTo>
                      <a:pt x="627" y="978"/>
                      <a:pt x="953" y="627"/>
                      <a:pt x="1379" y="627"/>
                    </a:cubicBezTo>
                    <a:close/>
                    <a:moveTo>
                      <a:pt x="1379" y="0"/>
                    </a:moveTo>
                    <a:cubicBezTo>
                      <a:pt x="602" y="0"/>
                      <a:pt x="0" y="627"/>
                      <a:pt x="0" y="1379"/>
                    </a:cubicBezTo>
                    <a:cubicBezTo>
                      <a:pt x="0" y="2131"/>
                      <a:pt x="602" y="2757"/>
                      <a:pt x="1379" y="2757"/>
                    </a:cubicBezTo>
                    <a:cubicBezTo>
                      <a:pt x="2131" y="2757"/>
                      <a:pt x="2732" y="2131"/>
                      <a:pt x="2732" y="1379"/>
                    </a:cubicBezTo>
                    <a:cubicBezTo>
                      <a:pt x="2732" y="627"/>
                      <a:pt x="2131" y="0"/>
                      <a:pt x="13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2"/>
              <p:cNvSpPr/>
              <p:nvPr/>
            </p:nvSpPr>
            <p:spPr>
              <a:xfrm>
                <a:off x="1401527" y="1913835"/>
                <a:ext cx="314013" cy="80785"/>
              </a:xfrm>
              <a:custGeom>
                <a:avLst/>
                <a:gdLst/>
                <a:ahLst/>
                <a:cxnLst/>
                <a:rect l="l" t="t" r="r" b="b"/>
                <a:pathLst>
                  <a:path w="17344" h="4462" extrusionOk="0">
                    <a:moveTo>
                      <a:pt x="0" y="0"/>
                    </a:moveTo>
                    <a:lnTo>
                      <a:pt x="0" y="4462"/>
                    </a:lnTo>
                    <a:lnTo>
                      <a:pt x="17344" y="4462"/>
                    </a:lnTo>
                    <a:lnTo>
                      <a:pt x="173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2"/>
              <p:cNvSpPr/>
              <p:nvPr/>
            </p:nvSpPr>
            <p:spPr>
              <a:xfrm>
                <a:off x="1401527" y="2048609"/>
                <a:ext cx="1099933" cy="33585"/>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2"/>
              <p:cNvSpPr/>
              <p:nvPr/>
            </p:nvSpPr>
            <p:spPr>
              <a:xfrm>
                <a:off x="1401527" y="2127999"/>
                <a:ext cx="1099933" cy="33150"/>
              </a:xfrm>
              <a:custGeom>
                <a:avLst/>
                <a:gdLst/>
                <a:ahLst/>
                <a:cxnLst/>
                <a:rect l="l" t="t" r="r" b="b"/>
                <a:pathLst>
                  <a:path w="60753" h="1831" extrusionOk="0">
                    <a:moveTo>
                      <a:pt x="0" y="1"/>
                    </a:moveTo>
                    <a:lnTo>
                      <a:pt x="0" y="1831"/>
                    </a:lnTo>
                    <a:lnTo>
                      <a:pt x="60752" y="1831"/>
                    </a:lnTo>
                    <a:lnTo>
                      <a:pt x="607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2"/>
              <p:cNvSpPr/>
              <p:nvPr/>
            </p:nvSpPr>
            <p:spPr>
              <a:xfrm>
                <a:off x="1401527" y="2206955"/>
                <a:ext cx="501871" cy="33603"/>
              </a:xfrm>
              <a:custGeom>
                <a:avLst/>
                <a:gdLst/>
                <a:ahLst/>
                <a:cxnLst/>
                <a:rect l="l" t="t" r="r" b="b"/>
                <a:pathLst>
                  <a:path w="27720" h="1856" extrusionOk="0">
                    <a:moveTo>
                      <a:pt x="0" y="1"/>
                    </a:moveTo>
                    <a:lnTo>
                      <a:pt x="0" y="1856"/>
                    </a:lnTo>
                    <a:lnTo>
                      <a:pt x="27720" y="1856"/>
                    </a:lnTo>
                    <a:lnTo>
                      <a:pt x="277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2"/>
              <p:cNvSpPr/>
              <p:nvPr/>
            </p:nvSpPr>
            <p:spPr>
              <a:xfrm>
                <a:off x="1401527" y="3213865"/>
                <a:ext cx="1099933" cy="33585"/>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2"/>
              <p:cNvSpPr/>
              <p:nvPr/>
            </p:nvSpPr>
            <p:spPr>
              <a:xfrm>
                <a:off x="1401527" y="3293273"/>
                <a:ext cx="1099933" cy="33585"/>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2"/>
              <p:cNvSpPr/>
              <p:nvPr/>
            </p:nvSpPr>
            <p:spPr>
              <a:xfrm>
                <a:off x="1401527" y="3372229"/>
                <a:ext cx="157459" cy="33585"/>
              </a:xfrm>
              <a:custGeom>
                <a:avLst/>
                <a:gdLst/>
                <a:ahLst/>
                <a:cxnLst/>
                <a:rect l="l" t="t" r="r" b="b"/>
                <a:pathLst>
                  <a:path w="8697" h="1855" extrusionOk="0">
                    <a:moveTo>
                      <a:pt x="0" y="0"/>
                    </a:moveTo>
                    <a:lnTo>
                      <a:pt x="0" y="1855"/>
                    </a:lnTo>
                    <a:lnTo>
                      <a:pt x="8697" y="1855"/>
                    </a:lnTo>
                    <a:lnTo>
                      <a:pt x="86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2"/>
              <p:cNvSpPr/>
              <p:nvPr/>
            </p:nvSpPr>
            <p:spPr>
              <a:xfrm>
                <a:off x="1401527" y="2971095"/>
                <a:ext cx="303114" cy="80785"/>
              </a:xfrm>
              <a:custGeom>
                <a:avLst/>
                <a:gdLst/>
                <a:ahLst/>
                <a:cxnLst/>
                <a:rect l="l" t="t" r="r" b="b"/>
                <a:pathLst>
                  <a:path w="16742" h="4462" extrusionOk="0">
                    <a:moveTo>
                      <a:pt x="0" y="1"/>
                    </a:moveTo>
                    <a:lnTo>
                      <a:pt x="0" y="4462"/>
                    </a:lnTo>
                    <a:lnTo>
                      <a:pt x="16742" y="4462"/>
                    </a:lnTo>
                    <a:lnTo>
                      <a:pt x="167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2"/>
              <p:cNvSpPr/>
              <p:nvPr/>
            </p:nvSpPr>
            <p:spPr>
              <a:xfrm>
                <a:off x="1401527" y="3079091"/>
                <a:ext cx="509583" cy="80785"/>
              </a:xfrm>
              <a:custGeom>
                <a:avLst/>
                <a:gdLst/>
                <a:ahLst/>
                <a:cxnLst/>
                <a:rect l="l" t="t" r="r" b="b"/>
                <a:pathLst>
                  <a:path w="28146" h="4462" extrusionOk="0">
                    <a:moveTo>
                      <a:pt x="0" y="1"/>
                    </a:moveTo>
                    <a:lnTo>
                      <a:pt x="0" y="4462"/>
                    </a:lnTo>
                    <a:lnTo>
                      <a:pt x="28146" y="4462"/>
                    </a:lnTo>
                    <a:lnTo>
                      <a:pt x="281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2"/>
              <p:cNvSpPr/>
              <p:nvPr/>
            </p:nvSpPr>
            <p:spPr>
              <a:xfrm>
                <a:off x="1731400" y="2971095"/>
                <a:ext cx="600796" cy="80785"/>
              </a:xfrm>
              <a:custGeom>
                <a:avLst/>
                <a:gdLst/>
                <a:ahLst/>
                <a:cxnLst/>
                <a:rect l="l" t="t" r="r" b="b"/>
                <a:pathLst>
                  <a:path w="33184" h="4462" extrusionOk="0">
                    <a:moveTo>
                      <a:pt x="1" y="1"/>
                    </a:moveTo>
                    <a:lnTo>
                      <a:pt x="1" y="4462"/>
                    </a:lnTo>
                    <a:lnTo>
                      <a:pt x="33184" y="4462"/>
                    </a:lnTo>
                    <a:lnTo>
                      <a:pt x="331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2"/>
              <p:cNvSpPr/>
              <p:nvPr/>
            </p:nvSpPr>
            <p:spPr>
              <a:xfrm>
                <a:off x="1401527" y="2352175"/>
                <a:ext cx="97568" cy="80785"/>
              </a:xfrm>
              <a:custGeom>
                <a:avLst/>
                <a:gdLst/>
                <a:ahLst/>
                <a:cxnLst/>
                <a:rect l="l" t="t" r="r" b="b"/>
                <a:pathLst>
                  <a:path w="5389" h="4462" extrusionOk="0">
                    <a:moveTo>
                      <a:pt x="0" y="0"/>
                    </a:moveTo>
                    <a:lnTo>
                      <a:pt x="0" y="4461"/>
                    </a:lnTo>
                    <a:lnTo>
                      <a:pt x="5389" y="4461"/>
                    </a:lnTo>
                    <a:lnTo>
                      <a:pt x="53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2"/>
              <p:cNvSpPr/>
              <p:nvPr/>
            </p:nvSpPr>
            <p:spPr>
              <a:xfrm>
                <a:off x="1529022" y="2352175"/>
                <a:ext cx="306771" cy="80785"/>
              </a:xfrm>
              <a:custGeom>
                <a:avLst/>
                <a:gdLst/>
                <a:ahLst/>
                <a:cxnLst/>
                <a:rect l="l" t="t" r="r" b="b"/>
                <a:pathLst>
                  <a:path w="16944" h="4462" extrusionOk="0">
                    <a:moveTo>
                      <a:pt x="1" y="0"/>
                    </a:moveTo>
                    <a:lnTo>
                      <a:pt x="1" y="4461"/>
                    </a:lnTo>
                    <a:lnTo>
                      <a:pt x="16943" y="4461"/>
                    </a:lnTo>
                    <a:lnTo>
                      <a:pt x="169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2"/>
              <p:cNvSpPr/>
              <p:nvPr/>
            </p:nvSpPr>
            <p:spPr>
              <a:xfrm>
                <a:off x="1401527" y="2486931"/>
                <a:ext cx="494158" cy="33603"/>
              </a:xfrm>
              <a:custGeom>
                <a:avLst/>
                <a:gdLst/>
                <a:ahLst/>
                <a:cxnLst/>
                <a:rect l="l" t="t" r="r" b="b"/>
                <a:pathLst>
                  <a:path w="27294" h="1856" extrusionOk="0">
                    <a:moveTo>
                      <a:pt x="0" y="1"/>
                    </a:moveTo>
                    <a:lnTo>
                      <a:pt x="0" y="1855"/>
                    </a:lnTo>
                    <a:lnTo>
                      <a:pt x="27293" y="1855"/>
                    </a:lnTo>
                    <a:lnTo>
                      <a:pt x="272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2"/>
              <p:cNvSpPr/>
              <p:nvPr/>
            </p:nvSpPr>
            <p:spPr>
              <a:xfrm>
                <a:off x="1401527" y="2566339"/>
                <a:ext cx="494158" cy="33150"/>
              </a:xfrm>
              <a:custGeom>
                <a:avLst/>
                <a:gdLst/>
                <a:ahLst/>
                <a:cxnLst/>
                <a:rect l="l" t="t" r="r" b="b"/>
                <a:pathLst>
                  <a:path w="27294" h="1831" extrusionOk="0">
                    <a:moveTo>
                      <a:pt x="0" y="1"/>
                    </a:moveTo>
                    <a:lnTo>
                      <a:pt x="0" y="1830"/>
                    </a:lnTo>
                    <a:lnTo>
                      <a:pt x="27293" y="1830"/>
                    </a:lnTo>
                    <a:lnTo>
                      <a:pt x="272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2"/>
              <p:cNvSpPr/>
              <p:nvPr/>
            </p:nvSpPr>
            <p:spPr>
              <a:xfrm>
                <a:off x="1401527" y="2645295"/>
                <a:ext cx="494158" cy="33603"/>
              </a:xfrm>
              <a:custGeom>
                <a:avLst/>
                <a:gdLst/>
                <a:ahLst/>
                <a:cxnLst/>
                <a:rect l="l" t="t" r="r" b="b"/>
                <a:pathLst>
                  <a:path w="27294" h="1856" extrusionOk="0">
                    <a:moveTo>
                      <a:pt x="0" y="1"/>
                    </a:moveTo>
                    <a:lnTo>
                      <a:pt x="0" y="1855"/>
                    </a:lnTo>
                    <a:lnTo>
                      <a:pt x="27293" y="1855"/>
                    </a:lnTo>
                    <a:lnTo>
                      <a:pt x="272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2"/>
              <p:cNvSpPr/>
              <p:nvPr/>
            </p:nvSpPr>
            <p:spPr>
              <a:xfrm>
                <a:off x="1401527" y="2724704"/>
                <a:ext cx="494158" cy="33150"/>
              </a:xfrm>
              <a:custGeom>
                <a:avLst/>
                <a:gdLst/>
                <a:ahLst/>
                <a:cxnLst/>
                <a:rect l="l" t="t" r="r" b="b"/>
                <a:pathLst>
                  <a:path w="27294" h="1831" extrusionOk="0">
                    <a:moveTo>
                      <a:pt x="0" y="1"/>
                    </a:moveTo>
                    <a:lnTo>
                      <a:pt x="0" y="1830"/>
                    </a:lnTo>
                    <a:lnTo>
                      <a:pt x="27293" y="1830"/>
                    </a:lnTo>
                    <a:lnTo>
                      <a:pt x="272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2"/>
              <p:cNvSpPr/>
              <p:nvPr/>
            </p:nvSpPr>
            <p:spPr>
              <a:xfrm>
                <a:off x="1401527" y="2803660"/>
                <a:ext cx="315371" cy="33603"/>
              </a:xfrm>
              <a:custGeom>
                <a:avLst/>
                <a:gdLst/>
                <a:ahLst/>
                <a:cxnLst/>
                <a:rect l="l" t="t" r="r" b="b"/>
                <a:pathLst>
                  <a:path w="17419" h="1856" extrusionOk="0">
                    <a:moveTo>
                      <a:pt x="0" y="0"/>
                    </a:moveTo>
                    <a:lnTo>
                      <a:pt x="0" y="1855"/>
                    </a:lnTo>
                    <a:lnTo>
                      <a:pt x="17419" y="1855"/>
                    </a:lnTo>
                    <a:lnTo>
                      <a:pt x="174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2"/>
              <p:cNvSpPr/>
              <p:nvPr/>
            </p:nvSpPr>
            <p:spPr>
              <a:xfrm>
                <a:off x="1983241" y="2361699"/>
                <a:ext cx="517314" cy="475564"/>
              </a:xfrm>
              <a:custGeom>
                <a:avLst/>
                <a:gdLst/>
                <a:ahLst/>
                <a:cxnLst/>
                <a:rect l="l" t="t" r="r" b="b"/>
                <a:pathLst>
                  <a:path w="28573" h="26267" extrusionOk="0">
                    <a:moveTo>
                      <a:pt x="1" y="0"/>
                    </a:moveTo>
                    <a:lnTo>
                      <a:pt x="1" y="26266"/>
                    </a:lnTo>
                    <a:lnTo>
                      <a:pt x="28572" y="26266"/>
                    </a:lnTo>
                    <a:lnTo>
                      <a:pt x="28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2"/>
              <p:cNvSpPr/>
              <p:nvPr/>
            </p:nvSpPr>
            <p:spPr>
              <a:xfrm>
                <a:off x="1977338" y="2356249"/>
                <a:ext cx="528648" cy="486445"/>
              </a:xfrm>
              <a:custGeom>
                <a:avLst/>
                <a:gdLst/>
                <a:ahLst/>
                <a:cxnLst/>
                <a:rect l="l" t="t" r="r" b="b"/>
                <a:pathLst>
                  <a:path w="29199" h="26868" extrusionOk="0">
                    <a:moveTo>
                      <a:pt x="28572" y="627"/>
                    </a:moveTo>
                    <a:lnTo>
                      <a:pt x="28572" y="26241"/>
                    </a:lnTo>
                    <a:lnTo>
                      <a:pt x="627" y="26241"/>
                    </a:lnTo>
                    <a:lnTo>
                      <a:pt x="627" y="627"/>
                    </a:lnTo>
                    <a:close/>
                    <a:moveTo>
                      <a:pt x="327" y="1"/>
                    </a:moveTo>
                    <a:cubicBezTo>
                      <a:pt x="151" y="1"/>
                      <a:pt x="1" y="126"/>
                      <a:pt x="1" y="301"/>
                    </a:cubicBezTo>
                    <a:lnTo>
                      <a:pt x="1" y="26567"/>
                    </a:lnTo>
                    <a:cubicBezTo>
                      <a:pt x="1" y="26743"/>
                      <a:pt x="151" y="26868"/>
                      <a:pt x="327" y="26868"/>
                    </a:cubicBezTo>
                    <a:lnTo>
                      <a:pt x="28898" y="26868"/>
                    </a:lnTo>
                    <a:cubicBezTo>
                      <a:pt x="29074" y="26868"/>
                      <a:pt x="29199" y="26743"/>
                      <a:pt x="29199" y="26567"/>
                    </a:cubicBezTo>
                    <a:lnTo>
                      <a:pt x="29199" y="301"/>
                    </a:lnTo>
                    <a:cubicBezTo>
                      <a:pt x="29199" y="126"/>
                      <a:pt x="29074" y="1"/>
                      <a:pt x="288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2"/>
              <p:cNvSpPr/>
              <p:nvPr/>
            </p:nvSpPr>
            <p:spPr>
              <a:xfrm>
                <a:off x="1961460" y="2340371"/>
                <a:ext cx="43126" cy="43126"/>
              </a:xfrm>
              <a:custGeom>
                <a:avLst/>
                <a:gdLst/>
                <a:ahLst/>
                <a:cxnLst/>
                <a:rect l="l" t="t" r="r" b="b"/>
                <a:pathLst>
                  <a:path w="2382" h="2382" extrusionOk="0">
                    <a:moveTo>
                      <a:pt x="1" y="0"/>
                    </a:moveTo>
                    <a:lnTo>
                      <a:pt x="1" y="2381"/>
                    </a:lnTo>
                    <a:lnTo>
                      <a:pt x="2382" y="2381"/>
                    </a:lnTo>
                    <a:lnTo>
                      <a:pt x="23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2"/>
              <p:cNvSpPr/>
              <p:nvPr/>
            </p:nvSpPr>
            <p:spPr>
              <a:xfrm>
                <a:off x="1956011" y="2334469"/>
                <a:ext cx="54478" cy="54478"/>
              </a:xfrm>
              <a:custGeom>
                <a:avLst/>
                <a:gdLst/>
                <a:ahLst/>
                <a:cxnLst/>
                <a:rect l="l" t="t" r="r" b="b"/>
                <a:pathLst>
                  <a:path w="3009" h="3009" extrusionOk="0">
                    <a:moveTo>
                      <a:pt x="2382" y="627"/>
                    </a:moveTo>
                    <a:lnTo>
                      <a:pt x="2382" y="2382"/>
                    </a:lnTo>
                    <a:lnTo>
                      <a:pt x="627" y="2382"/>
                    </a:lnTo>
                    <a:lnTo>
                      <a:pt x="627" y="627"/>
                    </a:lnTo>
                    <a:close/>
                    <a:moveTo>
                      <a:pt x="302" y="1"/>
                    </a:moveTo>
                    <a:cubicBezTo>
                      <a:pt x="126" y="1"/>
                      <a:pt x="1" y="151"/>
                      <a:pt x="1" y="326"/>
                    </a:cubicBezTo>
                    <a:lnTo>
                      <a:pt x="1" y="2707"/>
                    </a:lnTo>
                    <a:cubicBezTo>
                      <a:pt x="1" y="2883"/>
                      <a:pt x="126" y="3008"/>
                      <a:pt x="302" y="3008"/>
                    </a:cubicBezTo>
                    <a:lnTo>
                      <a:pt x="2683" y="3008"/>
                    </a:lnTo>
                    <a:cubicBezTo>
                      <a:pt x="2858" y="3008"/>
                      <a:pt x="3008" y="2883"/>
                      <a:pt x="3008" y="2707"/>
                    </a:cubicBezTo>
                    <a:lnTo>
                      <a:pt x="3008" y="326"/>
                    </a:lnTo>
                    <a:cubicBezTo>
                      <a:pt x="3008" y="151"/>
                      <a:pt x="2858" y="1"/>
                      <a:pt x="26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2"/>
              <p:cNvSpPr/>
              <p:nvPr/>
            </p:nvSpPr>
            <p:spPr>
              <a:xfrm>
                <a:off x="2479662" y="2340371"/>
                <a:ext cx="43126" cy="43126"/>
              </a:xfrm>
              <a:custGeom>
                <a:avLst/>
                <a:gdLst/>
                <a:ahLst/>
                <a:cxnLst/>
                <a:rect l="l" t="t" r="r" b="b"/>
                <a:pathLst>
                  <a:path w="2382" h="2382" extrusionOk="0">
                    <a:moveTo>
                      <a:pt x="0" y="0"/>
                    </a:moveTo>
                    <a:lnTo>
                      <a:pt x="0" y="2381"/>
                    </a:lnTo>
                    <a:lnTo>
                      <a:pt x="2381" y="2381"/>
                    </a:lnTo>
                    <a:lnTo>
                      <a:pt x="2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2"/>
              <p:cNvSpPr/>
              <p:nvPr/>
            </p:nvSpPr>
            <p:spPr>
              <a:xfrm>
                <a:off x="2474212" y="2334469"/>
                <a:ext cx="54478" cy="54478"/>
              </a:xfrm>
              <a:custGeom>
                <a:avLst/>
                <a:gdLst/>
                <a:ahLst/>
                <a:cxnLst/>
                <a:rect l="l" t="t" r="r" b="b"/>
                <a:pathLst>
                  <a:path w="3009" h="3009" extrusionOk="0">
                    <a:moveTo>
                      <a:pt x="2381" y="627"/>
                    </a:moveTo>
                    <a:lnTo>
                      <a:pt x="2381" y="2382"/>
                    </a:lnTo>
                    <a:lnTo>
                      <a:pt x="627" y="2382"/>
                    </a:lnTo>
                    <a:lnTo>
                      <a:pt x="627" y="627"/>
                    </a:lnTo>
                    <a:close/>
                    <a:moveTo>
                      <a:pt x="301" y="1"/>
                    </a:moveTo>
                    <a:cubicBezTo>
                      <a:pt x="126" y="1"/>
                      <a:pt x="0" y="151"/>
                      <a:pt x="0" y="326"/>
                    </a:cubicBezTo>
                    <a:lnTo>
                      <a:pt x="0" y="2707"/>
                    </a:lnTo>
                    <a:cubicBezTo>
                      <a:pt x="0" y="2883"/>
                      <a:pt x="126" y="3008"/>
                      <a:pt x="301" y="3008"/>
                    </a:cubicBezTo>
                    <a:lnTo>
                      <a:pt x="2682" y="3008"/>
                    </a:lnTo>
                    <a:cubicBezTo>
                      <a:pt x="2858" y="3008"/>
                      <a:pt x="3008" y="2883"/>
                      <a:pt x="3008" y="2707"/>
                    </a:cubicBezTo>
                    <a:lnTo>
                      <a:pt x="3008" y="326"/>
                    </a:lnTo>
                    <a:cubicBezTo>
                      <a:pt x="3008" y="151"/>
                      <a:pt x="2858" y="1"/>
                      <a:pt x="26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2"/>
              <p:cNvSpPr/>
              <p:nvPr/>
            </p:nvSpPr>
            <p:spPr>
              <a:xfrm>
                <a:off x="1961460" y="2815464"/>
                <a:ext cx="43126" cy="43126"/>
              </a:xfrm>
              <a:custGeom>
                <a:avLst/>
                <a:gdLst/>
                <a:ahLst/>
                <a:cxnLst/>
                <a:rect l="l" t="t" r="r" b="b"/>
                <a:pathLst>
                  <a:path w="2382" h="2382" extrusionOk="0">
                    <a:moveTo>
                      <a:pt x="1" y="0"/>
                    </a:moveTo>
                    <a:lnTo>
                      <a:pt x="1" y="2381"/>
                    </a:lnTo>
                    <a:lnTo>
                      <a:pt x="2382" y="2381"/>
                    </a:lnTo>
                    <a:lnTo>
                      <a:pt x="23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2"/>
              <p:cNvSpPr/>
              <p:nvPr/>
            </p:nvSpPr>
            <p:spPr>
              <a:xfrm>
                <a:off x="1956011" y="2810015"/>
                <a:ext cx="54478" cy="54460"/>
              </a:xfrm>
              <a:custGeom>
                <a:avLst/>
                <a:gdLst/>
                <a:ahLst/>
                <a:cxnLst/>
                <a:rect l="l" t="t" r="r" b="b"/>
                <a:pathLst>
                  <a:path w="3009" h="3008" extrusionOk="0">
                    <a:moveTo>
                      <a:pt x="2382" y="627"/>
                    </a:moveTo>
                    <a:lnTo>
                      <a:pt x="2382" y="2381"/>
                    </a:lnTo>
                    <a:lnTo>
                      <a:pt x="627" y="2381"/>
                    </a:lnTo>
                    <a:lnTo>
                      <a:pt x="627" y="627"/>
                    </a:lnTo>
                    <a:close/>
                    <a:moveTo>
                      <a:pt x="302" y="0"/>
                    </a:moveTo>
                    <a:cubicBezTo>
                      <a:pt x="126" y="0"/>
                      <a:pt x="1" y="126"/>
                      <a:pt x="1" y="301"/>
                    </a:cubicBezTo>
                    <a:lnTo>
                      <a:pt x="1" y="2682"/>
                    </a:lnTo>
                    <a:cubicBezTo>
                      <a:pt x="1" y="2858"/>
                      <a:pt x="126" y="3008"/>
                      <a:pt x="302" y="3008"/>
                    </a:cubicBezTo>
                    <a:lnTo>
                      <a:pt x="2683" y="3008"/>
                    </a:lnTo>
                    <a:cubicBezTo>
                      <a:pt x="2858" y="3008"/>
                      <a:pt x="3008" y="2858"/>
                      <a:pt x="3008" y="2682"/>
                    </a:cubicBezTo>
                    <a:lnTo>
                      <a:pt x="3008" y="301"/>
                    </a:lnTo>
                    <a:cubicBezTo>
                      <a:pt x="3008" y="126"/>
                      <a:pt x="2858" y="0"/>
                      <a:pt x="26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2"/>
              <p:cNvSpPr/>
              <p:nvPr/>
            </p:nvSpPr>
            <p:spPr>
              <a:xfrm>
                <a:off x="2479662" y="2815464"/>
                <a:ext cx="43126" cy="43126"/>
              </a:xfrm>
              <a:custGeom>
                <a:avLst/>
                <a:gdLst/>
                <a:ahLst/>
                <a:cxnLst/>
                <a:rect l="l" t="t" r="r" b="b"/>
                <a:pathLst>
                  <a:path w="2382" h="2382" extrusionOk="0">
                    <a:moveTo>
                      <a:pt x="0" y="0"/>
                    </a:moveTo>
                    <a:lnTo>
                      <a:pt x="0" y="2381"/>
                    </a:lnTo>
                    <a:lnTo>
                      <a:pt x="2381" y="2381"/>
                    </a:lnTo>
                    <a:lnTo>
                      <a:pt x="2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2"/>
              <p:cNvSpPr/>
              <p:nvPr/>
            </p:nvSpPr>
            <p:spPr>
              <a:xfrm>
                <a:off x="2474212" y="2810015"/>
                <a:ext cx="54478" cy="54460"/>
              </a:xfrm>
              <a:custGeom>
                <a:avLst/>
                <a:gdLst/>
                <a:ahLst/>
                <a:cxnLst/>
                <a:rect l="l" t="t" r="r" b="b"/>
                <a:pathLst>
                  <a:path w="3009" h="3008" extrusionOk="0">
                    <a:moveTo>
                      <a:pt x="2381" y="627"/>
                    </a:moveTo>
                    <a:lnTo>
                      <a:pt x="2381" y="2381"/>
                    </a:lnTo>
                    <a:lnTo>
                      <a:pt x="627" y="2381"/>
                    </a:lnTo>
                    <a:lnTo>
                      <a:pt x="627" y="627"/>
                    </a:lnTo>
                    <a:close/>
                    <a:moveTo>
                      <a:pt x="301" y="0"/>
                    </a:moveTo>
                    <a:cubicBezTo>
                      <a:pt x="126" y="0"/>
                      <a:pt x="0" y="126"/>
                      <a:pt x="0" y="301"/>
                    </a:cubicBezTo>
                    <a:lnTo>
                      <a:pt x="0" y="2682"/>
                    </a:lnTo>
                    <a:cubicBezTo>
                      <a:pt x="0" y="2858"/>
                      <a:pt x="126" y="3008"/>
                      <a:pt x="301" y="3008"/>
                    </a:cubicBezTo>
                    <a:lnTo>
                      <a:pt x="2682" y="3008"/>
                    </a:lnTo>
                    <a:cubicBezTo>
                      <a:pt x="2858" y="3008"/>
                      <a:pt x="3008" y="2858"/>
                      <a:pt x="3008" y="2682"/>
                    </a:cubicBezTo>
                    <a:lnTo>
                      <a:pt x="3008" y="301"/>
                    </a:lnTo>
                    <a:cubicBezTo>
                      <a:pt x="3008" y="126"/>
                      <a:pt x="2858" y="0"/>
                      <a:pt x="26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2"/>
              <p:cNvSpPr/>
              <p:nvPr/>
            </p:nvSpPr>
            <p:spPr>
              <a:xfrm>
                <a:off x="2118920" y="2476502"/>
                <a:ext cx="245956" cy="245956"/>
              </a:xfrm>
              <a:custGeom>
                <a:avLst/>
                <a:gdLst/>
                <a:ahLst/>
                <a:cxnLst/>
                <a:rect l="l" t="t" r="r" b="b"/>
                <a:pathLst>
                  <a:path w="13585" h="13585" extrusionOk="0">
                    <a:moveTo>
                      <a:pt x="6792" y="0"/>
                    </a:moveTo>
                    <a:cubicBezTo>
                      <a:pt x="3033" y="0"/>
                      <a:pt x="0" y="3033"/>
                      <a:pt x="0" y="6792"/>
                    </a:cubicBezTo>
                    <a:cubicBezTo>
                      <a:pt x="0" y="10552"/>
                      <a:pt x="3033" y="13584"/>
                      <a:pt x="6792" y="13584"/>
                    </a:cubicBezTo>
                    <a:lnTo>
                      <a:pt x="13584" y="6792"/>
                    </a:lnTo>
                    <a:cubicBezTo>
                      <a:pt x="13584" y="3033"/>
                      <a:pt x="10527" y="0"/>
                      <a:pt x="67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2"/>
              <p:cNvSpPr/>
              <p:nvPr/>
            </p:nvSpPr>
            <p:spPr>
              <a:xfrm>
                <a:off x="2113017" y="2470600"/>
                <a:ext cx="257308" cy="257761"/>
              </a:xfrm>
              <a:custGeom>
                <a:avLst/>
                <a:gdLst/>
                <a:ahLst/>
                <a:cxnLst/>
                <a:rect l="l" t="t" r="r" b="b"/>
                <a:pathLst>
                  <a:path w="14212" h="14237" extrusionOk="0">
                    <a:moveTo>
                      <a:pt x="7118" y="0"/>
                    </a:moveTo>
                    <a:cubicBezTo>
                      <a:pt x="3183" y="0"/>
                      <a:pt x="1" y="3208"/>
                      <a:pt x="1" y="7118"/>
                    </a:cubicBezTo>
                    <a:cubicBezTo>
                      <a:pt x="1" y="11028"/>
                      <a:pt x="3183" y="14236"/>
                      <a:pt x="7118" y="14236"/>
                    </a:cubicBezTo>
                    <a:cubicBezTo>
                      <a:pt x="7294" y="14236"/>
                      <a:pt x="7419" y="14086"/>
                      <a:pt x="7419" y="13910"/>
                    </a:cubicBezTo>
                    <a:cubicBezTo>
                      <a:pt x="7419" y="13735"/>
                      <a:pt x="7294" y="13609"/>
                      <a:pt x="7118" y="13609"/>
                    </a:cubicBezTo>
                    <a:cubicBezTo>
                      <a:pt x="3534" y="13609"/>
                      <a:pt x="627" y="10702"/>
                      <a:pt x="627" y="7118"/>
                    </a:cubicBezTo>
                    <a:cubicBezTo>
                      <a:pt x="627" y="3534"/>
                      <a:pt x="3534" y="627"/>
                      <a:pt x="7118" y="627"/>
                    </a:cubicBezTo>
                    <a:cubicBezTo>
                      <a:pt x="10677" y="627"/>
                      <a:pt x="13585" y="3534"/>
                      <a:pt x="13585" y="7118"/>
                    </a:cubicBezTo>
                    <a:cubicBezTo>
                      <a:pt x="13585" y="7294"/>
                      <a:pt x="13735" y="7419"/>
                      <a:pt x="13910" y="7419"/>
                    </a:cubicBezTo>
                    <a:cubicBezTo>
                      <a:pt x="14086" y="7419"/>
                      <a:pt x="14211" y="7294"/>
                      <a:pt x="14211" y="7118"/>
                    </a:cubicBezTo>
                    <a:cubicBezTo>
                      <a:pt x="14211" y="3208"/>
                      <a:pt x="11028" y="0"/>
                      <a:pt x="71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62"/>
              <p:cNvSpPr/>
              <p:nvPr/>
            </p:nvSpPr>
            <p:spPr>
              <a:xfrm>
                <a:off x="2162933" y="2520516"/>
                <a:ext cx="157930" cy="157930"/>
              </a:xfrm>
              <a:custGeom>
                <a:avLst/>
                <a:gdLst/>
                <a:ahLst/>
                <a:cxnLst/>
                <a:rect l="l" t="t" r="r" b="b"/>
                <a:pathLst>
                  <a:path w="8723" h="8723" extrusionOk="0">
                    <a:moveTo>
                      <a:pt x="4361" y="0"/>
                    </a:moveTo>
                    <a:cubicBezTo>
                      <a:pt x="1955" y="0"/>
                      <a:pt x="0" y="1955"/>
                      <a:pt x="0" y="4361"/>
                    </a:cubicBezTo>
                    <a:cubicBezTo>
                      <a:pt x="0" y="6767"/>
                      <a:pt x="1955" y="8722"/>
                      <a:pt x="4361" y="8722"/>
                    </a:cubicBezTo>
                    <a:cubicBezTo>
                      <a:pt x="6767" y="8722"/>
                      <a:pt x="8722" y="6767"/>
                      <a:pt x="8722" y="4361"/>
                    </a:cubicBezTo>
                    <a:cubicBezTo>
                      <a:pt x="8722" y="1955"/>
                      <a:pt x="6767" y="0"/>
                      <a:pt x="43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2"/>
              <p:cNvSpPr/>
              <p:nvPr/>
            </p:nvSpPr>
            <p:spPr>
              <a:xfrm>
                <a:off x="2040416" y="2416140"/>
                <a:ext cx="42673" cy="33603"/>
              </a:xfrm>
              <a:custGeom>
                <a:avLst/>
                <a:gdLst/>
                <a:ahLst/>
                <a:cxnLst/>
                <a:rect l="l" t="t" r="r" b="b"/>
                <a:pathLst>
                  <a:path w="2357" h="1856" extrusionOk="0">
                    <a:moveTo>
                      <a:pt x="0" y="1"/>
                    </a:moveTo>
                    <a:lnTo>
                      <a:pt x="0" y="1856"/>
                    </a:lnTo>
                    <a:lnTo>
                      <a:pt x="2356" y="1856"/>
                    </a:lnTo>
                    <a:lnTo>
                      <a:pt x="23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2"/>
              <p:cNvSpPr/>
              <p:nvPr/>
            </p:nvSpPr>
            <p:spPr>
              <a:xfrm>
                <a:off x="2040416" y="2765549"/>
                <a:ext cx="150670" cy="33132"/>
              </a:xfrm>
              <a:custGeom>
                <a:avLst/>
                <a:gdLst/>
                <a:ahLst/>
                <a:cxnLst/>
                <a:rect l="l" t="t" r="r" b="b"/>
                <a:pathLst>
                  <a:path w="8322" h="1830" extrusionOk="0">
                    <a:moveTo>
                      <a:pt x="0" y="0"/>
                    </a:moveTo>
                    <a:lnTo>
                      <a:pt x="0" y="1830"/>
                    </a:lnTo>
                    <a:lnTo>
                      <a:pt x="8321" y="1830"/>
                    </a:lnTo>
                    <a:lnTo>
                      <a:pt x="83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2"/>
              <p:cNvSpPr/>
              <p:nvPr/>
            </p:nvSpPr>
            <p:spPr>
              <a:xfrm>
                <a:off x="616060" y="2100787"/>
                <a:ext cx="952920" cy="516391"/>
              </a:xfrm>
              <a:custGeom>
                <a:avLst/>
                <a:gdLst/>
                <a:ahLst/>
                <a:cxnLst/>
                <a:rect l="l" t="t" r="r" b="b"/>
                <a:pathLst>
                  <a:path w="52633" h="28522" extrusionOk="0">
                    <a:moveTo>
                      <a:pt x="3208" y="0"/>
                    </a:moveTo>
                    <a:cubicBezTo>
                      <a:pt x="1454" y="0"/>
                      <a:pt x="0" y="1429"/>
                      <a:pt x="0" y="3208"/>
                    </a:cubicBezTo>
                    <a:lnTo>
                      <a:pt x="0" y="25314"/>
                    </a:lnTo>
                    <a:cubicBezTo>
                      <a:pt x="0" y="27093"/>
                      <a:pt x="1454" y="28522"/>
                      <a:pt x="3208" y="28522"/>
                    </a:cubicBezTo>
                    <a:lnTo>
                      <a:pt x="49449" y="28522"/>
                    </a:lnTo>
                    <a:cubicBezTo>
                      <a:pt x="51204" y="28522"/>
                      <a:pt x="52632" y="27093"/>
                      <a:pt x="52632" y="25314"/>
                    </a:cubicBezTo>
                    <a:lnTo>
                      <a:pt x="52632" y="3208"/>
                    </a:lnTo>
                    <a:cubicBezTo>
                      <a:pt x="52632" y="1429"/>
                      <a:pt x="51204" y="0"/>
                      <a:pt x="49449" y="0"/>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2"/>
              <p:cNvSpPr/>
              <p:nvPr/>
            </p:nvSpPr>
            <p:spPr>
              <a:xfrm>
                <a:off x="582023" y="2079886"/>
                <a:ext cx="952920" cy="516409"/>
              </a:xfrm>
              <a:custGeom>
                <a:avLst/>
                <a:gdLst/>
                <a:ahLst/>
                <a:cxnLst/>
                <a:rect l="l" t="t" r="r" b="b"/>
                <a:pathLst>
                  <a:path w="52633" h="28523" extrusionOk="0">
                    <a:moveTo>
                      <a:pt x="3184" y="1"/>
                    </a:moveTo>
                    <a:cubicBezTo>
                      <a:pt x="1429" y="1"/>
                      <a:pt x="1" y="1429"/>
                      <a:pt x="1" y="3209"/>
                    </a:cubicBezTo>
                    <a:lnTo>
                      <a:pt x="1" y="25339"/>
                    </a:lnTo>
                    <a:cubicBezTo>
                      <a:pt x="1" y="27094"/>
                      <a:pt x="1429" y="28522"/>
                      <a:pt x="3184" y="28522"/>
                    </a:cubicBezTo>
                    <a:lnTo>
                      <a:pt x="49425" y="28522"/>
                    </a:lnTo>
                    <a:cubicBezTo>
                      <a:pt x="51179" y="28522"/>
                      <a:pt x="52633" y="27094"/>
                      <a:pt x="52633" y="25339"/>
                    </a:cubicBezTo>
                    <a:lnTo>
                      <a:pt x="52633" y="3209"/>
                    </a:lnTo>
                    <a:cubicBezTo>
                      <a:pt x="52633" y="1429"/>
                      <a:pt x="51179" y="1"/>
                      <a:pt x="494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2"/>
              <p:cNvSpPr/>
              <p:nvPr/>
            </p:nvSpPr>
            <p:spPr>
              <a:xfrm>
                <a:off x="570236" y="2054946"/>
                <a:ext cx="964254" cy="527743"/>
              </a:xfrm>
              <a:custGeom>
                <a:avLst/>
                <a:gdLst/>
                <a:ahLst/>
                <a:cxnLst/>
                <a:rect l="l" t="t" r="r" b="b"/>
                <a:pathLst>
                  <a:path w="53259" h="29149" extrusionOk="0">
                    <a:moveTo>
                      <a:pt x="49750" y="627"/>
                    </a:moveTo>
                    <a:cubicBezTo>
                      <a:pt x="51329" y="627"/>
                      <a:pt x="52632" y="1906"/>
                      <a:pt x="52632" y="3510"/>
                    </a:cubicBezTo>
                    <a:lnTo>
                      <a:pt x="52632" y="25640"/>
                    </a:lnTo>
                    <a:cubicBezTo>
                      <a:pt x="52632" y="27219"/>
                      <a:pt x="51329" y="28522"/>
                      <a:pt x="49750" y="28522"/>
                    </a:cubicBezTo>
                    <a:lnTo>
                      <a:pt x="3509" y="28522"/>
                    </a:lnTo>
                    <a:cubicBezTo>
                      <a:pt x="1930" y="28522"/>
                      <a:pt x="627" y="27219"/>
                      <a:pt x="627" y="25640"/>
                    </a:cubicBezTo>
                    <a:lnTo>
                      <a:pt x="627" y="3510"/>
                    </a:lnTo>
                    <a:cubicBezTo>
                      <a:pt x="627" y="1906"/>
                      <a:pt x="1930" y="627"/>
                      <a:pt x="3509" y="627"/>
                    </a:cubicBezTo>
                    <a:close/>
                    <a:moveTo>
                      <a:pt x="3509" y="1"/>
                    </a:moveTo>
                    <a:cubicBezTo>
                      <a:pt x="1579" y="1"/>
                      <a:pt x="0" y="1580"/>
                      <a:pt x="0" y="3510"/>
                    </a:cubicBezTo>
                    <a:lnTo>
                      <a:pt x="0" y="25640"/>
                    </a:lnTo>
                    <a:cubicBezTo>
                      <a:pt x="0" y="27570"/>
                      <a:pt x="1579" y="29149"/>
                      <a:pt x="3509" y="29149"/>
                    </a:cubicBezTo>
                    <a:lnTo>
                      <a:pt x="49750" y="29149"/>
                    </a:lnTo>
                    <a:cubicBezTo>
                      <a:pt x="51679" y="29149"/>
                      <a:pt x="53258" y="27570"/>
                      <a:pt x="53258" y="25640"/>
                    </a:cubicBezTo>
                    <a:lnTo>
                      <a:pt x="53258" y="3510"/>
                    </a:lnTo>
                    <a:cubicBezTo>
                      <a:pt x="53258" y="1580"/>
                      <a:pt x="51679" y="1"/>
                      <a:pt x="497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2"/>
              <p:cNvSpPr/>
              <p:nvPr/>
            </p:nvSpPr>
            <p:spPr>
              <a:xfrm>
                <a:off x="640556" y="2119961"/>
                <a:ext cx="55383" cy="54351"/>
              </a:xfrm>
              <a:custGeom>
                <a:avLst/>
                <a:gdLst/>
                <a:ahLst/>
                <a:cxnLst/>
                <a:rect l="l" t="t" r="r" b="b"/>
                <a:pathLst>
                  <a:path w="3059" h="3002" extrusionOk="0">
                    <a:moveTo>
                      <a:pt x="2708" y="0"/>
                    </a:moveTo>
                    <a:cubicBezTo>
                      <a:pt x="2626" y="0"/>
                      <a:pt x="2545" y="31"/>
                      <a:pt x="2482" y="94"/>
                    </a:cubicBezTo>
                    <a:lnTo>
                      <a:pt x="101" y="2475"/>
                    </a:lnTo>
                    <a:cubicBezTo>
                      <a:pt x="1" y="2600"/>
                      <a:pt x="1" y="2801"/>
                      <a:pt x="101" y="2926"/>
                    </a:cubicBezTo>
                    <a:cubicBezTo>
                      <a:pt x="176" y="2976"/>
                      <a:pt x="251" y="3001"/>
                      <a:pt x="327" y="3001"/>
                    </a:cubicBezTo>
                    <a:cubicBezTo>
                      <a:pt x="427" y="3001"/>
                      <a:pt x="502" y="2976"/>
                      <a:pt x="552" y="2926"/>
                    </a:cubicBezTo>
                    <a:lnTo>
                      <a:pt x="2933" y="545"/>
                    </a:lnTo>
                    <a:cubicBezTo>
                      <a:pt x="3058" y="420"/>
                      <a:pt x="3058" y="219"/>
                      <a:pt x="2933" y="94"/>
                    </a:cubicBezTo>
                    <a:cubicBezTo>
                      <a:pt x="2870" y="31"/>
                      <a:pt x="2789" y="0"/>
                      <a:pt x="27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2"/>
              <p:cNvSpPr/>
              <p:nvPr/>
            </p:nvSpPr>
            <p:spPr>
              <a:xfrm>
                <a:off x="640556" y="2119961"/>
                <a:ext cx="55383" cy="54351"/>
              </a:xfrm>
              <a:custGeom>
                <a:avLst/>
                <a:gdLst/>
                <a:ahLst/>
                <a:cxnLst/>
                <a:rect l="l" t="t" r="r" b="b"/>
                <a:pathLst>
                  <a:path w="3059" h="3002" extrusionOk="0">
                    <a:moveTo>
                      <a:pt x="327" y="0"/>
                    </a:moveTo>
                    <a:cubicBezTo>
                      <a:pt x="245" y="0"/>
                      <a:pt x="164" y="31"/>
                      <a:pt x="101" y="94"/>
                    </a:cubicBezTo>
                    <a:cubicBezTo>
                      <a:pt x="1" y="219"/>
                      <a:pt x="1" y="420"/>
                      <a:pt x="101" y="545"/>
                    </a:cubicBezTo>
                    <a:lnTo>
                      <a:pt x="2482" y="2926"/>
                    </a:lnTo>
                    <a:cubicBezTo>
                      <a:pt x="2557" y="2976"/>
                      <a:pt x="2632" y="3001"/>
                      <a:pt x="2708" y="3001"/>
                    </a:cubicBezTo>
                    <a:cubicBezTo>
                      <a:pt x="2783" y="3001"/>
                      <a:pt x="2858" y="2976"/>
                      <a:pt x="2933" y="2926"/>
                    </a:cubicBezTo>
                    <a:cubicBezTo>
                      <a:pt x="3058" y="2801"/>
                      <a:pt x="3058" y="2600"/>
                      <a:pt x="2933" y="2475"/>
                    </a:cubicBezTo>
                    <a:lnTo>
                      <a:pt x="552" y="94"/>
                    </a:lnTo>
                    <a:cubicBezTo>
                      <a:pt x="489" y="31"/>
                      <a:pt x="408" y="0"/>
                      <a:pt x="3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2"/>
              <p:cNvSpPr/>
              <p:nvPr/>
            </p:nvSpPr>
            <p:spPr>
              <a:xfrm>
                <a:off x="880139" y="2147969"/>
                <a:ext cx="368926" cy="151575"/>
              </a:xfrm>
              <a:custGeom>
                <a:avLst/>
                <a:gdLst/>
                <a:ahLst/>
                <a:cxnLst/>
                <a:rect l="l" t="t" r="r" b="b"/>
                <a:pathLst>
                  <a:path w="20377" h="8372" extrusionOk="0">
                    <a:moveTo>
                      <a:pt x="7921" y="1"/>
                    </a:moveTo>
                    <a:cubicBezTo>
                      <a:pt x="7820" y="1"/>
                      <a:pt x="7720" y="26"/>
                      <a:pt x="7670" y="101"/>
                    </a:cubicBezTo>
                    <a:lnTo>
                      <a:pt x="101" y="7845"/>
                    </a:lnTo>
                    <a:cubicBezTo>
                      <a:pt x="1" y="7946"/>
                      <a:pt x="1" y="8146"/>
                      <a:pt x="126" y="8271"/>
                    </a:cubicBezTo>
                    <a:cubicBezTo>
                      <a:pt x="189" y="8334"/>
                      <a:pt x="264" y="8365"/>
                      <a:pt x="339" y="8365"/>
                    </a:cubicBezTo>
                    <a:cubicBezTo>
                      <a:pt x="414" y="8365"/>
                      <a:pt x="490" y="8334"/>
                      <a:pt x="552" y="8271"/>
                    </a:cubicBezTo>
                    <a:lnTo>
                      <a:pt x="7820" y="828"/>
                    </a:lnTo>
                    <a:lnTo>
                      <a:pt x="12181" y="8221"/>
                    </a:lnTo>
                    <a:cubicBezTo>
                      <a:pt x="12257" y="8322"/>
                      <a:pt x="12357" y="8372"/>
                      <a:pt x="12457" y="8372"/>
                    </a:cubicBezTo>
                    <a:cubicBezTo>
                      <a:pt x="12507" y="8372"/>
                      <a:pt x="12557" y="8347"/>
                      <a:pt x="12582" y="8347"/>
                    </a:cubicBezTo>
                    <a:lnTo>
                      <a:pt x="20151" y="4838"/>
                    </a:lnTo>
                    <a:cubicBezTo>
                      <a:pt x="20302" y="4763"/>
                      <a:pt x="20377" y="4562"/>
                      <a:pt x="20302" y="4412"/>
                    </a:cubicBezTo>
                    <a:cubicBezTo>
                      <a:pt x="20247" y="4302"/>
                      <a:pt x="20138" y="4232"/>
                      <a:pt x="20015" y="4232"/>
                    </a:cubicBezTo>
                    <a:cubicBezTo>
                      <a:pt x="19970" y="4232"/>
                      <a:pt x="19923" y="4241"/>
                      <a:pt x="19876" y="4261"/>
                    </a:cubicBezTo>
                    <a:lnTo>
                      <a:pt x="12582" y="7645"/>
                    </a:lnTo>
                    <a:lnTo>
                      <a:pt x="8146" y="151"/>
                    </a:lnTo>
                    <a:cubicBezTo>
                      <a:pt x="8096" y="76"/>
                      <a:pt x="8021" y="26"/>
                      <a:pt x="79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2"/>
              <p:cNvSpPr/>
              <p:nvPr/>
            </p:nvSpPr>
            <p:spPr>
              <a:xfrm>
                <a:off x="869711" y="2276841"/>
                <a:ext cx="33150" cy="33603"/>
              </a:xfrm>
              <a:custGeom>
                <a:avLst/>
                <a:gdLst/>
                <a:ahLst/>
                <a:cxnLst/>
                <a:rect l="l" t="t" r="r" b="b"/>
                <a:pathLst>
                  <a:path w="1831" h="1856" extrusionOk="0">
                    <a:moveTo>
                      <a:pt x="903" y="1"/>
                    </a:moveTo>
                    <a:cubicBezTo>
                      <a:pt x="401" y="1"/>
                      <a:pt x="0" y="427"/>
                      <a:pt x="0" y="928"/>
                    </a:cubicBezTo>
                    <a:cubicBezTo>
                      <a:pt x="0" y="1454"/>
                      <a:pt x="401" y="1855"/>
                      <a:pt x="903" y="1855"/>
                    </a:cubicBezTo>
                    <a:cubicBezTo>
                      <a:pt x="1429" y="1855"/>
                      <a:pt x="1830" y="1454"/>
                      <a:pt x="1830" y="928"/>
                    </a:cubicBezTo>
                    <a:cubicBezTo>
                      <a:pt x="1830" y="427"/>
                      <a:pt x="1429" y="1"/>
                      <a:pt x="9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2"/>
              <p:cNvSpPr/>
              <p:nvPr/>
            </p:nvSpPr>
            <p:spPr>
              <a:xfrm>
                <a:off x="863809" y="2271391"/>
                <a:ext cx="44937" cy="44955"/>
              </a:xfrm>
              <a:custGeom>
                <a:avLst/>
                <a:gdLst/>
                <a:ahLst/>
                <a:cxnLst/>
                <a:rect l="l" t="t" r="r" b="b"/>
                <a:pathLst>
                  <a:path w="2482" h="2483" extrusionOk="0">
                    <a:moveTo>
                      <a:pt x="1229" y="627"/>
                    </a:moveTo>
                    <a:cubicBezTo>
                      <a:pt x="1580" y="627"/>
                      <a:pt x="1855" y="903"/>
                      <a:pt x="1855" y="1229"/>
                    </a:cubicBezTo>
                    <a:cubicBezTo>
                      <a:pt x="1855" y="1580"/>
                      <a:pt x="1580" y="1855"/>
                      <a:pt x="1229" y="1855"/>
                    </a:cubicBezTo>
                    <a:cubicBezTo>
                      <a:pt x="903" y="1855"/>
                      <a:pt x="627" y="1580"/>
                      <a:pt x="627" y="1229"/>
                    </a:cubicBezTo>
                    <a:cubicBezTo>
                      <a:pt x="627" y="903"/>
                      <a:pt x="903" y="627"/>
                      <a:pt x="1229" y="627"/>
                    </a:cubicBezTo>
                    <a:close/>
                    <a:moveTo>
                      <a:pt x="1229" y="1"/>
                    </a:moveTo>
                    <a:cubicBezTo>
                      <a:pt x="552" y="1"/>
                      <a:pt x="1" y="552"/>
                      <a:pt x="1" y="1229"/>
                    </a:cubicBezTo>
                    <a:cubicBezTo>
                      <a:pt x="1" y="1906"/>
                      <a:pt x="552" y="2482"/>
                      <a:pt x="1229" y="2482"/>
                    </a:cubicBezTo>
                    <a:cubicBezTo>
                      <a:pt x="1930" y="2482"/>
                      <a:pt x="2482" y="1906"/>
                      <a:pt x="2482" y="1229"/>
                    </a:cubicBezTo>
                    <a:cubicBezTo>
                      <a:pt x="2482" y="552"/>
                      <a:pt x="1930" y="1"/>
                      <a:pt x="12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2"/>
              <p:cNvSpPr/>
              <p:nvPr/>
            </p:nvSpPr>
            <p:spPr>
              <a:xfrm>
                <a:off x="1225909" y="2213310"/>
                <a:ext cx="33150" cy="33603"/>
              </a:xfrm>
              <a:custGeom>
                <a:avLst/>
                <a:gdLst/>
                <a:ahLst/>
                <a:cxnLst/>
                <a:rect l="l" t="t" r="r" b="b"/>
                <a:pathLst>
                  <a:path w="1831" h="1856" extrusionOk="0">
                    <a:moveTo>
                      <a:pt x="928" y="1"/>
                    </a:moveTo>
                    <a:cubicBezTo>
                      <a:pt x="402" y="1"/>
                      <a:pt x="1" y="427"/>
                      <a:pt x="1" y="928"/>
                    </a:cubicBezTo>
                    <a:cubicBezTo>
                      <a:pt x="1" y="1454"/>
                      <a:pt x="402" y="1855"/>
                      <a:pt x="928" y="1855"/>
                    </a:cubicBezTo>
                    <a:cubicBezTo>
                      <a:pt x="1429" y="1855"/>
                      <a:pt x="1830" y="1454"/>
                      <a:pt x="1830" y="928"/>
                    </a:cubicBezTo>
                    <a:cubicBezTo>
                      <a:pt x="1830" y="427"/>
                      <a:pt x="1429" y="1"/>
                      <a:pt x="9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2"/>
              <p:cNvSpPr/>
              <p:nvPr/>
            </p:nvSpPr>
            <p:spPr>
              <a:xfrm>
                <a:off x="1220006" y="2207879"/>
                <a:ext cx="44955" cy="44937"/>
              </a:xfrm>
              <a:custGeom>
                <a:avLst/>
                <a:gdLst/>
                <a:ahLst/>
                <a:cxnLst/>
                <a:rect l="l" t="t" r="r" b="b"/>
                <a:pathLst>
                  <a:path w="2483" h="2482" extrusionOk="0">
                    <a:moveTo>
                      <a:pt x="1254" y="627"/>
                    </a:moveTo>
                    <a:cubicBezTo>
                      <a:pt x="1580" y="627"/>
                      <a:pt x="1856" y="902"/>
                      <a:pt x="1856" y="1228"/>
                    </a:cubicBezTo>
                    <a:cubicBezTo>
                      <a:pt x="1856" y="1579"/>
                      <a:pt x="1580" y="1855"/>
                      <a:pt x="1254" y="1855"/>
                    </a:cubicBezTo>
                    <a:cubicBezTo>
                      <a:pt x="903" y="1855"/>
                      <a:pt x="628" y="1579"/>
                      <a:pt x="628" y="1228"/>
                    </a:cubicBezTo>
                    <a:cubicBezTo>
                      <a:pt x="628" y="902"/>
                      <a:pt x="903" y="627"/>
                      <a:pt x="1254" y="627"/>
                    </a:cubicBezTo>
                    <a:close/>
                    <a:moveTo>
                      <a:pt x="1254" y="0"/>
                    </a:moveTo>
                    <a:cubicBezTo>
                      <a:pt x="552" y="0"/>
                      <a:pt x="1" y="551"/>
                      <a:pt x="1" y="1228"/>
                    </a:cubicBezTo>
                    <a:cubicBezTo>
                      <a:pt x="1" y="1930"/>
                      <a:pt x="552" y="2481"/>
                      <a:pt x="1254" y="2481"/>
                    </a:cubicBezTo>
                    <a:cubicBezTo>
                      <a:pt x="1931" y="2481"/>
                      <a:pt x="2482" y="1930"/>
                      <a:pt x="2482" y="1228"/>
                    </a:cubicBezTo>
                    <a:cubicBezTo>
                      <a:pt x="2482" y="551"/>
                      <a:pt x="1931" y="0"/>
                      <a:pt x="12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2"/>
              <p:cNvSpPr/>
              <p:nvPr/>
            </p:nvSpPr>
            <p:spPr>
              <a:xfrm>
                <a:off x="1088872" y="2276841"/>
                <a:ext cx="33603" cy="33603"/>
              </a:xfrm>
              <a:custGeom>
                <a:avLst/>
                <a:gdLst/>
                <a:ahLst/>
                <a:cxnLst/>
                <a:rect l="l" t="t" r="r" b="b"/>
                <a:pathLst>
                  <a:path w="1856" h="1856" extrusionOk="0">
                    <a:moveTo>
                      <a:pt x="928" y="1"/>
                    </a:moveTo>
                    <a:cubicBezTo>
                      <a:pt x="427" y="1"/>
                      <a:pt x="1" y="427"/>
                      <a:pt x="1" y="928"/>
                    </a:cubicBezTo>
                    <a:cubicBezTo>
                      <a:pt x="1" y="1454"/>
                      <a:pt x="427" y="1855"/>
                      <a:pt x="928" y="1855"/>
                    </a:cubicBezTo>
                    <a:cubicBezTo>
                      <a:pt x="1454" y="1855"/>
                      <a:pt x="1855" y="1454"/>
                      <a:pt x="1855" y="928"/>
                    </a:cubicBezTo>
                    <a:cubicBezTo>
                      <a:pt x="1855" y="427"/>
                      <a:pt x="1454" y="1"/>
                      <a:pt x="9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2"/>
              <p:cNvSpPr/>
              <p:nvPr/>
            </p:nvSpPr>
            <p:spPr>
              <a:xfrm>
                <a:off x="1083440" y="2271391"/>
                <a:ext cx="44937" cy="44955"/>
              </a:xfrm>
              <a:custGeom>
                <a:avLst/>
                <a:gdLst/>
                <a:ahLst/>
                <a:cxnLst/>
                <a:rect l="l" t="t" r="r" b="b"/>
                <a:pathLst>
                  <a:path w="2482" h="2483" extrusionOk="0">
                    <a:moveTo>
                      <a:pt x="1228" y="627"/>
                    </a:moveTo>
                    <a:cubicBezTo>
                      <a:pt x="1579" y="627"/>
                      <a:pt x="1855" y="903"/>
                      <a:pt x="1855" y="1229"/>
                    </a:cubicBezTo>
                    <a:cubicBezTo>
                      <a:pt x="1855" y="1580"/>
                      <a:pt x="1579" y="1855"/>
                      <a:pt x="1228" y="1855"/>
                    </a:cubicBezTo>
                    <a:cubicBezTo>
                      <a:pt x="902" y="1855"/>
                      <a:pt x="627" y="1580"/>
                      <a:pt x="627" y="1229"/>
                    </a:cubicBezTo>
                    <a:cubicBezTo>
                      <a:pt x="627" y="903"/>
                      <a:pt x="902" y="627"/>
                      <a:pt x="1228" y="627"/>
                    </a:cubicBezTo>
                    <a:close/>
                    <a:moveTo>
                      <a:pt x="1228" y="1"/>
                    </a:moveTo>
                    <a:cubicBezTo>
                      <a:pt x="551" y="1"/>
                      <a:pt x="0" y="552"/>
                      <a:pt x="0" y="1229"/>
                    </a:cubicBezTo>
                    <a:cubicBezTo>
                      <a:pt x="0" y="1906"/>
                      <a:pt x="551" y="2482"/>
                      <a:pt x="1228" y="2482"/>
                    </a:cubicBezTo>
                    <a:cubicBezTo>
                      <a:pt x="1905" y="2482"/>
                      <a:pt x="2481" y="1906"/>
                      <a:pt x="2481" y="1229"/>
                    </a:cubicBezTo>
                    <a:cubicBezTo>
                      <a:pt x="2481" y="552"/>
                      <a:pt x="1905" y="1"/>
                      <a:pt x="12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2"/>
              <p:cNvSpPr/>
              <p:nvPr/>
            </p:nvSpPr>
            <p:spPr>
              <a:xfrm>
                <a:off x="1006295" y="2137088"/>
                <a:ext cx="33603" cy="33585"/>
              </a:xfrm>
              <a:custGeom>
                <a:avLst/>
                <a:gdLst/>
                <a:ahLst/>
                <a:cxnLst/>
                <a:rect l="l" t="t" r="r" b="b"/>
                <a:pathLst>
                  <a:path w="1856" h="1855" extrusionOk="0">
                    <a:moveTo>
                      <a:pt x="928" y="0"/>
                    </a:moveTo>
                    <a:cubicBezTo>
                      <a:pt x="401" y="0"/>
                      <a:pt x="0" y="401"/>
                      <a:pt x="0" y="928"/>
                    </a:cubicBezTo>
                    <a:cubicBezTo>
                      <a:pt x="0" y="1429"/>
                      <a:pt x="401" y="1855"/>
                      <a:pt x="928" y="1855"/>
                    </a:cubicBezTo>
                    <a:cubicBezTo>
                      <a:pt x="1429" y="1855"/>
                      <a:pt x="1855" y="1429"/>
                      <a:pt x="1855" y="928"/>
                    </a:cubicBezTo>
                    <a:cubicBezTo>
                      <a:pt x="1855" y="401"/>
                      <a:pt x="1429" y="0"/>
                      <a:pt x="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2"/>
              <p:cNvSpPr/>
              <p:nvPr/>
            </p:nvSpPr>
            <p:spPr>
              <a:xfrm>
                <a:off x="1000393" y="2131186"/>
                <a:ext cx="44937" cy="44937"/>
              </a:xfrm>
              <a:custGeom>
                <a:avLst/>
                <a:gdLst/>
                <a:ahLst/>
                <a:cxnLst/>
                <a:rect l="l" t="t" r="r" b="b"/>
                <a:pathLst>
                  <a:path w="2482" h="2482" extrusionOk="0">
                    <a:moveTo>
                      <a:pt x="1254" y="627"/>
                    </a:moveTo>
                    <a:cubicBezTo>
                      <a:pt x="1580" y="627"/>
                      <a:pt x="1855" y="903"/>
                      <a:pt x="1855" y="1254"/>
                    </a:cubicBezTo>
                    <a:cubicBezTo>
                      <a:pt x="1855" y="1579"/>
                      <a:pt x="1580" y="1855"/>
                      <a:pt x="1254" y="1855"/>
                    </a:cubicBezTo>
                    <a:cubicBezTo>
                      <a:pt x="903" y="1855"/>
                      <a:pt x="627" y="1579"/>
                      <a:pt x="627" y="1254"/>
                    </a:cubicBezTo>
                    <a:cubicBezTo>
                      <a:pt x="627" y="903"/>
                      <a:pt x="903" y="627"/>
                      <a:pt x="1254" y="627"/>
                    </a:cubicBezTo>
                    <a:close/>
                    <a:moveTo>
                      <a:pt x="1254" y="0"/>
                    </a:moveTo>
                    <a:cubicBezTo>
                      <a:pt x="577" y="0"/>
                      <a:pt x="1" y="577"/>
                      <a:pt x="1" y="1254"/>
                    </a:cubicBezTo>
                    <a:cubicBezTo>
                      <a:pt x="1" y="1930"/>
                      <a:pt x="577" y="2482"/>
                      <a:pt x="1254" y="2482"/>
                    </a:cubicBezTo>
                    <a:cubicBezTo>
                      <a:pt x="1930" y="2482"/>
                      <a:pt x="2482" y="1930"/>
                      <a:pt x="2482" y="1254"/>
                    </a:cubicBezTo>
                    <a:cubicBezTo>
                      <a:pt x="2482" y="577"/>
                      <a:pt x="1930" y="0"/>
                      <a:pt x="12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2"/>
              <p:cNvSpPr/>
              <p:nvPr/>
            </p:nvSpPr>
            <p:spPr>
              <a:xfrm>
                <a:off x="1500887" y="2285911"/>
                <a:ext cx="249143" cy="108467"/>
              </a:xfrm>
              <a:custGeom>
                <a:avLst/>
                <a:gdLst/>
                <a:ahLst/>
                <a:cxnLst/>
                <a:rect l="l" t="t" r="r" b="b"/>
                <a:pathLst>
                  <a:path w="13761" h="5991" extrusionOk="0">
                    <a:moveTo>
                      <a:pt x="327" y="1"/>
                    </a:moveTo>
                    <a:cubicBezTo>
                      <a:pt x="151" y="1"/>
                      <a:pt x="1" y="151"/>
                      <a:pt x="1" y="327"/>
                    </a:cubicBezTo>
                    <a:cubicBezTo>
                      <a:pt x="1" y="502"/>
                      <a:pt x="151" y="627"/>
                      <a:pt x="327" y="627"/>
                    </a:cubicBezTo>
                    <a:cubicBezTo>
                      <a:pt x="3835" y="627"/>
                      <a:pt x="5464" y="2006"/>
                      <a:pt x="7069" y="3359"/>
                    </a:cubicBezTo>
                    <a:cubicBezTo>
                      <a:pt x="8622" y="4663"/>
                      <a:pt x="10226" y="5991"/>
                      <a:pt x="13434" y="5991"/>
                    </a:cubicBezTo>
                    <a:cubicBezTo>
                      <a:pt x="13610" y="5991"/>
                      <a:pt x="13760" y="5866"/>
                      <a:pt x="13760" y="5690"/>
                    </a:cubicBezTo>
                    <a:cubicBezTo>
                      <a:pt x="13760" y="5515"/>
                      <a:pt x="13610" y="5364"/>
                      <a:pt x="13434" y="5364"/>
                    </a:cubicBezTo>
                    <a:cubicBezTo>
                      <a:pt x="10452" y="5364"/>
                      <a:pt x="8998" y="4161"/>
                      <a:pt x="7470" y="2858"/>
                    </a:cubicBezTo>
                    <a:cubicBezTo>
                      <a:pt x="5790" y="1454"/>
                      <a:pt x="4061" y="1"/>
                      <a:pt x="3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2"/>
              <p:cNvSpPr/>
              <p:nvPr/>
            </p:nvSpPr>
            <p:spPr>
              <a:xfrm>
                <a:off x="1744110" y="2367601"/>
                <a:ext cx="43126" cy="42673"/>
              </a:xfrm>
              <a:custGeom>
                <a:avLst/>
                <a:gdLst/>
                <a:ahLst/>
                <a:cxnLst/>
                <a:rect l="l" t="t" r="r" b="b"/>
                <a:pathLst>
                  <a:path w="2382" h="2357" extrusionOk="0">
                    <a:moveTo>
                      <a:pt x="1203" y="0"/>
                    </a:moveTo>
                    <a:cubicBezTo>
                      <a:pt x="552" y="0"/>
                      <a:pt x="0" y="526"/>
                      <a:pt x="0" y="1178"/>
                    </a:cubicBezTo>
                    <a:cubicBezTo>
                      <a:pt x="0" y="1830"/>
                      <a:pt x="552" y="2356"/>
                      <a:pt x="1203" y="2356"/>
                    </a:cubicBezTo>
                    <a:cubicBezTo>
                      <a:pt x="1855" y="2356"/>
                      <a:pt x="2381" y="1830"/>
                      <a:pt x="2381" y="1178"/>
                    </a:cubicBezTo>
                    <a:cubicBezTo>
                      <a:pt x="2381" y="526"/>
                      <a:pt x="1855" y="0"/>
                      <a:pt x="12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2"/>
              <p:cNvSpPr/>
              <p:nvPr/>
            </p:nvSpPr>
            <p:spPr>
              <a:xfrm>
                <a:off x="1738660" y="2361699"/>
                <a:ext cx="54478" cy="54460"/>
              </a:xfrm>
              <a:custGeom>
                <a:avLst/>
                <a:gdLst/>
                <a:ahLst/>
                <a:cxnLst/>
                <a:rect l="l" t="t" r="r" b="b"/>
                <a:pathLst>
                  <a:path w="3009" h="3008" extrusionOk="0">
                    <a:moveTo>
                      <a:pt x="1504" y="627"/>
                    </a:moveTo>
                    <a:cubicBezTo>
                      <a:pt x="1981" y="627"/>
                      <a:pt x="2382" y="1028"/>
                      <a:pt x="2382" y="1504"/>
                    </a:cubicBezTo>
                    <a:cubicBezTo>
                      <a:pt x="2382" y="1980"/>
                      <a:pt x="1981" y="2381"/>
                      <a:pt x="1504" y="2381"/>
                    </a:cubicBezTo>
                    <a:cubicBezTo>
                      <a:pt x="1028" y="2381"/>
                      <a:pt x="627" y="1980"/>
                      <a:pt x="627" y="1504"/>
                    </a:cubicBezTo>
                    <a:cubicBezTo>
                      <a:pt x="627" y="1028"/>
                      <a:pt x="1028" y="627"/>
                      <a:pt x="1504" y="627"/>
                    </a:cubicBezTo>
                    <a:close/>
                    <a:moveTo>
                      <a:pt x="1504" y="0"/>
                    </a:moveTo>
                    <a:cubicBezTo>
                      <a:pt x="677" y="0"/>
                      <a:pt x="1" y="677"/>
                      <a:pt x="1" y="1504"/>
                    </a:cubicBezTo>
                    <a:cubicBezTo>
                      <a:pt x="1" y="2331"/>
                      <a:pt x="677" y="3008"/>
                      <a:pt x="1504" y="3008"/>
                    </a:cubicBezTo>
                    <a:cubicBezTo>
                      <a:pt x="2332" y="3008"/>
                      <a:pt x="3008" y="2331"/>
                      <a:pt x="3008" y="1504"/>
                    </a:cubicBezTo>
                    <a:cubicBezTo>
                      <a:pt x="3008" y="677"/>
                      <a:pt x="2332" y="0"/>
                      <a:pt x="15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2"/>
              <p:cNvSpPr/>
              <p:nvPr/>
            </p:nvSpPr>
            <p:spPr>
              <a:xfrm>
                <a:off x="1463681" y="2270486"/>
                <a:ext cx="43126" cy="42673"/>
              </a:xfrm>
              <a:custGeom>
                <a:avLst/>
                <a:gdLst/>
                <a:ahLst/>
                <a:cxnLst/>
                <a:rect l="l" t="t" r="r" b="b"/>
                <a:pathLst>
                  <a:path w="2382" h="2357" extrusionOk="0">
                    <a:moveTo>
                      <a:pt x="1179" y="1"/>
                    </a:moveTo>
                    <a:cubicBezTo>
                      <a:pt x="527" y="1"/>
                      <a:pt x="1" y="527"/>
                      <a:pt x="1" y="1179"/>
                    </a:cubicBezTo>
                    <a:cubicBezTo>
                      <a:pt x="1" y="1830"/>
                      <a:pt x="527" y="2357"/>
                      <a:pt x="1179" y="2357"/>
                    </a:cubicBezTo>
                    <a:cubicBezTo>
                      <a:pt x="1855" y="2357"/>
                      <a:pt x="2382" y="1830"/>
                      <a:pt x="2382" y="1179"/>
                    </a:cubicBezTo>
                    <a:cubicBezTo>
                      <a:pt x="2382" y="527"/>
                      <a:pt x="1855" y="1"/>
                      <a:pt x="1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2"/>
              <p:cNvSpPr/>
              <p:nvPr/>
            </p:nvSpPr>
            <p:spPr>
              <a:xfrm>
                <a:off x="1458232" y="2264583"/>
                <a:ext cx="54025" cy="54478"/>
              </a:xfrm>
              <a:custGeom>
                <a:avLst/>
                <a:gdLst/>
                <a:ahLst/>
                <a:cxnLst/>
                <a:rect l="l" t="t" r="r" b="b"/>
                <a:pathLst>
                  <a:path w="2984" h="3009" extrusionOk="0">
                    <a:moveTo>
                      <a:pt x="1480" y="627"/>
                    </a:moveTo>
                    <a:cubicBezTo>
                      <a:pt x="1981" y="627"/>
                      <a:pt x="2357" y="1028"/>
                      <a:pt x="2357" y="1505"/>
                    </a:cubicBezTo>
                    <a:cubicBezTo>
                      <a:pt x="2357" y="1981"/>
                      <a:pt x="1981" y="2382"/>
                      <a:pt x="1480" y="2382"/>
                    </a:cubicBezTo>
                    <a:cubicBezTo>
                      <a:pt x="1003" y="2382"/>
                      <a:pt x="627" y="1981"/>
                      <a:pt x="627" y="1505"/>
                    </a:cubicBezTo>
                    <a:cubicBezTo>
                      <a:pt x="627" y="1028"/>
                      <a:pt x="1003" y="627"/>
                      <a:pt x="1480" y="627"/>
                    </a:cubicBezTo>
                    <a:close/>
                    <a:moveTo>
                      <a:pt x="1480" y="1"/>
                    </a:moveTo>
                    <a:cubicBezTo>
                      <a:pt x="653" y="1"/>
                      <a:pt x="1" y="678"/>
                      <a:pt x="1" y="1505"/>
                    </a:cubicBezTo>
                    <a:cubicBezTo>
                      <a:pt x="1" y="2332"/>
                      <a:pt x="653" y="3008"/>
                      <a:pt x="1480" y="3008"/>
                    </a:cubicBezTo>
                    <a:cubicBezTo>
                      <a:pt x="2307" y="3008"/>
                      <a:pt x="2983" y="2332"/>
                      <a:pt x="2983" y="1505"/>
                    </a:cubicBezTo>
                    <a:cubicBezTo>
                      <a:pt x="2983" y="678"/>
                      <a:pt x="2307" y="1"/>
                      <a:pt x="14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2"/>
              <p:cNvSpPr/>
              <p:nvPr/>
            </p:nvSpPr>
            <p:spPr>
              <a:xfrm>
                <a:off x="2503252" y="3011487"/>
                <a:ext cx="952920" cy="516391"/>
              </a:xfrm>
              <a:custGeom>
                <a:avLst/>
                <a:gdLst/>
                <a:ahLst/>
                <a:cxnLst/>
                <a:rect l="l" t="t" r="r" b="b"/>
                <a:pathLst>
                  <a:path w="52633" h="28522" extrusionOk="0">
                    <a:moveTo>
                      <a:pt x="3209" y="0"/>
                    </a:moveTo>
                    <a:cubicBezTo>
                      <a:pt x="1429" y="0"/>
                      <a:pt x="1" y="1429"/>
                      <a:pt x="1" y="3183"/>
                    </a:cubicBezTo>
                    <a:lnTo>
                      <a:pt x="1" y="25314"/>
                    </a:lnTo>
                    <a:cubicBezTo>
                      <a:pt x="1" y="27068"/>
                      <a:pt x="1429" y="28522"/>
                      <a:pt x="3209" y="28522"/>
                    </a:cubicBezTo>
                    <a:lnTo>
                      <a:pt x="49424" y="28522"/>
                    </a:lnTo>
                    <a:cubicBezTo>
                      <a:pt x="51204" y="28522"/>
                      <a:pt x="52632" y="27068"/>
                      <a:pt x="52632" y="25314"/>
                    </a:cubicBezTo>
                    <a:lnTo>
                      <a:pt x="52632" y="3183"/>
                    </a:lnTo>
                    <a:cubicBezTo>
                      <a:pt x="52632" y="1429"/>
                      <a:pt x="51204" y="0"/>
                      <a:pt x="49424" y="0"/>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2"/>
              <p:cNvSpPr/>
              <p:nvPr/>
            </p:nvSpPr>
            <p:spPr>
              <a:xfrm>
                <a:off x="2462860" y="2971095"/>
                <a:ext cx="952920" cy="516409"/>
              </a:xfrm>
              <a:custGeom>
                <a:avLst/>
                <a:gdLst/>
                <a:ahLst/>
                <a:cxnLst/>
                <a:rect l="l" t="t" r="r" b="b"/>
                <a:pathLst>
                  <a:path w="52633" h="28523" extrusionOk="0">
                    <a:moveTo>
                      <a:pt x="3209" y="1"/>
                    </a:moveTo>
                    <a:cubicBezTo>
                      <a:pt x="1455" y="1"/>
                      <a:pt x="1" y="1429"/>
                      <a:pt x="1" y="3209"/>
                    </a:cubicBezTo>
                    <a:lnTo>
                      <a:pt x="1" y="25314"/>
                    </a:lnTo>
                    <a:cubicBezTo>
                      <a:pt x="1" y="27094"/>
                      <a:pt x="1455" y="28522"/>
                      <a:pt x="3209" y="28522"/>
                    </a:cubicBezTo>
                    <a:lnTo>
                      <a:pt x="49450" y="28522"/>
                    </a:lnTo>
                    <a:cubicBezTo>
                      <a:pt x="51204" y="28522"/>
                      <a:pt x="52633" y="27094"/>
                      <a:pt x="52633" y="25314"/>
                    </a:cubicBezTo>
                    <a:lnTo>
                      <a:pt x="52633" y="3209"/>
                    </a:lnTo>
                    <a:cubicBezTo>
                      <a:pt x="52633" y="1429"/>
                      <a:pt x="51204" y="1"/>
                      <a:pt x="494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2"/>
              <p:cNvSpPr/>
              <p:nvPr/>
            </p:nvSpPr>
            <p:spPr>
              <a:xfrm>
                <a:off x="2457429" y="2965193"/>
                <a:ext cx="964254" cy="527743"/>
              </a:xfrm>
              <a:custGeom>
                <a:avLst/>
                <a:gdLst/>
                <a:ahLst/>
                <a:cxnLst/>
                <a:rect l="l" t="t" r="r" b="b"/>
                <a:pathLst>
                  <a:path w="53259" h="29149" extrusionOk="0">
                    <a:moveTo>
                      <a:pt x="49750" y="627"/>
                    </a:moveTo>
                    <a:cubicBezTo>
                      <a:pt x="51329" y="627"/>
                      <a:pt x="52632" y="1931"/>
                      <a:pt x="52632" y="3535"/>
                    </a:cubicBezTo>
                    <a:lnTo>
                      <a:pt x="52632" y="25640"/>
                    </a:lnTo>
                    <a:cubicBezTo>
                      <a:pt x="52632" y="27244"/>
                      <a:pt x="51329" y="28522"/>
                      <a:pt x="49750" y="28522"/>
                    </a:cubicBezTo>
                    <a:lnTo>
                      <a:pt x="3509" y="28522"/>
                    </a:lnTo>
                    <a:cubicBezTo>
                      <a:pt x="1930" y="28522"/>
                      <a:pt x="627" y="27244"/>
                      <a:pt x="627" y="25640"/>
                    </a:cubicBezTo>
                    <a:lnTo>
                      <a:pt x="627" y="3535"/>
                    </a:lnTo>
                    <a:cubicBezTo>
                      <a:pt x="627" y="1931"/>
                      <a:pt x="1930" y="627"/>
                      <a:pt x="3509" y="627"/>
                    </a:cubicBezTo>
                    <a:close/>
                    <a:moveTo>
                      <a:pt x="3509" y="1"/>
                    </a:moveTo>
                    <a:cubicBezTo>
                      <a:pt x="1579" y="1"/>
                      <a:pt x="0" y="1580"/>
                      <a:pt x="0" y="3535"/>
                    </a:cubicBezTo>
                    <a:lnTo>
                      <a:pt x="0" y="25640"/>
                    </a:lnTo>
                    <a:cubicBezTo>
                      <a:pt x="0" y="27595"/>
                      <a:pt x="1579" y="29149"/>
                      <a:pt x="3509" y="29149"/>
                    </a:cubicBezTo>
                    <a:lnTo>
                      <a:pt x="49750" y="29149"/>
                    </a:lnTo>
                    <a:cubicBezTo>
                      <a:pt x="51680" y="29149"/>
                      <a:pt x="53259" y="27595"/>
                      <a:pt x="53259" y="25640"/>
                    </a:cubicBezTo>
                    <a:lnTo>
                      <a:pt x="53259" y="3535"/>
                    </a:lnTo>
                    <a:cubicBezTo>
                      <a:pt x="53259" y="1580"/>
                      <a:pt x="51680" y="1"/>
                      <a:pt x="497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2"/>
              <p:cNvSpPr/>
              <p:nvPr/>
            </p:nvSpPr>
            <p:spPr>
              <a:xfrm>
                <a:off x="2527296" y="3030660"/>
                <a:ext cx="55383" cy="54351"/>
              </a:xfrm>
              <a:custGeom>
                <a:avLst/>
                <a:gdLst/>
                <a:ahLst/>
                <a:cxnLst/>
                <a:rect l="l" t="t" r="r" b="b"/>
                <a:pathLst>
                  <a:path w="3059" h="3002" extrusionOk="0">
                    <a:moveTo>
                      <a:pt x="2733" y="0"/>
                    </a:moveTo>
                    <a:cubicBezTo>
                      <a:pt x="2651" y="0"/>
                      <a:pt x="2570" y="31"/>
                      <a:pt x="2507" y="94"/>
                    </a:cubicBezTo>
                    <a:lnTo>
                      <a:pt x="126" y="2475"/>
                    </a:lnTo>
                    <a:cubicBezTo>
                      <a:pt x="1" y="2575"/>
                      <a:pt x="1" y="2776"/>
                      <a:pt x="126" y="2901"/>
                    </a:cubicBezTo>
                    <a:cubicBezTo>
                      <a:pt x="201" y="2976"/>
                      <a:pt x="277" y="3001"/>
                      <a:pt x="352" y="3001"/>
                    </a:cubicBezTo>
                    <a:cubicBezTo>
                      <a:pt x="427" y="3001"/>
                      <a:pt x="502" y="2976"/>
                      <a:pt x="577" y="2901"/>
                    </a:cubicBezTo>
                    <a:lnTo>
                      <a:pt x="2958" y="545"/>
                    </a:lnTo>
                    <a:cubicBezTo>
                      <a:pt x="3059" y="420"/>
                      <a:pt x="3059" y="219"/>
                      <a:pt x="2958" y="94"/>
                    </a:cubicBezTo>
                    <a:cubicBezTo>
                      <a:pt x="2896" y="31"/>
                      <a:pt x="2814" y="0"/>
                      <a:pt x="2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2"/>
              <p:cNvSpPr/>
              <p:nvPr/>
            </p:nvSpPr>
            <p:spPr>
              <a:xfrm>
                <a:off x="2527296" y="3030660"/>
                <a:ext cx="55383" cy="54351"/>
              </a:xfrm>
              <a:custGeom>
                <a:avLst/>
                <a:gdLst/>
                <a:ahLst/>
                <a:cxnLst/>
                <a:rect l="l" t="t" r="r" b="b"/>
                <a:pathLst>
                  <a:path w="3059" h="3002" extrusionOk="0">
                    <a:moveTo>
                      <a:pt x="352" y="0"/>
                    </a:moveTo>
                    <a:cubicBezTo>
                      <a:pt x="270" y="0"/>
                      <a:pt x="189" y="31"/>
                      <a:pt x="126" y="94"/>
                    </a:cubicBezTo>
                    <a:cubicBezTo>
                      <a:pt x="1" y="219"/>
                      <a:pt x="1" y="420"/>
                      <a:pt x="126" y="545"/>
                    </a:cubicBezTo>
                    <a:lnTo>
                      <a:pt x="2507" y="2901"/>
                    </a:lnTo>
                    <a:cubicBezTo>
                      <a:pt x="2557" y="2976"/>
                      <a:pt x="2658" y="3001"/>
                      <a:pt x="2733" y="3001"/>
                    </a:cubicBezTo>
                    <a:cubicBezTo>
                      <a:pt x="2808" y="3001"/>
                      <a:pt x="2883" y="2976"/>
                      <a:pt x="2958" y="2901"/>
                    </a:cubicBezTo>
                    <a:cubicBezTo>
                      <a:pt x="3059" y="2776"/>
                      <a:pt x="3059" y="2575"/>
                      <a:pt x="2958" y="2475"/>
                    </a:cubicBezTo>
                    <a:lnTo>
                      <a:pt x="577" y="94"/>
                    </a:lnTo>
                    <a:cubicBezTo>
                      <a:pt x="515" y="31"/>
                      <a:pt x="433" y="0"/>
                      <a:pt x="3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2"/>
              <p:cNvSpPr/>
              <p:nvPr/>
            </p:nvSpPr>
            <p:spPr>
              <a:xfrm>
                <a:off x="2258219" y="3124010"/>
                <a:ext cx="248690" cy="108467"/>
              </a:xfrm>
              <a:custGeom>
                <a:avLst/>
                <a:gdLst/>
                <a:ahLst/>
                <a:cxnLst/>
                <a:rect l="l" t="t" r="r" b="b"/>
                <a:pathLst>
                  <a:path w="13736" h="5991" extrusionOk="0">
                    <a:moveTo>
                      <a:pt x="301" y="1"/>
                    </a:moveTo>
                    <a:cubicBezTo>
                      <a:pt x="126" y="1"/>
                      <a:pt x="1" y="126"/>
                      <a:pt x="1" y="302"/>
                    </a:cubicBezTo>
                    <a:cubicBezTo>
                      <a:pt x="1" y="477"/>
                      <a:pt x="126" y="627"/>
                      <a:pt x="301" y="627"/>
                    </a:cubicBezTo>
                    <a:cubicBezTo>
                      <a:pt x="3810" y="627"/>
                      <a:pt x="5464" y="2006"/>
                      <a:pt x="7043" y="3334"/>
                    </a:cubicBezTo>
                    <a:cubicBezTo>
                      <a:pt x="8597" y="4637"/>
                      <a:pt x="10201" y="5991"/>
                      <a:pt x="13434" y="5991"/>
                    </a:cubicBezTo>
                    <a:cubicBezTo>
                      <a:pt x="13610" y="5991"/>
                      <a:pt x="13735" y="5840"/>
                      <a:pt x="13735" y="5665"/>
                    </a:cubicBezTo>
                    <a:cubicBezTo>
                      <a:pt x="13735" y="5490"/>
                      <a:pt x="13610" y="5364"/>
                      <a:pt x="13434" y="5364"/>
                    </a:cubicBezTo>
                    <a:cubicBezTo>
                      <a:pt x="10427" y="5364"/>
                      <a:pt x="8973" y="4136"/>
                      <a:pt x="7444" y="2858"/>
                    </a:cubicBezTo>
                    <a:cubicBezTo>
                      <a:pt x="5765" y="1454"/>
                      <a:pt x="4036" y="1"/>
                      <a:pt x="3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2"/>
              <p:cNvSpPr/>
              <p:nvPr/>
            </p:nvSpPr>
            <p:spPr>
              <a:xfrm>
                <a:off x="2501442" y="3205247"/>
                <a:ext cx="42673" cy="43126"/>
              </a:xfrm>
              <a:custGeom>
                <a:avLst/>
                <a:gdLst/>
                <a:ahLst/>
                <a:cxnLst/>
                <a:rect l="l" t="t" r="r" b="b"/>
                <a:pathLst>
                  <a:path w="2357" h="2382" extrusionOk="0">
                    <a:moveTo>
                      <a:pt x="1178" y="0"/>
                    </a:moveTo>
                    <a:cubicBezTo>
                      <a:pt x="527" y="0"/>
                      <a:pt x="0" y="526"/>
                      <a:pt x="0" y="1178"/>
                    </a:cubicBezTo>
                    <a:cubicBezTo>
                      <a:pt x="0" y="1830"/>
                      <a:pt x="527" y="2381"/>
                      <a:pt x="1178" y="2381"/>
                    </a:cubicBezTo>
                    <a:cubicBezTo>
                      <a:pt x="1830" y="2381"/>
                      <a:pt x="2356" y="1830"/>
                      <a:pt x="2356" y="1178"/>
                    </a:cubicBezTo>
                    <a:cubicBezTo>
                      <a:pt x="2356" y="526"/>
                      <a:pt x="1830" y="0"/>
                      <a:pt x="11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2"/>
              <p:cNvSpPr/>
              <p:nvPr/>
            </p:nvSpPr>
            <p:spPr>
              <a:xfrm>
                <a:off x="2495540" y="3199345"/>
                <a:ext cx="54460" cy="54460"/>
              </a:xfrm>
              <a:custGeom>
                <a:avLst/>
                <a:gdLst/>
                <a:ahLst/>
                <a:cxnLst/>
                <a:rect l="l" t="t" r="r" b="b"/>
                <a:pathLst>
                  <a:path w="3008" h="3008" extrusionOk="0">
                    <a:moveTo>
                      <a:pt x="1504" y="627"/>
                    </a:moveTo>
                    <a:cubicBezTo>
                      <a:pt x="1980" y="627"/>
                      <a:pt x="2381" y="1028"/>
                      <a:pt x="2381" y="1504"/>
                    </a:cubicBezTo>
                    <a:cubicBezTo>
                      <a:pt x="2381" y="1980"/>
                      <a:pt x="1980" y="2381"/>
                      <a:pt x="1504" y="2381"/>
                    </a:cubicBezTo>
                    <a:cubicBezTo>
                      <a:pt x="1028" y="2381"/>
                      <a:pt x="627" y="1980"/>
                      <a:pt x="627" y="1504"/>
                    </a:cubicBezTo>
                    <a:cubicBezTo>
                      <a:pt x="627" y="1028"/>
                      <a:pt x="1028" y="627"/>
                      <a:pt x="1504" y="627"/>
                    </a:cubicBezTo>
                    <a:close/>
                    <a:moveTo>
                      <a:pt x="1504" y="0"/>
                    </a:moveTo>
                    <a:cubicBezTo>
                      <a:pt x="677" y="0"/>
                      <a:pt x="0" y="677"/>
                      <a:pt x="0" y="1504"/>
                    </a:cubicBezTo>
                    <a:cubicBezTo>
                      <a:pt x="0" y="2331"/>
                      <a:pt x="677" y="3008"/>
                      <a:pt x="1504" y="3008"/>
                    </a:cubicBezTo>
                    <a:cubicBezTo>
                      <a:pt x="2331" y="3008"/>
                      <a:pt x="3008" y="2331"/>
                      <a:pt x="3008" y="1504"/>
                    </a:cubicBezTo>
                    <a:cubicBezTo>
                      <a:pt x="3008" y="677"/>
                      <a:pt x="2331" y="0"/>
                      <a:pt x="15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2"/>
              <p:cNvSpPr/>
              <p:nvPr/>
            </p:nvSpPr>
            <p:spPr>
              <a:xfrm>
                <a:off x="2220561" y="3108132"/>
                <a:ext cx="43126" cy="43126"/>
              </a:xfrm>
              <a:custGeom>
                <a:avLst/>
                <a:gdLst/>
                <a:ahLst/>
                <a:cxnLst/>
                <a:rect l="l" t="t" r="r" b="b"/>
                <a:pathLst>
                  <a:path w="2382" h="2382" extrusionOk="0">
                    <a:moveTo>
                      <a:pt x="1203" y="1"/>
                    </a:moveTo>
                    <a:cubicBezTo>
                      <a:pt x="527" y="1"/>
                      <a:pt x="0" y="527"/>
                      <a:pt x="0" y="1179"/>
                    </a:cubicBezTo>
                    <a:cubicBezTo>
                      <a:pt x="0" y="1830"/>
                      <a:pt x="527" y="2382"/>
                      <a:pt x="1203" y="2382"/>
                    </a:cubicBezTo>
                    <a:cubicBezTo>
                      <a:pt x="1855" y="2382"/>
                      <a:pt x="2381" y="1830"/>
                      <a:pt x="2381" y="1179"/>
                    </a:cubicBezTo>
                    <a:cubicBezTo>
                      <a:pt x="2381" y="527"/>
                      <a:pt x="1855" y="1"/>
                      <a:pt x="12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2"/>
              <p:cNvSpPr/>
              <p:nvPr/>
            </p:nvSpPr>
            <p:spPr>
              <a:xfrm>
                <a:off x="2215111" y="3102229"/>
                <a:ext cx="54478" cy="54478"/>
              </a:xfrm>
              <a:custGeom>
                <a:avLst/>
                <a:gdLst/>
                <a:ahLst/>
                <a:cxnLst/>
                <a:rect l="l" t="t" r="r" b="b"/>
                <a:pathLst>
                  <a:path w="3009" h="3009" extrusionOk="0">
                    <a:moveTo>
                      <a:pt x="1504" y="627"/>
                    </a:moveTo>
                    <a:cubicBezTo>
                      <a:pt x="1981" y="627"/>
                      <a:pt x="2382" y="1028"/>
                      <a:pt x="2382" y="1505"/>
                    </a:cubicBezTo>
                    <a:cubicBezTo>
                      <a:pt x="2382" y="1981"/>
                      <a:pt x="1981" y="2382"/>
                      <a:pt x="1504" y="2382"/>
                    </a:cubicBezTo>
                    <a:cubicBezTo>
                      <a:pt x="1003" y="2382"/>
                      <a:pt x="627" y="1981"/>
                      <a:pt x="627" y="1505"/>
                    </a:cubicBezTo>
                    <a:cubicBezTo>
                      <a:pt x="627" y="1028"/>
                      <a:pt x="1003" y="627"/>
                      <a:pt x="1504" y="627"/>
                    </a:cubicBezTo>
                    <a:close/>
                    <a:moveTo>
                      <a:pt x="1504" y="1"/>
                    </a:moveTo>
                    <a:cubicBezTo>
                      <a:pt x="677" y="1"/>
                      <a:pt x="1" y="678"/>
                      <a:pt x="1" y="1505"/>
                    </a:cubicBezTo>
                    <a:cubicBezTo>
                      <a:pt x="1" y="2332"/>
                      <a:pt x="677" y="3008"/>
                      <a:pt x="1504" y="3008"/>
                    </a:cubicBezTo>
                    <a:cubicBezTo>
                      <a:pt x="2331" y="3008"/>
                      <a:pt x="3008" y="2332"/>
                      <a:pt x="3008" y="1505"/>
                    </a:cubicBezTo>
                    <a:cubicBezTo>
                      <a:pt x="3008" y="678"/>
                      <a:pt x="2331" y="1"/>
                      <a:pt x="15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2"/>
              <p:cNvSpPr/>
              <p:nvPr/>
            </p:nvSpPr>
            <p:spPr>
              <a:xfrm>
                <a:off x="2503252" y="1936521"/>
                <a:ext cx="526385" cy="844924"/>
              </a:xfrm>
              <a:custGeom>
                <a:avLst/>
                <a:gdLst/>
                <a:ahLst/>
                <a:cxnLst/>
                <a:rect l="l" t="t" r="r" b="b"/>
                <a:pathLst>
                  <a:path w="29074" h="46668" extrusionOk="0">
                    <a:moveTo>
                      <a:pt x="3209" y="0"/>
                    </a:moveTo>
                    <a:cubicBezTo>
                      <a:pt x="1429" y="0"/>
                      <a:pt x="1" y="1429"/>
                      <a:pt x="1" y="3183"/>
                    </a:cubicBezTo>
                    <a:lnTo>
                      <a:pt x="1" y="43459"/>
                    </a:lnTo>
                    <a:cubicBezTo>
                      <a:pt x="1" y="45239"/>
                      <a:pt x="1429" y="46667"/>
                      <a:pt x="3209" y="46667"/>
                    </a:cubicBezTo>
                    <a:lnTo>
                      <a:pt x="25890" y="46667"/>
                    </a:lnTo>
                    <a:cubicBezTo>
                      <a:pt x="27645" y="46667"/>
                      <a:pt x="29073" y="45239"/>
                      <a:pt x="29073" y="43459"/>
                    </a:cubicBezTo>
                    <a:lnTo>
                      <a:pt x="29073" y="3183"/>
                    </a:lnTo>
                    <a:cubicBezTo>
                      <a:pt x="29073" y="1429"/>
                      <a:pt x="27645" y="0"/>
                      <a:pt x="25890" y="0"/>
                    </a:cubicBezTo>
                    <a:close/>
                  </a:path>
                </a:pathLst>
              </a:custGeom>
              <a:solidFill>
                <a:schemeClr val="accent4">
                  <a:alpha val="357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2"/>
              <p:cNvSpPr/>
              <p:nvPr/>
            </p:nvSpPr>
            <p:spPr>
              <a:xfrm>
                <a:off x="2462860" y="1896129"/>
                <a:ext cx="526837" cy="844924"/>
              </a:xfrm>
              <a:custGeom>
                <a:avLst/>
                <a:gdLst/>
                <a:ahLst/>
                <a:cxnLst/>
                <a:rect l="l" t="t" r="r" b="b"/>
                <a:pathLst>
                  <a:path w="29099" h="46668" extrusionOk="0">
                    <a:moveTo>
                      <a:pt x="3209" y="1"/>
                    </a:moveTo>
                    <a:cubicBezTo>
                      <a:pt x="1455" y="1"/>
                      <a:pt x="1" y="1429"/>
                      <a:pt x="1" y="3209"/>
                    </a:cubicBezTo>
                    <a:lnTo>
                      <a:pt x="1" y="43485"/>
                    </a:lnTo>
                    <a:cubicBezTo>
                      <a:pt x="1" y="45239"/>
                      <a:pt x="1455" y="46668"/>
                      <a:pt x="3209" y="46668"/>
                    </a:cubicBezTo>
                    <a:lnTo>
                      <a:pt x="25891" y="46668"/>
                    </a:lnTo>
                    <a:cubicBezTo>
                      <a:pt x="27645" y="46668"/>
                      <a:pt x="29099" y="45239"/>
                      <a:pt x="29099" y="43485"/>
                    </a:cubicBezTo>
                    <a:lnTo>
                      <a:pt x="29099" y="3209"/>
                    </a:lnTo>
                    <a:cubicBezTo>
                      <a:pt x="29099" y="1429"/>
                      <a:pt x="27645" y="1"/>
                      <a:pt x="258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8" name="Google Shape;1938;p62"/>
              <p:cNvSpPr/>
              <p:nvPr/>
            </p:nvSpPr>
            <p:spPr>
              <a:xfrm>
                <a:off x="2457429" y="1890697"/>
                <a:ext cx="537719" cy="856258"/>
              </a:xfrm>
              <a:custGeom>
                <a:avLst/>
                <a:gdLst/>
                <a:ahLst/>
                <a:cxnLst/>
                <a:rect l="l" t="t" r="r" b="b"/>
                <a:pathLst>
                  <a:path w="29700" h="47294" extrusionOk="0">
                    <a:moveTo>
                      <a:pt x="26191" y="627"/>
                    </a:moveTo>
                    <a:cubicBezTo>
                      <a:pt x="27770" y="627"/>
                      <a:pt x="29073" y="1905"/>
                      <a:pt x="29073" y="3509"/>
                    </a:cubicBezTo>
                    <a:lnTo>
                      <a:pt x="29073" y="43785"/>
                    </a:lnTo>
                    <a:cubicBezTo>
                      <a:pt x="29073" y="45364"/>
                      <a:pt x="27770" y="46667"/>
                      <a:pt x="26191" y="46667"/>
                    </a:cubicBezTo>
                    <a:lnTo>
                      <a:pt x="3509" y="46667"/>
                    </a:lnTo>
                    <a:cubicBezTo>
                      <a:pt x="1930" y="46667"/>
                      <a:pt x="627" y="45364"/>
                      <a:pt x="627" y="43785"/>
                    </a:cubicBezTo>
                    <a:lnTo>
                      <a:pt x="627" y="3509"/>
                    </a:lnTo>
                    <a:cubicBezTo>
                      <a:pt x="627" y="1905"/>
                      <a:pt x="1930" y="627"/>
                      <a:pt x="3509" y="627"/>
                    </a:cubicBezTo>
                    <a:close/>
                    <a:moveTo>
                      <a:pt x="3509" y="0"/>
                    </a:moveTo>
                    <a:cubicBezTo>
                      <a:pt x="1579" y="0"/>
                      <a:pt x="0" y="1554"/>
                      <a:pt x="0" y="3509"/>
                    </a:cubicBezTo>
                    <a:lnTo>
                      <a:pt x="0" y="43785"/>
                    </a:lnTo>
                    <a:cubicBezTo>
                      <a:pt x="0" y="45715"/>
                      <a:pt x="1579" y="47294"/>
                      <a:pt x="3509" y="47294"/>
                    </a:cubicBezTo>
                    <a:lnTo>
                      <a:pt x="26191" y="47294"/>
                    </a:lnTo>
                    <a:cubicBezTo>
                      <a:pt x="28121" y="47294"/>
                      <a:pt x="29700" y="45715"/>
                      <a:pt x="29700" y="43785"/>
                    </a:cubicBezTo>
                    <a:lnTo>
                      <a:pt x="29700" y="3509"/>
                    </a:lnTo>
                    <a:cubicBezTo>
                      <a:pt x="29700" y="1554"/>
                      <a:pt x="28121" y="0"/>
                      <a:pt x="261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2"/>
              <p:cNvSpPr/>
              <p:nvPr/>
            </p:nvSpPr>
            <p:spPr>
              <a:xfrm>
                <a:off x="2527296" y="1955694"/>
                <a:ext cx="55383" cy="54351"/>
              </a:xfrm>
              <a:custGeom>
                <a:avLst/>
                <a:gdLst/>
                <a:ahLst/>
                <a:cxnLst/>
                <a:rect l="l" t="t" r="r" b="b"/>
                <a:pathLst>
                  <a:path w="3059" h="3002" extrusionOk="0">
                    <a:moveTo>
                      <a:pt x="2733" y="0"/>
                    </a:moveTo>
                    <a:cubicBezTo>
                      <a:pt x="2651" y="0"/>
                      <a:pt x="2570" y="32"/>
                      <a:pt x="2507" y="94"/>
                    </a:cubicBezTo>
                    <a:lnTo>
                      <a:pt x="126" y="2475"/>
                    </a:lnTo>
                    <a:cubicBezTo>
                      <a:pt x="1" y="2601"/>
                      <a:pt x="1" y="2801"/>
                      <a:pt x="126" y="2901"/>
                    </a:cubicBezTo>
                    <a:cubicBezTo>
                      <a:pt x="201" y="2977"/>
                      <a:pt x="277" y="3002"/>
                      <a:pt x="352" y="3002"/>
                    </a:cubicBezTo>
                    <a:cubicBezTo>
                      <a:pt x="427" y="3002"/>
                      <a:pt x="502" y="2977"/>
                      <a:pt x="577" y="2901"/>
                    </a:cubicBezTo>
                    <a:lnTo>
                      <a:pt x="2958" y="546"/>
                    </a:lnTo>
                    <a:cubicBezTo>
                      <a:pt x="3059" y="420"/>
                      <a:pt x="3059" y="220"/>
                      <a:pt x="2958" y="94"/>
                    </a:cubicBezTo>
                    <a:cubicBezTo>
                      <a:pt x="2896" y="32"/>
                      <a:pt x="2814" y="0"/>
                      <a:pt x="2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2"/>
              <p:cNvSpPr/>
              <p:nvPr/>
            </p:nvSpPr>
            <p:spPr>
              <a:xfrm>
                <a:off x="2527296" y="1955694"/>
                <a:ext cx="55383" cy="54351"/>
              </a:xfrm>
              <a:custGeom>
                <a:avLst/>
                <a:gdLst/>
                <a:ahLst/>
                <a:cxnLst/>
                <a:rect l="l" t="t" r="r" b="b"/>
                <a:pathLst>
                  <a:path w="3059" h="3002" extrusionOk="0">
                    <a:moveTo>
                      <a:pt x="352" y="0"/>
                    </a:moveTo>
                    <a:cubicBezTo>
                      <a:pt x="270" y="0"/>
                      <a:pt x="189" y="32"/>
                      <a:pt x="126" y="94"/>
                    </a:cubicBezTo>
                    <a:cubicBezTo>
                      <a:pt x="1" y="220"/>
                      <a:pt x="1" y="420"/>
                      <a:pt x="126" y="546"/>
                    </a:cubicBezTo>
                    <a:lnTo>
                      <a:pt x="2507" y="2901"/>
                    </a:lnTo>
                    <a:cubicBezTo>
                      <a:pt x="2557" y="2977"/>
                      <a:pt x="2658" y="3002"/>
                      <a:pt x="2733" y="3002"/>
                    </a:cubicBezTo>
                    <a:cubicBezTo>
                      <a:pt x="2808" y="3002"/>
                      <a:pt x="2883" y="2977"/>
                      <a:pt x="2958" y="2901"/>
                    </a:cubicBezTo>
                    <a:cubicBezTo>
                      <a:pt x="3059" y="2801"/>
                      <a:pt x="3059" y="2601"/>
                      <a:pt x="2958" y="2475"/>
                    </a:cubicBezTo>
                    <a:lnTo>
                      <a:pt x="577" y="94"/>
                    </a:lnTo>
                    <a:cubicBezTo>
                      <a:pt x="515" y="32"/>
                      <a:pt x="433" y="0"/>
                      <a:pt x="3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2"/>
              <p:cNvSpPr/>
              <p:nvPr/>
            </p:nvSpPr>
            <p:spPr>
              <a:xfrm>
                <a:off x="2376644" y="2577239"/>
                <a:ext cx="311768" cy="195588"/>
              </a:xfrm>
              <a:custGeom>
                <a:avLst/>
                <a:gdLst/>
                <a:ahLst/>
                <a:cxnLst/>
                <a:rect l="l" t="t" r="r" b="b"/>
                <a:pathLst>
                  <a:path w="17220" h="10803" extrusionOk="0">
                    <a:moveTo>
                      <a:pt x="16893" y="0"/>
                    </a:moveTo>
                    <a:cubicBezTo>
                      <a:pt x="16718" y="0"/>
                      <a:pt x="16593" y="151"/>
                      <a:pt x="16593" y="326"/>
                    </a:cubicBezTo>
                    <a:lnTo>
                      <a:pt x="16593" y="1679"/>
                    </a:lnTo>
                    <a:cubicBezTo>
                      <a:pt x="16593" y="3409"/>
                      <a:pt x="15164" y="4812"/>
                      <a:pt x="13435" y="4812"/>
                    </a:cubicBezTo>
                    <a:cubicBezTo>
                      <a:pt x="9700" y="4812"/>
                      <a:pt x="7971" y="6266"/>
                      <a:pt x="6317" y="7669"/>
                    </a:cubicBezTo>
                    <a:cubicBezTo>
                      <a:pt x="4763" y="8973"/>
                      <a:pt x="3334" y="10176"/>
                      <a:pt x="327" y="10176"/>
                    </a:cubicBezTo>
                    <a:cubicBezTo>
                      <a:pt x="151" y="10176"/>
                      <a:pt x="1" y="10326"/>
                      <a:pt x="1" y="10501"/>
                    </a:cubicBezTo>
                    <a:cubicBezTo>
                      <a:pt x="1" y="10677"/>
                      <a:pt x="151" y="10802"/>
                      <a:pt x="327" y="10802"/>
                    </a:cubicBezTo>
                    <a:cubicBezTo>
                      <a:pt x="3560" y="10802"/>
                      <a:pt x="5164" y="9474"/>
                      <a:pt x="6718" y="8171"/>
                    </a:cubicBezTo>
                    <a:cubicBezTo>
                      <a:pt x="8297" y="6817"/>
                      <a:pt x="9926" y="5439"/>
                      <a:pt x="13435" y="5439"/>
                    </a:cubicBezTo>
                    <a:cubicBezTo>
                      <a:pt x="15515" y="5439"/>
                      <a:pt x="17219" y="3760"/>
                      <a:pt x="17219" y="1679"/>
                    </a:cubicBezTo>
                    <a:lnTo>
                      <a:pt x="17219" y="326"/>
                    </a:lnTo>
                    <a:cubicBezTo>
                      <a:pt x="17219" y="151"/>
                      <a:pt x="17069" y="0"/>
                      <a:pt x="168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2"/>
              <p:cNvSpPr/>
              <p:nvPr/>
            </p:nvSpPr>
            <p:spPr>
              <a:xfrm>
                <a:off x="2339438" y="2746032"/>
                <a:ext cx="43126" cy="42673"/>
              </a:xfrm>
              <a:custGeom>
                <a:avLst/>
                <a:gdLst/>
                <a:ahLst/>
                <a:cxnLst/>
                <a:rect l="l" t="t" r="r" b="b"/>
                <a:pathLst>
                  <a:path w="2382" h="2357" extrusionOk="0">
                    <a:moveTo>
                      <a:pt x="1179" y="1"/>
                    </a:moveTo>
                    <a:cubicBezTo>
                      <a:pt x="527" y="1"/>
                      <a:pt x="1" y="527"/>
                      <a:pt x="1" y="1178"/>
                    </a:cubicBezTo>
                    <a:cubicBezTo>
                      <a:pt x="1" y="1830"/>
                      <a:pt x="527" y="2356"/>
                      <a:pt x="1179" y="2356"/>
                    </a:cubicBezTo>
                    <a:cubicBezTo>
                      <a:pt x="1855" y="2356"/>
                      <a:pt x="2382" y="1830"/>
                      <a:pt x="2382" y="1178"/>
                    </a:cubicBezTo>
                    <a:cubicBezTo>
                      <a:pt x="2382" y="527"/>
                      <a:pt x="1855" y="1"/>
                      <a:pt x="1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2"/>
              <p:cNvSpPr/>
              <p:nvPr/>
            </p:nvSpPr>
            <p:spPr>
              <a:xfrm>
                <a:off x="2334007" y="2740129"/>
                <a:ext cx="54007" cy="54478"/>
              </a:xfrm>
              <a:custGeom>
                <a:avLst/>
                <a:gdLst/>
                <a:ahLst/>
                <a:cxnLst/>
                <a:rect l="l" t="t" r="r" b="b"/>
                <a:pathLst>
                  <a:path w="2983" h="3009" extrusionOk="0">
                    <a:moveTo>
                      <a:pt x="1479" y="627"/>
                    </a:moveTo>
                    <a:cubicBezTo>
                      <a:pt x="1980" y="627"/>
                      <a:pt x="2356" y="1028"/>
                      <a:pt x="2356" y="1504"/>
                    </a:cubicBezTo>
                    <a:cubicBezTo>
                      <a:pt x="2356" y="1981"/>
                      <a:pt x="1980" y="2382"/>
                      <a:pt x="1479" y="2382"/>
                    </a:cubicBezTo>
                    <a:cubicBezTo>
                      <a:pt x="1003" y="2382"/>
                      <a:pt x="627" y="1981"/>
                      <a:pt x="627" y="1504"/>
                    </a:cubicBezTo>
                    <a:cubicBezTo>
                      <a:pt x="627" y="1028"/>
                      <a:pt x="1003" y="627"/>
                      <a:pt x="1479" y="627"/>
                    </a:cubicBezTo>
                    <a:close/>
                    <a:moveTo>
                      <a:pt x="1479" y="1"/>
                    </a:moveTo>
                    <a:cubicBezTo>
                      <a:pt x="652" y="1"/>
                      <a:pt x="0" y="677"/>
                      <a:pt x="0" y="1504"/>
                    </a:cubicBezTo>
                    <a:cubicBezTo>
                      <a:pt x="0" y="2332"/>
                      <a:pt x="652" y="3008"/>
                      <a:pt x="1479" y="3008"/>
                    </a:cubicBezTo>
                    <a:cubicBezTo>
                      <a:pt x="2306" y="3008"/>
                      <a:pt x="2983" y="2332"/>
                      <a:pt x="2983" y="1504"/>
                    </a:cubicBezTo>
                    <a:cubicBezTo>
                      <a:pt x="2983" y="677"/>
                      <a:pt x="2306" y="1"/>
                      <a:pt x="14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2"/>
              <p:cNvSpPr/>
              <p:nvPr/>
            </p:nvSpPr>
            <p:spPr>
              <a:xfrm>
                <a:off x="2661164" y="2540033"/>
                <a:ext cx="42673" cy="43108"/>
              </a:xfrm>
              <a:custGeom>
                <a:avLst/>
                <a:gdLst/>
                <a:ahLst/>
                <a:cxnLst/>
                <a:rect l="l" t="t" r="r" b="b"/>
                <a:pathLst>
                  <a:path w="2357" h="2381" extrusionOk="0">
                    <a:moveTo>
                      <a:pt x="1178" y="0"/>
                    </a:moveTo>
                    <a:cubicBezTo>
                      <a:pt x="527" y="0"/>
                      <a:pt x="0" y="526"/>
                      <a:pt x="0" y="1178"/>
                    </a:cubicBezTo>
                    <a:cubicBezTo>
                      <a:pt x="0" y="1830"/>
                      <a:pt x="527" y="2381"/>
                      <a:pt x="1178" y="2381"/>
                    </a:cubicBezTo>
                    <a:cubicBezTo>
                      <a:pt x="1830" y="2381"/>
                      <a:pt x="2356" y="1830"/>
                      <a:pt x="2356" y="1178"/>
                    </a:cubicBezTo>
                    <a:cubicBezTo>
                      <a:pt x="2356" y="526"/>
                      <a:pt x="1830" y="0"/>
                      <a:pt x="11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2"/>
              <p:cNvSpPr/>
              <p:nvPr/>
            </p:nvSpPr>
            <p:spPr>
              <a:xfrm>
                <a:off x="2655262" y="2534131"/>
                <a:ext cx="54478" cy="54460"/>
              </a:xfrm>
              <a:custGeom>
                <a:avLst/>
                <a:gdLst/>
                <a:ahLst/>
                <a:cxnLst/>
                <a:rect l="l" t="t" r="r" b="b"/>
                <a:pathLst>
                  <a:path w="3009" h="3008" extrusionOk="0">
                    <a:moveTo>
                      <a:pt x="1504" y="627"/>
                    </a:moveTo>
                    <a:cubicBezTo>
                      <a:pt x="1981" y="627"/>
                      <a:pt x="2382" y="1028"/>
                      <a:pt x="2382" y="1504"/>
                    </a:cubicBezTo>
                    <a:cubicBezTo>
                      <a:pt x="2382" y="1980"/>
                      <a:pt x="1981" y="2381"/>
                      <a:pt x="1504" y="2381"/>
                    </a:cubicBezTo>
                    <a:cubicBezTo>
                      <a:pt x="1028" y="2381"/>
                      <a:pt x="627" y="1980"/>
                      <a:pt x="627" y="1504"/>
                    </a:cubicBezTo>
                    <a:cubicBezTo>
                      <a:pt x="627" y="1028"/>
                      <a:pt x="1028" y="627"/>
                      <a:pt x="1504" y="627"/>
                    </a:cubicBezTo>
                    <a:close/>
                    <a:moveTo>
                      <a:pt x="1504" y="0"/>
                    </a:moveTo>
                    <a:cubicBezTo>
                      <a:pt x="677" y="0"/>
                      <a:pt x="1" y="677"/>
                      <a:pt x="1" y="1504"/>
                    </a:cubicBezTo>
                    <a:cubicBezTo>
                      <a:pt x="1" y="2331"/>
                      <a:pt x="677" y="3008"/>
                      <a:pt x="1504" y="3008"/>
                    </a:cubicBezTo>
                    <a:cubicBezTo>
                      <a:pt x="2331" y="3008"/>
                      <a:pt x="3008" y="2331"/>
                      <a:pt x="3008" y="1504"/>
                    </a:cubicBezTo>
                    <a:cubicBezTo>
                      <a:pt x="3008" y="677"/>
                      <a:pt x="2331" y="0"/>
                      <a:pt x="15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2"/>
              <p:cNvSpPr txBox="1"/>
              <p:nvPr/>
            </p:nvSpPr>
            <p:spPr>
              <a:xfrm>
                <a:off x="2179244" y="1923103"/>
                <a:ext cx="1099932" cy="77386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6"/>
                    </a:solidFill>
                    <a:latin typeface="UTM Bebas" panose="02040603050506020204" pitchFamily="18" charset="0"/>
                    <a:ea typeface="Bebas Neue"/>
                    <a:cs typeface="Bebas Neue"/>
                    <a:sym typeface="Bebas Neue"/>
                  </a:rPr>
                  <a:t>Optimal</a:t>
                </a:r>
              </a:p>
              <a:p>
                <a:pPr marL="0" lvl="0" indent="0" algn="ctr" rtl="0">
                  <a:spcBef>
                    <a:spcPts val="0"/>
                  </a:spcBef>
                  <a:spcAft>
                    <a:spcPts val="0"/>
                  </a:spcAft>
                  <a:buNone/>
                </a:pPr>
                <a:r>
                  <a:rPr lang="en" sz="1800" dirty="0">
                    <a:solidFill>
                      <a:schemeClr val="accent6"/>
                    </a:solidFill>
                    <a:latin typeface="UTM Bebas" panose="02040603050506020204" pitchFamily="18" charset="0"/>
                    <a:ea typeface="Bebas Neue"/>
                    <a:cs typeface="Bebas Neue"/>
                    <a:sym typeface="Bebas Neue"/>
                  </a:rPr>
                  <a:t>BST</a:t>
                </a:r>
                <a:endParaRPr sz="1800" dirty="0">
                  <a:solidFill>
                    <a:schemeClr val="accent6"/>
                  </a:solidFill>
                  <a:latin typeface="UTM Bebas" panose="02040603050506020204" pitchFamily="18" charset="0"/>
                  <a:ea typeface="Bebas Neue"/>
                  <a:cs typeface="Bebas Neue"/>
                  <a:sym typeface="Bebas Neue"/>
                </a:endParaRPr>
              </a:p>
            </p:txBody>
          </p:sp>
          <p:sp>
            <p:nvSpPr>
              <p:cNvPr id="1947" name="Google Shape;1947;p62"/>
              <p:cNvSpPr txBox="1"/>
              <p:nvPr/>
            </p:nvSpPr>
            <p:spPr>
              <a:xfrm>
                <a:off x="2339356" y="2880548"/>
                <a:ext cx="1237582" cy="6581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6"/>
                    </a:solidFill>
                    <a:latin typeface="UTM Bebas" panose="02040603050506020204" pitchFamily="18" charset="0"/>
                    <a:ea typeface="Bebas Neue"/>
                    <a:cs typeface="Bebas Neue"/>
                    <a:sym typeface="Bebas Neue"/>
                  </a:rPr>
                  <a:t>Warshall’s</a:t>
                </a:r>
              </a:p>
              <a:p>
                <a:pPr marL="0" lvl="0" indent="0" algn="ctr" rtl="0">
                  <a:spcBef>
                    <a:spcPts val="0"/>
                  </a:spcBef>
                  <a:spcAft>
                    <a:spcPts val="0"/>
                  </a:spcAft>
                  <a:buNone/>
                </a:pPr>
                <a:r>
                  <a:rPr lang="en" sz="1600" dirty="0">
                    <a:solidFill>
                      <a:schemeClr val="accent6"/>
                    </a:solidFill>
                    <a:latin typeface="UTM Bebas" panose="02040603050506020204" pitchFamily="18" charset="0"/>
                    <a:ea typeface="Bebas Neue"/>
                    <a:cs typeface="Bebas Neue"/>
                    <a:sym typeface="Bebas Neue"/>
                  </a:rPr>
                  <a:t>&amp; floyd’s Algo</a:t>
                </a:r>
                <a:endParaRPr sz="1600" dirty="0">
                  <a:solidFill>
                    <a:schemeClr val="accent6"/>
                  </a:solidFill>
                  <a:latin typeface="UTM Bebas" panose="02040603050506020204" pitchFamily="18" charset="0"/>
                  <a:ea typeface="Bebas Neue"/>
                  <a:cs typeface="Bebas Neue"/>
                  <a:sym typeface="Bebas Neue"/>
                </a:endParaRPr>
              </a:p>
            </p:txBody>
          </p:sp>
          <p:sp>
            <p:nvSpPr>
              <p:cNvPr id="1948" name="Google Shape;1948;p62"/>
              <p:cNvSpPr txBox="1"/>
              <p:nvPr/>
            </p:nvSpPr>
            <p:spPr>
              <a:xfrm>
                <a:off x="535727" y="2335255"/>
                <a:ext cx="1017078" cy="22473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solidFill>
                      <a:schemeClr val="accent6"/>
                    </a:solidFill>
                    <a:latin typeface="UTM Bebas" panose="02040603050506020204" pitchFamily="18" charset="0"/>
                    <a:ea typeface="Bebas Neue"/>
                    <a:cs typeface="Bebas Neue"/>
                    <a:sym typeface="Bebas Neue"/>
                  </a:rPr>
                  <a:t>Memory function</a:t>
                </a:r>
                <a:endParaRPr sz="1500" dirty="0">
                  <a:solidFill>
                    <a:schemeClr val="accent6"/>
                  </a:solidFill>
                  <a:latin typeface="UTM Bebas" panose="02040603050506020204" pitchFamily="18" charset="0"/>
                  <a:ea typeface="Bebas Neue"/>
                  <a:cs typeface="Bebas Neue"/>
                  <a:sym typeface="Bebas Neue"/>
                </a:endParaRPr>
              </a:p>
            </p:txBody>
          </p:sp>
        </p:grpSp>
        <p:grpSp>
          <p:nvGrpSpPr>
            <p:cNvPr id="1949" name="Google Shape;1949;p62"/>
            <p:cNvGrpSpPr/>
            <p:nvPr/>
          </p:nvGrpSpPr>
          <p:grpSpPr>
            <a:xfrm>
              <a:off x="242155" y="855580"/>
              <a:ext cx="3486733" cy="3432346"/>
              <a:chOff x="242155" y="855580"/>
              <a:chExt cx="3486733" cy="3432346"/>
            </a:xfrm>
          </p:grpSpPr>
          <p:sp>
            <p:nvSpPr>
              <p:cNvPr id="1950" name="Google Shape;1950;p62"/>
              <p:cNvSpPr/>
              <p:nvPr/>
            </p:nvSpPr>
            <p:spPr>
              <a:xfrm>
                <a:off x="444080" y="102759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2"/>
              <p:cNvSpPr/>
              <p:nvPr/>
            </p:nvSpPr>
            <p:spPr>
              <a:xfrm>
                <a:off x="3144423" y="1880033"/>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2"/>
              <p:cNvSpPr/>
              <p:nvPr/>
            </p:nvSpPr>
            <p:spPr>
              <a:xfrm>
                <a:off x="306138" y="2507190"/>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2"/>
              <p:cNvSpPr/>
              <p:nvPr/>
            </p:nvSpPr>
            <p:spPr>
              <a:xfrm>
                <a:off x="2182903" y="4207503"/>
                <a:ext cx="97115" cy="78159"/>
              </a:xfrm>
              <a:custGeom>
                <a:avLst/>
                <a:gdLst/>
                <a:ahLst/>
                <a:cxnLst/>
                <a:rect l="l" t="t" r="r" b="b"/>
                <a:pathLst>
                  <a:path w="5364" h="4317" extrusionOk="0">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2"/>
              <p:cNvSpPr/>
              <p:nvPr/>
            </p:nvSpPr>
            <p:spPr>
              <a:xfrm>
                <a:off x="3540090" y="3765886"/>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2"/>
              <p:cNvSpPr/>
              <p:nvPr/>
            </p:nvSpPr>
            <p:spPr>
              <a:xfrm>
                <a:off x="2903463" y="855580"/>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2"/>
              <p:cNvSpPr/>
              <p:nvPr/>
            </p:nvSpPr>
            <p:spPr>
              <a:xfrm>
                <a:off x="353791" y="4144353"/>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2"/>
              <p:cNvSpPr/>
              <p:nvPr/>
            </p:nvSpPr>
            <p:spPr>
              <a:xfrm>
                <a:off x="612421" y="1449641"/>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2"/>
              <p:cNvSpPr/>
              <p:nvPr/>
            </p:nvSpPr>
            <p:spPr>
              <a:xfrm>
                <a:off x="330634" y="3479302"/>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2"/>
              <p:cNvSpPr/>
              <p:nvPr/>
            </p:nvSpPr>
            <p:spPr>
              <a:xfrm>
                <a:off x="1076180" y="4223019"/>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2"/>
              <p:cNvSpPr/>
              <p:nvPr/>
            </p:nvSpPr>
            <p:spPr>
              <a:xfrm>
                <a:off x="3600904" y="2139351"/>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2"/>
              <p:cNvSpPr/>
              <p:nvPr/>
            </p:nvSpPr>
            <p:spPr>
              <a:xfrm>
                <a:off x="3394435" y="4144534"/>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2"/>
              <p:cNvSpPr/>
              <p:nvPr/>
            </p:nvSpPr>
            <p:spPr>
              <a:xfrm>
                <a:off x="2331273" y="880166"/>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2"/>
              <p:cNvSpPr/>
              <p:nvPr/>
            </p:nvSpPr>
            <p:spPr>
              <a:xfrm>
                <a:off x="3706167" y="2847329"/>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2"/>
              <p:cNvSpPr/>
              <p:nvPr/>
            </p:nvSpPr>
            <p:spPr>
              <a:xfrm>
                <a:off x="439083" y="3202694"/>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2"/>
              <p:cNvSpPr/>
              <p:nvPr/>
            </p:nvSpPr>
            <p:spPr>
              <a:xfrm>
                <a:off x="845215" y="963775"/>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2"/>
              <p:cNvSpPr/>
              <p:nvPr/>
            </p:nvSpPr>
            <p:spPr>
              <a:xfrm>
                <a:off x="242155" y="1992954"/>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2"/>
              <p:cNvSpPr/>
              <p:nvPr/>
            </p:nvSpPr>
            <p:spPr>
              <a:xfrm>
                <a:off x="3016004" y="4265349"/>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2"/>
              <p:cNvSpPr/>
              <p:nvPr/>
            </p:nvSpPr>
            <p:spPr>
              <a:xfrm>
                <a:off x="3619498" y="963377"/>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2"/>
              <p:cNvSpPr/>
              <p:nvPr/>
            </p:nvSpPr>
            <p:spPr>
              <a:xfrm>
                <a:off x="2675396" y="1411428"/>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70" name="Google Shape;1970;p62"/>
          <p:cNvGrpSpPr/>
          <p:nvPr/>
        </p:nvGrpSpPr>
        <p:grpSpPr>
          <a:xfrm>
            <a:off x="4572000" y="496500"/>
            <a:ext cx="3846900" cy="469800"/>
            <a:chOff x="4572000" y="496500"/>
            <a:chExt cx="3846900" cy="469800"/>
          </a:xfrm>
        </p:grpSpPr>
        <p:sp>
          <p:nvSpPr>
            <p:cNvPr id="1971" name="Google Shape;1971;p62"/>
            <p:cNvSpPr/>
            <p:nvPr/>
          </p:nvSpPr>
          <p:spPr>
            <a:xfrm>
              <a:off x="4572000" y="496500"/>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2" name="Google Shape;1972;p62"/>
            <p:cNvGrpSpPr/>
            <p:nvPr/>
          </p:nvGrpSpPr>
          <p:grpSpPr>
            <a:xfrm>
              <a:off x="7631947" y="671363"/>
              <a:ext cx="636814" cy="120078"/>
              <a:chOff x="8209059" y="198000"/>
              <a:chExt cx="636814" cy="120078"/>
            </a:xfrm>
          </p:grpSpPr>
          <p:sp>
            <p:nvSpPr>
              <p:cNvPr id="1973" name="Google Shape;1973;p62"/>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2"/>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2"/>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 name="Google Shape;7035;p115">
            <a:extLst>
              <a:ext uri="{FF2B5EF4-FFF2-40B4-BE49-F238E27FC236}">
                <a16:creationId xmlns:a16="http://schemas.microsoft.com/office/drawing/2014/main" id="{04F34A4F-6213-6D16-A11A-36FE9AC77B44}"/>
              </a:ext>
            </a:extLst>
          </p:cNvPr>
          <p:cNvGrpSpPr/>
          <p:nvPr/>
        </p:nvGrpSpPr>
        <p:grpSpPr>
          <a:xfrm>
            <a:off x="8418900" y="1891168"/>
            <a:ext cx="773266" cy="2844495"/>
            <a:chOff x="7336688" y="1311205"/>
            <a:chExt cx="773266" cy="2844495"/>
          </a:xfrm>
        </p:grpSpPr>
        <p:sp>
          <p:nvSpPr>
            <p:cNvPr id="3" name="Google Shape;7036;p115">
              <a:extLst>
                <a:ext uri="{FF2B5EF4-FFF2-40B4-BE49-F238E27FC236}">
                  <a16:creationId xmlns:a16="http://schemas.microsoft.com/office/drawing/2014/main" id="{504314A5-4190-62A8-BDBD-1405BBB5D06E}"/>
                </a:ext>
              </a:extLst>
            </p:cNvPr>
            <p:cNvSpPr/>
            <p:nvPr/>
          </p:nvSpPr>
          <p:spPr>
            <a:xfrm>
              <a:off x="7472472" y="2502626"/>
              <a:ext cx="273134" cy="1584880"/>
            </a:xfrm>
            <a:custGeom>
              <a:avLst/>
              <a:gdLst/>
              <a:ahLst/>
              <a:cxnLst/>
              <a:rect l="l" t="t" r="r" b="b"/>
              <a:pathLst>
                <a:path w="4351" h="25247" extrusionOk="0">
                  <a:moveTo>
                    <a:pt x="1243" y="0"/>
                  </a:moveTo>
                  <a:lnTo>
                    <a:pt x="740" y="731"/>
                  </a:lnTo>
                  <a:lnTo>
                    <a:pt x="606" y="1715"/>
                  </a:lnTo>
                  <a:cubicBezTo>
                    <a:pt x="1" y="3555"/>
                    <a:pt x="771" y="7165"/>
                    <a:pt x="929" y="9092"/>
                  </a:cubicBezTo>
                  <a:cubicBezTo>
                    <a:pt x="1157" y="11884"/>
                    <a:pt x="1912" y="21802"/>
                    <a:pt x="1951" y="24453"/>
                  </a:cubicBezTo>
                  <a:cubicBezTo>
                    <a:pt x="1951" y="24673"/>
                    <a:pt x="2148" y="25043"/>
                    <a:pt x="2392" y="25074"/>
                  </a:cubicBezTo>
                  <a:cubicBezTo>
                    <a:pt x="2643" y="25098"/>
                    <a:pt x="3044" y="25247"/>
                    <a:pt x="3343" y="25160"/>
                  </a:cubicBezTo>
                  <a:lnTo>
                    <a:pt x="3351" y="25160"/>
                  </a:lnTo>
                  <a:cubicBezTo>
                    <a:pt x="3469" y="25121"/>
                    <a:pt x="3477" y="24940"/>
                    <a:pt x="3477" y="24940"/>
                  </a:cubicBezTo>
                  <a:cubicBezTo>
                    <a:pt x="3681" y="19285"/>
                    <a:pt x="3626" y="13316"/>
                    <a:pt x="3744" y="7661"/>
                  </a:cubicBezTo>
                  <a:cubicBezTo>
                    <a:pt x="3784" y="5977"/>
                    <a:pt x="4350" y="4326"/>
                    <a:pt x="4350" y="4326"/>
                  </a:cubicBezTo>
                  <a:lnTo>
                    <a:pt x="3021" y="33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037;p115">
              <a:extLst>
                <a:ext uri="{FF2B5EF4-FFF2-40B4-BE49-F238E27FC236}">
                  <a16:creationId xmlns:a16="http://schemas.microsoft.com/office/drawing/2014/main" id="{9A6BBBF7-0867-35D5-4ADB-FDE88EC7A61C}"/>
                </a:ext>
              </a:extLst>
            </p:cNvPr>
            <p:cNvSpPr/>
            <p:nvPr/>
          </p:nvSpPr>
          <p:spPr>
            <a:xfrm>
              <a:off x="7496641" y="2502626"/>
              <a:ext cx="229694" cy="254302"/>
            </a:xfrm>
            <a:custGeom>
              <a:avLst/>
              <a:gdLst/>
              <a:ahLst/>
              <a:cxnLst/>
              <a:rect l="l" t="t" r="r" b="b"/>
              <a:pathLst>
                <a:path w="3659" h="4051" extrusionOk="0">
                  <a:moveTo>
                    <a:pt x="858" y="0"/>
                  </a:moveTo>
                  <a:lnTo>
                    <a:pt x="355" y="731"/>
                  </a:lnTo>
                  <a:lnTo>
                    <a:pt x="221" y="1715"/>
                  </a:lnTo>
                  <a:cubicBezTo>
                    <a:pt x="87" y="2155"/>
                    <a:pt x="17" y="2611"/>
                    <a:pt x="1" y="3067"/>
                  </a:cubicBezTo>
                  <a:cubicBezTo>
                    <a:pt x="1149" y="3626"/>
                    <a:pt x="2392" y="3964"/>
                    <a:pt x="3658" y="4051"/>
                  </a:cubicBezTo>
                  <a:lnTo>
                    <a:pt x="2636" y="33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038;p115">
              <a:extLst>
                <a:ext uri="{FF2B5EF4-FFF2-40B4-BE49-F238E27FC236}">
                  <a16:creationId xmlns:a16="http://schemas.microsoft.com/office/drawing/2014/main" id="{C5F3AD75-7314-86DE-6EC1-4D772F61884F}"/>
                </a:ext>
              </a:extLst>
            </p:cNvPr>
            <p:cNvSpPr/>
            <p:nvPr/>
          </p:nvSpPr>
          <p:spPr>
            <a:xfrm>
              <a:off x="7638389" y="2503568"/>
              <a:ext cx="336286" cy="1572639"/>
            </a:xfrm>
            <a:custGeom>
              <a:avLst/>
              <a:gdLst/>
              <a:ahLst/>
              <a:cxnLst/>
              <a:rect l="l" t="t" r="r" b="b"/>
              <a:pathLst>
                <a:path w="5357" h="25052" extrusionOk="0">
                  <a:moveTo>
                    <a:pt x="4224" y="1"/>
                  </a:moveTo>
                  <a:lnTo>
                    <a:pt x="4358" y="536"/>
                  </a:lnTo>
                  <a:cubicBezTo>
                    <a:pt x="5199" y="1243"/>
                    <a:pt x="5223" y="3823"/>
                    <a:pt x="5254" y="5027"/>
                  </a:cubicBezTo>
                  <a:cubicBezTo>
                    <a:pt x="5356" y="9982"/>
                    <a:pt x="4837" y="15566"/>
                    <a:pt x="4979" y="24579"/>
                  </a:cubicBezTo>
                  <a:cubicBezTo>
                    <a:pt x="4979" y="24579"/>
                    <a:pt x="5018" y="24886"/>
                    <a:pt x="4735" y="24972"/>
                  </a:cubicBezTo>
                  <a:cubicBezTo>
                    <a:pt x="4460" y="25051"/>
                    <a:pt x="3815" y="24988"/>
                    <a:pt x="3618" y="24941"/>
                  </a:cubicBezTo>
                  <a:cubicBezTo>
                    <a:pt x="3516" y="24894"/>
                    <a:pt x="3422" y="24839"/>
                    <a:pt x="3335" y="24760"/>
                  </a:cubicBezTo>
                  <a:cubicBezTo>
                    <a:pt x="3304" y="24729"/>
                    <a:pt x="3280" y="24579"/>
                    <a:pt x="3264" y="24351"/>
                  </a:cubicBezTo>
                  <a:cubicBezTo>
                    <a:pt x="2753" y="16667"/>
                    <a:pt x="2265" y="10100"/>
                    <a:pt x="771" y="2478"/>
                  </a:cubicBezTo>
                  <a:cubicBezTo>
                    <a:pt x="535" y="1298"/>
                    <a:pt x="0" y="764"/>
                    <a:pt x="0" y="7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39;p115">
              <a:extLst>
                <a:ext uri="{FF2B5EF4-FFF2-40B4-BE49-F238E27FC236}">
                  <a16:creationId xmlns:a16="http://schemas.microsoft.com/office/drawing/2014/main" id="{076A8436-57CA-A2E1-671D-02F95916BE75}"/>
                </a:ext>
              </a:extLst>
            </p:cNvPr>
            <p:cNvSpPr/>
            <p:nvPr/>
          </p:nvSpPr>
          <p:spPr>
            <a:xfrm>
              <a:off x="7638389" y="2503568"/>
              <a:ext cx="326932" cy="260265"/>
            </a:xfrm>
            <a:custGeom>
              <a:avLst/>
              <a:gdLst/>
              <a:ahLst/>
              <a:cxnLst/>
              <a:rect l="l" t="t" r="r" b="b"/>
              <a:pathLst>
                <a:path w="5208" h="4146" extrusionOk="0">
                  <a:moveTo>
                    <a:pt x="4224" y="1"/>
                  </a:moveTo>
                  <a:lnTo>
                    <a:pt x="4358" y="536"/>
                  </a:lnTo>
                  <a:cubicBezTo>
                    <a:pt x="4955" y="1031"/>
                    <a:pt x="5144" y="2470"/>
                    <a:pt x="5207" y="3689"/>
                  </a:cubicBezTo>
                  <a:cubicBezTo>
                    <a:pt x="3854" y="4043"/>
                    <a:pt x="2446" y="4146"/>
                    <a:pt x="1062" y="4004"/>
                  </a:cubicBezTo>
                  <a:cubicBezTo>
                    <a:pt x="968" y="3501"/>
                    <a:pt x="873" y="2989"/>
                    <a:pt x="771" y="2478"/>
                  </a:cubicBezTo>
                  <a:cubicBezTo>
                    <a:pt x="535" y="1298"/>
                    <a:pt x="0" y="764"/>
                    <a:pt x="0" y="7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040;p115">
              <a:extLst>
                <a:ext uri="{FF2B5EF4-FFF2-40B4-BE49-F238E27FC236}">
                  <a16:creationId xmlns:a16="http://schemas.microsoft.com/office/drawing/2014/main" id="{D5E6C685-2AD6-8DAC-DE8D-D950183A50C4}"/>
                </a:ext>
              </a:extLst>
            </p:cNvPr>
            <p:cNvSpPr/>
            <p:nvPr/>
          </p:nvSpPr>
          <p:spPr>
            <a:xfrm>
              <a:off x="7811211" y="4012948"/>
              <a:ext cx="175833" cy="142750"/>
            </a:xfrm>
            <a:custGeom>
              <a:avLst/>
              <a:gdLst/>
              <a:ahLst/>
              <a:cxnLst/>
              <a:rect l="l" t="t" r="r" b="b"/>
              <a:pathLst>
                <a:path w="2801" h="2274" extrusionOk="0">
                  <a:moveTo>
                    <a:pt x="865" y="535"/>
                  </a:moveTo>
                  <a:cubicBezTo>
                    <a:pt x="865" y="535"/>
                    <a:pt x="905" y="0"/>
                    <a:pt x="1219" y="0"/>
                  </a:cubicBezTo>
                  <a:lnTo>
                    <a:pt x="1841" y="0"/>
                  </a:lnTo>
                  <a:cubicBezTo>
                    <a:pt x="2053" y="0"/>
                    <a:pt x="2265" y="331"/>
                    <a:pt x="2320" y="567"/>
                  </a:cubicBezTo>
                  <a:cubicBezTo>
                    <a:pt x="2446" y="606"/>
                    <a:pt x="2541" y="708"/>
                    <a:pt x="2572" y="834"/>
                  </a:cubicBezTo>
                  <a:cubicBezTo>
                    <a:pt x="2611" y="1046"/>
                    <a:pt x="2714" y="1825"/>
                    <a:pt x="2729" y="1904"/>
                  </a:cubicBezTo>
                  <a:cubicBezTo>
                    <a:pt x="2745" y="1982"/>
                    <a:pt x="2800" y="2273"/>
                    <a:pt x="2478" y="2273"/>
                  </a:cubicBezTo>
                  <a:lnTo>
                    <a:pt x="197" y="2273"/>
                  </a:lnTo>
                  <a:cubicBezTo>
                    <a:pt x="0" y="2273"/>
                    <a:pt x="24" y="2124"/>
                    <a:pt x="24" y="2037"/>
                  </a:cubicBezTo>
                  <a:cubicBezTo>
                    <a:pt x="32" y="1841"/>
                    <a:pt x="87" y="1644"/>
                    <a:pt x="173" y="1463"/>
                  </a:cubicBezTo>
                  <a:cubicBezTo>
                    <a:pt x="283" y="1298"/>
                    <a:pt x="865" y="535"/>
                    <a:pt x="865" y="535"/>
                  </a:cubicBezTo>
                  <a:close/>
                </a:path>
              </a:pathLst>
            </a:custGeom>
            <a:solidFill>
              <a:srgbClr val="CF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1;p115">
              <a:extLst>
                <a:ext uri="{FF2B5EF4-FFF2-40B4-BE49-F238E27FC236}">
                  <a16:creationId xmlns:a16="http://schemas.microsoft.com/office/drawing/2014/main" id="{F2C5B525-11F7-7E01-9204-10B49DE72559}"/>
                </a:ext>
              </a:extLst>
            </p:cNvPr>
            <p:cNvSpPr/>
            <p:nvPr/>
          </p:nvSpPr>
          <p:spPr>
            <a:xfrm>
              <a:off x="7862562" y="4012948"/>
              <a:ext cx="94351" cy="78092"/>
            </a:xfrm>
            <a:custGeom>
              <a:avLst/>
              <a:gdLst/>
              <a:ahLst/>
              <a:cxnLst/>
              <a:rect l="l" t="t" r="r" b="b"/>
              <a:pathLst>
                <a:path w="1503" h="1244" extrusionOk="0">
                  <a:moveTo>
                    <a:pt x="47" y="535"/>
                  </a:moveTo>
                  <a:cubicBezTo>
                    <a:pt x="47" y="535"/>
                    <a:pt x="87" y="0"/>
                    <a:pt x="401" y="0"/>
                  </a:cubicBezTo>
                  <a:lnTo>
                    <a:pt x="1023" y="0"/>
                  </a:lnTo>
                  <a:cubicBezTo>
                    <a:pt x="1235" y="0"/>
                    <a:pt x="1447" y="331"/>
                    <a:pt x="1502" y="567"/>
                  </a:cubicBezTo>
                  <a:lnTo>
                    <a:pt x="1243" y="1117"/>
                  </a:lnTo>
                  <a:cubicBezTo>
                    <a:pt x="1156" y="1204"/>
                    <a:pt x="1030" y="1243"/>
                    <a:pt x="912" y="1243"/>
                  </a:cubicBezTo>
                  <a:lnTo>
                    <a:pt x="189" y="1243"/>
                  </a:lnTo>
                  <a:cubicBezTo>
                    <a:pt x="189" y="1243"/>
                    <a:pt x="0" y="1204"/>
                    <a:pt x="8" y="1023"/>
                  </a:cubicBezTo>
                  <a:cubicBezTo>
                    <a:pt x="16" y="850"/>
                    <a:pt x="47" y="535"/>
                    <a:pt x="47" y="535"/>
                  </a:cubicBezTo>
                  <a:close/>
                </a:path>
              </a:pathLst>
            </a:custGeom>
            <a:solidFill>
              <a:srgbClr val="BC2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042;p115">
              <a:extLst>
                <a:ext uri="{FF2B5EF4-FFF2-40B4-BE49-F238E27FC236}">
                  <a16:creationId xmlns:a16="http://schemas.microsoft.com/office/drawing/2014/main" id="{8DF03C11-6FC3-58ED-6F3D-D75A6D7A5233}"/>
                </a:ext>
              </a:extLst>
            </p:cNvPr>
            <p:cNvSpPr/>
            <p:nvPr/>
          </p:nvSpPr>
          <p:spPr>
            <a:xfrm>
              <a:off x="7811211" y="4127514"/>
              <a:ext cx="175833" cy="28186"/>
            </a:xfrm>
            <a:custGeom>
              <a:avLst/>
              <a:gdLst/>
              <a:ahLst/>
              <a:cxnLst/>
              <a:rect l="l" t="t" r="r" b="b"/>
              <a:pathLst>
                <a:path w="2801" h="449" extrusionOk="0">
                  <a:moveTo>
                    <a:pt x="2714" y="8"/>
                  </a:moveTo>
                  <a:lnTo>
                    <a:pt x="2729" y="79"/>
                  </a:lnTo>
                  <a:cubicBezTo>
                    <a:pt x="2745" y="157"/>
                    <a:pt x="2800" y="448"/>
                    <a:pt x="2478" y="448"/>
                  </a:cubicBezTo>
                  <a:lnTo>
                    <a:pt x="197" y="448"/>
                  </a:lnTo>
                  <a:cubicBezTo>
                    <a:pt x="0" y="448"/>
                    <a:pt x="24" y="299"/>
                    <a:pt x="24" y="212"/>
                  </a:cubicBezTo>
                  <a:cubicBezTo>
                    <a:pt x="24" y="142"/>
                    <a:pt x="32" y="71"/>
                    <a:pt x="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3;p115">
              <a:extLst>
                <a:ext uri="{FF2B5EF4-FFF2-40B4-BE49-F238E27FC236}">
                  <a16:creationId xmlns:a16="http://schemas.microsoft.com/office/drawing/2014/main" id="{1FE5038F-1A4B-A0B8-726C-F99C66FEB2CD}"/>
                </a:ext>
              </a:extLst>
            </p:cNvPr>
            <p:cNvSpPr/>
            <p:nvPr/>
          </p:nvSpPr>
          <p:spPr>
            <a:xfrm>
              <a:off x="7378182" y="4014392"/>
              <a:ext cx="318018" cy="141307"/>
            </a:xfrm>
            <a:custGeom>
              <a:avLst/>
              <a:gdLst/>
              <a:ahLst/>
              <a:cxnLst/>
              <a:rect l="l" t="t" r="r" b="b"/>
              <a:pathLst>
                <a:path w="5066" h="2251" extrusionOk="0">
                  <a:moveTo>
                    <a:pt x="3170" y="174"/>
                  </a:moveTo>
                  <a:cubicBezTo>
                    <a:pt x="3170" y="174"/>
                    <a:pt x="2140" y="1031"/>
                    <a:pt x="1770" y="1102"/>
                  </a:cubicBezTo>
                  <a:cubicBezTo>
                    <a:pt x="1400" y="1165"/>
                    <a:pt x="582" y="1236"/>
                    <a:pt x="409" y="1330"/>
                  </a:cubicBezTo>
                  <a:cubicBezTo>
                    <a:pt x="244" y="1425"/>
                    <a:pt x="79" y="1834"/>
                    <a:pt x="63" y="1904"/>
                  </a:cubicBezTo>
                  <a:cubicBezTo>
                    <a:pt x="40" y="1983"/>
                    <a:pt x="0" y="2250"/>
                    <a:pt x="244" y="2250"/>
                  </a:cubicBezTo>
                  <a:lnTo>
                    <a:pt x="4830" y="2250"/>
                  </a:lnTo>
                  <a:cubicBezTo>
                    <a:pt x="5026" y="2250"/>
                    <a:pt x="5066" y="2148"/>
                    <a:pt x="5066" y="1991"/>
                  </a:cubicBezTo>
                  <a:cubicBezTo>
                    <a:pt x="5050" y="1889"/>
                    <a:pt x="5010" y="1786"/>
                    <a:pt x="4948" y="1700"/>
                  </a:cubicBezTo>
                  <a:lnTo>
                    <a:pt x="4948" y="858"/>
                  </a:lnTo>
                  <a:cubicBezTo>
                    <a:pt x="4963" y="669"/>
                    <a:pt x="4814" y="504"/>
                    <a:pt x="4625" y="504"/>
                  </a:cubicBezTo>
                  <a:cubicBezTo>
                    <a:pt x="4232" y="481"/>
                    <a:pt x="3815" y="693"/>
                    <a:pt x="3563" y="308"/>
                  </a:cubicBezTo>
                  <a:cubicBezTo>
                    <a:pt x="3453" y="135"/>
                    <a:pt x="3406" y="1"/>
                    <a:pt x="3170" y="174"/>
                  </a:cubicBezTo>
                  <a:close/>
                </a:path>
              </a:pathLst>
            </a:custGeom>
            <a:solidFill>
              <a:srgbClr val="CF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4;p115">
              <a:extLst>
                <a:ext uri="{FF2B5EF4-FFF2-40B4-BE49-F238E27FC236}">
                  <a16:creationId xmlns:a16="http://schemas.microsoft.com/office/drawing/2014/main" id="{F943D364-0AF6-C719-4771-475A5DE8ACE9}"/>
                </a:ext>
              </a:extLst>
            </p:cNvPr>
            <p:cNvSpPr/>
            <p:nvPr/>
          </p:nvSpPr>
          <p:spPr>
            <a:xfrm>
              <a:off x="7490740" y="4014392"/>
              <a:ext cx="118582" cy="82047"/>
            </a:xfrm>
            <a:custGeom>
              <a:avLst/>
              <a:gdLst/>
              <a:ahLst/>
              <a:cxnLst/>
              <a:rect l="l" t="t" r="r" b="b"/>
              <a:pathLst>
                <a:path w="1889" h="1307" extrusionOk="0">
                  <a:moveTo>
                    <a:pt x="1377" y="174"/>
                  </a:moveTo>
                  <a:cubicBezTo>
                    <a:pt x="1377" y="174"/>
                    <a:pt x="394" y="1000"/>
                    <a:pt x="1" y="1094"/>
                  </a:cubicBezTo>
                  <a:cubicBezTo>
                    <a:pt x="134" y="1228"/>
                    <a:pt x="307" y="1299"/>
                    <a:pt x="496" y="1307"/>
                  </a:cubicBezTo>
                  <a:cubicBezTo>
                    <a:pt x="638" y="1299"/>
                    <a:pt x="1692" y="835"/>
                    <a:pt x="1786" y="717"/>
                  </a:cubicBezTo>
                  <a:cubicBezTo>
                    <a:pt x="1888" y="591"/>
                    <a:pt x="1786" y="331"/>
                    <a:pt x="1786" y="331"/>
                  </a:cubicBezTo>
                  <a:lnTo>
                    <a:pt x="1786" y="331"/>
                  </a:lnTo>
                  <a:cubicBezTo>
                    <a:pt x="1786" y="323"/>
                    <a:pt x="1778" y="316"/>
                    <a:pt x="1770" y="308"/>
                  </a:cubicBezTo>
                  <a:cubicBezTo>
                    <a:pt x="1660" y="135"/>
                    <a:pt x="1613" y="1"/>
                    <a:pt x="1377" y="174"/>
                  </a:cubicBezTo>
                  <a:close/>
                </a:path>
              </a:pathLst>
            </a:custGeom>
            <a:solidFill>
              <a:srgbClr val="BC2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45;p115">
              <a:extLst>
                <a:ext uri="{FF2B5EF4-FFF2-40B4-BE49-F238E27FC236}">
                  <a16:creationId xmlns:a16="http://schemas.microsoft.com/office/drawing/2014/main" id="{A71806B4-8032-1FBE-E71C-8F97B8BBFCA0}"/>
                </a:ext>
              </a:extLst>
            </p:cNvPr>
            <p:cNvSpPr/>
            <p:nvPr/>
          </p:nvSpPr>
          <p:spPr>
            <a:xfrm>
              <a:off x="7378182" y="4120546"/>
              <a:ext cx="318018" cy="35154"/>
            </a:xfrm>
            <a:custGeom>
              <a:avLst/>
              <a:gdLst/>
              <a:ahLst/>
              <a:cxnLst/>
              <a:rect l="l" t="t" r="r" b="b"/>
              <a:pathLst>
                <a:path w="5066" h="560" extrusionOk="0">
                  <a:moveTo>
                    <a:pt x="150" y="1"/>
                  </a:moveTo>
                  <a:cubicBezTo>
                    <a:pt x="110" y="72"/>
                    <a:pt x="87" y="143"/>
                    <a:pt x="63" y="213"/>
                  </a:cubicBezTo>
                  <a:cubicBezTo>
                    <a:pt x="40" y="292"/>
                    <a:pt x="0" y="559"/>
                    <a:pt x="244" y="559"/>
                  </a:cubicBezTo>
                  <a:lnTo>
                    <a:pt x="4830" y="559"/>
                  </a:lnTo>
                  <a:cubicBezTo>
                    <a:pt x="5026" y="559"/>
                    <a:pt x="5066" y="457"/>
                    <a:pt x="5066" y="300"/>
                  </a:cubicBezTo>
                  <a:cubicBezTo>
                    <a:pt x="5050" y="198"/>
                    <a:pt x="5010" y="95"/>
                    <a:pt x="4948" y="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46;p115">
              <a:extLst>
                <a:ext uri="{FF2B5EF4-FFF2-40B4-BE49-F238E27FC236}">
                  <a16:creationId xmlns:a16="http://schemas.microsoft.com/office/drawing/2014/main" id="{56454AC8-A8B9-F914-4D82-B38E30386BBC}"/>
                </a:ext>
              </a:extLst>
            </p:cNvPr>
            <p:cNvSpPr/>
            <p:nvPr/>
          </p:nvSpPr>
          <p:spPr>
            <a:xfrm>
              <a:off x="7665068" y="2723283"/>
              <a:ext cx="60264" cy="138293"/>
            </a:xfrm>
            <a:custGeom>
              <a:avLst/>
              <a:gdLst/>
              <a:ahLst/>
              <a:cxnLst/>
              <a:rect l="l" t="t" r="r" b="b"/>
              <a:pathLst>
                <a:path w="960" h="2203" extrusionOk="0">
                  <a:moveTo>
                    <a:pt x="952" y="2148"/>
                  </a:moveTo>
                  <a:cubicBezTo>
                    <a:pt x="960" y="2164"/>
                    <a:pt x="944" y="2187"/>
                    <a:pt x="928" y="2195"/>
                  </a:cubicBezTo>
                  <a:cubicBezTo>
                    <a:pt x="912" y="2203"/>
                    <a:pt x="889" y="2187"/>
                    <a:pt x="889" y="2171"/>
                  </a:cubicBezTo>
                  <a:cubicBezTo>
                    <a:pt x="889" y="2171"/>
                    <a:pt x="849" y="2046"/>
                    <a:pt x="787" y="1810"/>
                  </a:cubicBezTo>
                  <a:cubicBezTo>
                    <a:pt x="716" y="1778"/>
                    <a:pt x="401" y="1652"/>
                    <a:pt x="362" y="1558"/>
                  </a:cubicBezTo>
                  <a:cubicBezTo>
                    <a:pt x="315" y="1464"/>
                    <a:pt x="8" y="103"/>
                    <a:pt x="8" y="103"/>
                  </a:cubicBezTo>
                  <a:cubicBezTo>
                    <a:pt x="0" y="79"/>
                    <a:pt x="8" y="64"/>
                    <a:pt x="31" y="56"/>
                  </a:cubicBezTo>
                  <a:cubicBezTo>
                    <a:pt x="47" y="56"/>
                    <a:pt x="63" y="64"/>
                    <a:pt x="71" y="87"/>
                  </a:cubicBezTo>
                  <a:cubicBezTo>
                    <a:pt x="71" y="87"/>
                    <a:pt x="378" y="1432"/>
                    <a:pt x="417" y="1519"/>
                  </a:cubicBezTo>
                  <a:cubicBezTo>
                    <a:pt x="448" y="1582"/>
                    <a:pt x="661" y="1676"/>
                    <a:pt x="771" y="1715"/>
                  </a:cubicBezTo>
                  <a:cubicBezTo>
                    <a:pt x="653" y="1165"/>
                    <a:pt x="582" y="606"/>
                    <a:pt x="558" y="40"/>
                  </a:cubicBezTo>
                  <a:cubicBezTo>
                    <a:pt x="558" y="24"/>
                    <a:pt x="574" y="1"/>
                    <a:pt x="590" y="1"/>
                  </a:cubicBezTo>
                  <a:cubicBezTo>
                    <a:pt x="613" y="1"/>
                    <a:pt x="629" y="16"/>
                    <a:pt x="629" y="40"/>
                  </a:cubicBezTo>
                  <a:cubicBezTo>
                    <a:pt x="653" y="622"/>
                    <a:pt x="724" y="1196"/>
                    <a:pt x="849" y="1763"/>
                  </a:cubicBezTo>
                  <a:lnTo>
                    <a:pt x="849" y="1770"/>
                  </a:lnTo>
                  <a:cubicBezTo>
                    <a:pt x="905" y="2014"/>
                    <a:pt x="952" y="2148"/>
                    <a:pt x="952" y="2148"/>
                  </a:cubicBezTo>
                  <a:close/>
                </a:path>
              </a:pathLst>
            </a:custGeom>
            <a:solidFill>
              <a:srgbClr val="1B1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47;p115">
              <a:extLst>
                <a:ext uri="{FF2B5EF4-FFF2-40B4-BE49-F238E27FC236}">
                  <a16:creationId xmlns:a16="http://schemas.microsoft.com/office/drawing/2014/main" id="{DAE5D10D-9FEF-BC7D-8DBA-B38BC4D62608}"/>
                </a:ext>
              </a:extLst>
            </p:cNvPr>
            <p:cNvSpPr/>
            <p:nvPr/>
          </p:nvSpPr>
          <p:spPr>
            <a:xfrm>
              <a:off x="7484337" y="2621586"/>
              <a:ext cx="482426" cy="97301"/>
            </a:xfrm>
            <a:custGeom>
              <a:avLst/>
              <a:gdLst/>
              <a:ahLst/>
              <a:cxnLst/>
              <a:rect l="l" t="t" r="r" b="b"/>
              <a:pathLst>
                <a:path w="7685" h="1550" extrusionOk="0">
                  <a:moveTo>
                    <a:pt x="7354" y="1"/>
                  </a:moveTo>
                  <a:lnTo>
                    <a:pt x="7637" y="496"/>
                  </a:lnTo>
                  <a:cubicBezTo>
                    <a:pt x="7637" y="496"/>
                    <a:pt x="7685" y="716"/>
                    <a:pt x="7614" y="834"/>
                  </a:cubicBezTo>
                  <a:cubicBezTo>
                    <a:pt x="7551" y="952"/>
                    <a:pt x="5585" y="1550"/>
                    <a:pt x="2950" y="1511"/>
                  </a:cubicBezTo>
                  <a:cubicBezTo>
                    <a:pt x="2006" y="1503"/>
                    <a:pt x="1070" y="1361"/>
                    <a:pt x="166" y="1102"/>
                  </a:cubicBezTo>
                  <a:cubicBezTo>
                    <a:pt x="166" y="1102"/>
                    <a:pt x="16" y="1062"/>
                    <a:pt x="0" y="944"/>
                  </a:cubicBezTo>
                  <a:cubicBezTo>
                    <a:pt x="0" y="834"/>
                    <a:pt x="24" y="732"/>
                    <a:pt x="71" y="638"/>
                  </a:cubicBezTo>
                  <a:close/>
                </a:path>
              </a:pathLst>
            </a:custGeom>
            <a:solidFill>
              <a:srgbClr val="E2E8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048;p115">
              <a:extLst>
                <a:ext uri="{FF2B5EF4-FFF2-40B4-BE49-F238E27FC236}">
                  <a16:creationId xmlns:a16="http://schemas.microsoft.com/office/drawing/2014/main" id="{9775B42E-C35D-458F-ED86-DD25F6027668}"/>
                </a:ext>
              </a:extLst>
            </p:cNvPr>
            <p:cNvSpPr/>
            <p:nvPr/>
          </p:nvSpPr>
          <p:spPr>
            <a:xfrm>
              <a:off x="7457657" y="1856789"/>
              <a:ext cx="536287" cy="859641"/>
            </a:xfrm>
            <a:custGeom>
              <a:avLst/>
              <a:gdLst/>
              <a:ahLst/>
              <a:cxnLst/>
              <a:rect l="l" t="t" r="r" b="b"/>
              <a:pathLst>
                <a:path w="8543" h="13694" extrusionOk="0">
                  <a:moveTo>
                    <a:pt x="5498" y="197"/>
                  </a:moveTo>
                  <a:cubicBezTo>
                    <a:pt x="5774" y="189"/>
                    <a:pt x="6049" y="158"/>
                    <a:pt x="6316" y="103"/>
                  </a:cubicBezTo>
                  <a:cubicBezTo>
                    <a:pt x="6639" y="48"/>
                    <a:pt x="6961" y="16"/>
                    <a:pt x="7292" y="8"/>
                  </a:cubicBezTo>
                  <a:cubicBezTo>
                    <a:pt x="7292" y="8"/>
                    <a:pt x="6489" y="2738"/>
                    <a:pt x="7842" y="4586"/>
                  </a:cubicBezTo>
                  <a:cubicBezTo>
                    <a:pt x="7842" y="4586"/>
                    <a:pt x="7701" y="7889"/>
                    <a:pt x="7701" y="8251"/>
                  </a:cubicBezTo>
                  <a:cubicBezTo>
                    <a:pt x="7701" y="8605"/>
                    <a:pt x="8424" y="11161"/>
                    <a:pt x="8487" y="11570"/>
                  </a:cubicBezTo>
                  <a:cubicBezTo>
                    <a:pt x="8542" y="11979"/>
                    <a:pt x="8267" y="12553"/>
                    <a:pt x="8023" y="12710"/>
                  </a:cubicBezTo>
                  <a:cubicBezTo>
                    <a:pt x="7771" y="12868"/>
                    <a:pt x="3241" y="13694"/>
                    <a:pt x="496" y="12821"/>
                  </a:cubicBezTo>
                  <a:cubicBezTo>
                    <a:pt x="496" y="12821"/>
                    <a:pt x="1" y="12215"/>
                    <a:pt x="1" y="11664"/>
                  </a:cubicBezTo>
                  <a:cubicBezTo>
                    <a:pt x="1" y="11114"/>
                    <a:pt x="622" y="9085"/>
                    <a:pt x="661" y="8731"/>
                  </a:cubicBezTo>
                  <a:cubicBezTo>
                    <a:pt x="685" y="8495"/>
                    <a:pt x="347" y="6615"/>
                    <a:pt x="300" y="5058"/>
                  </a:cubicBezTo>
                  <a:cubicBezTo>
                    <a:pt x="268" y="4224"/>
                    <a:pt x="465" y="3422"/>
                    <a:pt x="520" y="3147"/>
                  </a:cubicBezTo>
                  <a:cubicBezTo>
                    <a:pt x="606" y="2643"/>
                    <a:pt x="771" y="1503"/>
                    <a:pt x="1180" y="787"/>
                  </a:cubicBezTo>
                  <a:cubicBezTo>
                    <a:pt x="1637" y="0"/>
                    <a:pt x="2462" y="291"/>
                    <a:pt x="3194" y="236"/>
                  </a:cubicBezTo>
                  <a:cubicBezTo>
                    <a:pt x="4122" y="881"/>
                    <a:pt x="5498" y="197"/>
                    <a:pt x="5498" y="197"/>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049;p115">
              <a:extLst>
                <a:ext uri="{FF2B5EF4-FFF2-40B4-BE49-F238E27FC236}">
                  <a16:creationId xmlns:a16="http://schemas.microsoft.com/office/drawing/2014/main" id="{8E8BA152-63E1-02A1-33DD-B2F5D46936C8}"/>
                </a:ext>
              </a:extLst>
            </p:cNvPr>
            <p:cNvSpPr/>
            <p:nvPr/>
          </p:nvSpPr>
          <p:spPr>
            <a:xfrm>
              <a:off x="7732176" y="2172300"/>
              <a:ext cx="146203" cy="105713"/>
            </a:xfrm>
            <a:custGeom>
              <a:avLst/>
              <a:gdLst/>
              <a:ahLst/>
              <a:cxnLst/>
              <a:rect l="l" t="t" r="r" b="b"/>
              <a:pathLst>
                <a:path w="2329" h="1684" extrusionOk="0">
                  <a:moveTo>
                    <a:pt x="119" y="134"/>
                  </a:moveTo>
                  <a:cubicBezTo>
                    <a:pt x="457" y="47"/>
                    <a:pt x="803" y="0"/>
                    <a:pt x="1141" y="0"/>
                  </a:cubicBezTo>
                  <a:cubicBezTo>
                    <a:pt x="1597" y="16"/>
                    <a:pt x="1794" y="441"/>
                    <a:pt x="1794" y="441"/>
                  </a:cubicBezTo>
                  <a:cubicBezTo>
                    <a:pt x="1794" y="441"/>
                    <a:pt x="2046" y="645"/>
                    <a:pt x="2093" y="803"/>
                  </a:cubicBezTo>
                  <a:cubicBezTo>
                    <a:pt x="2101" y="842"/>
                    <a:pt x="2101" y="881"/>
                    <a:pt x="2085" y="920"/>
                  </a:cubicBezTo>
                  <a:cubicBezTo>
                    <a:pt x="2085" y="920"/>
                    <a:pt x="2227" y="1211"/>
                    <a:pt x="2250" y="1243"/>
                  </a:cubicBezTo>
                  <a:cubicBezTo>
                    <a:pt x="2266" y="1274"/>
                    <a:pt x="2329" y="1377"/>
                    <a:pt x="2195" y="1534"/>
                  </a:cubicBezTo>
                  <a:cubicBezTo>
                    <a:pt x="2061" y="1683"/>
                    <a:pt x="1086" y="1424"/>
                    <a:pt x="992" y="1377"/>
                  </a:cubicBezTo>
                  <a:cubicBezTo>
                    <a:pt x="889" y="1329"/>
                    <a:pt x="1" y="795"/>
                    <a:pt x="119" y="134"/>
                  </a:cubicBezTo>
                  <a:close/>
                </a:path>
              </a:pathLst>
            </a:custGeom>
            <a:solidFill>
              <a:srgbClr val="E7B3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050;p115">
              <a:extLst>
                <a:ext uri="{FF2B5EF4-FFF2-40B4-BE49-F238E27FC236}">
                  <a16:creationId xmlns:a16="http://schemas.microsoft.com/office/drawing/2014/main" id="{F8C1A088-6D72-CC50-9ACB-6739E34A25FA}"/>
                </a:ext>
              </a:extLst>
            </p:cNvPr>
            <p:cNvSpPr/>
            <p:nvPr/>
          </p:nvSpPr>
          <p:spPr>
            <a:xfrm>
              <a:off x="7657661" y="1692379"/>
              <a:ext cx="145199" cy="256310"/>
            </a:xfrm>
            <a:custGeom>
              <a:avLst/>
              <a:gdLst/>
              <a:ahLst/>
              <a:cxnLst/>
              <a:rect l="l" t="t" r="r" b="b"/>
              <a:pathLst>
                <a:path w="2313" h="4083" extrusionOk="0">
                  <a:moveTo>
                    <a:pt x="1156" y="0"/>
                  </a:moveTo>
                  <a:lnTo>
                    <a:pt x="1156" y="0"/>
                  </a:lnTo>
                  <a:cubicBezTo>
                    <a:pt x="519" y="0"/>
                    <a:pt x="8" y="519"/>
                    <a:pt x="0" y="1157"/>
                  </a:cubicBezTo>
                  <a:lnTo>
                    <a:pt x="0" y="2926"/>
                  </a:lnTo>
                  <a:cubicBezTo>
                    <a:pt x="8" y="3563"/>
                    <a:pt x="519" y="4082"/>
                    <a:pt x="1156" y="4082"/>
                  </a:cubicBezTo>
                  <a:lnTo>
                    <a:pt x="1156" y="4082"/>
                  </a:lnTo>
                  <a:cubicBezTo>
                    <a:pt x="1793" y="4082"/>
                    <a:pt x="2312" y="3563"/>
                    <a:pt x="2312" y="2926"/>
                  </a:cubicBezTo>
                  <a:lnTo>
                    <a:pt x="2312" y="1157"/>
                  </a:lnTo>
                  <a:cubicBezTo>
                    <a:pt x="2312" y="519"/>
                    <a:pt x="1793" y="0"/>
                    <a:pt x="1156" y="0"/>
                  </a:cubicBezTo>
                  <a:close/>
                </a:path>
              </a:pathLst>
            </a:custGeom>
            <a:solidFill>
              <a:srgbClr val="E7B3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051;p115">
              <a:extLst>
                <a:ext uri="{FF2B5EF4-FFF2-40B4-BE49-F238E27FC236}">
                  <a16:creationId xmlns:a16="http://schemas.microsoft.com/office/drawing/2014/main" id="{1FA0D1D1-1FC1-A1C3-AFFB-F0BB32D5AB9C}"/>
                </a:ext>
              </a:extLst>
            </p:cNvPr>
            <p:cNvSpPr/>
            <p:nvPr/>
          </p:nvSpPr>
          <p:spPr>
            <a:xfrm>
              <a:off x="7657661" y="1692379"/>
              <a:ext cx="145199" cy="170371"/>
            </a:xfrm>
            <a:custGeom>
              <a:avLst/>
              <a:gdLst/>
              <a:ahLst/>
              <a:cxnLst/>
              <a:rect l="l" t="t" r="r" b="b"/>
              <a:pathLst>
                <a:path w="2313" h="2714" extrusionOk="0">
                  <a:moveTo>
                    <a:pt x="1156" y="0"/>
                  </a:moveTo>
                  <a:lnTo>
                    <a:pt x="1156" y="0"/>
                  </a:lnTo>
                  <a:cubicBezTo>
                    <a:pt x="519" y="0"/>
                    <a:pt x="8" y="519"/>
                    <a:pt x="0" y="1157"/>
                  </a:cubicBezTo>
                  <a:lnTo>
                    <a:pt x="0" y="2289"/>
                  </a:lnTo>
                  <a:cubicBezTo>
                    <a:pt x="378" y="2564"/>
                    <a:pt x="826" y="2714"/>
                    <a:pt x="1290" y="2714"/>
                  </a:cubicBezTo>
                  <a:lnTo>
                    <a:pt x="1290" y="2714"/>
                  </a:lnTo>
                  <a:cubicBezTo>
                    <a:pt x="1644" y="2714"/>
                    <a:pt x="1998" y="2627"/>
                    <a:pt x="2312" y="2454"/>
                  </a:cubicBezTo>
                  <a:lnTo>
                    <a:pt x="2312" y="1157"/>
                  </a:lnTo>
                  <a:cubicBezTo>
                    <a:pt x="2312" y="519"/>
                    <a:pt x="1793" y="0"/>
                    <a:pt x="1156" y="0"/>
                  </a:cubicBez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052;p115">
              <a:extLst>
                <a:ext uri="{FF2B5EF4-FFF2-40B4-BE49-F238E27FC236}">
                  <a16:creationId xmlns:a16="http://schemas.microsoft.com/office/drawing/2014/main" id="{713A6155-81CC-B0F8-DF96-FA3E69724205}"/>
                </a:ext>
              </a:extLst>
            </p:cNvPr>
            <p:cNvSpPr/>
            <p:nvPr/>
          </p:nvSpPr>
          <p:spPr>
            <a:xfrm>
              <a:off x="7465064" y="2141665"/>
              <a:ext cx="124985" cy="74137"/>
            </a:xfrm>
            <a:custGeom>
              <a:avLst/>
              <a:gdLst/>
              <a:ahLst/>
              <a:cxnLst/>
              <a:rect l="l" t="t" r="r" b="b"/>
              <a:pathLst>
                <a:path w="1991" h="1181" extrusionOk="0">
                  <a:moveTo>
                    <a:pt x="1990" y="480"/>
                  </a:moveTo>
                  <a:cubicBezTo>
                    <a:pt x="1990" y="480"/>
                    <a:pt x="1267" y="166"/>
                    <a:pt x="1039" y="87"/>
                  </a:cubicBezTo>
                  <a:cubicBezTo>
                    <a:pt x="811" y="1"/>
                    <a:pt x="638" y="260"/>
                    <a:pt x="638" y="260"/>
                  </a:cubicBezTo>
                  <a:cubicBezTo>
                    <a:pt x="638" y="260"/>
                    <a:pt x="292" y="268"/>
                    <a:pt x="244" y="386"/>
                  </a:cubicBezTo>
                  <a:lnTo>
                    <a:pt x="237" y="457"/>
                  </a:lnTo>
                  <a:cubicBezTo>
                    <a:pt x="237" y="457"/>
                    <a:pt x="166" y="496"/>
                    <a:pt x="150" y="528"/>
                  </a:cubicBezTo>
                  <a:cubicBezTo>
                    <a:pt x="134" y="583"/>
                    <a:pt x="126" y="646"/>
                    <a:pt x="119" y="701"/>
                  </a:cubicBezTo>
                  <a:cubicBezTo>
                    <a:pt x="119" y="701"/>
                    <a:pt x="1" y="1173"/>
                    <a:pt x="174" y="1180"/>
                  </a:cubicBezTo>
                  <a:cubicBezTo>
                    <a:pt x="347" y="1180"/>
                    <a:pt x="1990" y="480"/>
                    <a:pt x="1990" y="480"/>
                  </a:cubicBezTo>
                  <a:close/>
                </a:path>
              </a:pathLst>
            </a:custGeom>
            <a:solidFill>
              <a:srgbClr val="E7B3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053;p115">
              <a:extLst>
                <a:ext uri="{FF2B5EF4-FFF2-40B4-BE49-F238E27FC236}">
                  <a16:creationId xmlns:a16="http://schemas.microsoft.com/office/drawing/2014/main" id="{0FDAE9B1-FAF6-74C7-982D-3F49811F0CE0}"/>
                </a:ext>
              </a:extLst>
            </p:cNvPr>
            <p:cNvSpPr/>
            <p:nvPr/>
          </p:nvSpPr>
          <p:spPr>
            <a:xfrm>
              <a:off x="7552448" y="1524015"/>
              <a:ext cx="52919" cy="127935"/>
            </a:xfrm>
            <a:custGeom>
              <a:avLst/>
              <a:gdLst/>
              <a:ahLst/>
              <a:cxnLst/>
              <a:rect l="l" t="t" r="r" b="b"/>
              <a:pathLst>
                <a:path w="843" h="2038" extrusionOk="0">
                  <a:moveTo>
                    <a:pt x="465" y="0"/>
                  </a:moveTo>
                  <a:cubicBezTo>
                    <a:pt x="465" y="0"/>
                    <a:pt x="103" y="299"/>
                    <a:pt x="56" y="551"/>
                  </a:cubicBezTo>
                  <a:cubicBezTo>
                    <a:pt x="1" y="810"/>
                    <a:pt x="433" y="2037"/>
                    <a:pt x="433" y="2037"/>
                  </a:cubicBezTo>
                  <a:cubicBezTo>
                    <a:pt x="433" y="2037"/>
                    <a:pt x="842" y="1212"/>
                    <a:pt x="842" y="999"/>
                  </a:cubicBezTo>
                  <a:cubicBezTo>
                    <a:pt x="842" y="787"/>
                    <a:pt x="465" y="0"/>
                    <a:pt x="465" y="0"/>
                  </a:cubicBez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054;p115">
              <a:extLst>
                <a:ext uri="{FF2B5EF4-FFF2-40B4-BE49-F238E27FC236}">
                  <a16:creationId xmlns:a16="http://schemas.microsoft.com/office/drawing/2014/main" id="{88CCDDFB-8263-1B22-0CBA-B64524140DE6}"/>
                </a:ext>
              </a:extLst>
            </p:cNvPr>
            <p:cNvSpPr/>
            <p:nvPr/>
          </p:nvSpPr>
          <p:spPr>
            <a:xfrm>
              <a:off x="7539140" y="1623263"/>
              <a:ext cx="110170" cy="90396"/>
            </a:xfrm>
            <a:custGeom>
              <a:avLst/>
              <a:gdLst/>
              <a:ahLst/>
              <a:cxnLst/>
              <a:rect l="l" t="t" r="r" b="b"/>
              <a:pathLst>
                <a:path w="1755" h="1440" extrusionOk="0">
                  <a:moveTo>
                    <a:pt x="732" y="16"/>
                  </a:moveTo>
                  <a:lnTo>
                    <a:pt x="685" y="24"/>
                  </a:lnTo>
                  <a:lnTo>
                    <a:pt x="685" y="24"/>
                  </a:lnTo>
                  <a:cubicBezTo>
                    <a:pt x="16" y="165"/>
                    <a:pt x="0" y="1117"/>
                    <a:pt x="661" y="1282"/>
                  </a:cubicBezTo>
                  <a:cubicBezTo>
                    <a:pt x="1330" y="1440"/>
                    <a:pt x="1754" y="590"/>
                    <a:pt x="1219" y="158"/>
                  </a:cubicBezTo>
                  <a:cubicBezTo>
                    <a:pt x="1243" y="346"/>
                    <a:pt x="1212" y="582"/>
                    <a:pt x="968" y="606"/>
                  </a:cubicBezTo>
                  <a:lnTo>
                    <a:pt x="976" y="228"/>
                  </a:lnTo>
                  <a:cubicBezTo>
                    <a:pt x="968" y="103"/>
                    <a:pt x="858" y="0"/>
                    <a:pt x="732" y="16"/>
                  </a:cubicBezTo>
                  <a:close/>
                </a:path>
              </a:pathLst>
            </a:custGeom>
            <a:solidFill>
              <a:srgbClr val="CF85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055;p115">
              <a:extLst>
                <a:ext uri="{FF2B5EF4-FFF2-40B4-BE49-F238E27FC236}">
                  <a16:creationId xmlns:a16="http://schemas.microsoft.com/office/drawing/2014/main" id="{26338B04-06C7-4B5F-B46A-D9BD55030E68}"/>
                </a:ext>
              </a:extLst>
            </p:cNvPr>
            <p:cNvSpPr/>
            <p:nvPr/>
          </p:nvSpPr>
          <p:spPr>
            <a:xfrm>
              <a:off x="7799848" y="1628160"/>
              <a:ext cx="109668" cy="89957"/>
            </a:xfrm>
            <a:custGeom>
              <a:avLst/>
              <a:gdLst/>
              <a:ahLst/>
              <a:cxnLst/>
              <a:rect l="l" t="t" r="r" b="b"/>
              <a:pathLst>
                <a:path w="1747" h="1433" extrusionOk="0">
                  <a:moveTo>
                    <a:pt x="1023" y="9"/>
                  </a:moveTo>
                  <a:lnTo>
                    <a:pt x="1070" y="17"/>
                  </a:lnTo>
                  <a:lnTo>
                    <a:pt x="1070" y="17"/>
                  </a:lnTo>
                  <a:cubicBezTo>
                    <a:pt x="1738" y="158"/>
                    <a:pt x="1746" y="1110"/>
                    <a:pt x="1086" y="1267"/>
                  </a:cubicBezTo>
                  <a:cubicBezTo>
                    <a:pt x="417" y="1432"/>
                    <a:pt x="0" y="575"/>
                    <a:pt x="527" y="142"/>
                  </a:cubicBezTo>
                  <a:cubicBezTo>
                    <a:pt x="511" y="339"/>
                    <a:pt x="543" y="575"/>
                    <a:pt x="787" y="599"/>
                  </a:cubicBezTo>
                  <a:lnTo>
                    <a:pt x="779" y="221"/>
                  </a:lnTo>
                  <a:cubicBezTo>
                    <a:pt x="787" y="95"/>
                    <a:pt x="897" y="1"/>
                    <a:pt x="1023" y="9"/>
                  </a:cubicBezTo>
                  <a:close/>
                </a:path>
              </a:pathLst>
            </a:custGeom>
            <a:solidFill>
              <a:srgbClr val="CF85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056;p115">
              <a:extLst>
                <a:ext uri="{FF2B5EF4-FFF2-40B4-BE49-F238E27FC236}">
                  <a16:creationId xmlns:a16="http://schemas.microsoft.com/office/drawing/2014/main" id="{CFA9FC9A-3A41-B04D-F5B7-5AABC8EC5BE0}"/>
                </a:ext>
              </a:extLst>
            </p:cNvPr>
            <p:cNvSpPr/>
            <p:nvPr/>
          </p:nvSpPr>
          <p:spPr>
            <a:xfrm>
              <a:off x="7579630" y="1426712"/>
              <a:ext cx="277026" cy="402513"/>
            </a:xfrm>
            <a:custGeom>
              <a:avLst/>
              <a:gdLst/>
              <a:ahLst/>
              <a:cxnLst/>
              <a:rect l="l" t="t" r="r" b="b"/>
              <a:pathLst>
                <a:path w="4413" h="6412" extrusionOk="0">
                  <a:moveTo>
                    <a:pt x="2210" y="1"/>
                  </a:moveTo>
                  <a:lnTo>
                    <a:pt x="2210" y="1"/>
                  </a:lnTo>
                  <a:cubicBezTo>
                    <a:pt x="991" y="9"/>
                    <a:pt x="8" y="992"/>
                    <a:pt x="0" y="2203"/>
                  </a:cubicBezTo>
                  <a:lnTo>
                    <a:pt x="0" y="4209"/>
                  </a:lnTo>
                  <a:cubicBezTo>
                    <a:pt x="8" y="5428"/>
                    <a:pt x="991" y="6411"/>
                    <a:pt x="2210" y="6411"/>
                  </a:cubicBezTo>
                  <a:lnTo>
                    <a:pt x="2210" y="6411"/>
                  </a:lnTo>
                  <a:cubicBezTo>
                    <a:pt x="3422" y="6411"/>
                    <a:pt x="4405" y="5428"/>
                    <a:pt x="4413" y="4209"/>
                  </a:cubicBezTo>
                  <a:lnTo>
                    <a:pt x="4413" y="2203"/>
                  </a:lnTo>
                  <a:cubicBezTo>
                    <a:pt x="4405" y="992"/>
                    <a:pt x="3422" y="9"/>
                    <a:pt x="2210" y="1"/>
                  </a:cubicBezTo>
                  <a:close/>
                </a:path>
              </a:pathLst>
            </a:custGeom>
            <a:solidFill>
              <a:srgbClr val="E7B3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057;p115">
              <a:extLst>
                <a:ext uri="{FF2B5EF4-FFF2-40B4-BE49-F238E27FC236}">
                  <a16:creationId xmlns:a16="http://schemas.microsoft.com/office/drawing/2014/main" id="{DEB03536-16B2-7477-A91C-378DE0F0075E}"/>
                </a:ext>
              </a:extLst>
            </p:cNvPr>
            <p:cNvSpPr/>
            <p:nvPr/>
          </p:nvSpPr>
          <p:spPr>
            <a:xfrm>
              <a:off x="7531732" y="1311205"/>
              <a:ext cx="394039" cy="355055"/>
            </a:xfrm>
            <a:custGeom>
              <a:avLst/>
              <a:gdLst/>
              <a:ahLst/>
              <a:cxnLst/>
              <a:rect l="l" t="t" r="r" b="b"/>
              <a:pathLst>
                <a:path w="6277" h="5656" extrusionOk="0">
                  <a:moveTo>
                    <a:pt x="3957" y="3721"/>
                  </a:moveTo>
                  <a:cubicBezTo>
                    <a:pt x="3996" y="4185"/>
                    <a:pt x="4295" y="4578"/>
                    <a:pt x="4720" y="4751"/>
                  </a:cubicBezTo>
                  <a:cubicBezTo>
                    <a:pt x="4735" y="5105"/>
                    <a:pt x="4893" y="5435"/>
                    <a:pt x="5176" y="5656"/>
                  </a:cubicBezTo>
                  <a:cubicBezTo>
                    <a:pt x="5176" y="5136"/>
                    <a:pt x="5655" y="5239"/>
                    <a:pt x="5655" y="5239"/>
                  </a:cubicBezTo>
                  <a:cubicBezTo>
                    <a:pt x="5655" y="5239"/>
                    <a:pt x="6245" y="4570"/>
                    <a:pt x="6261" y="4342"/>
                  </a:cubicBezTo>
                  <a:cubicBezTo>
                    <a:pt x="6277" y="4106"/>
                    <a:pt x="5907" y="3847"/>
                    <a:pt x="5907" y="3847"/>
                  </a:cubicBezTo>
                  <a:cubicBezTo>
                    <a:pt x="6041" y="3563"/>
                    <a:pt x="6041" y="3241"/>
                    <a:pt x="5915" y="2966"/>
                  </a:cubicBezTo>
                  <a:cubicBezTo>
                    <a:pt x="5829" y="2816"/>
                    <a:pt x="5561" y="2714"/>
                    <a:pt x="5184" y="2502"/>
                  </a:cubicBezTo>
                  <a:cubicBezTo>
                    <a:pt x="4814" y="2289"/>
                    <a:pt x="4696" y="1747"/>
                    <a:pt x="4476" y="1243"/>
                  </a:cubicBezTo>
                  <a:cubicBezTo>
                    <a:pt x="4255" y="748"/>
                    <a:pt x="3587" y="1047"/>
                    <a:pt x="3587" y="1047"/>
                  </a:cubicBezTo>
                  <a:cubicBezTo>
                    <a:pt x="3296" y="1"/>
                    <a:pt x="2195" y="56"/>
                    <a:pt x="1345" y="575"/>
                  </a:cubicBezTo>
                  <a:cubicBezTo>
                    <a:pt x="488" y="1086"/>
                    <a:pt x="535" y="1825"/>
                    <a:pt x="535" y="1825"/>
                  </a:cubicBezTo>
                  <a:cubicBezTo>
                    <a:pt x="535" y="1825"/>
                    <a:pt x="40" y="1220"/>
                    <a:pt x="16" y="2179"/>
                  </a:cubicBezTo>
                  <a:cubicBezTo>
                    <a:pt x="0" y="3139"/>
                    <a:pt x="771" y="3980"/>
                    <a:pt x="771" y="3980"/>
                  </a:cubicBezTo>
                  <a:cubicBezTo>
                    <a:pt x="771" y="3980"/>
                    <a:pt x="1062" y="4232"/>
                    <a:pt x="1581" y="3902"/>
                  </a:cubicBezTo>
                  <a:cubicBezTo>
                    <a:pt x="1581" y="3902"/>
                    <a:pt x="2769" y="4350"/>
                    <a:pt x="3957" y="3721"/>
                  </a:cubicBez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058;p115">
              <a:extLst>
                <a:ext uri="{FF2B5EF4-FFF2-40B4-BE49-F238E27FC236}">
                  <a16:creationId xmlns:a16="http://schemas.microsoft.com/office/drawing/2014/main" id="{4E65E827-6E95-AEEC-4F65-67C43265A381}"/>
                </a:ext>
              </a:extLst>
            </p:cNvPr>
            <p:cNvSpPr/>
            <p:nvPr/>
          </p:nvSpPr>
          <p:spPr>
            <a:xfrm>
              <a:off x="7597396" y="1833060"/>
              <a:ext cx="278030" cy="130949"/>
            </a:xfrm>
            <a:custGeom>
              <a:avLst/>
              <a:gdLst/>
              <a:ahLst/>
              <a:cxnLst/>
              <a:rect l="l" t="t" r="r" b="b"/>
              <a:pathLst>
                <a:path w="4429" h="2086" extrusionOk="0">
                  <a:moveTo>
                    <a:pt x="4429" y="434"/>
                  </a:moveTo>
                  <a:cubicBezTo>
                    <a:pt x="4248" y="166"/>
                    <a:pt x="3894" y="72"/>
                    <a:pt x="3603" y="213"/>
                  </a:cubicBezTo>
                  <a:cubicBezTo>
                    <a:pt x="3052" y="434"/>
                    <a:pt x="2557" y="1771"/>
                    <a:pt x="1770" y="1786"/>
                  </a:cubicBezTo>
                  <a:cubicBezTo>
                    <a:pt x="1275" y="1613"/>
                    <a:pt x="952" y="1141"/>
                    <a:pt x="960" y="622"/>
                  </a:cubicBezTo>
                  <a:lnTo>
                    <a:pt x="960" y="1"/>
                  </a:lnTo>
                  <a:lnTo>
                    <a:pt x="944" y="1"/>
                  </a:lnTo>
                  <a:cubicBezTo>
                    <a:pt x="71" y="182"/>
                    <a:pt x="0" y="2085"/>
                    <a:pt x="2014" y="2085"/>
                  </a:cubicBezTo>
                  <a:cubicBezTo>
                    <a:pt x="3579" y="2085"/>
                    <a:pt x="3650" y="551"/>
                    <a:pt x="4429" y="4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059;p115">
              <a:extLst>
                <a:ext uri="{FF2B5EF4-FFF2-40B4-BE49-F238E27FC236}">
                  <a16:creationId xmlns:a16="http://schemas.microsoft.com/office/drawing/2014/main" id="{1CF25654-571C-8CDF-2AB1-082913359A55}"/>
                </a:ext>
              </a:extLst>
            </p:cNvPr>
            <p:cNvSpPr/>
            <p:nvPr/>
          </p:nvSpPr>
          <p:spPr>
            <a:xfrm>
              <a:off x="7555399" y="1857291"/>
              <a:ext cx="554554" cy="577216"/>
            </a:xfrm>
            <a:custGeom>
              <a:avLst/>
              <a:gdLst/>
              <a:ahLst/>
              <a:cxnLst/>
              <a:rect l="l" t="t" r="r" b="b"/>
              <a:pathLst>
                <a:path w="8834" h="9195" extrusionOk="0">
                  <a:moveTo>
                    <a:pt x="5735" y="0"/>
                  </a:moveTo>
                  <a:cubicBezTo>
                    <a:pt x="8047" y="441"/>
                    <a:pt x="8834" y="7622"/>
                    <a:pt x="6749" y="8786"/>
                  </a:cubicBezTo>
                  <a:cubicBezTo>
                    <a:pt x="6010" y="9195"/>
                    <a:pt x="1039" y="8172"/>
                    <a:pt x="693" y="7999"/>
                  </a:cubicBezTo>
                  <a:cubicBezTo>
                    <a:pt x="1" y="7669"/>
                    <a:pt x="213" y="6631"/>
                    <a:pt x="213" y="6631"/>
                  </a:cubicBezTo>
                  <a:cubicBezTo>
                    <a:pt x="213" y="6631"/>
                    <a:pt x="536" y="5915"/>
                    <a:pt x="1149" y="5569"/>
                  </a:cubicBezTo>
                  <a:cubicBezTo>
                    <a:pt x="1763" y="5223"/>
                    <a:pt x="2140" y="5954"/>
                    <a:pt x="2714" y="6245"/>
                  </a:cubicBezTo>
                  <a:cubicBezTo>
                    <a:pt x="2927" y="6355"/>
                    <a:pt x="3603" y="5844"/>
                    <a:pt x="3894" y="5907"/>
                  </a:cubicBezTo>
                  <a:cubicBezTo>
                    <a:pt x="4335" y="6001"/>
                    <a:pt x="4783" y="6064"/>
                    <a:pt x="5231" y="6096"/>
                  </a:cubicBezTo>
                  <a:cubicBezTo>
                    <a:pt x="5231" y="6096"/>
                    <a:pt x="5255" y="5797"/>
                    <a:pt x="5507" y="5844"/>
                  </a:cubicBezTo>
                  <a:cubicBezTo>
                    <a:pt x="5719" y="4444"/>
                    <a:pt x="3934" y="464"/>
                    <a:pt x="5735" y="0"/>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060;p115">
              <a:extLst>
                <a:ext uri="{FF2B5EF4-FFF2-40B4-BE49-F238E27FC236}">
                  <a16:creationId xmlns:a16="http://schemas.microsoft.com/office/drawing/2014/main" id="{20AB2CB1-4DD9-7E18-736C-F72B0B4E91BB}"/>
                </a:ext>
              </a:extLst>
            </p:cNvPr>
            <p:cNvSpPr/>
            <p:nvPr/>
          </p:nvSpPr>
          <p:spPr>
            <a:xfrm>
              <a:off x="7566259" y="2195966"/>
              <a:ext cx="273134" cy="176335"/>
            </a:xfrm>
            <a:custGeom>
              <a:avLst/>
              <a:gdLst/>
              <a:ahLst/>
              <a:cxnLst/>
              <a:rect l="l" t="t" r="r" b="b"/>
              <a:pathLst>
                <a:path w="4351" h="2809" extrusionOk="0">
                  <a:moveTo>
                    <a:pt x="1275" y="2809"/>
                  </a:moveTo>
                  <a:cubicBezTo>
                    <a:pt x="1016" y="2754"/>
                    <a:pt x="764" y="2691"/>
                    <a:pt x="520" y="2612"/>
                  </a:cubicBezTo>
                  <a:cubicBezTo>
                    <a:pt x="48" y="2376"/>
                    <a:pt x="1" y="1825"/>
                    <a:pt x="17" y="1495"/>
                  </a:cubicBezTo>
                  <a:cubicBezTo>
                    <a:pt x="520" y="1015"/>
                    <a:pt x="1196" y="465"/>
                    <a:pt x="1763" y="150"/>
                  </a:cubicBezTo>
                  <a:cubicBezTo>
                    <a:pt x="1889" y="79"/>
                    <a:pt x="2022" y="32"/>
                    <a:pt x="2172" y="1"/>
                  </a:cubicBezTo>
                  <a:cubicBezTo>
                    <a:pt x="2447" y="48"/>
                    <a:pt x="2534" y="543"/>
                    <a:pt x="2770" y="661"/>
                  </a:cubicBezTo>
                  <a:cubicBezTo>
                    <a:pt x="3005" y="779"/>
                    <a:pt x="3485" y="465"/>
                    <a:pt x="3808" y="528"/>
                  </a:cubicBezTo>
                  <a:cubicBezTo>
                    <a:pt x="3989" y="567"/>
                    <a:pt x="4177" y="599"/>
                    <a:pt x="4350" y="622"/>
                  </a:cubicBezTo>
                  <a:cubicBezTo>
                    <a:pt x="3965" y="874"/>
                    <a:pt x="2439" y="1912"/>
                    <a:pt x="1275" y="2809"/>
                  </a:cubicBezTo>
                  <a:close/>
                </a:path>
              </a:pathLst>
            </a:custGeom>
            <a:solidFill>
              <a:schemeClr val="dk2">
                <a:alpha val="29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061;p115">
              <a:extLst>
                <a:ext uri="{FF2B5EF4-FFF2-40B4-BE49-F238E27FC236}">
                  <a16:creationId xmlns:a16="http://schemas.microsoft.com/office/drawing/2014/main" id="{31243EAC-C59C-C966-19E5-497143EA66A4}"/>
                </a:ext>
              </a:extLst>
            </p:cNvPr>
            <p:cNvSpPr/>
            <p:nvPr/>
          </p:nvSpPr>
          <p:spPr>
            <a:xfrm>
              <a:off x="7336688" y="1853838"/>
              <a:ext cx="440994" cy="563908"/>
            </a:xfrm>
            <a:custGeom>
              <a:avLst/>
              <a:gdLst/>
              <a:ahLst/>
              <a:cxnLst/>
              <a:rect l="l" t="t" r="r" b="b"/>
              <a:pathLst>
                <a:path w="7025" h="8983" extrusionOk="0">
                  <a:moveTo>
                    <a:pt x="4051" y="276"/>
                  </a:moveTo>
                  <a:cubicBezTo>
                    <a:pt x="2903" y="0"/>
                    <a:pt x="1715" y="1345"/>
                    <a:pt x="1377" y="2478"/>
                  </a:cubicBezTo>
                  <a:cubicBezTo>
                    <a:pt x="1283" y="2800"/>
                    <a:pt x="410" y="4853"/>
                    <a:pt x="174" y="6340"/>
                  </a:cubicBezTo>
                  <a:cubicBezTo>
                    <a:pt x="1" y="7464"/>
                    <a:pt x="347" y="8982"/>
                    <a:pt x="1888" y="8581"/>
                  </a:cubicBezTo>
                  <a:cubicBezTo>
                    <a:pt x="2722" y="8369"/>
                    <a:pt x="3682" y="7850"/>
                    <a:pt x="4712" y="7527"/>
                  </a:cubicBezTo>
                  <a:cubicBezTo>
                    <a:pt x="5097" y="7409"/>
                    <a:pt x="6647" y="6811"/>
                    <a:pt x="6662" y="6426"/>
                  </a:cubicBezTo>
                  <a:lnTo>
                    <a:pt x="6898" y="6284"/>
                  </a:lnTo>
                  <a:cubicBezTo>
                    <a:pt x="6898" y="6284"/>
                    <a:pt x="7024" y="5506"/>
                    <a:pt x="6442" y="5065"/>
                  </a:cubicBezTo>
                  <a:lnTo>
                    <a:pt x="6246" y="5113"/>
                  </a:lnTo>
                  <a:cubicBezTo>
                    <a:pt x="6246" y="5113"/>
                    <a:pt x="5805" y="4798"/>
                    <a:pt x="4885" y="4892"/>
                  </a:cubicBezTo>
                  <a:cubicBezTo>
                    <a:pt x="3815" y="5010"/>
                    <a:pt x="2982" y="5663"/>
                    <a:pt x="2297" y="5490"/>
                  </a:cubicBezTo>
                  <a:cubicBezTo>
                    <a:pt x="2344" y="4098"/>
                    <a:pt x="2738" y="1101"/>
                    <a:pt x="4051" y="276"/>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062;p115">
              <a:extLst>
                <a:ext uri="{FF2B5EF4-FFF2-40B4-BE49-F238E27FC236}">
                  <a16:creationId xmlns:a16="http://schemas.microsoft.com/office/drawing/2014/main" id="{3B06FF84-C34F-56A8-BD10-0FA5FB9DCB94}"/>
                </a:ext>
              </a:extLst>
            </p:cNvPr>
            <p:cNvSpPr/>
            <p:nvPr/>
          </p:nvSpPr>
          <p:spPr>
            <a:xfrm>
              <a:off x="7638891" y="1945177"/>
              <a:ext cx="137791" cy="207911"/>
            </a:xfrm>
            <a:custGeom>
              <a:avLst/>
              <a:gdLst/>
              <a:ahLst/>
              <a:cxnLst/>
              <a:rect l="l" t="t" r="r" b="b"/>
              <a:pathLst>
                <a:path w="2195" h="3312" extrusionOk="0">
                  <a:moveTo>
                    <a:pt x="1400" y="2910"/>
                  </a:moveTo>
                  <a:cubicBezTo>
                    <a:pt x="1384" y="2855"/>
                    <a:pt x="1400" y="2800"/>
                    <a:pt x="1439" y="2769"/>
                  </a:cubicBezTo>
                  <a:cubicBezTo>
                    <a:pt x="1416" y="2572"/>
                    <a:pt x="1439" y="2305"/>
                    <a:pt x="1613" y="1943"/>
                  </a:cubicBezTo>
                  <a:cubicBezTo>
                    <a:pt x="2037" y="1007"/>
                    <a:pt x="1251" y="181"/>
                    <a:pt x="1251" y="173"/>
                  </a:cubicBezTo>
                  <a:cubicBezTo>
                    <a:pt x="1172" y="110"/>
                    <a:pt x="1282" y="0"/>
                    <a:pt x="1345" y="87"/>
                  </a:cubicBezTo>
                  <a:cubicBezTo>
                    <a:pt x="1345" y="87"/>
                    <a:pt x="2195" y="976"/>
                    <a:pt x="1730" y="1998"/>
                  </a:cubicBezTo>
                  <a:cubicBezTo>
                    <a:pt x="1581" y="2321"/>
                    <a:pt x="1550" y="2564"/>
                    <a:pt x="1573" y="2737"/>
                  </a:cubicBezTo>
                  <a:cubicBezTo>
                    <a:pt x="1620" y="2753"/>
                    <a:pt x="1652" y="2785"/>
                    <a:pt x="1660" y="2832"/>
                  </a:cubicBezTo>
                  <a:cubicBezTo>
                    <a:pt x="1668" y="2855"/>
                    <a:pt x="1683" y="2887"/>
                    <a:pt x="1699" y="2918"/>
                  </a:cubicBezTo>
                  <a:cubicBezTo>
                    <a:pt x="1707" y="2942"/>
                    <a:pt x="1723" y="2965"/>
                    <a:pt x="1738" y="2989"/>
                  </a:cubicBezTo>
                  <a:cubicBezTo>
                    <a:pt x="1770" y="3021"/>
                    <a:pt x="1778" y="3068"/>
                    <a:pt x="1762" y="3107"/>
                  </a:cubicBezTo>
                  <a:cubicBezTo>
                    <a:pt x="1778" y="3131"/>
                    <a:pt x="1801" y="3138"/>
                    <a:pt x="1825" y="3154"/>
                  </a:cubicBezTo>
                  <a:cubicBezTo>
                    <a:pt x="1904" y="3194"/>
                    <a:pt x="1848" y="3312"/>
                    <a:pt x="1762" y="3272"/>
                  </a:cubicBezTo>
                  <a:cubicBezTo>
                    <a:pt x="1730" y="3256"/>
                    <a:pt x="1699" y="3233"/>
                    <a:pt x="1668" y="3201"/>
                  </a:cubicBezTo>
                  <a:cubicBezTo>
                    <a:pt x="1613" y="3217"/>
                    <a:pt x="1557" y="3194"/>
                    <a:pt x="1526" y="3154"/>
                  </a:cubicBezTo>
                  <a:cubicBezTo>
                    <a:pt x="1502" y="3115"/>
                    <a:pt x="1471" y="3076"/>
                    <a:pt x="1455" y="3036"/>
                  </a:cubicBezTo>
                  <a:cubicBezTo>
                    <a:pt x="1432" y="2997"/>
                    <a:pt x="1416" y="2950"/>
                    <a:pt x="1408" y="2903"/>
                  </a:cubicBezTo>
                  <a:close/>
                  <a:moveTo>
                    <a:pt x="834" y="55"/>
                  </a:moveTo>
                  <a:cubicBezTo>
                    <a:pt x="865" y="32"/>
                    <a:pt x="913" y="48"/>
                    <a:pt x="928" y="87"/>
                  </a:cubicBezTo>
                  <a:cubicBezTo>
                    <a:pt x="944" y="118"/>
                    <a:pt x="928" y="158"/>
                    <a:pt x="897" y="173"/>
                  </a:cubicBezTo>
                  <a:cubicBezTo>
                    <a:pt x="897" y="173"/>
                    <a:pt x="236" y="472"/>
                    <a:pt x="401" y="1314"/>
                  </a:cubicBezTo>
                  <a:cubicBezTo>
                    <a:pt x="441" y="1495"/>
                    <a:pt x="456" y="1683"/>
                    <a:pt x="441" y="1880"/>
                  </a:cubicBezTo>
                  <a:cubicBezTo>
                    <a:pt x="480" y="1912"/>
                    <a:pt x="504" y="1959"/>
                    <a:pt x="488" y="2014"/>
                  </a:cubicBezTo>
                  <a:cubicBezTo>
                    <a:pt x="480" y="2069"/>
                    <a:pt x="464" y="2124"/>
                    <a:pt x="448" y="2187"/>
                  </a:cubicBezTo>
                  <a:cubicBezTo>
                    <a:pt x="433" y="2234"/>
                    <a:pt x="409" y="2273"/>
                    <a:pt x="386" y="2321"/>
                  </a:cubicBezTo>
                  <a:cubicBezTo>
                    <a:pt x="362" y="2368"/>
                    <a:pt x="307" y="2391"/>
                    <a:pt x="252" y="2391"/>
                  </a:cubicBezTo>
                  <a:cubicBezTo>
                    <a:pt x="228" y="2431"/>
                    <a:pt x="197" y="2462"/>
                    <a:pt x="157" y="2486"/>
                  </a:cubicBezTo>
                  <a:cubicBezTo>
                    <a:pt x="71" y="2549"/>
                    <a:pt x="0" y="2407"/>
                    <a:pt x="87" y="2368"/>
                  </a:cubicBezTo>
                  <a:cubicBezTo>
                    <a:pt x="110" y="2352"/>
                    <a:pt x="134" y="2336"/>
                    <a:pt x="150" y="2321"/>
                  </a:cubicBezTo>
                  <a:cubicBezTo>
                    <a:pt x="126" y="2281"/>
                    <a:pt x="126" y="2234"/>
                    <a:pt x="150" y="2195"/>
                  </a:cubicBezTo>
                  <a:cubicBezTo>
                    <a:pt x="165" y="2163"/>
                    <a:pt x="181" y="2132"/>
                    <a:pt x="189" y="2092"/>
                  </a:cubicBezTo>
                  <a:cubicBezTo>
                    <a:pt x="205" y="2053"/>
                    <a:pt x="213" y="2006"/>
                    <a:pt x="220" y="1967"/>
                  </a:cubicBezTo>
                  <a:cubicBezTo>
                    <a:pt x="236" y="1919"/>
                    <a:pt x="268" y="1880"/>
                    <a:pt x="307" y="1864"/>
                  </a:cubicBezTo>
                  <a:cubicBezTo>
                    <a:pt x="315" y="1691"/>
                    <a:pt x="307" y="1510"/>
                    <a:pt x="268" y="1337"/>
                  </a:cubicBezTo>
                  <a:cubicBezTo>
                    <a:pt x="87" y="394"/>
                    <a:pt x="834" y="55"/>
                    <a:pt x="834" y="55"/>
                  </a:cubicBez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063;p115">
              <a:extLst>
                <a:ext uri="{FF2B5EF4-FFF2-40B4-BE49-F238E27FC236}">
                  <a16:creationId xmlns:a16="http://schemas.microsoft.com/office/drawing/2014/main" id="{AD7B6766-717C-8A8F-9E4D-E8725B2D7BB4}"/>
                </a:ext>
              </a:extLst>
            </p:cNvPr>
            <p:cNvSpPr/>
            <p:nvPr/>
          </p:nvSpPr>
          <p:spPr>
            <a:xfrm>
              <a:off x="7744041" y="1692881"/>
              <a:ext cx="43503" cy="43503"/>
            </a:xfrm>
            <a:custGeom>
              <a:avLst/>
              <a:gdLst/>
              <a:ahLst/>
              <a:cxnLst/>
              <a:rect l="l" t="t" r="r" b="b"/>
              <a:pathLst>
                <a:path w="693" h="693" extrusionOk="0">
                  <a:moveTo>
                    <a:pt x="394" y="0"/>
                  </a:moveTo>
                  <a:cubicBezTo>
                    <a:pt x="126" y="8"/>
                    <a:pt x="0" y="323"/>
                    <a:pt x="189" y="504"/>
                  </a:cubicBezTo>
                  <a:cubicBezTo>
                    <a:pt x="378" y="692"/>
                    <a:pt x="693" y="559"/>
                    <a:pt x="693" y="299"/>
                  </a:cubicBezTo>
                  <a:cubicBezTo>
                    <a:pt x="693" y="134"/>
                    <a:pt x="559" y="0"/>
                    <a:pt x="394" y="0"/>
                  </a:cubicBezTo>
                  <a:close/>
                </a:path>
              </a:pathLst>
            </a:custGeom>
            <a:solidFill>
              <a:srgbClr val="D77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064;p115">
              <a:extLst>
                <a:ext uri="{FF2B5EF4-FFF2-40B4-BE49-F238E27FC236}">
                  <a16:creationId xmlns:a16="http://schemas.microsoft.com/office/drawing/2014/main" id="{2C46F85B-C3FB-EE66-D245-9D4C2868B9EC}"/>
                </a:ext>
              </a:extLst>
            </p:cNvPr>
            <p:cNvSpPr/>
            <p:nvPr/>
          </p:nvSpPr>
          <p:spPr>
            <a:xfrm>
              <a:off x="7599844" y="1695832"/>
              <a:ext cx="43064" cy="43503"/>
            </a:xfrm>
            <a:custGeom>
              <a:avLst/>
              <a:gdLst/>
              <a:ahLst/>
              <a:cxnLst/>
              <a:rect l="l" t="t" r="r" b="b"/>
              <a:pathLst>
                <a:path w="686" h="693" extrusionOk="0">
                  <a:moveTo>
                    <a:pt x="386" y="0"/>
                  </a:moveTo>
                  <a:cubicBezTo>
                    <a:pt x="127" y="8"/>
                    <a:pt x="1" y="323"/>
                    <a:pt x="182" y="504"/>
                  </a:cubicBezTo>
                  <a:cubicBezTo>
                    <a:pt x="370" y="693"/>
                    <a:pt x="685" y="559"/>
                    <a:pt x="685" y="299"/>
                  </a:cubicBezTo>
                  <a:cubicBezTo>
                    <a:pt x="685" y="134"/>
                    <a:pt x="551" y="0"/>
                    <a:pt x="386" y="0"/>
                  </a:cubicBezTo>
                  <a:close/>
                </a:path>
              </a:pathLst>
            </a:custGeom>
            <a:solidFill>
              <a:srgbClr val="D77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065;p115">
              <a:extLst>
                <a:ext uri="{FF2B5EF4-FFF2-40B4-BE49-F238E27FC236}">
                  <a16:creationId xmlns:a16="http://schemas.microsoft.com/office/drawing/2014/main" id="{5D65F09E-69F7-B02B-DA6A-7F694F294923}"/>
                </a:ext>
              </a:extLst>
            </p:cNvPr>
            <p:cNvSpPr/>
            <p:nvPr/>
          </p:nvSpPr>
          <p:spPr>
            <a:xfrm>
              <a:off x="7604804" y="1589678"/>
              <a:ext cx="51413" cy="20276"/>
            </a:xfrm>
            <a:custGeom>
              <a:avLst/>
              <a:gdLst/>
              <a:ahLst/>
              <a:cxnLst/>
              <a:rect l="l" t="t" r="r" b="b"/>
              <a:pathLst>
                <a:path w="819" h="323" extrusionOk="0">
                  <a:moveTo>
                    <a:pt x="756" y="103"/>
                  </a:moveTo>
                  <a:cubicBezTo>
                    <a:pt x="803" y="118"/>
                    <a:pt x="818" y="173"/>
                    <a:pt x="803" y="221"/>
                  </a:cubicBezTo>
                  <a:cubicBezTo>
                    <a:pt x="779" y="260"/>
                    <a:pt x="724" y="284"/>
                    <a:pt x="685" y="260"/>
                  </a:cubicBezTo>
                  <a:cubicBezTo>
                    <a:pt x="512" y="189"/>
                    <a:pt x="315" y="197"/>
                    <a:pt x="150" y="299"/>
                  </a:cubicBezTo>
                  <a:cubicBezTo>
                    <a:pt x="111" y="323"/>
                    <a:pt x="56" y="307"/>
                    <a:pt x="32" y="268"/>
                  </a:cubicBezTo>
                  <a:cubicBezTo>
                    <a:pt x="0" y="229"/>
                    <a:pt x="16" y="173"/>
                    <a:pt x="56" y="142"/>
                  </a:cubicBezTo>
                  <a:cubicBezTo>
                    <a:pt x="268" y="16"/>
                    <a:pt x="527" y="0"/>
                    <a:pt x="756" y="103"/>
                  </a:cubicBez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066;p115">
              <a:extLst>
                <a:ext uri="{FF2B5EF4-FFF2-40B4-BE49-F238E27FC236}">
                  <a16:creationId xmlns:a16="http://schemas.microsoft.com/office/drawing/2014/main" id="{11876A37-32B0-FEEE-BA5D-6F9E1E6430FB}"/>
                </a:ext>
              </a:extLst>
            </p:cNvPr>
            <p:cNvSpPr/>
            <p:nvPr/>
          </p:nvSpPr>
          <p:spPr>
            <a:xfrm>
              <a:off x="7734185" y="1590682"/>
              <a:ext cx="57314" cy="20779"/>
            </a:xfrm>
            <a:custGeom>
              <a:avLst/>
              <a:gdLst/>
              <a:ahLst/>
              <a:cxnLst/>
              <a:rect l="l" t="t" r="r" b="b"/>
              <a:pathLst>
                <a:path w="913" h="331" extrusionOk="0">
                  <a:moveTo>
                    <a:pt x="802" y="118"/>
                  </a:moveTo>
                  <a:cubicBezTo>
                    <a:pt x="912" y="173"/>
                    <a:pt x="826" y="331"/>
                    <a:pt x="716" y="275"/>
                  </a:cubicBezTo>
                  <a:cubicBezTo>
                    <a:pt x="551" y="189"/>
                    <a:pt x="354" y="181"/>
                    <a:pt x="189" y="268"/>
                  </a:cubicBezTo>
                  <a:cubicBezTo>
                    <a:pt x="87" y="323"/>
                    <a:pt x="0" y="157"/>
                    <a:pt x="102" y="102"/>
                  </a:cubicBezTo>
                  <a:cubicBezTo>
                    <a:pt x="330" y="0"/>
                    <a:pt x="590" y="0"/>
                    <a:pt x="802" y="118"/>
                  </a:cubicBez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067;p115">
              <a:extLst>
                <a:ext uri="{FF2B5EF4-FFF2-40B4-BE49-F238E27FC236}">
                  <a16:creationId xmlns:a16="http://schemas.microsoft.com/office/drawing/2014/main" id="{BD25D841-0B8F-A4BB-7659-C53A98EE5405}"/>
                </a:ext>
              </a:extLst>
            </p:cNvPr>
            <p:cNvSpPr/>
            <p:nvPr/>
          </p:nvSpPr>
          <p:spPr>
            <a:xfrm>
              <a:off x="7684780" y="1666202"/>
              <a:ext cx="21783" cy="36096"/>
            </a:xfrm>
            <a:custGeom>
              <a:avLst/>
              <a:gdLst/>
              <a:ahLst/>
              <a:cxnLst/>
              <a:rect l="l" t="t" r="r" b="b"/>
              <a:pathLst>
                <a:path w="347" h="575" extrusionOk="0">
                  <a:moveTo>
                    <a:pt x="244" y="150"/>
                  </a:moveTo>
                  <a:cubicBezTo>
                    <a:pt x="292" y="260"/>
                    <a:pt x="323" y="370"/>
                    <a:pt x="347" y="488"/>
                  </a:cubicBezTo>
                  <a:cubicBezTo>
                    <a:pt x="339" y="535"/>
                    <a:pt x="103" y="575"/>
                    <a:pt x="40" y="512"/>
                  </a:cubicBezTo>
                  <a:cubicBezTo>
                    <a:pt x="1" y="472"/>
                    <a:pt x="56" y="299"/>
                    <a:pt x="95" y="181"/>
                  </a:cubicBezTo>
                  <a:cubicBezTo>
                    <a:pt x="158" y="16"/>
                    <a:pt x="189" y="1"/>
                    <a:pt x="244" y="150"/>
                  </a:cubicBezTo>
                  <a:close/>
                </a:path>
              </a:pathLst>
            </a:custGeom>
            <a:solidFill>
              <a:srgbClr val="EBBF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068;p115">
              <a:extLst>
                <a:ext uri="{FF2B5EF4-FFF2-40B4-BE49-F238E27FC236}">
                  <a16:creationId xmlns:a16="http://schemas.microsoft.com/office/drawing/2014/main" id="{039D8353-AF72-272F-8D2F-3F2DF991E9EF}"/>
                </a:ext>
              </a:extLst>
            </p:cNvPr>
            <p:cNvSpPr/>
            <p:nvPr/>
          </p:nvSpPr>
          <p:spPr>
            <a:xfrm>
              <a:off x="7668521" y="1721005"/>
              <a:ext cx="56309" cy="43001"/>
            </a:xfrm>
            <a:custGeom>
              <a:avLst/>
              <a:gdLst/>
              <a:ahLst/>
              <a:cxnLst/>
              <a:rect l="l" t="t" r="r" b="b"/>
              <a:pathLst>
                <a:path w="897" h="685" extrusionOk="0">
                  <a:moveTo>
                    <a:pt x="897" y="87"/>
                  </a:moveTo>
                  <a:cubicBezTo>
                    <a:pt x="897" y="685"/>
                    <a:pt x="0" y="685"/>
                    <a:pt x="0" y="87"/>
                  </a:cubicBezTo>
                  <a:cubicBezTo>
                    <a:pt x="0" y="40"/>
                    <a:pt x="32" y="1"/>
                    <a:pt x="79" y="1"/>
                  </a:cubicBezTo>
                  <a:lnTo>
                    <a:pt x="818" y="1"/>
                  </a:lnTo>
                  <a:cubicBezTo>
                    <a:pt x="857" y="1"/>
                    <a:pt x="897" y="40"/>
                    <a:pt x="897" y="87"/>
                  </a:cubicBez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069;p115">
              <a:extLst>
                <a:ext uri="{FF2B5EF4-FFF2-40B4-BE49-F238E27FC236}">
                  <a16:creationId xmlns:a16="http://schemas.microsoft.com/office/drawing/2014/main" id="{75DCF073-EFE9-8BCB-EF29-B63979BF4281}"/>
                </a:ext>
              </a:extLst>
            </p:cNvPr>
            <p:cNvSpPr/>
            <p:nvPr/>
          </p:nvSpPr>
          <p:spPr>
            <a:xfrm>
              <a:off x="7676368" y="1721005"/>
              <a:ext cx="40553" cy="9416"/>
            </a:xfrm>
            <a:custGeom>
              <a:avLst/>
              <a:gdLst/>
              <a:ahLst/>
              <a:cxnLst/>
              <a:rect l="l" t="t" r="r" b="b"/>
              <a:pathLst>
                <a:path w="646" h="150" extrusionOk="0">
                  <a:moveTo>
                    <a:pt x="1" y="1"/>
                  </a:moveTo>
                  <a:lnTo>
                    <a:pt x="646" y="1"/>
                  </a:lnTo>
                  <a:lnTo>
                    <a:pt x="646" y="79"/>
                  </a:lnTo>
                  <a:cubicBezTo>
                    <a:pt x="646" y="119"/>
                    <a:pt x="614" y="150"/>
                    <a:pt x="567" y="150"/>
                  </a:cubicBezTo>
                  <a:lnTo>
                    <a:pt x="72" y="150"/>
                  </a:lnTo>
                  <a:cubicBezTo>
                    <a:pt x="32" y="150"/>
                    <a:pt x="1" y="119"/>
                    <a:pt x="1" y="7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070;p115">
              <a:extLst>
                <a:ext uri="{FF2B5EF4-FFF2-40B4-BE49-F238E27FC236}">
                  <a16:creationId xmlns:a16="http://schemas.microsoft.com/office/drawing/2014/main" id="{696DDE11-4038-85E7-634E-5C345C2D6EFE}"/>
                </a:ext>
              </a:extLst>
            </p:cNvPr>
            <p:cNvSpPr/>
            <p:nvPr/>
          </p:nvSpPr>
          <p:spPr>
            <a:xfrm>
              <a:off x="7676368" y="1733874"/>
              <a:ext cx="40553" cy="23729"/>
            </a:xfrm>
            <a:custGeom>
              <a:avLst/>
              <a:gdLst/>
              <a:ahLst/>
              <a:cxnLst/>
              <a:rect l="l" t="t" r="r" b="b"/>
              <a:pathLst>
                <a:path w="646" h="378" extrusionOk="0">
                  <a:moveTo>
                    <a:pt x="646" y="189"/>
                  </a:moveTo>
                  <a:cubicBezTo>
                    <a:pt x="473" y="378"/>
                    <a:pt x="174" y="378"/>
                    <a:pt x="1" y="189"/>
                  </a:cubicBezTo>
                  <a:cubicBezTo>
                    <a:pt x="174" y="0"/>
                    <a:pt x="473" y="0"/>
                    <a:pt x="646" y="189"/>
                  </a:cubicBezTo>
                  <a:close/>
                </a:path>
              </a:pathLst>
            </a:custGeom>
            <a:solidFill>
              <a:srgbClr val="D26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071;p115">
              <a:extLst>
                <a:ext uri="{FF2B5EF4-FFF2-40B4-BE49-F238E27FC236}">
                  <a16:creationId xmlns:a16="http://schemas.microsoft.com/office/drawing/2014/main" id="{E591321C-05F0-F8F4-F485-BA7B04412889}"/>
                </a:ext>
              </a:extLst>
            </p:cNvPr>
            <p:cNvSpPr/>
            <p:nvPr/>
          </p:nvSpPr>
          <p:spPr>
            <a:xfrm>
              <a:off x="7567264" y="1621756"/>
              <a:ext cx="258821" cy="66228"/>
            </a:xfrm>
            <a:custGeom>
              <a:avLst/>
              <a:gdLst/>
              <a:ahLst/>
              <a:cxnLst/>
              <a:rect l="l" t="t" r="r" b="b"/>
              <a:pathLst>
                <a:path w="4123" h="1055" extrusionOk="0">
                  <a:moveTo>
                    <a:pt x="1833" y="268"/>
                  </a:moveTo>
                  <a:lnTo>
                    <a:pt x="2289" y="268"/>
                  </a:lnTo>
                  <a:cubicBezTo>
                    <a:pt x="2297" y="197"/>
                    <a:pt x="2337" y="142"/>
                    <a:pt x="2376" y="95"/>
                  </a:cubicBezTo>
                  <a:cubicBezTo>
                    <a:pt x="2439" y="32"/>
                    <a:pt x="2525" y="1"/>
                    <a:pt x="2612" y="1"/>
                  </a:cubicBezTo>
                  <a:lnTo>
                    <a:pt x="3792" y="1"/>
                  </a:lnTo>
                  <a:cubicBezTo>
                    <a:pt x="3878" y="1"/>
                    <a:pt x="3965" y="32"/>
                    <a:pt x="4028" y="95"/>
                  </a:cubicBezTo>
                  <a:lnTo>
                    <a:pt x="4028" y="95"/>
                  </a:lnTo>
                  <a:cubicBezTo>
                    <a:pt x="4091" y="158"/>
                    <a:pt x="4122" y="237"/>
                    <a:pt x="4122" y="323"/>
                  </a:cubicBezTo>
                  <a:lnTo>
                    <a:pt x="4122" y="559"/>
                  </a:lnTo>
                  <a:cubicBezTo>
                    <a:pt x="4122" y="834"/>
                    <a:pt x="3902" y="1055"/>
                    <a:pt x="3627" y="1055"/>
                  </a:cubicBezTo>
                  <a:lnTo>
                    <a:pt x="2777" y="1055"/>
                  </a:lnTo>
                  <a:cubicBezTo>
                    <a:pt x="2643" y="1055"/>
                    <a:pt x="2518" y="1000"/>
                    <a:pt x="2431" y="905"/>
                  </a:cubicBezTo>
                  <a:lnTo>
                    <a:pt x="2431" y="905"/>
                  </a:lnTo>
                  <a:cubicBezTo>
                    <a:pt x="2337" y="819"/>
                    <a:pt x="2282" y="693"/>
                    <a:pt x="2282" y="559"/>
                  </a:cubicBezTo>
                  <a:lnTo>
                    <a:pt x="2282" y="394"/>
                  </a:lnTo>
                  <a:lnTo>
                    <a:pt x="1841" y="394"/>
                  </a:lnTo>
                  <a:lnTo>
                    <a:pt x="1841" y="559"/>
                  </a:lnTo>
                  <a:cubicBezTo>
                    <a:pt x="1841" y="834"/>
                    <a:pt x="1621" y="1055"/>
                    <a:pt x="1346" y="1055"/>
                  </a:cubicBezTo>
                  <a:lnTo>
                    <a:pt x="496" y="1055"/>
                  </a:lnTo>
                  <a:cubicBezTo>
                    <a:pt x="362" y="1055"/>
                    <a:pt x="245" y="1000"/>
                    <a:pt x="150" y="905"/>
                  </a:cubicBezTo>
                  <a:lnTo>
                    <a:pt x="150" y="905"/>
                  </a:lnTo>
                  <a:cubicBezTo>
                    <a:pt x="56" y="819"/>
                    <a:pt x="1" y="693"/>
                    <a:pt x="1" y="559"/>
                  </a:cubicBezTo>
                  <a:lnTo>
                    <a:pt x="1" y="331"/>
                  </a:lnTo>
                  <a:cubicBezTo>
                    <a:pt x="1" y="150"/>
                    <a:pt x="150" y="1"/>
                    <a:pt x="331" y="1"/>
                  </a:cubicBezTo>
                  <a:lnTo>
                    <a:pt x="1511" y="1"/>
                  </a:lnTo>
                  <a:cubicBezTo>
                    <a:pt x="1597" y="1"/>
                    <a:pt x="1684" y="32"/>
                    <a:pt x="1747" y="95"/>
                  </a:cubicBezTo>
                  <a:lnTo>
                    <a:pt x="1747" y="95"/>
                  </a:lnTo>
                  <a:cubicBezTo>
                    <a:pt x="1786" y="142"/>
                    <a:pt x="1825" y="205"/>
                    <a:pt x="1833" y="268"/>
                  </a:cubicBezTo>
                  <a:close/>
                  <a:moveTo>
                    <a:pt x="1511" y="127"/>
                  </a:moveTo>
                  <a:lnTo>
                    <a:pt x="331" y="127"/>
                  </a:lnTo>
                  <a:cubicBezTo>
                    <a:pt x="221" y="127"/>
                    <a:pt x="134" y="213"/>
                    <a:pt x="134" y="323"/>
                  </a:cubicBezTo>
                  <a:lnTo>
                    <a:pt x="134" y="559"/>
                  </a:lnTo>
                  <a:cubicBezTo>
                    <a:pt x="134" y="764"/>
                    <a:pt x="292" y="929"/>
                    <a:pt x="496" y="929"/>
                  </a:cubicBezTo>
                  <a:lnTo>
                    <a:pt x="1346" y="929"/>
                  </a:lnTo>
                  <a:cubicBezTo>
                    <a:pt x="1550" y="921"/>
                    <a:pt x="1707" y="764"/>
                    <a:pt x="1715" y="559"/>
                  </a:cubicBezTo>
                  <a:lnTo>
                    <a:pt x="1715" y="331"/>
                  </a:lnTo>
                  <a:cubicBezTo>
                    <a:pt x="1715" y="276"/>
                    <a:pt x="1692" y="221"/>
                    <a:pt x="1652" y="189"/>
                  </a:cubicBezTo>
                  <a:lnTo>
                    <a:pt x="1652" y="189"/>
                  </a:lnTo>
                  <a:cubicBezTo>
                    <a:pt x="1613" y="150"/>
                    <a:pt x="1566" y="134"/>
                    <a:pt x="1511" y="134"/>
                  </a:cubicBezTo>
                  <a:close/>
                  <a:moveTo>
                    <a:pt x="3792" y="127"/>
                  </a:moveTo>
                  <a:lnTo>
                    <a:pt x="2612" y="127"/>
                  </a:lnTo>
                  <a:cubicBezTo>
                    <a:pt x="2502" y="127"/>
                    <a:pt x="2415" y="213"/>
                    <a:pt x="2415" y="323"/>
                  </a:cubicBezTo>
                  <a:lnTo>
                    <a:pt x="2415" y="559"/>
                  </a:lnTo>
                  <a:cubicBezTo>
                    <a:pt x="2415" y="764"/>
                    <a:pt x="2580" y="929"/>
                    <a:pt x="2777" y="929"/>
                  </a:cubicBezTo>
                  <a:lnTo>
                    <a:pt x="3634" y="929"/>
                  </a:lnTo>
                  <a:cubicBezTo>
                    <a:pt x="3831" y="921"/>
                    <a:pt x="3996" y="764"/>
                    <a:pt x="3996" y="559"/>
                  </a:cubicBezTo>
                  <a:lnTo>
                    <a:pt x="3996" y="331"/>
                  </a:lnTo>
                  <a:cubicBezTo>
                    <a:pt x="3996" y="276"/>
                    <a:pt x="3973" y="229"/>
                    <a:pt x="3941" y="189"/>
                  </a:cubicBezTo>
                  <a:lnTo>
                    <a:pt x="3941" y="189"/>
                  </a:lnTo>
                  <a:cubicBezTo>
                    <a:pt x="3902" y="150"/>
                    <a:pt x="3847" y="127"/>
                    <a:pt x="3792" y="127"/>
                  </a:cubicBez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072;p115">
              <a:extLst>
                <a:ext uri="{FF2B5EF4-FFF2-40B4-BE49-F238E27FC236}">
                  <a16:creationId xmlns:a16="http://schemas.microsoft.com/office/drawing/2014/main" id="{66B7705C-8E5F-5C04-A008-D18DEFEC3625}"/>
                </a:ext>
              </a:extLst>
            </p:cNvPr>
            <p:cNvSpPr/>
            <p:nvPr/>
          </p:nvSpPr>
          <p:spPr>
            <a:xfrm>
              <a:off x="7822071" y="1635128"/>
              <a:ext cx="37100" cy="7910"/>
            </a:xfrm>
            <a:custGeom>
              <a:avLst/>
              <a:gdLst/>
              <a:ahLst/>
              <a:cxnLst/>
              <a:rect l="l" t="t" r="r" b="b"/>
              <a:pathLst>
                <a:path w="591" h="126" extrusionOk="0">
                  <a:moveTo>
                    <a:pt x="0" y="0"/>
                  </a:moveTo>
                  <a:lnTo>
                    <a:pt x="0" y="126"/>
                  </a:lnTo>
                  <a:lnTo>
                    <a:pt x="590" y="126"/>
                  </a:lnTo>
                  <a:lnTo>
                    <a:pt x="590" y="0"/>
                  </a:ln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073;p115">
              <a:extLst>
                <a:ext uri="{FF2B5EF4-FFF2-40B4-BE49-F238E27FC236}">
                  <a16:creationId xmlns:a16="http://schemas.microsoft.com/office/drawing/2014/main" id="{14163179-E713-EBAD-87D2-A1FD010B936C}"/>
                </a:ext>
              </a:extLst>
            </p:cNvPr>
            <p:cNvSpPr/>
            <p:nvPr/>
          </p:nvSpPr>
          <p:spPr>
            <a:xfrm>
              <a:off x="7739584" y="1639020"/>
              <a:ext cx="45512" cy="29693"/>
            </a:xfrm>
            <a:custGeom>
              <a:avLst/>
              <a:gdLst/>
              <a:ahLst/>
              <a:cxnLst/>
              <a:rect l="l" t="t" r="r" b="b"/>
              <a:pathLst>
                <a:path w="725" h="473" extrusionOk="0">
                  <a:moveTo>
                    <a:pt x="716" y="394"/>
                  </a:moveTo>
                  <a:cubicBezTo>
                    <a:pt x="724" y="473"/>
                    <a:pt x="575" y="473"/>
                    <a:pt x="583" y="394"/>
                  </a:cubicBezTo>
                  <a:cubicBezTo>
                    <a:pt x="583" y="339"/>
                    <a:pt x="559" y="276"/>
                    <a:pt x="520" y="237"/>
                  </a:cubicBezTo>
                  <a:lnTo>
                    <a:pt x="520" y="237"/>
                  </a:lnTo>
                  <a:cubicBezTo>
                    <a:pt x="473" y="198"/>
                    <a:pt x="418" y="174"/>
                    <a:pt x="362" y="174"/>
                  </a:cubicBezTo>
                  <a:cubicBezTo>
                    <a:pt x="300" y="174"/>
                    <a:pt x="244" y="198"/>
                    <a:pt x="205" y="237"/>
                  </a:cubicBezTo>
                  <a:lnTo>
                    <a:pt x="205" y="237"/>
                  </a:lnTo>
                  <a:cubicBezTo>
                    <a:pt x="166" y="276"/>
                    <a:pt x="142" y="339"/>
                    <a:pt x="142" y="394"/>
                  </a:cubicBezTo>
                  <a:cubicBezTo>
                    <a:pt x="142" y="434"/>
                    <a:pt x="111" y="465"/>
                    <a:pt x="71" y="465"/>
                  </a:cubicBezTo>
                  <a:cubicBezTo>
                    <a:pt x="32" y="465"/>
                    <a:pt x="1" y="434"/>
                    <a:pt x="1" y="394"/>
                  </a:cubicBezTo>
                  <a:cubicBezTo>
                    <a:pt x="1" y="300"/>
                    <a:pt x="40" y="205"/>
                    <a:pt x="111" y="143"/>
                  </a:cubicBezTo>
                  <a:lnTo>
                    <a:pt x="111" y="143"/>
                  </a:lnTo>
                  <a:cubicBezTo>
                    <a:pt x="244" y="1"/>
                    <a:pt x="473" y="1"/>
                    <a:pt x="614" y="143"/>
                  </a:cubicBezTo>
                  <a:lnTo>
                    <a:pt x="614" y="143"/>
                  </a:lnTo>
                  <a:cubicBezTo>
                    <a:pt x="677" y="205"/>
                    <a:pt x="716" y="300"/>
                    <a:pt x="716" y="394"/>
                  </a:cubicBez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074;p115">
              <a:extLst>
                <a:ext uri="{FF2B5EF4-FFF2-40B4-BE49-F238E27FC236}">
                  <a16:creationId xmlns:a16="http://schemas.microsoft.com/office/drawing/2014/main" id="{4D07A242-04E4-0DA5-9429-2D75AA1B73E2}"/>
                </a:ext>
              </a:extLst>
            </p:cNvPr>
            <p:cNvSpPr/>
            <p:nvPr/>
          </p:nvSpPr>
          <p:spPr>
            <a:xfrm>
              <a:off x="7608256" y="1639020"/>
              <a:ext cx="45951" cy="29693"/>
            </a:xfrm>
            <a:custGeom>
              <a:avLst/>
              <a:gdLst/>
              <a:ahLst/>
              <a:cxnLst/>
              <a:rect l="l" t="t" r="r" b="b"/>
              <a:pathLst>
                <a:path w="732" h="473" extrusionOk="0">
                  <a:moveTo>
                    <a:pt x="716" y="394"/>
                  </a:moveTo>
                  <a:cubicBezTo>
                    <a:pt x="732" y="473"/>
                    <a:pt x="575" y="473"/>
                    <a:pt x="583" y="394"/>
                  </a:cubicBezTo>
                  <a:cubicBezTo>
                    <a:pt x="583" y="339"/>
                    <a:pt x="559" y="276"/>
                    <a:pt x="520" y="237"/>
                  </a:cubicBezTo>
                  <a:lnTo>
                    <a:pt x="520" y="237"/>
                  </a:lnTo>
                  <a:cubicBezTo>
                    <a:pt x="433" y="150"/>
                    <a:pt x="292" y="150"/>
                    <a:pt x="205" y="237"/>
                  </a:cubicBezTo>
                  <a:lnTo>
                    <a:pt x="205" y="237"/>
                  </a:lnTo>
                  <a:cubicBezTo>
                    <a:pt x="166" y="276"/>
                    <a:pt x="142" y="339"/>
                    <a:pt x="142" y="394"/>
                  </a:cubicBezTo>
                  <a:cubicBezTo>
                    <a:pt x="142" y="434"/>
                    <a:pt x="111" y="465"/>
                    <a:pt x="71" y="465"/>
                  </a:cubicBezTo>
                  <a:cubicBezTo>
                    <a:pt x="32" y="465"/>
                    <a:pt x="1" y="434"/>
                    <a:pt x="1" y="394"/>
                  </a:cubicBezTo>
                  <a:cubicBezTo>
                    <a:pt x="1" y="300"/>
                    <a:pt x="40" y="205"/>
                    <a:pt x="111" y="143"/>
                  </a:cubicBezTo>
                  <a:lnTo>
                    <a:pt x="111" y="143"/>
                  </a:lnTo>
                  <a:cubicBezTo>
                    <a:pt x="252" y="1"/>
                    <a:pt x="480" y="1"/>
                    <a:pt x="614" y="143"/>
                  </a:cubicBezTo>
                  <a:lnTo>
                    <a:pt x="614" y="143"/>
                  </a:lnTo>
                  <a:cubicBezTo>
                    <a:pt x="685" y="205"/>
                    <a:pt x="716" y="300"/>
                    <a:pt x="716" y="394"/>
                  </a:cubicBez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TextBox 41">
            <a:extLst>
              <a:ext uri="{FF2B5EF4-FFF2-40B4-BE49-F238E27FC236}">
                <a16:creationId xmlns:a16="http://schemas.microsoft.com/office/drawing/2014/main" id="{C23289D3-5239-C9BE-3073-A60B382C1915}"/>
              </a:ext>
            </a:extLst>
          </p:cNvPr>
          <p:cNvSpPr txBox="1"/>
          <p:nvPr/>
        </p:nvSpPr>
        <p:spPr>
          <a:xfrm>
            <a:off x="4580790" y="975331"/>
            <a:ext cx="5239464" cy="1323439"/>
          </a:xfrm>
          <a:prstGeom prst="rect">
            <a:avLst/>
          </a:prstGeom>
          <a:noFill/>
        </p:spPr>
        <p:txBody>
          <a:bodyPr wrap="square" rtlCol="0">
            <a:spAutoFit/>
          </a:bodyPr>
          <a:lstStyle/>
          <a:p>
            <a:r>
              <a:rPr lang="en-US" sz="4000" b="1" dirty="0">
                <a:solidFill>
                  <a:schemeClr val="accent3"/>
                </a:solidFill>
                <a:latin typeface="UTM Bebas" panose="02040603050506020204" pitchFamily="18" charset="0"/>
              </a:rPr>
              <a:t>KẾT THÚC PHẦN 1 DYNAMIC PROGRAMMING</a:t>
            </a:r>
          </a:p>
        </p:txBody>
      </p:sp>
    </p:spTree>
    <p:extLst>
      <p:ext uri="{BB962C8B-B14F-4D97-AF65-F5344CB8AC3E}">
        <p14:creationId xmlns:p14="http://schemas.microsoft.com/office/powerpoint/2010/main" val="183552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970"/>
                                        </p:tgtEl>
                                        <p:attrNameLst>
                                          <p:attrName>style.visibility</p:attrName>
                                        </p:attrNameLst>
                                      </p:cBhvr>
                                      <p:to>
                                        <p:strVal val="visible"/>
                                      </p:to>
                                    </p:set>
                                    <p:anim calcmode="lin" valueType="num">
                                      <p:cBhvr additive="base">
                                        <p:cTn id="7" dur="1000"/>
                                        <p:tgtEl>
                                          <p:spTgt spid="1970"/>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1850"/>
                                        </p:tgtEl>
                                        <p:attrNameLst>
                                          <p:attrName>style.visibility</p:attrName>
                                        </p:attrNameLst>
                                      </p:cBhvr>
                                      <p:to>
                                        <p:strVal val="visible"/>
                                      </p:to>
                                    </p:set>
                                    <p:anim calcmode="lin" valueType="num">
                                      <p:cBhvr additive="base">
                                        <p:cTn id="10" dur="1000"/>
                                        <p:tgtEl>
                                          <p:spTgt spid="1850"/>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1848"/>
                                        </p:tgtEl>
                                        <p:attrNameLst>
                                          <p:attrName>style.visibility</p:attrName>
                                        </p:attrNameLst>
                                      </p:cBhvr>
                                      <p:to>
                                        <p:strVal val="visible"/>
                                      </p:to>
                                    </p:set>
                                    <p:anim calcmode="lin" valueType="num">
                                      <p:cBhvr additive="base">
                                        <p:cTn id="13" dur="1000"/>
                                        <p:tgtEl>
                                          <p:spTgt spid="1848"/>
                                        </p:tgtEl>
                                        <p:attrNameLst>
                                          <p:attrName>ppt_x</p:attrName>
                                        </p:attrNameLst>
                                      </p:cBhvr>
                                      <p:tavLst>
                                        <p:tav tm="0">
                                          <p:val>
                                            <p:strVal val="#ppt_x+1"/>
                                          </p:val>
                                        </p:tav>
                                        <p:tav tm="100000">
                                          <p:val>
                                            <p:strVal val="#ppt_x"/>
                                          </p:val>
                                        </p:tav>
                                      </p:tavLst>
                                    </p:anim>
                                  </p:childTnLst>
                                </p:cTn>
                              </p:par>
                              <p:par>
                                <p:cTn id="14" presetID="10" presetClass="entr" presetSubtype="0" fill="hold" nodeType="withEffect">
                                  <p:stCondLst>
                                    <p:cond delay="0"/>
                                  </p:stCondLst>
                                  <p:childTnLst>
                                    <p:set>
                                      <p:cBhvr>
                                        <p:cTn id="15" dur="1" fill="hold">
                                          <p:stCondLst>
                                            <p:cond delay="0"/>
                                          </p:stCondLst>
                                        </p:cTn>
                                        <p:tgtEl>
                                          <p:spTgt spid="1849"/>
                                        </p:tgtEl>
                                        <p:attrNameLst>
                                          <p:attrName>style.visibility</p:attrName>
                                        </p:attrNameLst>
                                      </p:cBhvr>
                                      <p:to>
                                        <p:strVal val="visible"/>
                                      </p:to>
                                    </p:set>
                                    <p:animEffect transition="in" filter="fade">
                                      <p:cBhvr>
                                        <p:cTn id="16" dur="1000"/>
                                        <p:tgtEl>
                                          <p:spTgt spid="1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19"/>
        <p:cNvGrpSpPr/>
        <p:nvPr/>
      </p:nvGrpSpPr>
      <p:grpSpPr>
        <a:xfrm>
          <a:off x="0" y="0"/>
          <a:ext cx="0" cy="0"/>
          <a:chOff x="0" y="0"/>
          <a:chExt cx="0" cy="0"/>
        </a:xfrm>
      </p:grpSpPr>
      <p:sp>
        <p:nvSpPr>
          <p:cNvPr id="5020" name="Google Shape;5020;p111"/>
          <p:cNvSpPr txBox="1">
            <a:spLocks noGrp="1"/>
          </p:cNvSpPr>
          <p:nvPr>
            <p:ph type="title"/>
          </p:nvPr>
        </p:nvSpPr>
        <p:spPr>
          <a:xfrm>
            <a:off x="720000" y="445025"/>
            <a:ext cx="3852000" cy="1079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THANKS!</a:t>
            </a:r>
            <a:endParaRPr dirty="0"/>
          </a:p>
        </p:txBody>
      </p:sp>
      <p:sp>
        <p:nvSpPr>
          <p:cNvPr id="5021" name="Google Shape;5021;p111"/>
          <p:cNvSpPr txBox="1">
            <a:spLocks noGrp="1"/>
          </p:cNvSpPr>
          <p:nvPr>
            <p:ph type="subTitle" idx="1"/>
          </p:nvPr>
        </p:nvSpPr>
        <p:spPr>
          <a:xfrm>
            <a:off x="693564" y="2140756"/>
            <a:ext cx="4159686" cy="332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Các bạn có bất kì câu hỏi hay thắc mắc gì? </a:t>
            </a:r>
            <a:endParaRPr dirty="0"/>
          </a:p>
        </p:txBody>
      </p:sp>
      <p:sp>
        <p:nvSpPr>
          <p:cNvPr id="5022" name="Google Shape;5022;p111"/>
          <p:cNvSpPr txBox="1">
            <a:spLocks noGrp="1"/>
          </p:cNvSpPr>
          <p:nvPr>
            <p:ph type="subTitle" idx="2"/>
          </p:nvPr>
        </p:nvSpPr>
        <p:spPr>
          <a:xfrm>
            <a:off x="726709" y="2967002"/>
            <a:ext cx="2663500" cy="529952"/>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hlinkClick r:id="rId3"/>
              </a:rPr>
              <a:t>21522581@gm.uit.edu.vn</a:t>
            </a:r>
            <a:endParaRPr lang="en" dirty="0"/>
          </a:p>
          <a:p>
            <a:pPr marL="0" indent="0"/>
            <a:r>
              <a:rPr lang="en" dirty="0">
                <a:hlinkClick r:id="rId4"/>
              </a:rPr>
              <a:t>21522414@gm.uit.edu.vn</a:t>
            </a:r>
            <a:endParaRPr lang="en" dirty="0"/>
          </a:p>
          <a:p>
            <a:pPr marL="0" indent="0"/>
            <a:r>
              <a:rPr lang="en" dirty="0">
                <a:hlinkClick r:id="rId4"/>
              </a:rPr>
              <a:t>21521315@gm.uit.edu.vn</a:t>
            </a:r>
            <a:endParaRPr lang="en" dirty="0"/>
          </a:p>
          <a:p>
            <a:pPr marL="0" indent="0"/>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p:txBody>
      </p:sp>
      <p:sp>
        <p:nvSpPr>
          <p:cNvPr id="5024" name="Google Shape;5024;p111"/>
          <p:cNvSpPr/>
          <p:nvPr/>
        </p:nvSpPr>
        <p:spPr>
          <a:xfrm>
            <a:off x="10063067" y="3641995"/>
            <a:ext cx="15786" cy="15647"/>
          </a:xfrm>
          <a:custGeom>
            <a:avLst/>
            <a:gdLst/>
            <a:ahLst/>
            <a:cxnLst/>
            <a:rect l="l" t="t" r="r" b="b"/>
            <a:pathLst>
              <a:path w="571" h="566" extrusionOk="0">
                <a:moveTo>
                  <a:pt x="297" y="1"/>
                </a:moveTo>
                <a:cubicBezTo>
                  <a:pt x="257" y="1"/>
                  <a:pt x="217" y="6"/>
                  <a:pt x="183" y="18"/>
                </a:cubicBezTo>
                <a:cubicBezTo>
                  <a:pt x="160" y="41"/>
                  <a:pt x="114" y="64"/>
                  <a:pt x="91" y="86"/>
                </a:cubicBezTo>
                <a:cubicBezTo>
                  <a:pt x="46" y="132"/>
                  <a:pt x="0" y="223"/>
                  <a:pt x="0" y="292"/>
                </a:cubicBezTo>
                <a:cubicBezTo>
                  <a:pt x="0" y="337"/>
                  <a:pt x="23" y="360"/>
                  <a:pt x="23" y="406"/>
                </a:cubicBezTo>
                <a:cubicBezTo>
                  <a:pt x="46" y="429"/>
                  <a:pt x="69" y="452"/>
                  <a:pt x="91" y="497"/>
                </a:cubicBezTo>
                <a:cubicBezTo>
                  <a:pt x="137" y="543"/>
                  <a:pt x="228" y="566"/>
                  <a:pt x="297" y="566"/>
                </a:cubicBezTo>
                <a:cubicBezTo>
                  <a:pt x="365" y="566"/>
                  <a:pt x="434" y="543"/>
                  <a:pt x="502" y="497"/>
                </a:cubicBezTo>
                <a:cubicBezTo>
                  <a:pt x="548" y="429"/>
                  <a:pt x="571" y="360"/>
                  <a:pt x="571" y="292"/>
                </a:cubicBezTo>
                <a:cubicBezTo>
                  <a:pt x="571" y="246"/>
                  <a:pt x="571" y="223"/>
                  <a:pt x="548" y="178"/>
                </a:cubicBezTo>
                <a:cubicBezTo>
                  <a:pt x="548" y="132"/>
                  <a:pt x="525" y="109"/>
                  <a:pt x="502" y="86"/>
                </a:cubicBezTo>
                <a:cubicBezTo>
                  <a:pt x="479" y="64"/>
                  <a:pt x="434" y="41"/>
                  <a:pt x="411" y="18"/>
                </a:cubicBezTo>
                <a:cubicBezTo>
                  <a:pt x="377" y="6"/>
                  <a:pt x="337"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5" name="Google Shape;5025;p111"/>
          <p:cNvSpPr/>
          <p:nvPr/>
        </p:nvSpPr>
        <p:spPr>
          <a:xfrm>
            <a:off x="10063067" y="3759820"/>
            <a:ext cx="15786" cy="15813"/>
          </a:xfrm>
          <a:custGeom>
            <a:avLst/>
            <a:gdLst/>
            <a:ahLst/>
            <a:cxnLst/>
            <a:rect l="l" t="t" r="r" b="b"/>
            <a:pathLst>
              <a:path w="571" h="572" extrusionOk="0">
                <a:moveTo>
                  <a:pt x="303" y="0"/>
                </a:moveTo>
                <a:cubicBezTo>
                  <a:pt x="263" y="0"/>
                  <a:pt x="223" y="8"/>
                  <a:pt x="183" y="24"/>
                </a:cubicBezTo>
                <a:cubicBezTo>
                  <a:pt x="160" y="24"/>
                  <a:pt x="114" y="47"/>
                  <a:pt x="91" y="70"/>
                </a:cubicBezTo>
                <a:cubicBezTo>
                  <a:pt x="46" y="138"/>
                  <a:pt x="0" y="207"/>
                  <a:pt x="0" y="275"/>
                </a:cubicBezTo>
                <a:cubicBezTo>
                  <a:pt x="0" y="321"/>
                  <a:pt x="23" y="344"/>
                  <a:pt x="23" y="389"/>
                </a:cubicBezTo>
                <a:cubicBezTo>
                  <a:pt x="46" y="435"/>
                  <a:pt x="69" y="458"/>
                  <a:pt x="91" y="481"/>
                </a:cubicBezTo>
                <a:cubicBezTo>
                  <a:pt x="114" y="504"/>
                  <a:pt x="160" y="526"/>
                  <a:pt x="183" y="549"/>
                </a:cubicBezTo>
                <a:cubicBezTo>
                  <a:pt x="228" y="549"/>
                  <a:pt x="251" y="572"/>
                  <a:pt x="297" y="572"/>
                </a:cubicBezTo>
                <a:cubicBezTo>
                  <a:pt x="365" y="572"/>
                  <a:pt x="434" y="526"/>
                  <a:pt x="502" y="481"/>
                </a:cubicBezTo>
                <a:cubicBezTo>
                  <a:pt x="525" y="458"/>
                  <a:pt x="548" y="435"/>
                  <a:pt x="548" y="389"/>
                </a:cubicBezTo>
                <a:cubicBezTo>
                  <a:pt x="571" y="344"/>
                  <a:pt x="571" y="321"/>
                  <a:pt x="571" y="275"/>
                </a:cubicBezTo>
                <a:cubicBezTo>
                  <a:pt x="571" y="207"/>
                  <a:pt x="548" y="138"/>
                  <a:pt x="502" y="70"/>
                </a:cubicBezTo>
                <a:cubicBezTo>
                  <a:pt x="443" y="26"/>
                  <a:pt x="375" y="0"/>
                  <a:pt x="3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26" name="Google Shape;5026;p111"/>
          <p:cNvGrpSpPr/>
          <p:nvPr/>
        </p:nvGrpSpPr>
        <p:grpSpPr>
          <a:xfrm>
            <a:off x="4441137" y="1107759"/>
            <a:ext cx="6196549" cy="4035741"/>
            <a:chOff x="4572000" y="1065533"/>
            <a:chExt cx="6196549" cy="4035741"/>
          </a:xfrm>
        </p:grpSpPr>
        <p:sp>
          <p:nvSpPr>
            <p:cNvPr id="5027" name="Google Shape;5027;p111"/>
            <p:cNvSpPr/>
            <p:nvPr/>
          </p:nvSpPr>
          <p:spPr>
            <a:xfrm>
              <a:off x="6860002" y="1881946"/>
              <a:ext cx="3908547" cy="2679318"/>
            </a:xfrm>
            <a:custGeom>
              <a:avLst/>
              <a:gdLst/>
              <a:ahLst/>
              <a:cxnLst/>
              <a:rect l="l" t="t" r="r" b="b"/>
              <a:pathLst>
                <a:path w="141381" h="96917" extrusionOk="0">
                  <a:moveTo>
                    <a:pt x="4566" y="0"/>
                  </a:moveTo>
                  <a:cubicBezTo>
                    <a:pt x="2055" y="0"/>
                    <a:pt x="1" y="2055"/>
                    <a:pt x="1" y="4565"/>
                  </a:cubicBezTo>
                  <a:lnTo>
                    <a:pt x="1" y="92351"/>
                  </a:lnTo>
                  <a:cubicBezTo>
                    <a:pt x="1" y="94862"/>
                    <a:pt x="2055" y="96916"/>
                    <a:pt x="4566" y="96916"/>
                  </a:cubicBezTo>
                  <a:lnTo>
                    <a:pt x="136816" y="96916"/>
                  </a:lnTo>
                  <a:cubicBezTo>
                    <a:pt x="139326" y="96916"/>
                    <a:pt x="141381" y="94862"/>
                    <a:pt x="141381" y="92351"/>
                  </a:cubicBezTo>
                  <a:lnTo>
                    <a:pt x="141381" y="4565"/>
                  </a:lnTo>
                  <a:cubicBezTo>
                    <a:pt x="141381" y="2055"/>
                    <a:pt x="139326" y="0"/>
                    <a:pt x="136816" y="0"/>
                  </a:cubicBezTo>
                  <a:close/>
                </a:path>
              </a:pathLst>
            </a:custGeom>
            <a:solidFill>
              <a:schemeClr val="dk2">
                <a:alpha val="20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28" name="Google Shape;5028;p111"/>
            <p:cNvGrpSpPr/>
            <p:nvPr/>
          </p:nvGrpSpPr>
          <p:grpSpPr>
            <a:xfrm>
              <a:off x="4964268" y="1110344"/>
              <a:ext cx="5102735" cy="3990930"/>
              <a:chOff x="492625" y="305827"/>
              <a:chExt cx="6376825" cy="4987416"/>
            </a:xfrm>
          </p:grpSpPr>
          <p:sp>
            <p:nvSpPr>
              <p:cNvPr id="5029" name="Google Shape;5029;p111"/>
              <p:cNvSpPr/>
              <p:nvPr/>
            </p:nvSpPr>
            <p:spPr>
              <a:xfrm>
                <a:off x="3241925" y="1323275"/>
                <a:ext cx="149525" cy="33750"/>
              </a:xfrm>
              <a:custGeom>
                <a:avLst/>
                <a:gdLst/>
                <a:ahLst/>
                <a:cxnLst/>
                <a:rect l="l" t="t" r="r" b="b"/>
                <a:pathLst>
                  <a:path w="5981" h="1350" extrusionOk="0">
                    <a:moveTo>
                      <a:pt x="302" y="0"/>
                    </a:moveTo>
                    <a:cubicBezTo>
                      <a:pt x="160" y="0"/>
                      <a:pt x="44" y="108"/>
                      <a:pt x="23" y="254"/>
                    </a:cubicBezTo>
                    <a:cubicBezTo>
                      <a:pt x="0" y="414"/>
                      <a:pt x="115" y="551"/>
                      <a:pt x="274" y="574"/>
                    </a:cubicBezTo>
                    <a:lnTo>
                      <a:pt x="5638" y="1350"/>
                    </a:lnTo>
                    <a:lnTo>
                      <a:pt x="5684" y="1350"/>
                    </a:lnTo>
                    <a:cubicBezTo>
                      <a:pt x="5821" y="1350"/>
                      <a:pt x="5935" y="1236"/>
                      <a:pt x="5958" y="1099"/>
                    </a:cubicBezTo>
                    <a:cubicBezTo>
                      <a:pt x="5981" y="939"/>
                      <a:pt x="5867" y="802"/>
                      <a:pt x="5730" y="779"/>
                    </a:cubicBezTo>
                    <a:lnTo>
                      <a:pt x="343" y="3"/>
                    </a:lnTo>
                    <a:cubicBezTo>
                      <a:pt x="329" y="1"/>
                      <a:pt x="316" y="0"/>
                      <a:pt x="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111"/>
              <p:cNvSpPr/>
              <p:nvPr/>
            </p:nvSpPr>
            <p:spPr>
              <a:xfrm>
                <a:off x="3021644" y="5055609"/>
                <a:ext cx="122725" cy="98600"/>
              </a:xfrm>
              <a:custGeom>
                <a:avLst/>
                <a:gdLst/>
                <a:ahLst/>
                <a:cxnLst/>
                <a:rect l="l" t="t" r="r" b="b"/>
                <a:pathLst>
                  <a:path w="4909" h="3944" extrusionOk="0">
                    <a:moveTo>
                      <a:pt x="322" y="0"/>
                    </a:moveTo>
                    <a:cubicBezTo>
                      <a:pt x="243" y="0"/>
                      <a:pt x="165" y="34"/>
                      <a:pt x="115" y="109"/>
                    </a:cubicBezTo>
                    <a:cubicBezTo>
                      <a:pt x="1" y="223"/>
                      <a:pt x="23" y="406"/>
                      <a:pt x="160" y="497"/>
                    </a:cubicBezTo>
                    <a:lnTo>
                      <a:pt x="4406" y="3876"/>
                    </a:lnTo>
                    <a:cubicBezTo>
                      <a:pt x="4452" y="3921"/>
                      <a:pt x="4520" y="3944"/>
                      <a:pt x="4589" y="3944"/>
                    </a:cubicBezTo>
                    <a:cubicBezTo>
                      <a:pt x="4680" y="3944"/>
                      <a:pt x="4748" y="3898"/>
                      <a:pt x="4817" y="3830"/>
                    </a:cubicBezTo>
                    <a:cubicBezTo>
                      <a:pt x="4908" y="3716"/>
                      <a:pt x="4885" y="3533"/>
                      <a:pt x="4771" y="3419"/>
                    </a:cubicBezTo>
                    <a:lnTo>
                      <a:pt x="503" y="64"/>
                    </a:lnTo>
                    <a:cubicBezTo>
                      <a:pt x="451" y="23"/>
                      <a:pt x="386" y="0"/>
                      <a:pt x="3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111"/>
              <p:cNvSpPr/>
              <p:nvPr/>
            </p:nvSpPr>
            <p:spPr>
              <a:xfrm>
                <a:off x="4444250" y="635625"/>
                <a:ext cx="74775" cy="136525"/>
              </a:xfrm>
              <a:custGeom>
                <a:avLst/>
                <a:gdLst/>
                <a:ahLst/>
                <a:cxnLst/>
                <a:rect l="l" t="t" r="r" b="b"/>
                <a:pathLst>
                  <a:path w="2991" h="5461" extrusionOk="0">
                    <a:moveTo>
                      <a:pt x="310" y="1"/>
                    </a:moveTo>
                    <a:cubicBezTo>
                      <a:pt x="269" y="1"/>
                      <a:pt x="226" y="9"/>
                      <a:pt x="183" y="28"/>
                    </a:cubicBezTo>
                    <a:cubicBezTo>
                      <a:pt x="46" y="96"/>
                      <a:pt x="0" y="279"/>
                      <a:pt x="69" y="416"/>
                    </a:cubicBezTo>
                    <a:lnTo>
                      <a:pt x="2420" y="5300"/>
                    </a:lnTo>
                    <a:cubicBezTo>
                      <a:pt x="2465" y="5414"/>
                      <a:pt x="2557" y="5460"/>
                      <a:pt x="2671" y="5460"/>
                    </a:cubicBezTo>
                    <a:cubicBezTo>
                      <a:pt x="2717" y="5460"/>
                      <a:pt x="2762" y="5460"/>
                      <a:pt x="2808" y="5437"/>
                    </a:cubicBezTo>
                    <a:cubicBezTo>
                      <a:pt x="2945" y="5369"/>
                      <a:pt x="2990" y="5209"/>
                      <a:pt x="2922" y="5049"/>
                    </a:cubicBezTo>
                    <a:lnTo>
                      <a:pt x="571" y="165"/>
                    </a:lnTo>
                    <a:cubicBezTo>
                      <a:pt x="521" y="64"/>
                      <a:pt x="422" y="1"/>
                      <a:pt x="3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111"/>
              <p:cNvSpPr/>
              <p:nvPr/>
            </p:nvSpPr>
            <p:spPr>
              <a:xfrm>
                <a:off x="579925" y="2930925"/>
                <a:ext cx="122700" cy="98625"/>
              </a:xfrm>
              <a:custGeom>
                <a:avLst/>
                <a:gdLst/>
                <a:ahLst/>
                <a:cxnLst/>
                <a:rect l="l" t="t" r="r" b="b"/>
                <a:pathLst>
                  <a:path w="4908" h="3945" extrusionOk="0">
                    <a:moveTo>
                      <a:pt x="320" y="1"/>
                    </a:moveTo>
                    <a:cubicBezTo>
                      <a:pt x="238" y="1"/>
                      <a:pt x="154" y="35"/>
                      <a:pt x="92" y="110"/>
                    </a:cubicBezTo>
                    <a:cubicBezTo>
                      <a:pt x="0" y="224"/>
                      <a:pt x="23" y="407"/>
                      <a:pt x="137" y="498"/>
                    </a:cubicBezTo>
                    <a:lnTo>
                      <a:pt x="4406" y="3876"/>
                    </a:lnTo>
                    <a:cubicBezTo>
                      <a:pt x="4451" y="3922"/>
                      <a:pt x="4520" y="3945"/>
                      <a:pt x="4588" y="3945"/>
                    </a:cubicBezTo>
                    <a:cubicBezTo>
                      <a:pt x="4657" y="3945"/>
                      <a:pt x="4748" y="3899"/>
                      <a:pt x="4794" y="3831"/>
                    </a:cubicBezTo>
                    <a:cubicBezTo>
                      <a:pt x="4908" y="3717"/>
                      <a:pt x="4885" y="3534"/>
                      <a:pt x="4748" y="3420"/>
                    </a:cubicBezTo>
                    <a:lnTo>
                      <a:pt x="503" y="65"/>
                    </a:lnTo>
                    <a:cubicBezTo>
                      <a:pt x="451" y="23"/>
                      <a:pt x="386"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33;p111"/>
              <p:cNvSpPr/>
              <p:nvPr/>
            </p:nvSpPr>
            <p:spPr>
              <a:xfrm>
                <a:off x="6695950" y="3134175"/>
                <a:ext cx="143825" cy="59725"/>
              </a:xfrm>
              <a:custGeom>
                <a:avLst/>
                <a:gdLst/>
                <a:ahLst/>
                <a:cxnLst/>
                <a:rect l="l" t="t" r="r" b="b"/>
                <a:pathLst>
                  <a:path w="5753" h="2389" extrusionOk="0">
                    <a:moveTo>
                      <a:pt x="5428" y="1"/>
                    </a:moveTo>
                    <a:cubicBezTo>
                      <a:pt x="5399" y="1"/>
                      <a:pt x="5370" y="5"/>
                      <a:pt x="5342" y="15"/>
                    </a:cubicBezTo>
                    <a:lnTo>
                      <a:pt x="229" y="1841"/>
                    </a:lnTo>
                    <a:cubicBezTo>
                      <a:pt x="69" y="1886"/>
                      <a:pt x="1" y="2046"/>
                      <a:pt x="47" y="2206"/>
                    </a:cubicBezTo>
                    <a:cubicBezTo>
                      <a:pt x="92" y="2320"/>
                      <a:pt x="206" y="2388"/>
                      <a:pt x="321" y="2388"/>
                    </a:cubicBezTo>
                    <a:cubicBezTo>
                      <a:pt x="343" y="2388"/>
                      <a:pt x="389" y="2388"/>
                      <a:pt x="412" y="2366"/>
                    </a:cubicBezTo>
                    <a:lnTo>
                      <a:pt x="5525" y="562"/>
                    </a:lnTo>
                    <a:cubicBezTo>
                      <a:pt x="5684" y="494"/>
                      <a:pt x="5753" y="334"/>
                      <a:pt x="5707" y="197"/>
                    </a:cubicBezTo>
                    <a:cubicBezTo>
                      <a:pt x="5653" y="70"/>
                      <a:pt x="5541" y="1"/>
                      <a:pt x="54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4" name="Google Shape;5034;p111"/>
              <p:cNvSpPr/>
              <p:nvPr/>
            </p:nvSpPr>
            <p:spPr>
              <a:xfrm>
                <a:off x="5039975" y="4862325"/>
                <a:ext cx="46250" cy="146750"/>
              </a:xfrm>
              <a:custGeom>
                <a:avLst/>
                <a:gdLst/>
                <a:ahLst/>
                <a:cxnLst/>
                <a:rect l="l" t="t" r="r" b="b"/>
                <a:pathLst>
                  <a:path w="1850" h="5870" extrusionOk="0">
                    <a:moveTo>
                      <a:pt x="300" y="0"/>
                    </a:moveTo>
                    <a:cubicBezTo>
                      <a:pt x="284" y="0"/>
                      <a:pt x="268" y="1"/>
                      <a:pt x="252" y="4"/>
                    </a:cubicBezTo>
                    <a:cubicBezTo>
                      <a:pt x="92" y="49"/>
                      <a:pt x="1" y="209"/>
                      <a:pt x="47" y="346"/>
                    </a:cubicBezTo>
                    <a:lnTo>
                      <a:pt x="1256" y="5641"/>
                    </a:lnTo>
                    <a:cubicBezTo>
                      <a:pt x="1302" y="5778"/>
                      <a:pt x="1416" y="5870"/>
                      <a:pt x="1530" y="5870"/>
                    </a:cubicBezTo>
                    <a:cubicBezTo>
                      <a:pt x="1553" y="5870"/>
                      <a:pt x="1576" y="5870"/>
                      <a:pt x="1599" y="5847"/>
                    </a:cubicBezTo>
                    <a:cubicBezTo>
                      <a:pt x="1759" y="5824"/>
                      <a:pt x="1850" y="5664"/>
                      <a:pt x="1827" y="5504"/>
                    </a:cubicBezTo>
                    <a:lnTo>
                      <a:pt x="594" y="232"/>
                    </a:lnTo>
                    <a:cubicBezTo>
                      <a:pt x="553" y="88"/>
                      <a:pt x="439" y="0"/>
                      <a:pt x="3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111"/>
              <p:cNvSpPr/>
              <p:nvPr/>
            </p:nvSpPr>
            <p:spPr>
              <a:xfrm>
                <a:off x="1269825" y="4614525"/>
                <a:ext cx="76475" cy="136050"/>
              </a:xfrm>
              <a:custGeom>
                <a:avLst/>
                <a:gdLst/>
                <a:ahLst/>
                <a:cxnLst/>
                <a:rect l="l" t="t" r="r" b="b"/>
                <a:pathLst>
                  <a:path w="3059" h="5442" extrusionOk="0">
                    <a:moveTo>
                      <a:pt x="2718" y="1"/>
                    </a:moveTo>
                    <a:cubicBezTo>
                      <a:pt x="2614" y="1"/>
                      <a:pt x="2513" y="52"/>
                      <a:pt x="2465" y="146"/>
                    </a:cubicBezTo>
                    <a:lnTo>
                      <a:pt x="69" y="5031"/>
                    </a:lnTo>
                    <a:cubicBezTo>
                      <a:pt x="0" y="5168"/>
                      <a:pt x="69" y="5328"/>
                      <a:pt x="206" y="5396"/>
                    </a:cubicBezTo>
                    <a:cubicBezTo>
                      <a:pt x="251" y="5419"/>
                      <a:pt x="297" y="5442"/>
                      <a:pt x="343" y="5442"/>
                    </a:cubicBezTo>
                    <a:cubicBezTo>
                      <a:pt x="434" y="5442"/>
                      <a:pt x="548" y="5373"/>
                      <a:pt x="594" y="5282"/>
                    </a:cubicBezTo>
                    <a:lnTo>
                      <a:pt x="2990" y="397"/>
                    </a:lnTo>
                    <a:cubicBezTo>
                      <a:pt x="3059" y="260"/>
                      <a:pt x="2990" y="101"/>
                      <a:pt x="2853" y="32"/>
                    </a:cubicBezTo>
                    <a:cubicBezTo>
                      <a:pt x="2811" y="11"/>
                      <a:pt x="2764" y="1"/>
                      <a:pt x="2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111"/>
              <p:cNvSpPr/>
              <p:nvPr/>
            </p:nvSpPr>
            <p:spPr>
              <a:xfrm>
                <a:off x="6793550" y="1389425"/>
                <a:ext cx="75900" cy="135950"/>
              </a:xfrm>
              <a:custGeom>
                <a:avLst/>
                <a:gdLst/>
                <a:ahLst/>
                <a:cxnLst/>
                <a:rect l="l" t="t" r="r" b="b"/>
                <a:pathLst>
                  <a:path w="3036" h="5438" extrusionOk="0">
                    <a:moveTo>
                      <a:pt x="2736" y="1"/>
                    </a:moveTo>
                    <a:cubicBezTo>
                      <a:pt x="2627" y="1"/>
                      <a:pt x="2515" y="65"/>
                      <a:pt x="2465" y="165"/>
                    </a:cubicBezTo>
                    <a:lnTo>
                      <a:pt x="69" y="5027"/>
                    </a:lnTo>
                    <a:cubicBezTo>
                      <a:pt x="0" y="5164"/>
                      <a:pt x="69" y="5346"/>
                      <a:pt x="206" y="5415"/>
                    </a:cubicBezTo>
                    <a:cubicBezTo>
                      <a:pt x="251" y="5437"/>
                      <a:pt x="297" y="5437"/>
                      <a:pt x="320" y="5437"/>
                    </a:cubicBezTo>
                    <a:cubicBezTo>
                      <a:pt x="434" y="5437"/>
                      <a:pt x="525" y="5392"/>
                      <a:pt x="594" y="5278"/>
                    </a:cubicBezTo>
                    <a:lnTo>
                      <a:pt x="2967" y="416"/>
                    </a:lnTo>
                    <a:cubicBezTo>
                      <a:pt x="3036" y="279"/>
                      <a:pt x="2990" y="96"/>
                      <a:pt x="2853" y="28"/>
                    </a:cubicBezTo>
                    <a:cubicBezTo>
                      <a:pt x="2817" y="9"/>
                      <a:pt x="2777" y="1"/>
                      <a:pt x="27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7" name="Google Shape;5037;p111"/>
              <p:cNvSpPr/>
              <p:nvPr/>
            </p:nvSpPr>
            <p:spPr>
              <a:xfrm>
                <a:off x="1094625" y="2300825"/>
                <a:ext cx="74775" cy="74800"/>
              </a:xfrm>
              <a:custGeom>
                <a:avLst/>
                <a:gdLst/>
                <a:ahLst/>
                <a:cxnLst/>
                <a:rect l="l" t="t" r="r" b="b"/>
                <a:pathLst>
                  <a:path w="2991" h="2992" extrusionOk="0">
                    <a:moveTo>
                      <a:pt x="1484" y="572"/>
                    </a:moveTo>
                    <a:cubicBezTo>
                      <a:pt x="2009" y="572"/>
                      <a:pt x="2420" y="982"/>
                      <a:pt x="2420" y="1485"/>
                    </a:cubicBezTo>
                    <a:cubicBezTo>
                      <a:pt x="2420" y="2010"/>
                      <a:pt x="2009" y="2420"/>
                      <a:pt x="1484" y="2420"/>
                    </a:cubicBezTo>
                    <a:cubicBezTo>
                      <a:pt x="982" y="2420"/>
                      <a:pt x="571" y="2010"/>
                      <a:pt x="571" y="1485"/>
                    </a:cubicBezTo>
                    <a:cubicBezTo>
                      <a:pt x="571" y="982"/>
                      <a:pt x="982" y="572"/>
                      <a:pt x="1484" y="572"/>
                    </a:cubicBezTo>
                    <a:close/>
                    <a:moveTo>
                      <a:pt x="1484" y="1"/>
                    </a:moveTo>
                    <a:cubicBezTo>
                      <a:pt x="663" y="1"/>
                      <a:pt x="1" y="663"/>
                      <a:pt x="1" y="1485"/>
                    </a:cubicBezTo>
                    <a:cubicBezTo>
                      <a:pt x="1" y="2306"/>
                      <a:pt x="663" y="2991"/>
                      <a:pt x="1484" y="2991"/>
                    </a:cubicBezTo>
                    <a:cubicBezTo>
                      <a:pt x="2306" y="2991"/>
                      <a:pt x="2991" y="2306"/>
                      <a:pt x="2991" y="1485"/>
                    </a:cubicBezTo>
                    <a:cubicBezTo>
                      <a:pt x="2991"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111"/>
              <p:cNvSpPr/>
              <p:nvPr/>
            </p:nvSpPr>
            <p:spPr>
              <a:xfrm>
                <a:off x="5709061" y="5218468"/>
                <a:ext cx="74200" cy="74775"/>
              </a:xfrm>
              <a:custGeom>
                <a:avLst/>
                <a:gdLst/>
                <a:ahLst/>
                <a:cxnLst/>
                <a:rect l="l" t="t" r="r" b="b"/>
                <a:pathLst>
                  <a:path w="2968" h="2991" extrusionOk="0">
                    <a:moveTo>
                      <a:pt x="1484" y="571"/>
                    </a:moveTo>
                    <a:cubicBezTo>
                      <a:pt x="1986" y="571"/>
                      <a:pt x="2397" y="982"/>
                      <a:pt x="2397" y="1507"/>
                    </a:cubicBezTo>
                    <a:cubicBezTo>
                      <a:pt x="2397" y="2009"/>
                      <a:pt x="1986" y="2420"/>
                      <a:pt x="1484" y="2420"/>
                    </a:cubicBezTo>
                    <a:cubicBezTo>
                      <a:pt x="982" y="2420"/>
                      <a:pt x="571" y="2009"/>
                      <a:pt x="571" y="1507"/>
                    </a:cubicBezTo>
                    <a:cubicBezTo>
                      <a:pt x="571" y="982"/>
                      <a:pt x="982" y="571"/>
                      <a:pt x="1484" y="571"/>
                    </a:cubicBezTo>
                    <a:close/>
                    <a:moveTo>
                      <a:pt x="1484" y="1"/>
                    </a:moveTo>
                    <a:cubicBezTo>
                      <a:pt x="663" y="1"/>
                      <a:pt x="1" y="686"/>
                      <a:pt x="1" y="1507"/>
                    </a:cubicBezTo>
                    <a:cubicBezTo>
                      <a:pt x="1" y="2329"/>
                      <a:pt x="663" y="2991"/>
                      <a:pt x="1484" y="2991"/>
                    </a:cubicBezTo>
                    <a:cubicBezTo>
                      <a:pt x="2306" y="2991"/>
                      <a:pt x="2968" y="2329"/>
                      <a:pt x="2968" y="1507"/>
                    </a:cubicBezTo>
                    <a:cubicBezTo>
                      <a:pt x="2968" y="686"/>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111"/>
              <p:cNvSpPr/>
              <p:nvPr/>
            </p:nvSpPr>
            <p:spPr>
              <a:xfrm>
                <a:off x="1498650" y="85600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0"/>
                    </a:moveTo>
                    <a:cubicBezTo>
                      <a:pt x="662" y="0"/>
                      <a:pt x="0" y="662"/>
                      <a:pt x="0" y="1484"/>
                    </a:cubicBezTo>
                    <a:cubicBezTo>
                      <a:pt x="0" y="2306"/>
                      <a:pt x="662" y="2968"/>
                      <a:pt x="1484" y="2968"/>
                    </a:cubicBezTo>
                    <a:cubicBezTo>
                      <a:pt x="2305" y="2968"/>
                      <a:pt x="2990" y="2306"/>
                      <a:pt x="2990" y="1484"/>
                    </a:cubicBezTo>
                    <a:cubicBezTo>
                      <a:pt x="2990" y="662"/>
                      <a:pt x="2305"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111"/>
              <p:cNvSpPr/>
              <p:nvPr/>
            </p:nvSpPr>
            <p:spPr>
              <a:xfrm>
                <a:off x="603900" y="419305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1"/>
                    </a:moveTo>
                    <a:cubicBezTo>
                      <a:pt x="662" y="1"/>
                      <a:pt x="0" y="662"/>
                      <a:pt x="0" y="1484"/>
                    </a:cubicBezTo>
                    <a:cubicBezTo>
                      <a:pt x="0" y="2306"/>
                      <a:pt x="662" y="2968"/>
                      <a:pt x="1484" y="2968"/>
                    </a:cubicBezTo>
                    <a:cubicBezTo>
                      <a:pt x="2305" y="2968"/>
                      <a:pt x="2990" y="2306"/>
                      <a:pt x="2990" y="1484"/>
                    </a:cubicBezTo>
                    <a:cubicBezTo>
                      <a:pt x="2990" y="662"/>
                      <a:pt x="2305"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1" name="Google Shape;5041;p111"/>
              <p:cNvSpPr/>
              <p:nvPr/>
            </p:nvSpPr>
            <p:spPr>
              <a:xfrm>
                <a:off x="6247450" y="795500"/>
                <a:ext cx="74200" cy="74800"/>
              </a:xfrm>
              <a:custGeom>
                <a:avLst/>
                <a:gdLst/>
                <a:ahLst/>
                <a:cxnLst/>
                <a:rect l="l" t="t" r="r" b="b"/>
                <a:pathLst>
                  <a:path w="2968" h="2992" extrusionOk="0">
                    <a:moveTo>
                      <a:pt x="1484" y="572"/>
                    </a:moveTo>
                    <a:cubicBezTo>
                      <a:pt x="1986" y="572"/>
                      <a:pt x="2397" y="982"/>
                      <a:pt x="2397" y="1485"/>
                    </a:cubicBezTo>
                    <a:cubicBezTo>
                      <a:pt x="2397" y="2010"/>
                      <a:pt x="1986" y="2420"/>
                      <a:pt x="1484" y="2420"/>
                    </a:cubicBezTo>
                    <a:cubicBezTo>
                      <a:pt x="982" y="2420"/>
                      <a:pt x="571" y="2010"/>
                      <a:pt x="571" y="1485"/>
                    </a:cubicBezTo>
                    <a:cubicBezTo>
                      <a:pt x="571" y="982"/>
                      <a:pt x="982" y="572"/>
                      <a:pt x="1484" y="572"/>
                    </a:cubicBezTo>
                    <a:close/>
                    <a:moveTo>
                      <a:pt x="1484" y="1"/>
                    </a:moveTo>
                    <a:cubicBezTo>
                      <a:pt x="662" y="1"/>
                      <a:pt x="0" y="663"/>
                      <a:pt x="0" y="1485"/>
                    </a:cubicBezTo>
                    <a:cubicBezTo>
                      <a:pt x="0" y="2306"/>
                      <a:pt x="662" y="2991"/>
                      <a:pt x="1484" y="2991"/>
                    </a:cubicBezTo>
                    <a:cubicBezTo>
                      <a:pt x="2306" y="2991"/>
                      <a:pt x="2968" y="2306"/>
                      <a:pt x="2968" y="1485"/>
                    </a:cubicBezTo>
                    <a:cubicBezTo>
                      <a:pt x="2968"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111"/>
              <p:cNvSpPr/>
              <p:nvPr/>
            </p:nvSpPr>
            <p:spPr>
              <a:xfrm>
                <a:off x="3710975" y="885675"/>
                <a:ext cx="74775" cy="74775"/>
              </a:xfrm>
              <a:custGeom>
                <a:avLst/>
                <a:gdLst/>
                <a:ahLst/>
                <a:cxnLst/>
                <a:rect l="l" t="t" r="r" b="b"/>
                <a:pathLst>
                  <a:path w="2991" h="2991" extrusionOk="0">
                    <a:moveTo>
                      <a:pt x="1484" y="571"/>
                    </a:moveTo>
                    <a:cubicBezTo>
                      <a:pt x="2009" y="571"/>
                      <a:pt x="2420" y="982"/>
                      <a:pt x="2420" y="1507"/>
                    </a:cubicBezTo>
                    <a:cubicBezTo>
                      <a:pt x="2420" y="2009"/>
                      <a:pt x="2009" y="2420"/>
                      <a:pt x="1484" y="2420"/>
                    </a:cubicBezTo>
                    <a:cubicBezTo>
                      <a:pt x="982" y="2420"/>
                      <a:pt x="571" y="2009"/>
                      <a:pt x="571" y="1507"/>
                    </a:cubicBezTo>
                    <a:cubicBezTo>
                      <a:pt x="571" y="982"/>
                      <a:pt x="982" y="571"/>
                      <a:pt x="1484" y="571"/>
                    </a:cubicBezTo>
                    <a:close/>
                    <a:moveTo>
                      <a:pt x="1484" y="0"/>
                    </a:moveTo>
                    <a:cubicBezTo>
                      <a:pt x="663" y="0"/>
                      <a:pt x="1" y="685"/>
                      <a:pt x="1" y="1507"/>
                    </a:cubicBezTo>
                    <a:cubicBezTo>
                      <a:pt x="1" y="2328"/>
                      <a:pt x="663" y="2990"/>
                      <a:pt x="1484" y="2990"/>
                    </a:cubicBezTo>
                    <a:cubicBezTo>
                      <a:pt x="2306" y="2990"/>
                      <a:pt x="2991" y="2328"/>
                      <a:pt x="2991" y="1507"/>
                    </a:cubicBezTo>
                    <a:cubicBezTo>
                      <a:pt x="2991" y="685"/>
                      <a:pt x="2306"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111"/>
              <p:cNvSpPr/>
              <p:nvPr/>
            </p:nvSpPr>
            <p:spPr>
              <a:xfrm>
                <a:off x="1816475" y="4928600"/>
                <a:ext cx="74775" cy="74200"/>
              </a:xfrm>
              <a:custGeom>
                <a:avLst/>
                <a:gdLst/>
                <a:ahLst/>
                <a:cxnLst/>
                <a:rect l="l" t="t" r="r" b="b"/>
                <a:pathLst>
                  <a:path w="2991" h="2968" extrusionOk="0">
                    <a:moveTo>
                      <a:pt x="1507" y="571"/>
                    </a:moveTo>
                    <a:cubicBezTo>
                      <a:pt x="2009" y="571"/>
                      <a:pt x="2420" y="982"/>
                      <a:pt x="2420" y="1484"/>
                    </a:cubicBezTo>
                    <a:cubicBezTo>
                      <a:pt x="2420" y="1986"/>
                      <a:pt x="2009" y="2397"/>
                      <a:pt x="1507" y="2397"/>
                    </a:cubicBezTo>
                    <a:cubicBezTo>
                      <a:pt x="982" y="2397"/>
                      <a:pt x="571" y="1986"/>
                      <a:pt x="571" y="1484"/>
                    </a:cubicBezTo>
                    <a:cubicBezTo>
                      <a:pt x="571" y="982"/>
                      <a:pt x="982" y="571"/>
                      <a:pt x="1507" y="571"/>
                    </a:cubicBezTo>
                    <a:close/>
                    <a:moveTo>
                      <a:pt x="1507" y="0"/>
                    </a:moveTo>
                    <a:cubicBezTo>
                      <a:pt x="686" y="0"/>
                      <a:pt x="1" y="662"/>
                      <a:pt x="1" y="1484"/>
                    </a:cubicBezTo>
                    <a:cubicBezTo>
                      <a:pt x="1" y="2306"/>
                      <a:pt x="686" y="2968"/>
                      <a:pt x="1507" y="2968"/>
                    </a:cubicBezTo>
                    <a:cubicBezTo>
                      <a:pt x="2306" y="2968"/>
                      <a:pt x="2991" y="2306"/>
                      <a:pt x="2991" y="1484"/>
                    </a:cubicBezTo>
                    <a:cubicBezTo>
                      <a:pt x="2991" y="662"/>
                      <a:pt x="2306" y="0"/>
                      <a:pt x="1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111"/>
              <p:cNvSpPr/>
              <p:nvPr/>
            </p:nvSpPr>
            <p:spPr>
              <a:xfrm>
                <a:off x="5183876" y="379114"/>
                <a:ext cx="74200" cy="74775"/>
              </a:xfrm>
              <a:custGeom>
                <a:avLst/>
                <a:gdLst/>
                <a:ahLst/>
                <a:cxnLst/>
                <a:rect l="l" t="t" r="r" b="b"/>
                <a:pathLst>
                  <a:path w="2968" h="2991" extrusionOk="0">
                    <a:moveTo>
                      <a:pt x="1484" y="571"/>
                    </a:moveTo>
                    <a:cubicBezTo>
                      <a:pt x="1986" y="571"/>
                      <a:pt x="2397" y="982"/>
                      <a:pt x="2397" y="1484"/>
                    </a:cubicBezTo>
                    <a:cubicBezTo>
                      <a:pt x="2397" y="2009"/>
                      <a:pt x="1986" y="2420"/>
                      <a:pt x="1484" y="2420"/>
                    </a:cubicBezTo>
                    <a:cubicBezTo>
                      <a:pt x="982" y="2420"/>
                      <a:pt x="571" y="2009"/>
                      <a:pt x="571" y="1484"/>
                    </a:cubicBezTo>
                    <a:cubicBezTo>
                      <a:pt x="571" y="982"/>
                      <a:pt x="982" y="571"/>
                      <a:pt x="1484" y="571"/>
                    </a:cubicBezTo>
                    <a:close/>
                    <a:moveTo>
                      <a:pt x="1484" y="1"/>
                    </a:moveTo>
                    <a:cubicBezTo>
                      <a:pt x="663" y="1"/>
                      <a:pt x="1" y="685"/>
                      <a:pt x="1" y="1484"/>
                    </a:cubicBezTo>
                    <a:cubicBezTo>
                      <a:pt x="1" y="2306"/>
                      <a:pt x="663" y="2991"/>
                      <a:pt x="1484" y="2991"/>
                    </a:cubicBezTo>
                    <a:cubicBezTo>
                      <a:pt x="2306" y="2991"/>
                      <a:pt x="2968" y="2306"/>
                      <a:pt x="2968" y="1484"/>
                    </a:cubicBezTo>
                    <a:cubicBezTo>
                      <a:pt x="2968" y="685"/>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111"/>
              <p:cNvSpPr/>
              <p:nvPr/>
            </p:nvSpPr>
            <p:spPr>
              <a:xfrm>
                <a:off x="5536161" y="4856289"/>
                <a:ext cx="28550" cy="28400"/>
              </a:xfrm>
              <a:custGeom>
                <a:avLst/>
                <a:gdLst/>
                <a:ahLst/>
                <a:cxnLst/>
                <a:rect l="l" t="t" r="r" b="b"/>
                <a:pathLst>
                  <a:path w="1142" h="1136" extrusionOk="0">
                    <a:moveTo>
                      <a:pt x="560" y="0"/>
                    </a:moveTo>
                    <a:cubicBezTo>
                      <a:pt x="411" y="0"/>
                      <a:pt x="263" y="52"/>
                      <a:pt x="160" y="154"/>
                    </a:cubicBezTo>
                    <a:cubicBezTo>
                      <a:pt x="46" y="269"/>
                      <a:pt x="1" y="428"/>
                      <a:pt x="1" y="565"/>
                    </a:cubicBezTo>
                    <a:cubicBezTo>
                      <a:pt x="1" y="634"/>
                      <a:pt x="1" y="725"/>
                      <a:pt x="46" y="794"/>
                    </a:cubicBezTo>
                    <a:cubicBezTo>
                      <a:pt x="69" y="862"/>
                      <a:pt x="115" y="908"/>
                      <a:pt x="160" y="976"/>
                    </a:cubicBezTo>
                    <a:cubicBezTo>
                      <a:pt x="275" y="1090"/>
                      <a:pt x="411" y="1136"/>
                      <a:pt x="571" y="1136"/>
                    </a:cubicBezTo>
                    <a:cubicBezTo>
                      <a:pt x="640" y="1136"/>
                      <a:pt x="708" y="1113"/>
                      <a:pt x="777" y="1090"/>
                    </a:cubicBezTo>
                    <a:cubicBezTo>
                      <a:pt x="845" y="1067"/>
                      <a:pt x="914" y="1022"/>
                      <a:pt x="959" y="976"/>
                    </a:cubicBezTo>
                    <a:cubicBezTo>
                      <a:pt x="1073" y="862"/>
                      <a:pt x="1142" y="725"/>
                      <a:pt x="1142" y="565"/>
                    </a:cubicBezTo>
                    <a:cubicBezTo>
                      <a:pt x="1142" y="428"/>
                      <a:pt x="1073" y="269"/>
                      <a:pt x="959" y="154"/>
                    </a:cubicBezTo>
                    <a:cubicBezTo>
                      <a:pt x="857" y="52"/>
                      <a:pt x="708" y="0"/>
                      <a:pt x="5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6" name="Google Shape;5046;p111"/>
              <p:cNvSpPr/>
              <p:nvPr/>
            </p:nvSpPr>
            <p:spPr>
              <a:xfrm>
                <a:off x="680350" y="2063100"/>
                <a:ext cx="28550" cy="28900"/>
              </a:xfrm>
              <a:custGeom>
                <a:avLst/>
                <a:gdLst/>
                <a:ahLst/>
                <a:cxnLst/>
                <a:rect l="l" t="t" r="r" b="b"/>
                <a:pathLst>
                  <a:path w="1142" h="1156" extrusionOk="0">
                    <a:moveTo>
                      <a:pt x="549" y="1"/>
                    </a:moveTo>
                    <a:cubicBezTo>
                      <a:pt x="406" y="1"/>
                      <a:pt x="269" y="66"/>
                      <a:pt x="160" y="174"/>
                    </a:cubicBezTo>
                    <a:cubicBezTo>
                      <a:pt x="46" y="289"/>
                      <a:pt x="1" y="426"/>
                      <a:pt x="1" y="585"/>
                    </a:cubicBezTo>
                    <a:cubicBezTo>
                      <a:pt x="1" y="722"/>
                      <a:pt x="46" y="882"/>
                      <a:pt x="160" y="973"/>
                    </a:cubicBezTo>
                    <a:cubicBezTo>
                      <a:pt x="275" y="1087"/>
                      <a:pt x="411" y="1156"/>
                      <a:pt x="571" y="1156"/>
                    </a:cubicBezTo>
                    <a:cubicBezTo>
                      <a:pt x="594" y="1156"/>
                      <a:pt x="640" y="1133"/>
                      <a:pt x="663" y="1133"/>
                    </a:cubicBezTo>
                    <a:cubicBezTo>
                      <a:pt x="708" y="1133"/>
                      <a:pt x="754" y="1110"/>
                      <a:pt x="777" y="1110"/>
                    </a:cubicBezTo>
                    <a:cubicBezTo>
                      <a:pt x="822" y="1087"/>
                      <a:pt x="845" y="1065"/>
                      <a:pt x="868" y="1042"/>
                    </a:cubicBezTo>
                    <a:cubicBezTo>
                      <a:pt x="914" y="1019"/>
                      <a:pt x="936" y="996"/>
                      <a:pt x="959" y="973"/>
                    </a:cubicBezTo>
                    <a:cubicBezTo>
                      <a:pt x="1073" y="882"/>
                      <a:pt x="1142" y="722"/>
                      <a:pt x="1142" y="585"/>
                    </a:cubicBezTo>
                    <a:cubicBezTo>
                      <a:pt x="1142" y="426"/>
                      <a:pt x="1073" y="289"/>
                      <a:pt x="959" y="174"/>
                    </a:cubicBezTo>
                    <a:cubicBezTo>
                      <a:pt x="936" y="152"/>
                      <a:pt x="914" y="129"/>
                      <a:pt x="868" y="106"/>
                    </a:cubicBezTo>
                    <a:cubicBezTo>
                      <a:pt x="845" y="83"/>
                      <a:pt x="822" y="60"/>
                      <a:pt x="777" y="37"/>
                    </a:cubicBezTo>
                    <a:cubicBezTo>
                      <a:pt x="754" y="37"/>
                      <a:pt x="708" y="15"/>
                      <a:pt x="663" y="15"/>
                    </a:cubicBezTo>
                    <a:cubicBezTo>
                      <a:pt x="624" y="5"/>
                      <a:pt x="586" y="1"/>
                      <a:pt x="5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7" name="Google Shape;5047;p111"/>
              <p:cNvSpPr/>
              <p:nvPr/>
            </p:nvSpPr>
            <p:spPr>
              <a:xfrm>
                <a:off x="5498775" y="818475"/>
                <a:ext cx="28550" cy="28425"/>
              </a:xfrm>
              <a:custGeom>
                <a:avLst/>
                <a:gdLst/>
                <a:ahLst/>
                <a:cxnLst/>
                <a:rect l="l" t="t" r="r" b="b"/>
                <a:pathLst>
                  <a:path w="1142" h="1137" extrusionOk="0">
                    <a:moveTo>
                      <a:pt x="571" y="1"/>
                    </a:moveTo>
                    <a:cubicBezTo>
                      <a:pt x="531" y="1"/>
                      <a:pt x="491" y="6"/>
                      <a:pt x="457" y="18"/>
                    </a:cubicBezTo>
                    <a:cubicBezTo>
                      <a:pt x="411" y="18"/>
                      <a:pt x="389" y="41"/>
                      <a:pt x="343" y="41"/>
                    </a:cubicBezTo>
                    <a:cubicBezTo>
                      <a:pt x="320" y="63"/>
                      <a:pt x="274" y="86"/>
                      <a:pt x="252" y="109"/>
                    </a:cubicBezTo>
                    <a:cubicBezTo>
                      <a:pt x="229" y="109"/>
                      <a:pt x="183" y="132"/>
                      <a:pt x="160" y="178"/>
                    </a:cubicBezTo>
                    <a:cubicBezTo>
                      <a:pt x="46" y="269"/>
                      <a:pt x="0" y="429"/>
                      <a:pt x="0" y="566"/>
                    </a:cubicBezTo>
                    <a:cubicBezTo>
                      <a:pt x="0" y="725"/>
                      <a:pt x="46" y="862"/>
                      <a:pt x="160" y="976"/>
                    </a:cubicBezTo>
                    <a:cubicBezTo>
                      <a:pt x="183" y="999"/>
                      <a:pt x="229" y="1022"/>
                      <a:pt x="252" y="1045"/>
                    </a:cubicBezTo>
                    <a:cubicBezTo>
                      <a:pt x="274" y="1068"/>
                      <a:pt x="320" y="1091"/>
                      <a:pt x="343" y="1091"/>
                    </a:cubicBezTo>
                    <a:cubicBezTo>
                      <a:pt x="389" y="1113"/>
                      <a:pt x="411" y="1136"/>
                      <a:pt x="457" y="1136"/>
                    </a:cubicBezTo>
                    <a:lnTo>
                      <a:pt x="685" y="1136"/>
                    </a:lnTo>
                    <a:cubicBezTo>
                      <a:pt x="708" y="1136"/>
                      <a:pt x="754" y="1113"/>
                      <a:pt x="777" y="1091"/>
                    </a:cubicBezTo>
                    <a:cubicBezTo>
                      <a:pt x="822" y="1091"/>
                      <a:pt x="845" y="1068"/>
                      <a:pt x="891" y="1045"/>
                    </a:cubicBezTo>
                    <a:cubicBezTo>
                      <a:pt x="914" y="1022"/>
                      <a:pt x="936" y="999"/>
                      <a:pt x="982" y="976"/>
                    </a:cubicBezTo>
                    <a:cubicBezTo>
                      <a:pt x="1073" y="862"/>
                      <a:pt x="1142" y="725"/>
                      <a:pt x="1142" y="566"/>
                    </a:cubicBezTo>
                    <a:cubicBezTo>
                      <a:pt x="1142" y="429"/>
                      <a:pt x="1073" y="269"/>
                      <a:pt x="982" y="178"/>
                    </a:cubicBezTo>
                    <a:cubicBezTo>
                      <a:pt x="936" y="132"/>
                      <a:pt x="914" y="109"/>
                      <a:pt x="891" y="109"/>
                    </a:cubicBezTo>
                    <a:cubicBezTo>
                      <a:pt x="845" y="86"/>
                      <a:pt x="822" y="63"/>
                      <a:pt x="777"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111"/>
              <p:cNvSpPr/>
              <p:nvPr/>
            </p:nvSpPr>
            <p:spPr>
              <a:xfrm>
                <a:off x="492625" y="4885500"/>
                <a:ext cx="28550" cy="28275"/>
              </a:xfrm>
              <a:custGeom>
                <a:avLst/>
                <a:gdLst/>
                <a:ahLst/>
                <a:cxnLst/>
                <a:rect l="l" t="t" r="r" b="b"/>
                <a:pathLst>
                  <a:path w="1142" h="1131" extrusionOk="0">
                    <a:moveTo>
                      <a:pt x="559" y="1"/>
                    </a:moveTo>
                    <a:cubicBezTo>
                      <a:pt x="411" y="1"/>
                      <a:pt x="263" y="58"/>
                      <a:pt x="160" y="172"/>
                    </a:cubicBezTo>
                    <a:cubicBezTo>
                      <a:pt x="46" y="263"/>
                      <a:pt x="0" y="423"/>
                      <a:pt x="0" y="560"/>
                    </a:cubicBezTo>
                    <a:cubicBezTo>
                      <a:pt x="0" y="720"/>
                      <a:pt x="46" y="857"/>
                      <a:pt x="160" y="971"/>
                    </a:cubicBezTo>
                    <a:cubicBezTo>
                      <a:pt x="274" y="1085"/>
                      <a:pt x="411" y="1131"/>
                      <a:pt x="571" y="1131"/>
                    </a:cubicBezTo>
                    <a:cubicBezTo>
                      <a:pt x="639" y="1131"/>
                      <a:pt x="708" y="1131"/>
                      <a:pt x="776" y="1108"/>
                    </a:cubicBezTo>
                    <a:cubicBezTo>
                      <a:pt x="845" y="1062"/>
                      <a:pt x="913" y="1017"/>
                      <a:pt x="959" y="971"/>
                    </a:cubicBezTo>
                    <a:cubicBezTo>
                      <a:pt x="1073" y="857"/>
                      <a:pt x="1141" y="720"/>
                      <a:pt x="1141" y="560"/>
                    </a:cubicBezTo>
                    <a:cubicBezTo>
                      <a:pt x="1141" y="423"/>
                      <a:pt x="1073" y="263"/>
                      <a:pt x="959" y="172"/>
                    </a:cubicBezTo>
                    <a:cubicBezTo>
                      <a:pt x="856" y="58"/>
                      <a:pt x="708" y="1"/>
                      <a:pt x="5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111"/>
              <p:cNvSpPr/>
              <p:nvPr/>
            </p:nvSpPr>
            <p:spPr>
              <a:xfrm>
                <a:off x="2655300" y="788800"/>
                <a:ext cx="28575" cy="28425"/>
              </a:xfrm>
              <a:custGeom>
                <a:avLst/>
                <a:gdLst/>
                <a:ahLst/>
                <a:cxnLst/>
                <a:rect l="l" t="t" r="r" b="b"/>
                <a:pathLst>
                  <a:path w="1143" h="1137" extrusionOk="0">
                    <a:moveTo>
                      <a:pt x="560" y="1"/>
                    </a:moveTo>
                    <a:cubicBezTo>
                      <a:pt x="412" y="1"/>
                      <a:pt x="263" y="52"/>
                      <a:pt x="161" y="155"/>
                    </a:cubicBezTo>
                    <a:cubicBezTo>
                      <a:pt x="47" y="269"/>
                      <a:pt x="1" y="406"/>
                      <a:pt x="1" y="566"/>
                    </a:cubicBezTo>
                    <a:cubicBezTo>
                      <a:pt x="1" y="588"/>
                      <a:pt x="1" y="634"/>
                      <a:pt x="1" y="657"/>
                    </a:cubicBezTo>
                    <a:cubicBezTo>
                      <a:pt x="24" y="703"/>
                      <a:pt x="24" y="748"/>
                      <a:pt x="47" y="771"/>
                    </a:cubicBezTo>
                    <a:cubicBezTo>
                      <a:pt x="47" y="817"/>
                      <a:pt x="69" y="840"/>
                      <a:pt x="92" y="862"/>
                    </a:cubicBezTo>
                    <a:cubicBezTo>
                      <a:pt x="115" y="908"/>
                      <a:pt x="138" y="931"/>
                      <a:pt x="161" y="954"/>
                    </a:cubicBezTo>
                    <a:cubicBezTo>
                      <a:pt x="275" y="1068"/>
                      <a:pt x="412" y="1136"/>
                      <a:pt x="572" y="1136"/>
                    </a:cubicBezTo>
                    <a:cubicBezTo>
                      <a:pt x="709" y="1136"/>
                      <a:pt x="868" y="1068"/>
                      <a:pt x="960" y="954"/>
                    </a:cubicBezTo>
                    <a:cubicBezTo>
                      <a:pt x="1005" y="931"/>
                      <a:pt x="1028" y="908"/>
                      <a:pt x="1051" y="862"/>
                    </a:cubicBezTo>
                    <a:cubicBezTo>
                      <a:pt x="1051" y="840"/>
                      <a:pt x="1074" y="817"/>
                      <a:pt x="1097" y="771"/>
                    </a:cubicBezTo>
                    <a:cubicBezTo>
                      <a:pt x="1097" y="748"/>
                      <a:pt x="1119" y="703"/>
                      <a:pt x="1119" y="657"/>
                    </a:cubicBezTo>
                    <a:cubicBezTo>
                      <a:pt x="1142" y="634"/>
                      <a:pt x="1142" y="588"/>
                      <a:pt x="1142" y="566"/>
                    </a:cubicBezTo>
                    <a:cubicBezTo>
                      <a:pt x="1142" y="406"/>
                      <a:pt x="1074" y="269"/>
                      <a:pt x="960" y="155"/>
                    </a:cubicBezTo>
                    <a:cubicBezTo>
                      <a:pt x="857" y="52"/>
                      <a:pt x="709" y="1"/>
                      <a:pt x="5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111"/>
              <p:cNvSpPr/>
              <p:nvPr/>
            </p:nvSpPr>
            <p:spPr>
              <a:xfrm>
                <a:off x="5721440" y="305827"/>
                <a:ext cx="28550" cy="28425"/>
              </a:xfrm>
              <a:custGeom>
                <a:avLst/>
                <a:gdLst/>
                <a:ahLst/>
                <a:cxnLst/>
                <a:rect l="l" t="t" r="r" b="b"/>
                <a:pathLst>
                  <a:path w="1142" h="1137" extrusionOk="0">
                    <a:moveTo>
                      <a:pt x="571" y="1"/>
                    </a:moveTo>
                    <a:cubicBezTo>
                      <a:pt x="531" y="1"/>
                      <a:pt x="491" y="6"/>
                      <a:pt x="457" y="18"/>
                    </a:cubicBezTo>
                    <a:cubicBezTo>
                      <a:pt x="411" y="18"/>
                      <a:pt x="388" y="41"/>
                      <a:pt x="343" y="41"/>
                    </a:cubicBezTo>
                    <a:cubicBezTo>
                      <a:pt x="320" y="63"/>
                      <a:pt x="274" y="86"/>
                      <a:pt x="251" y="109"/>
                    </a:cubicBezTo>
                    <a:cubicBezTo>
                      <a:pt x="229" y="109"/>
                      <a:pt x="183" y="132"/>
                      <a:pt x="160" y="178"/>
                    </a:cubicBezTo>
                    <a:cubicBezTo>
                      <a:pt x="69" y="269"/>
                      <a:pt x="0" y="429"/>
                      <a:pt x="0" y="566"/>
                    </a:cubicBezTo>
                    <a:cubicBezTo>
                      <a:pt x="0" y="725"/>
                      <a:pt x="69" y="862"/>
                      <a:pt x="160" y="976"/>
                    </a:cubicBezTo>
                    <a:cubicBezTo>
                      <a:pt x="183" y="999"/>
                      <a:pt x="229" y="1022"/>
                      <a:pt x="251" y="1045"/>
                    </a:cubicBezTo>
                    <a:cubicBezTo>
                      <a:pt x="274" y="1068"/>
                      <a:pt x="320" y="1091"/>
                      <a:pt x="343" y="1091"/>
                    </a:cubicBezTo>
                    <a:cubicBezTo>
                      <a:pt x="388" y="1113"/>
                      <a:pt x="411" y="1136"/>
                      <a:pt x="457" y="1136"/>
                    </a:cubicBezTo>
                    <a:lnTo>
                      <a:pt x="685" y="1136"/>
                    </a:lnTo>
                    <a:cubicBezTo>
                      <a:pt x="708" y="1136"/>
                      <a:pt x="754" y="1113"/>
                      <a:pt x="776" y="1091"/>
                    </a:cubicBezTo>
                    <a:cubicBezTo>
                      <a:pt x="822" y="1091"/>
                      <a:pt x="845" y="1068"/>
                      <a:pt x="890" y="1045"/>
                    </a:cubicBezTo>
                    <a:cubicBezTo>
                      <a:pt x="913" y="1022"/>
                      <a:pt x="936" y="999"/>
                      <a:pt x="982" y="976"/>
                    </a:cubicBezTo>
                    <a:cubicBezTo>
                      <a:pt x="1073" y="862"/>
                      <a:pt x="1142" y="725"/>
                      <a:pt x="1142" y="566"/>
                    </a:cubicBezTo>
                    <a:cubicBezTo>
                      <a:pt x="1142" y="429"/>
                      <a:pt x="1073" y="269"/>
                      <a:pt x="982" y="178"/>
                    </a:cubicBezTo>
                    <a:cubicBezTo>
                      <a:pt x="936" y="132"/>
                      <a:pt x="913" y="109"/>
                      <a:pt x="890" y="109"/>
                    </a:cubicBezTo>
                    <a:cubicBezTo>
                      <a:pt x="845" y="86"/>
                      <a:pt x="822" y="63"/>
                      <a:pt x="776"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111"/>
              <p:cNvSpPr/>
              <p:nvPr/>
            </p:nvSpPr>
            <p:spPr>
              <a:xfrm>
                <a:off x="3878175" y="5028675"/>
                <a:ext cx="28550" cy="28325"/>
              </a:xfrm>
              <a:custGeom>
                <a:avLst/>
                <a:gdLst/>
                <a:ahLst/>
                <a:cxnLst/>
                <a:rect l="l" t="t" r="r" b="b"/>
                <a:pathLst>
                  <a:path w="1142" h="1133" extrusionOk="0">
                    <a:moveTo>
                      <a:pt x="569" y="0"/>
                    </a:moveTo>
                    <a:cubicBezTo>
                      <a:pt x="421" y="0"/>
                      <a:pt x="274" y="66"/>
                      <a:pt x="183" y="174"/>
                    </a:cubicBezTo>
                    <a:cubicBezTo>
                      <a:pt x="160" y="197"/>
                      <a:pt x="115" y="220"/>
                      <a:pt x="115" y="243"/>
                    </a:cubicBezTo>
                    <a:cubicBezTo>
                      <a:pt x="92" y="288"/>
                      <a:pt x="69" y="311"/>
                      <a:pt x="46" y="357"/>
                    </a:cubicBezTo>
                    <a:cubicBezTo>
                      <a:pt x="46" y="380"/>
                      <a:pt x="23" y="425"/>
                      <a:pt x="23" y="448"/>
                    </a:cubicBezTo>
                    <a:cubicBezTo>
                      <a:pt x="23" y="494"/>
                      <a:pt x="1" y="540"/>
                      <a:pt x="1" y="562"/>
                    </a:cubicBezTo>
                    <a:cubicBezTo>
                      <a:pt x="1" y="722"/>
                      <a:pt x="69" y="859"/>
                      <a:pt x="183" y="973"/>
                    </a:cubicBezTo>
                    <a:cubicBezTo>
                      <a:pt x="275" y="1087"/>
                      <a:pt x="434" y="1133"/>
                      <a:pt x="571" y="1133"/>
                    </a:cubicBezTo>
                    <a:cubicBezTo>
                      <a:pt x="731" y="1133"/>
                      <a:pt x="868" y="1087"/>
                      <a:pt x="982" y="973"/>
                    </a:cubicBezTo>
                    <a:cubicBezTo>
                      <a:pt x="1096" y="859"/>
                      <a:pt x="1142" y="722"/>
                      <a:pt x="1142" y="562"/>
                    </a:cubicBezTo>
                    <a:cubicBezTo>
                      <a:pt x="1142" y="540"/>
                      <a:pt x="1142" y="494"/>
                      <a:pt x="1142" y="448"/>
                    </a:cubicBezTo>
                    <a:cubicBezTo>
                      <a:pt x="1142" y="425"/>
                      <a:pt x="1119" y="380"/>
                      <a:pt x="1096" y="357"/>
                    </a:cubicBezTo>
                    <a:cubicBezTo>
                      <a:pt x="1096" y="311"/>
                      <a:pt x="1073" y="288"/>
                      <a:pt x="1051" y="243"/>
                    </a:cubicBezTo>
                    <a:cubicBezTo>
                      <a:pt x="1028" y="220"/>
                      <a:pt x="1005" y="197"/>
                      <a:pt x="982" y="174"/>
                    </a:cubicBezTo>
                    <a:cubicBezTo>
                      <a:pt x="959" y="151"/>
                      <a:pt x="936" y="106"/>
                      <a:pt x="891" y="106"/>
                    </a:cubicBezTo>
                    <a:cubicBezTo>
                      <a:pt x="868" y="83"/>
                      <a:pt x="822" y="60"/>
                      <a:pt x="800" y="37"/>
                    </a:cubicBezTo>
                    <a:cubicBezTo>
                      <a:pt x="754" y="37"/>
                      <a:pt x="731" y="15"/>
                      <a:pt x="685" y="15"/>
                    </a:cubicBezTo>
                    <a:cubicBezTo>
                      <a:pt x="647" y="5"/>
                      <a:pt x="608" y="0"/>
                      <a:pt x="5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111"/>
              <p:cNvSpPr/>
              <p:nvPr/>
            </p:nvSpPr>
            <p:spPr>
              <a:xfrm>
                <a:off x="734000" y="799425"/>
                <a:ext cx="91900" cy="127350"/>
              </a:xfrm>
              <a:custGeom>
                <a:avLst/>
                <a:gdLst/>
                <a:ahLst/>
                <a:cxnLst/>
                <a:rect l="l" t="t" r="r" b="b"/>
                <a:pathLst>
                  <a:path w="3676" h="5094" extrusionOk="0">
                    <a:moveTo>
                      <a:pt x="3347" y="1"/>
                    </a:moveTo>
                    <a:cubicBezTo>
                      <a:pt x="3257" y="1"/>
                      <a:pt x="3162" y="46"/>
                      <a:pt x="3104" y="118"/>
                    </a:cubicBezTo>
                    <a:lnTo>
                      <a:pt x="91" y="4637"/>
                    </a:lnTo>
                    <a:cubicBezTo>
                      <a:pt x="0" y="4774"/>
                      <a:pt x="46" y="4957"/>
                      <a:pt x="183" y="5025"/>
                    </a:cubicBezTo>
                    <a:cubicBezTo>
                      <a:pt x="228" y="5071"/>
                      <a:pt x="274" y="5094"/>
                      <a:pt x="343" y="5094"/>
                    </a:cubicBezTo>
                    <a:cubicBezTo>
                      <a:pt x="434" y="5094"/>
                      <a:pt x="525" y="5048"/>
                      <a:pt x="571" y="4957"/>
                    </a:cubicBezTo>
                    <a:lnTo>
                      <a:pt x="3584" y="437"/>
                    </a:lnTo>
                    <a:cubicBezTo>
                      <a:pt x="3675" y="300"/>
                      <a:pt x="3629" y="141"/>
                      <a:pt x="3492" y="49"/>
                    </a:cubicBezTo>
                    <a:cubicBezTo>
                      <a:pt x="3451" y="16"/>
                      <a:pt x="3399" y="1"/>
                      <a:pt x="3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111"/>
              <p:cNvSpPr/>
              <p:nvPr/>
            </p:nvSpPr>
            <p:spPr>
              <a:xfrm>
                <a:off x="5971250" y="1563275"/>
                <a:ext cx="131275" cy="288500"/>
              </a:xfrm>
              <a:custGeom>
                <a:avLst/>
                <a:gdLst/>
                <a:ahLst/>
                <a:cxnLst/>
                <a:rect l="l" t="t" r="r" b="b"/>
                <a:pathLst>
                  <a:path w="5251" h="11540" extrusionOk="0">
                    <a:moveTo>
                      <a:pt x="3167" y="1"/>
                    </a:moveTo>
                    <a:cubicBezTo>
                      <a:pt x="3139" y="1"/>
                      <a:pt x="3111" y="5"/>
                      <a:pt x="3082" y="13"/>
                    </a:cubicBezTo>
                    <a:cubicBezTo>
                      <a:pt x="2945" y="58"/>
                      <a:pt x="2854" y="218"/>
                      <a:pt x="2900" y="355"/>
                    </a:cubicBezTo>
                    <a:cubicBezTo>
                      <a:pt x="2922" y="424"/>
                      <a:pt x="4589" y="6518"/>
                      <a:pt x="115" y="11037"/>
                    </a:cubicBezTo>
                    <a:cubicBezTo>
                      <a:pt x="1" y="11151"/>
                      <a:pt x="1" y="11334"/>
                      <a:pt x="115" y="11448"/>
                    </a:cubicBezTo>
                    <a:cubicBezTo>
                      <a:pt x="161" y="11517"/>
                      <a:pt x="229" y="11539"/>
                      <a:pt x="320" y="11539"/>
                    </a:cubicBezTo>
                    <a:cubicBezTo>
                      <a:pt x="389" y="11539"/>
                      <a:pt x="457" y="11517"/>
                      <a:pt x="526" y="11448"/>
                    </a:cubicBezTo>
                    <a:cubicBezTo>
                      <a:pt x="5251" y="6678"/>
                      <a:pt x="3470" y="264"/>
                      <a:pt x="3447" y="195"/>
                    </a:cubicBezTo>
                    <a:cubicBezTo>
                      <a:pt x="3410" y="83"/>
                      <a:pt x="3295" y="1"/>
                      <a:pt x="31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111"/>
              <p:cNvSpPr/>
              <p:nvPr/>
            </p:nvSpPr>
            <p:spPr>
              <a:xfrm>
                <a:off x="2279825" y="4071425"/>
                <a:ext cx="90200" cy="279725"/>
              </a:xfrm>
              <a:custGeom>
                <a:avLst/>
                <a:gdLst/>
                <a:ahLst/>
                <a:cxnLst/>
                <a:rect l="l" t="t" r="r" b="b"/>
                <a:pathLst>
                  <a:path w="3608" h="11189" extrusionOk="0">
                    <a:moveTo>
                      <a:pt x="2150" y="0"/>
                    </a:moveTo>
                    <a:cubicBezTo>
                      <a:pt x="2133" y="0"/>
                      <a:pt x="2117" y="1"/>
                      <a:pt x="2101" y="4"/>
                    </a:cubicBezTo>
                    <a:cubicBezTo>
                      <a:pt x="1941" y="27"/>
                      <a:pt x="1850" y="186"/>
                      <a:pt x="1873" y="346"/>
                    </a:cubicBezTo>
                    <a:cubicBezTo>
                      <a:pt x="1895" y="392"/>
                      <a:pt x="2991" y="5938"/>
                      <a:pt x="92" y="10754"/>
                    </a:cubicBezTo>
                    <a:cubicBezTo>
                      <a:pt x="1" y="10891"/>
                      <a:pt x="47" y="11051"/>
                      <a:pt x="184" y="11142"/>
                    </a:cubicBezTo>
                    <a:cubicBezTo>
                      <a:pt x="229" y="11165"/>
                      <a:pt x="275" y="11188"/>
                      <a:pt x="321" y="11188"/>
                    </a:cubicBezTo>
                    <a:cubicBezTo>
                      <a:pt x="435" y="11188"/>
                      <a:pt x="526" y="11142"/>
                      <a:pt x="572" y="11051"/>
                    </a:cubicBezTo>
                    <a:cubicBezTo>
                      <a:pt x="3607" y="6030"/>
                      <a:pt x="2489" y="460"/>
                      <a:pt x="2443" y="232"/>
                    </a:cubicBezTo>
                    <a:cubicBezTo>
                      <a:pt x="2423" y="89"/>
                      <a:pt x="2292" y="0"/>
                      <a:pt x="21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111"/>
              <p:cNvSpPr/>
              <p:nvPr/>
            </p:nvSpPr>
            <p:spPr>
              <a:xfrm>
                <a:off x="2119500" y="4071450"/>
                <a:ext cx="77625" cy="223775"/>
              </a:xfrm>
              <a:custGeom>
                <a:avLst/>
                <a:gdLst/>
                <a:ahLst/>
                <a:cxnLst/>
                <a:rect l="l" t="t" r="r" b="b"/>
                <a:pathLst>
                  <a:path w="3105" h="8951" extrusionOk="0">
                    <a:moveTo>
                      <a:pt x="2773" y="0"/>
                    </a:moveTo>
                    <a:cubicBezTo>
                      <a:pt x="2631" y="0"/>
                      <a:pt x="2532" y="129"/>
                      <a:pt x="2511" y="277"/>
                    </a:cubicBezTo>
                    <a:cubicBezTo>
                      <a:pt x="2511" y="322"/>
                      <a:pt x="2328" y="4750"/>
                      <a:pt x="91" y="8517"/>
                    </a:cubicBezTo>
                    <a:cubicBezTo>
                      <a:pt x="0" y="8654"/>
                      <a:pt x="46" y="8836"/>
                      <a:pt x="183" y="8905"/>
                    </a:cubicBezTo>
                    <a:cubicBezTo>
                      <a:pt x="228" y="8950"/>
                      <a:pt x="274" y="8950"/>
                      <a:pt x="320" y="8950"/>
                    </a:cubicBezTo>
                    <a:cubicBezTo>
                      <a:pt x="434" y="8950"/>
                      <a:pt x="525" y="8905"/>
                      <a:pt x="571" y="8813"/>
                    </a:cubicBezTo>
                    <a:cubicBezTo>
                      <a:pt x="2899" y="4910"/>
                      <a:pt x="3081" y="482"/>
                      <a:pt x="3081" y="299"/>
                    </a:cubicBezTo>
                    <a:cubicBezTo>
                      <a:pt x="3104" y="140"/>
                      <a:pt x="2967" y="3"/>
                      <a:pt x="2808" y="3"/>
                    </a:cubicBezTo>
                    <a:cubicBezTo>
                      <a:pt x="2796" y="1"/>
                      <a:pt x="2784" y="0"/>
                      <a:pt x="27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111"/>
              <p:cNvSpPr/>
              <p:nvPr/>
            </p:nvSpPr>
            <p:spPr>
              <a:xfrm>
                <a:off x="1723475" y="2973900"/>
                <a:ext cx="412025" cy="49950"/>
              </a:xfrm>
              <a:custGeom>
                <a:avLst/>
                <a:gdLst/>
                <a:ahLst/>
                <a:cxnLst/>
                <a:rect l="l" t="t" r="r" b="b"/>
                <a:pathLst>
                  <a:path w="16481" h="1998" extrusionOk="0">
                    <a:moveTo>
                      <a:pt x="307" y="0"/>
                    </a:moveTo>
                    <a:cubicBezTo>
                      <a:pt x="184" y="0"/>
                      <a:pt x="84" y="85"/>
                      <a:pt x="46" y="217"/>
                    </a:cubicBezTo>
                    <a:cubicBezTo>
                      <a:pt x="0" y="377"/>
                      <a:pt x="92" y="514"/>
                      <a:pt x="229" y="560"/>
                    </a:cubicBezTo>
                    <a:cubicBezTo>
                      <a:pt x="297" y="582"/>
                      <a:pt x="5433" y="1998"/>
                      <a:pt x="11139" y="1998"/>
                    </a:cubicBezTo>
                    <a:cubicBezTo>
                      <a:pt x="12828" y="1998"/>
                      <a:pt x="14563" y="1883"/>
                      <a:pt x="16229" y="1564"/>
                    </a:cubicBezTo>
                    <a:cubicBezTo>
                      <a:pt x="16366" y="1541"/>
                      <a:pt x="16480" y="1381"/>
                      <a:pt x="16457" y="1222"/>
                    </a:cubicBezTo>
                    <a:cubicBezTo>
                      <a:pt x="16416" y="1078"/>
                      <a:pt x="16302" y="990"/>
                      <a:pt x="16163" y="990"/>
                    </a:cubicBezTo>
                    <a:cubicBezTo>
                      <a:pt x="16147" y="990"/>
                      <a:pt x="16131" y="991"/>
                      <a:pt x="16115" y="993"/>
                    </a:cubicBezTo>
                    <a:cubicBezTo>
                      <a:pt x="14479" y="1311"/>
                      <a:pt x="12776" y="1434"/>
                      <a:pt x="11120" y="1434"/>
                    </a:cubicBezTo>
                    <a:cubicBezTo>
                      <a:pt x="5519" y="1434"/>
                      <a:pt x="459" y="29"/>
                      <a:pt x="388" y="12"/>
                    </a:cubicBezTo>
                    <a:cubicBezTo>
                      <a:pt x="360" y="4"/>
                      <a:pt x="333" y="0"/>
                      <a:pt x="3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111"/>
              <p:cNvSpPr/>
              <p:nvPr/>
            </p:nvSpPr>
            <p:spPr>
              <a:xfrm>
                <a:off x="1632750" y="1843400"/>
                <a:ext cx="200875" cy="193250"/>
              </a:xfrm>
              <a:custGeom>
                <a:avLst/>
                <a:gdLst/>
                <a:ahLst/>
                <a:cxnLst/>
                <a:rect l="l" t="t" r="r" b="b"/>
                <a:pathLst>
                  <a:path w="8035" h="7730" extrusionOk="0">
                    <a:moveTo>
                      <a:pt x="344" y="1"/>
                    </a:moveTo>
                    <a:cubicBezTo>
                      <a:pt x="227" y="1"/>
                      <a:pt x="105" y="66"/>
                      <a:pt x="69" y="175"/>
                    </a:cubicBezTo>
                    <a:cubicBezTo>
                      <a:pt x="0" y="312"/>
                      <a:pt x="69" y="494"/>
                      <a:pt x="228" y="540"/>
                    </a:cubicBezTo>
                    <a:cubicBezTo>
                      <a:pt x="274" y="563"/>
                      <a:pt x="5113" y="2617"/>
                      <a:pt x="7441" y="7570"/>
                    </a:cubicBezTo>
                    <a:cubicBezTo>
                      <a:pt x="7487" y="7684"/>
                      <a:pt x="7601" y="7730"/>
                      <a:pt x="7715" y="7730"/>
                    </a:cubicBezTo>
                    <a:cubicBezTo>
                      <a:pt x="7738" y="7730"/>
                      <a:pt x="7783" y="7730"/>
                      <a:pt x="7829" y="7707"/>
                    </a:cubicBezTo>
                    <a:cubicBezTo>
                      <a:pt x="7966" y="7639"/>
                      <a:pt x="8035" y="7479"/>
                      <a:pt x="7966" y="7319"/>
                    </a:cubicBezTo>
                    <a:cubicBezTo>
                      <a:pt x="5524" y="2161"/>
                      <a:pt x="639" y="106"/>
                      <a:pt x="434" y="15"/>
                    </a:cubicBezTo>
                    <a:cubicBezTo>
                      <a:pt x="405" y="5"/>
                      <a:pt x="375" y="1"/>
                      <a:pt x="3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111"/>
              <p:cNvSpPr/>
              <p:nvPr/>
            </p:nvSpPr>
            <p:spPr>
              <a:xfrm>
                <a:off x="2716375" y="1473375"/>
                <a:ext cx="71925" cy="285950"/>
              </a:xfrm>
              <a:custGeom>
                <a:avLst/>
                <a:gdLst/>
                <a:ahLst/>
                <a:cxnLst/>
                <a:rect l="l" t="t" r="r" b="b"/>
                <a:pathLst>
                  <a:path w="2877" h="11438" extrusionOk="0">
                    <a:moveTo>
                      <a:pt x="2544" y="0"/>
                    </a:moveTo>
                    <a:cubicBezTo>
                      <a:pt x="2452" y="0"/>
                      <a:pt x="2365" y="51"/>
                      <a:pt x="2306" y="139"/>
                    </a:cubicBezTo>
                    <a:cubicBezTo>
                      <a:pt x="2214" y="322"/>
                      <a:pt x="0" y="4316"/>
                      <a:pt x="2283" y="11255"/>
                    </a:cubicBezTo>
                    <a:cubicBezTo>
                      <a:pt x="2328" y="11369"/>
                      <a:pt x="2443" y="11438"/>
                      <a:pt x="2557" y="11438"/>
                    </a:cubicBezTo>
                    <a:lnTo>
                      <a:pt x="2648" y="11438"/>
                    </a:lnTo>
                    <a:cubicBezTo>
                      <a:pt x="2808" y="11369"/>
                      <a:pt x="2876" y="11210"/>
                      <a:pt x="2831" y="11073"/>
                    </a:cubicBezTo>
                    <a:cubicBezTo>
                      <a:pt x="617" y="4408"/>
                      <a:pt x="2785" y="459"/>
                      <a:pt x="2808" y="436"/>
                    </a:cubicBezTo>
                    <a:cubicBezTo>
                      <a:pt x="2876" y="299"/>
                      <a:pt x="2831" y="116"/>
                      <a:pt x="2694" y="48"/>
                    </a:cubicBezTo>
                    <a:cubicBezTo>
                      <a:pt x="2645" y="16"/>
                      <a:pt x="2594" y="0"/>
                      <a:pt x="25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9" name="Google Shape;5059;p111"/>
            <p:cNvGrpSpPr/>
            <p:nvPr/>
          </p:nvGrpSpPr>
          <p:grpSpPr>
            <a:xfrm>
              <a:off x="7226758" y="4067417"/>
              <a:ext cx="1624154" cy="811468"/>
              <a:chOff x="10163420" y="3422779"/>
              <a:chExt cx="1624154" cy="811468"/>
            </a:xfrm>
          </p:grpSpPr>
          <p:sp>
            <p:nvSpPr>
              <p:cNvPr id="5060" name="Google Shape;5060;p111"/>
              <p:cNvSpPr/>
              <p:nvPr/>
            </p:nvSpPr>
            <p:spPr>
              <a:xfrm>
                <a:off x="10407359" y="3422779"/>
                <a:ext cx="1380215" cy="811468"/>
              </a:xfrm>
              <a:custGeom>
                <a:avLst/>
                <a:gdLst/>
                <a:ahLst/>
                <a:cxnLst/>
                <a:rect l="l" t="t" r="r" b="b"/>
                <a:pathLst>
                  <a:path w="65013" h="38223" extrusionOk="0">
                    <a:moveTo>
                      <a:pt x="1005" y="0"/>
                    </a:moveTo>
                    <a:lnTo>
                      <a:pt x="0" y="16777"/>
                    </a:lnTo>
                    <a:cubicBezTo>
                      <a:pt x="6698" y="25337"/>
                      <a:pt x="13510" y="25799"/>
                      <a:pt x="21477" y="25799"/>
                    </a:cubicBezTo>
                    <a:cubicBezTo>
                      <a:pt x="22198" y="25799"/>
                      <a:pt x="22929" y="25795"/>
                      <a:pt x="23670" y="25793"/>
                    </a:cubicBezTo>
                    <a:cubicBezTo>
                      <a:pt x="23750" y="25793"/>
                      <a:pt x="23829" y="25792"/>
                      <a:pt x="23909" y="25792"/>
                    </a:cubicBezTo>
                    <a:cubicBezTo>
                      <a:pt x="32775" y="25792"/>
                      <a:pt x="42769" y="28309"/>
                      <a:pt x="47226" y="34010"/>
                    </a:cubicBezTo>
                    <a:cubicBezTo>
                      <a:pt x="49181" y="36511"/>
                      <a:pt x="52850" y="38223"/>
                      <a:pt x="56322" y="38223"/>
                    </a:cubicBezTo>
                    <a:cubicBezTo>
                      <a:pt x="60834" y="38223"/>
                      <a:pt x="65013" y="35332"/>
                      <a:pt x="64664" y="27528"/>
                    </a:cubicBezTo>
                    <a:cubicBezTo>
                      <a:pt x="64061" y="14014"/>
                      <a:pt x="44900" y="1877"/>
                      <a:pt x="28978" y="1877"/>
                    </a:cubicBezTo>
                    <a:cubicBezTo>
                      <a:pt x="28630" y="1877"/>
                      <a:pt x="28283" y="1883"/>
                      <a:pt x="27938" y="1895"/>
                    </a:cubicBezTo>
                    <a:cubicBezTo>
                      <a:pt x="26313" y="1950"/>
                      <a:pt x="24742" y="1975"/>
                      <a:pt x="23231" y="1975"/>
                    </a:cubicBezTo>
                    <a:cubicBezTo>
                      <a:pt x="9752" y="1975"/>
                      <a:pt x="1005" y="0"/>
                      <a:pt x="10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111"/>
              <p:cNvSpPr/>
              <p:nvPr/>
            </p:nvSpPr>
            <p:spPr>
              <a:xfrm>
                <a:off x="10163420" y="3508137"/>
                <a:ext cx="1491724" cy="513893"/>
              </a:xfrm>
              <a:custGeom>
                <a:avLst/>
                <a:gdLst/>
                <a:ahLst/>
                <a:cxnLst/>
                <a:rect l="l" t="t" r="r" b="b"/>
                <a:pathLst>
                  <a:path w="53960" h="18589" extrusionOk="0">
                    <a:moveTo>
                      <a:pt x="327" y="0"/>
                    </a:moveTo>
                    <a:cubicBezTo>
                      <a:pt x="230" y="0"/>
                      <a:pt x="139" y="52"/>
                      <a:pt x="92" y="146"/>
                    </a:cubicBezTo>
                    <a:cubicBezTo>
                      <a:pt x="1" y="283"/>
                      <a:pt x="69" y="466"/>
                      <a:pt x="206" y="534"/>
                    </a:cubicBezTo>
                    <a:cubicBezTo>
                      <a:pt x="12053" y="6651"/>
                      <a:pt x="22415" y="8021"/>
                      <a:pt x="30747" y="9139"/>
                    </a:cubicBezTo>
                    <a:cubicBezTo>
                      <a:pt x="40288" y="10395"/>
                      <a:pt x="47820" y="11399"/>
                      <a:pt x="53412" y="18498"/>
                    </a:cubicBezTo>
                    <a:cubicBezTo>
                      <a:pt x="53481" y="18566"/>
                      <a:pt x="53549" y="18589"/>
                      <a:pt x="53640" y="18589"/>
                    </a:cubicBezTo>
                    <a:cubicBezTo>
                      <a:pt x="53709" y="18589"/>
                      <a:pt x="53777" y="18589"/>
                      <a:pt x="53823" y="18543"/>
                    </a:cubicBezTo>
                    <a:cubicBezTo>
                      <a:pt x="53937" y="18429"/>
                      <a:pt x="53960" y="18269"/>
                      <a:pt x="53869" y="18132"/>
                    </a:cubicBezTo>
                    <a:cubicBezTo>
                      <a:pt x="48117" y="10874"/>
                      <a:pt x="40493" y="9847"/>
                      <a:pt x="30815" y="8569"/>
                    </a:cubicBezTo>
                    <a:cubicBezTo>
                      <a:pt x="22096" y="7404"/>
                      <a:pt x="12212" y="6103"/>
                      <a:pt x="457" y="32"/>
                    </a:cubicBezTo>
                    <a:cubicBezTo>
                      <a:pt x="415" y="11"/>
                      <a:pt x="370" y="0"/>
                      <a:pt x="3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62" name="Google Shape;5062;p111"/>
            <p:cNvSpPr/>
            <p:nvPr/>
          </p:nvSpPr>
          <p:spPr>
            <a:xfrm>
              <a:off x="5473945" y="1065533"/>
              <a:ext cx="5129784" cy="3375294"/>
            </a:xfrm>
            <a:custGeom>
              <a:avLst/>
              <a:gdLst/>
              <a:ahLst/>
              <a:cxnLst/>
              <a:rect l="l" t="t" r="r" b="b"/>
              <a:pathLst>
                <a:path w="241629" h="158987" extrusionOk="0">
                  <a:moveTo>
                    <a:pt x="175864" y="1"/>
                  </a:moveTo>
                  <a:cubicBezTo>
                    <a:pt x="156533" y="1"/>
                    <a:pt x="134274" y="10171"/>
                    <a:pt x="115131" y="36138"/>
                  </a:cubicBezTo>
                  <a:cubicBezTo>
                    <a:pt x="88243" y="72590"/>
                    <a:pt x="68704" y="54923"/>
                    <a:pt x="38392" y="65605"/>
                  </a:cubicBezTo>
                  <a:cubicBezTo>
                    <a:pt x="0" y="79141"/>
                    <a:pt x="616" y="128831"/>
                    <a:pt x="40629" y="148210"/>
                  </a:cubicBezTo>
                  <a:cubicBezTo>
                    <a:pt x="56330" y="155808"/>
                    <a:pt x="75552" y="158986"/>
                    <a:pt x="95266" y="158986"/>
                  </a:cubicBezTo>
                  <a:cubicBezTo>
                    <a:pt x="134362" y="158986"/>
                    <a:pt x="175391" y="146485"/>
                    <a:pt x="194723" y="131159"/>
                  </a:cubicBezTo>
                  <a:cubicBezTo>
                    <a:pt x="232499" y="101235"/>
                    <a:pt x="241629" y="30956"/>
                    <a:pt x="202438" y="7241"/>
                  </a:cubicBezTo>
                  <a:cubicBezTo>
                    <a:pt x="194887" y="2666"/>
                    <a:pt x="185759" y="1"/>
                    <a:pt x="1758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111"/>
            <p:cNvSpPr/>
            <p:nvPr/>
          </p:nvSpPr>
          <p:spPr>
            <a:xfrm>
              <a:off x="8690447" y="1532488"/>
              <a:ext cx="190009" cy="236799"/>
            </a:xfrm>
            <a:custGeom>
              <a:avLst/>
              <a:gdLst/>
              <a:ahLst/>
              <a:cxnLst/>
              <a:rect l="l" t="t" r="r" b="b"/>
              <a:pathLst>
                <a:path w="8950" h="11154" extrusionOk="0">
                  <a:moveTo>
                    <a:pt x="5195" y="0"/>
                  </a:moveTo>
                  <a:cubicBezTo>
                    <a:pt x="2073" y="0"/>
                    <a:pt x="1" y="6221"/>
                    <a:pt x="481" y="10789"/>
                  </a:cubicBezTo>
                  <a:lnTo>
                    <a:pt x="7557" y="11154"/>
                  </a:lnTo>
                  <a:cubicBezTo>
                    <a:pt x="4773" y="5790"/>
                    <a:pt x="8950" y="631"/>
                    <a:pt x="5617" y="38"/>
                  </a:cubicBezTo>
                  <a:cubicBezTo>
                    <a:pt x="5474" y="13"/>
                    <a:pt x="5334" y="0"/>
                    <a:pt x="5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111"/>
            <p:cNvSpPr/>
            <p:nvPr/>
          </p:nvSpPr>
          <p:spPr>
            <a:xfrm>
              <a:off x="8720042" y="1358743"/>
              <a:ext cx="596053" cy="809840"/>
            </a:xfrm>
            <a:custGeom>
              <a:avLst/>
              <a:gdLst/>
              <a:ahLst/>
              <a:cxnLst/>
              <a:rect l="l" t="t" r="r" b="b"/>
              <a:pathLst>
                <a:path w="28076" h="38146" extrusionOk="0">
                  <a:moveTo>
                    <a:pt x="16680" y="0"/>
                  </a:moveTo>
                  <a:cubicBezTo>
                    <a:pt x="13098" y="0"/>
                    <a:pt x="9559" y="2443"/>
                    <a:pt x="8217" y="6989"/>
                  </a:cubicBezTo>
                  <a:cubicBezTo>
                    <a:pt x="5410" y="16530"/>
                    <a:pt x="0" y="21871"/>
                    <a:pt x="0" y="21871"/>
                  </a:cubicBezTo>
                  <a:lnTo>
                    <a:pt x="17256" y="38146"/>
                  </a:lnTo>
                  <a:cubicBezTo>
                    <a:pt x="17256" y="38146"/>
                    <a:pt x="28075" y="21232"/>
                    <a:pt x="25770" y="9203"/>
                  </a:cubicBezTo>
                  <a:cubicBezTo>
                    <a:pt x="24566" y="2920"/>
                    <a:pt x="20597"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111"/>
            <p:cNvSpPr/>
            <p:nvPr/>
          </p:nvSpPr>
          <p:spPr>
            <a:xfrm>
              <a:off x="8893044" y="1560893"/>
              <a:ext cx="227288" cy="438081"/>
            </a:xfrm>
            <a:custGeom>
              <a:avLst/>
              <a:gdLst/>
              <a:ahLst/>
              <a:cxnLst/>
              <a:rect l="l" t="t" r="r" b="b"/>
              <a:pathLst>
                <a:path w="10706" h="20635" extrusionOk="0">
                  <a:moveTo>
                    <a:pt x="9815" y="1"/>
                  </a:moveTo>
                  <a:cubicBezTo>
                    <a:pt x="9655" y="24"/>
                    <a:pt x="9541" y="161"/>
                    <a:pt x="9541" y="320"/>
                  </a:cubicBezTo>
                  <a:cubicBezTo>
                    <a:pt x="9541" y="435"/>
                    <a:pt x="10112" y="11710"/>
                    <a:pt x="137" y="20133"/>
                  </a:cubicBezTo>
                  <a:cubicBezTo>
                    <a:pt x="23" y="20224"/>
                    <a:pt x="0" y="20407"/>
                    <a:pt x="91" y="20521"/>
                  </a:cubicBezTo>
                  <a:cubicBezTo>
                    <a:pt x="160" y="20589"/>
                    <a:pt x="228" y="20635"/>
                    <a:pt x="320" y="20635"/>
                  </a:cubicBezTo>
                  <a:cubicBezTo>
                    <a:pt x="388" y="20635"/>
                    <a:pt x="457" y="20612"/>
                    <a:pt x="502" y="20566"/>
                  </a:cubicBezTo>
                  <a:cubicBezTo>
                    <a:pt x="10705" y="11961"/>
                    <a:pt x="10112" y="389"/>
                    <a:pt x="10112" y="275"/>
                  </a:cubicBezTo>
                  <a:cubicBezTo>
                    <a:pt x="10112" y="115"/>
                    <a:pt x="9975" y="1"/>
                    <a:pt x="98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111"/>
            <p:cNvSpPr/>
            <p:nvPr/>
          </p:nvSpPr>
          <p:spPr>
            <a:xfrm>
              <a:off x="7502825" y="1475586"/>
              <a:ext cx="238137" cy="353288"/>
            </a:xfrm>
            <a:custGeom>
              <a:avLst/>
              <a:gdLst/>
              <a:ahLst/>
              <a:cxnLst/>
              <a:rect l="l" t="t" r="r" b="b"/>
              <a:pathLst>
                <a:path w="11217" h="16641" extrusionOk="0">
                  <a:moveTo>
                    <a:pt x="5177" y="1"/>
                  </a:moveTo>
                  <a:cubicBezTo>
                    <a:pt x="756" y="1"/>
                    <a:pt x="1" y="10165"/>
                    <a:pt x="3136" y="16641"/>
                  </a:cubicBezTo>
                  <a:lnTo>
                    <a:pt x="11217" y="15705"/>
                  </a:lnTo>
                  <a:cubicBezTo>
                    <a:pt x="5305" y="11003"/>
                    <a:pt x="9710" y="115"/>
                    <a:pt x="5236" y="1"/>
                  </a:cubicBezTo>
                  <a:cubicBezTo>
                    <a:pt x="5217" y="1"/>
                    <a:pt x="5197" y="1"/>
                    <a:pt x="51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111"/>
            <p:cNvSpPr/>
            <p:nvPr/>
          </p:nvSpPr>
          <p:spPr>
            <a:xfrm>
              <a:off x="6860473" y="1308126"/>
              <a:ext cx="920724" cy="794066"/>
            </a:xfrm>
            <a:custGeom>
              <a:avLst/>
              <a:gdLst/>
              <a:ahLst/>
              <a:cxnLst/>
              <a:rect l="l" t="t" r="r" b="b"/>
              <a:pathLst>
                <a:path w="43369" h="37403" extrusionOk="0">
                  <a:moveTo>
                    <a:pt x="19556" y="0"/>
                  </a:moveTo>
                  <a:cubicBezTo>
                    <a:pt x="18727" y="0"/>
                    <a:pt x="17827" y="136"/>
                    <a:pt x="16845" y="425"/>
                  </a:cubicBezTo>
                  <a:cubicBezTo>
                    <a:pt x="0" y="5401"/>
                    <a:pt x="17598" y="37402"/>
                    <a:pt x="17598" y="37402"/>
                  </a:cubicBezTo>
                  <a:lnTo>
                    <a:pt x="43368" y="30235"/>
                  </a:lnTo>
                  <a:cubicBezTo>
                    <a:pt x="29092" y="24499"/>
                    <a:pt x="30693" y="0"/>
                    <a:pt x="195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111"/>
            <p:cNvSpPr/>
            <p:nvPr/>
          </p:nvSpPr>
          <p:spPr>
            <a:xfrm>
              <a:off x="7243757" y="1490086"/>
              <a:ext cx="252000" cy="547161"/>
            </a:xfrm>
            <a:custGeom>
              <a:avLst/>
              <a:gdLst/>
              <a:ahLst/>
              <a:cxnLst/>
              <a:rect l="l" t="t" r="r" b="b"/>
              <a:pathLst>
                <a:path w="11870" h="25773" extrusionOk="0">
                  <a:moveTo>
                    <a:pt x="293" y="0"/>
                  </a:moveTo>
                  <a:cubicBezTo>
                    <a:pt x="279" y="0"/>
                    <a:pt x="266" y="1"/>
                    <a:pt x="252" y="3"/>
                  </a:cubicBezTo>
                  <a:cubicBezTo>
                    <a:pt x="92" y="26"/>
                    <a:pt x="1" y="163"/>
                    <a:pt x="24" y="323"/>
                  </a:cubicBezTo>
                  <a:cubicBezTo>
                    <a:pt x="46" y="459"/>
                    <a:pt x="2146" y="14771"/>
                    <a:pt x="11322" y="25681"/>
                  </a:cubicBezTo>
                  <a:cubicBezTo>
                    <a:pt x="11391" y="25750"/>
                    <a:pt x="11459" y="25773"/>
                    <a:pt x="11550" y="25773"/>
                  </a:cubicBezTo>
                  <a:cubicBezTo>
                    <a:pt x="11596" y="25773"/>
                    <a:pt x="11665" y="25750"/>
                    <a:pt x="11733" y="25704"/>
                  </a:cubicBezTo>
                  <a:cubicBezTo>
                    <a:pt x="11847" y="25613"/>
                    <a:pt x="11870" y="25430"/>
                    <a:pt x="11756" y="25316"/>
                  </a:cubicBezTo>
                  <a:cubicBezTo>
                    <a:pt x="2694" y="14543"/>
                    <a:pt x="594" y="391"/>
                    <a:pt x="571" y="231"/>
                  </a:cubicBezTo>
                  <a:cubicBezTo>
                    <a:pt x="551" y="106"/>
                    <a:pt x="435" y="0"/>
                    <a:pt x="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111"/>
            <p:cNvSpPr/>
            <p:nvPr/>
          </p:nvSpPr>
          <p:spPr>
            <a:xfrm>
              <a:off x="6721194" y="1766471"/>
              <a:ext cx="3908547" cy="2679318"/>
            </a:xfrm>
            <a:custGeom>
              <a:avLst/>
              <a:gdLst/>
              <a:ahLst/>
              <a:cxnLst/>
              <a:rect l="l" t="t" r="r" b="b"/>
              <a:pathLst>
                <a:path w="141381" h="96917" extrusionOk="0">
                  <a:moveTo>
                    <a:pt x="4565" y="0"/>
                  </a:moveTo>
                  <a:cubicBezTo>
                    <a:pt x="2054" y="0"/>
                    <a:pt x="0" y="2032"/>
                    <a:pt x="0" y="4565"/>
                  </a:cubicBezTo>
                  <a:lnTo>
                    <a:pt x="0" y="92351"/>
                  </a:lnTo>
                  <a:cubicBezTo>
                    <a:pt x="0" y="94862"/>
                    <a:pt x="2054" y="96916"/>
                    <a:pt x="4565" y="96916"/>
                  </a:cubicBezTo>
                  <a:lnTo>
                    <a:pt x="136815" y="96916"/>
                  </a:lnTo>
                  <a:cubicBezTo>
                    <a:pt x="139326" y="96916"/>
                    <a:pt x="141380" y="94862"/>
                    <a:pt x="141380" y="92351"/>
                  </a:cubicBezTo>
                  <a:lnTo>
                    <a:pt x="141380" y="4565"/>
                  </a:lnTo>
                  <a:cubicBezTo>
                    <a:pt x="141380" y="2032"/>
                    <a:pt x="139326" y="0"/>
                    <a:pt x="1368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111"/>
            <p:cNvSpPr/>
            <p:nvPr/>
          </p:nvSpPr>
          <p:spPr>
            <a:xfrm>
              <a:off x="6713619" y="1758260"/>
              <a:ext cx="3924305" cy="2695103"/>
            </a:xfrm>
            <a:custGeom>
              <a:avLst/>
              <a:gdLst/>
              <a:ahLst/>
              <a:cxnLst/>
              <a:rect l="l" t="t" r="r" b="b"/>
              <a:pathLst>
                <a:path w="141951" h="97488" extrusionOk="0">
                  <a:moveTo>
                    <a:pt x="137089" y="571"/>
                  </a:moveTo>
                  <a:cubicBezTo>
                    <a:pt x="139440" y="571"/>
                    <a:pt x="141380" y="2489"/>
                    <a:pt x="141380" y="4862"/>
                  </a:cubicBezTo>
                  <a:lnTo>
                    <a:pt x="141380" y="92648"/>
                  </a:lnTo>
                  <a:cubicBezTo>
                    <a:pt x="141380" y="94999"/>
                    <a:pt x="139440" y="96917"/>
                    <a:pt x="137089" y="96917"/>
                  </a:cubicBezTo>
                  <a:lnTo>
                    <a:pt x="4839" y="96917"/>
                  </a:lnTo>
                  <a:cubicBezTo>
                    <a:pt x="2488" y="96917"/>
                    <a:pt x="571" y="94999"/>
                    <a:pt x="571" y="92648"/>
                  </a:cubicBezTo>
                  <a:lnTo>
                    <a:pt x="571" y="4862"/>
                  </a:lnTo>
                  <a:cubicBezTo>
                    <a:pt x="571" y="2489"/>
                    <a:pt x="2488" y="571"/>
                    <a:pt x="4839" y="571"/>
                  </a:cubicBezTo>
                  <a:close/>
                  <a:moveTo>
                    <a:pt x="4839" y="1"/>
                  </a:moveTo>
                  <a:cubicBezTo>
                    <a:pt x="2169" y="1"/>
                    <a:pt x="0" y="2192"/>
                    <a:pt x="0" y="4862"/>
                  </a:cubicBezTo>
                  <a:lnTo>
                    <a:pt x="0" y="92648"/>
                  </a:lnTo>
                  <a:cubicBezTo>
                    <a:pt x="0" y="95319"/>
                    <a:pt x="2169" y="97487"/>
                    <a:pt x="4839" y="97487"/>
                  </a:cubicBezTo>
                  <a:lnTo>
                    <a:pt x="137089" y="97487"/>
                  </a:lnTo>
                  <a:cubicBezTo>
                    <a:pt x="139760" y="97487"/>
                    <a:pt x="141951" y="95319"/>
                    <a:pt x="141951" y="92648"/>
                  </a:cubicBezTo>
                  <a:lnTo>
                    <a:pt x="141951" y="4862"/>
                  </a:lnTo>
                  <a:cubicBezTo>
                    <a:pt x="141951" y="2192"/>
                    <a:pt x="139760"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111"/>
            <p:cNvSpPr/>
            <p:nvPr/>
          </p:nvSpPr>
          <p:spPr>
            <a:xfrm>
              <a:off x="6639142" y="1766471"/>
              <a:ext cx="3908547" cy="2679318"/>
            </a:xfrm>
            <a:custGeom>
              <a:avLst/>
              <a:gdLst/>
              <a:ahLst/>
              <a:cxnLst/>
              <a:rect l="l" t="t" r="r" b="b"/>
              <a:pathLst>
                <a:path w="141381" h="96917" extrusionOk="0">
                  <a:moveTo>
                    <a:pt x="4566" y="0"/>
                  </a:moveTo>
                  <a:cubicBezTo>
                    <a:pt x="2055" y="0"/>
                    <a:pt x="1" y="2032"/>
                    <a:pt x="1" y="4565"/>
                  </a:cubicBezTo>
                  <a:lnTo>
                    <a:pt x="1" y="92351"/>
                  </a:lnTo>
                  <a:cubicBezTo>
                    <a:pt x="1" y="94862"/>
                    <a:pt x="2055" y="96916"/>
                    <a:pt x="4566" y="96916"/>
                  </a:cubicBezTo>
                  <a:lnTo>
                    <a:pt x="136816" y="96916"/>
                  </a:lnTo>
                  <a:cubicBezTo>
                    <a:pt x="139327" y="96916"/>
                    <a:pt x="141381" y="94862"/>
                    <a:pt x="141381" y="92351"/>
                  </a:cubicBezTo>
                  <a:lnTo>
                    <a:pt x="141381" y="4565"/>
                  </a:lnTo>
                  <a:cubicBezTo>
                    <a:pt x="141381" y="2032"/>
                    <a:pt x="139327" y="0"/>
                    <a:pt x="136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111"/>
            <p:cNvSpPr/>
            <p:nvPr/>
          </p:nvSpPr>
          <p:spPr>
            <a:xfrm>
              <a:off x="6631595" y="1758260"/>
              <a:ext cx="3923669" cy="2695103"/>
            </a:xfrm>
            <a:custGeom>
              <a:avLst/>
              <a:gdLst/>
              <a:ahLst/>
              <a:cxnLst/>
              <a:rect l="l" t="t" r="r" b="b"/>
              <a:pathLst>
                <a:path w="141928" h="97488" extrusionOk="0">
                  <a:moveTo>
                    <a:pt x="137089" y="571"/>
                  </a:moveTo>
                  <a:cubicBezTo>
                    <a:pt x="139440" y="571"/>
                    <a:pt x="141357" y="2489"/>
                    <a:pt x="141357" y="4862"/>
                  </a:cubicBezTo>
                  <a:lnTo>
                    <a:pt x="141357" y="92648"/>
                  </a:lnTo>
                  <a:cubicBezTo>
                    <a:pt x="141357" y="94999"/>
                    <a:pt x="139440" y="96917"/>
                    <a:pt x="137089" y="96917"/>
                  </a:cubicBezTo>
                  <a:lnTo>
                    <a:pt x="4839" y="96917"/>
                  </a:lnTo>
                  <a:cubicBezTo>
                    <a:pt x="2488" y="96917"/>
                    <a:pt x="571" y="94999"/>
                    <a:pt x="571" y="92648"/>
                  </a:cubicBezTo>
                  <a:lnTo>
                    <a:pt x="571" y="4862"/>
                  </a:lnTo>
                  <a:cubicBezTo>
                    <a:pt x="571" y="2489"/>
                    <a:pt x="2488" y="571"/>
                    <a:pt x="4839" y="571"/>
                  </a:cubicBezTo>
                  <a:close/>
                  <a:moveTo>
                    <a:pt x="4839" y="1"/>
                  </a:moveTo>
                  <a:cubicBezTo>
                    <a:pt x="2168" y="1"/>
                    <a:pt x="0" y="2192"/>
                    <a:pt x="0" y="4862"/>
                  </a:cubicBezTo>
                  <a:lnTo>
                    <a:pt x="0" y="92648"/>
                  </a:lnTo>
                  <a:cubicBezTo>
                    <a:pt x="0" y="95319"/>
                    <a:pt x="2168" y="97487"/>
                    <a:pt x="4839" y="97487"/>
                  </a:cubicBezTo>
                  <a:lnTo>
                    <a:pt x="137089" y="97487"/>
                  </a:lnTo>
                  <a:cubicBezTo>
                    <a:pt x="139759" y="97487"/>
                    <a:pt x="141928" y="95319"/>
                    <a:pt x="141928" y="92648"/>
                  </a:cubicBezTo>
                  <a:lnTo>
                    <a:pt x="141928" y="4862"/>
                  </a:lnTo>
                  <a:cubicBezTo>
                    <a:pt x="141928" y="2192"/>
                    <a:pt x="139759"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111"/>
            <p:cNvSpPr/>
            <p:nvPr/>
          </p:nvSpPr>
          <p:spPr>
            <a:xfrm>
              <a:off x="6639142" y="4190841"/>
              <a:ext cx="3908547" cy="254947"/>
            </a:xfrm>
            <a:custGeom>
              <a:avLst/>
              <a:gdLst/>
              <a:ahLst/>
              <a:cxnLst/>
              <a:rect l="l" t="t" r="r" b="b"/>
              <a:pathLst>
                <a:path w="141381" h="9222" extrusionOk="0">
                  <a:moveTo>
                    <a:pt x="1" y="0"/>
                  </a:moveTo>
                  <a:lnTo>
                    <a:pt x="1" y="4656"/>
                  </a:lnTo>
                  <a:cubicBezTo>
                    <a:pt x="1" y="7167"/>
                    <a:pt x="2055" y="9221"/>
                    <a:pt x="4566" y="9221"/>
                  </a:cubicBezTo>
                  <a:lnTo>
                    <a:pt x="136816" y="9221"/>
                  </a:lnTo>
                  <a:cubicBezTo>
                    <a:pt x="139327" y="9221"/>
                    <a:pt x="141381" y="7167"/>
                    <a:pt x="141381" y="4656"/>
                  </a:cubicBezTo>
                  <a:lnTo>
                    <a:pt x="1413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111"/>
            <p:cNvSpPr/>
            <p:nvPr/>
          </p:nvSpPr>
          <p:spPr>
            <a:xfrm>
              <a:off x="6631595" y="4182630"/>
              <a:ext cx="3923669" cy="270732"/>
            </a:xfrm>
            <a:custGeom>
              <a:avLst/>
              <a:gdLst/>
              <a:ahLst/>
              <a:cxnLst/>
              <a:rect l="l" t="t" r="r" b="b"/>
              <a:pathLst>
                <a:path w="141928" h="9793" extrusionOk="0">
                  <a:moveTo>
                    <a:pt x="141357" y="571"/>
                  </a:moveTo>
                  <a:lnTo>
                    <a:pt x="141357" y="4953"/>
                  </a:lnTo>
                  <a:cubicBezTo>
                    <a:pt x="141357" y="7304"/>
                    <a:pt x="139440" y="9222"/>
                    <a:pt x="137089" y="9222"/>
                  </a:cubicBezTo>
                  <a:lnTo>
                    <a:pt x="4839" y="9222"/>
                  </a:lnTo>
                  <a:cubicBezTo>
                    <a:pt x="2488" y="9222"/>
                    <a:pt x="571" y="7304"/>
                    <a:pt x="571" y="4953"/>
                  </a:cubicBezTo>
                  <a:lnTo>
                    <a:pt x="571" y="571"/>
                  </a:lnTo>
                  <a:close/>
                  <a:moveTo>
                    <a:pt x="274" y="0"/>
                  </a:moveTo>
                  <a:cubicBezTo>
                    <a:pt x="114" y="0"/>
                    <a:pt x="0" y="137"/>
                    <a:pt x="0" y="297"/>
                  </a:cubicBezTo>
                  <a:lnTo>
                    <a:pt x="0" y="4953"/>
                  </a:lnTo>
                  <a:cubicBezTo>
                    <a:pt x="0" y="7624"/>
                    <a:pt x="2168" y="9792"/>
                    <a:pt x="4839" y="9792"/>
                  </a:cubicBezTo>
                  <a:lnTo>
                    <a:pt x="137089" y="9792"/>
                  </a:lnTo>
                  <a:cubicBezTo>
                    <a:pt x="139759" y="9792"/>
                    <a:pt x="141928" y="7624"/>
                    <a:pt x="141928" y="4953"/>
                  </a:cubicBezTo>
                  <a:lnTo>
                    <a:pt x="141928" y="297"/>
                  </a:lnTo>
                  <a:cubicBezTo>
                    <a:pt x="141928" y="137"/>
                    <a:pt x="141814" y="0"/>
                    <a:pt x="1416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111"/>
            <p:cNvSpPr/>
            <p:nvPr/>
          </p:nvSpPr>
          <p:spPr>
            <a:xfrm>
              <a:off x="8530953" y="4255836"/>
              <a:ext cx="124958" cy="124322"/>
            </a:xfrm>
            <a:custGeom>
              <a:avLst/>
              <a:gdLst/>
              <a:ahLst/>
              <a:cxnLst/>
              <a:rect l="l" t="t" r="r" b="b"/>
              <a:pathLst>
                <a:path w="4520" h="4497" extrusionOk="0">
                  <a:moveTo>
                    <a:pt x="2260" y="0"/>
                  </a:moveTo>
                  <a:cubicBezTo>
                    <a:pt x="1027" y="0"/>
                    <a:pt x="0" y="1004"/>
                    <a:pt x="0" y="2260"/>
                  </a:cubicBezTo>
                  <a:cubicBezTo>
                    <a:pt x="0" y="3492"/>
                    <a:pt x="1027" y="4497"/>
                    <a:pt x="2260" y="4497"/>
                  </a:cubicBezTo>
                  <a:cubicBezTo>
                    <a:pt x="3492" y="4497"/>
                    <a:pt x="4520" y="3492"/>
                    <a:pt x="4520" y="2260"/>
                  </a:cubicBezTo>
                  <a:cubicBezTo>
                    <a:pt x="4520" y="1004"/>
                    <a:pt x="3492" y="0"/>
                    <a:pt x="22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6" name="Google Shape;5076;p111"/>
            <p:cNvSpPr/>
            <p:nvPr/>
          </p:nvSpPr>
          <p:spPr>
            <a:xfrm>
              <a:off x="8523378" y="4248261"/>
              <a:ext cx="140107" cy="140107"/>
            </a:xfrm>
            <a:custGeom>
              <a:avLst/>
              <a:gdLst/>
              <a:ahLst/>
              <a:cxnLst/>
              <a:rect l="l" t="t" r="r" b="b"/>
              <a:pathLst>
                <a:path w="5068" h="5068" extrusionOk="0">
                  <a:moveTo>
                    <a:pt x="2534" y="571"/>
                  </a:moveTo>
                  <a:cubicBezTo>
                    <a:pt x="3607" y="571"/>
                    <a:pt x="4497" y="1438"/>
                    <a:pt x="4497" y="2534"/>
                  </a:cubicBezTo>
                  <a:cubicBezTo>
                    <a:pt x="4497" y="3607"/>
                    <a:pt x="3607" y="4497"/>
                    <a:pt x="2534" y="4497"/>
                  </a:cubicBezTo>
                  <a:cubicBezTo>
                    <a:pt x="1461" y="4497"/>
                    <a:pt x="571" y="3607"/>
                    <a:pt x="571" y="2534"/>
                  </a:cubicBezTo>
                  <a:cubicBezTo>
                    <a:pt x="571" y="1438"/>
                    <a:pt x="1461" y="571"/>
                    <a:pt x="2534" y="571"/>
                  </a:cubicBezTo>
                  <a:close/>
                  <a:moveTo>
                    <a:pt x="2534" y="0"/>
                  </a:moveTo>
                  <a:cubicBezTo>
                    <a:pt x="1142" y="0"/>
                    <a:pt x="0" y="1119"/>
                    <a:pt x="0" y="2534"/>
                  </a:cubicBezTo>
                  <a:cubicBezTo>
                    <a:pt x="0" y="3926"/>
                    <a:pt x="1142" y="5067"/>
                    <a:pt x="2534" y="5067"/>
                  </a:cubicBezTo>
                  <a:cubicBezTo>
                    <a:pt x="3926" y="5067"/>
                    <a:pt x="5068" y="3926"/>
                    <a:pt x="5068" y="2534"/>
                  </a:cubicBezTo>
                  <a:cubicBezTo>
                    <a:pt x="5068" y="1119"/>
                    <a:pt x="3926" y="0"/>
                    <a:pt x="25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7" name="Google Shape;5077;p111"/>
            <p:cNvSpPr/>
            <p:nvPr/>
          </p:nvSpPr>
          <p:spPr>
            <a:xfrm>
              <a:off x="6639142" y="1766471"/>
              <a:ext cx="3908547" cy="126229"/>
            </a:xfrm>
            <a:custGeom>
              <a:avLst/>
              <a:gdLst/>
              <a:ahLst/>
              <a:cxnLst/>
              <a:rect l="l" t="t" r="r" b="b"/>
              <a:pathLst>
                <a:path w="141381" h="4566" extrusionOk="0">
                  <a:moveTo>
                    <a:pt x="4566" y="0"/>
                  </a:moveTo>
                  <a:cubicBezTo>
                    <a:pt x="2055" y="0"/>
                    <a:pt x="1" y="2032"/>
                    <a:pt x="1" y="4565"/>
                  </a:cubicBezTo>
                  <a:lnTo>
                    <a:pt x="141381" y="4565"/>
                  </a:lnTo>
                  <a:cubicBezTo>
                    <a:pt x="141381" y="2032"/>
                    <a:pt x="139327" y="0"/>
                    <a:pt x="1368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111"/>
            <p:cNvSpPr/>
            <p:nvPr/>
          </p:nvSpPr>
          <p:spPr>
            <a:xfrm>
              <a:off x="6631595" y="1758260"/>
              <a:ext cx="3923669" cy="142015"/>
            </a:xfrm>
            <a:custGeom>
              <a:avLst/>
              <a:gdLst/>
              <a:ahLst/>
              <a:cxnLst/>
              <a:rect l="l" t="t" r="r" b="b"/>
              <a:pathLst>
                <a:path w="141928" h="5137" extrusionOk="0">
                  <a:moveTo>
                    <a:pt x="137089" y="571"/>
                  </a:moveTo>
                  <a:cubicBezTo>
                    <a:pt x="139349" y="571"/>
                    <a:pt x="141220" y="2352"/>
                    <a:pt x="141357" y="4566"/>
                  </a:cubicBezTo>
                  <a:lnTo>
                    <a:pt x="571" y="4566"/>
                  </a:lnTo>
                  <a:cubicBezTo>
                    <a:pt x="708" y="2352"/>
                    <a:pt x="2579" y="571"/>
                    <a:pt x="4839" y="571"/>
                  </a:cubicBezTo>
                  <a:close/>
                  <a:moveTo>
                    <a:pt x="4839" y="1"/>
                  </a:moveTo>
                  <a:cubicBezTo>
                    <a:pt x="2168" y="1"/>
                    <a:pt x="0" y="2192"/>
                    <a:pt x="0" y="4862"/>
                  </a:cubicBezTo>
                  <a:cubicBezTo>
                    <a:pt x="0" y="5022"/>
                    <a:pt x="114" y="5136"/>
                    <a:pt x="274" y="5136"/>
                  </a:cubicBezTo>
                  <a:lnTo>
                    <a:pt x="141654" y="5136"/>
                  </a:lnTo>
                  <a:cubicBezTo>
                    <a:pt x="141814" y="5136"/>
                    <a:pt x="141928" y="5022"/>
                    <a:pt x="141928" y="4862"/>
                  </a:cubicBezTo>
                  <a:cubicBezTo>
                    <a:pt x="141928" y="2192"/>
                    <a:pt x="139759"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111"/>
            <p:cNvSpPr/>
            <p:nvPr/>
          </p:nvSpPr>
          <p:spPr>
            <a:xfrm>
              <a:off x="6899757" y="2102806"/>
              <a:ext cx="1412878" cy="959796"/>
            </a:xfrm>
            <a:custGeom>
              <a:avLst/>
              <a:gdLst/>
              <a:ahLst/>
              <a:cxnLst/>
              <a:rect l="l" t="t" r="r" b="b"/>
              <a:pathLst>
                <a:path w="51107" h="34718" extrusionOk="0">
                  <a:moveTo>
                    <a:pt x="1" y="0"/>
                  </a:moveTo>
                  <a:lnTo>
                    <a:pt x="1" y="34717"/>
                  </a:lnTo>
                  <a:lnTo>
                    <a:pt x="51107" y="34717"/>
                  </a:lnTo>
                  <a:lnTo>
                    <a:pt x="511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111"/>
            <p:cNvSpPr/>
            <p:nvPr/>
          </p:nvSpPr>
          <p:spPr>
            <a:xfrm>
              <a:off x="6899757" y="3028487"/>
              <a:ext cx="1412878" cy="34115"/>
            </a:xfrm>
            <a:custGeom>
              <a:avLst/>
              <a:gdLst/>
              <a:ahLst/>
              <a:cxnLst/>
              <a:rect l="l" t="t" r="r" b="b"/>
              <a:pathLst>
                <a:path w="51107" h="1234" extrusionOk="0">
                  <a:moveTo>
                    <a:pt x="1" y="1"/>
                  </a:moveTo>
                  <a:lnTo>
                    <a:pt x="1" y="1233"/>
                  </a:lnTo>
                  <a:lnTo>
                    <a:pt x="51107" y="1233"/>
                  </a:lnTo>
                  <a:lnTo>
                    <a:pt x="51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1" name="Google Shape;5081;p111"/>
            <p:cNvSpPr/>
            <p:nvPr/>
          </p:nvSpPr>
          <p:spPr>
            <a:xfrm>
              <a:off x="6958448" y="2161470"/>
              <a:ext cx="80808" cy="80808"/>
            </a:xfrm>
            <a:custGeom>
              <a:avLst/>
              <a:gdLst/>
              <a:ahLst/>
              <a:cxnLst/>
              <a:rect l="l" t="t" r="r" b="b"/>
              <a:pathLst>
                <a:path w="2923" h="2923" extrusionOk="0">
                  <a:moveTo>
                    <a:pt x="2352" y="572"/>
                  </a:moveTo>
                  <a:lnTo>
                    <a:pt x="2352" y="2352"/>
                  </a:lnTo>
                  <a:lnTo>
                    <a:pt x="571" y="2352"/>
                  </a:lnTo>
                  <a:lnTo>
                    <a:pt x="571" y="572"/>
                  </a:lnTo>
                  <a:close/>
                  <a:moveTo>
                    <a:pt x="274" y="1"/>
                  </a:moveTo>
                  <a:cubicBezTo>
                    <a:pt x="115" y="1"/>
                    <a:pt x="1" y="138"/>
                    <a:pt x="1" y="298"/>
                  </a:cubicBezTo>
                  <a:lnTo>
                    <a:pt x="1" y="2626"/>
                  </a:lnTo>
                  <a:cubicBezTo>
                    <a:pt x="1" y="2786"/>
                    <a:pt x="115" y="2923"/>
                    <a:pt x="274" y="2923"/>
                  </a:cubicBezTo>
                  <a:lnTo>
                    <a:pt x="2625" y="2923"/>
                  </a:lnTo>
                  <a:cubicBezTo>
                    <a:pt x="2785" y="2923"/>
                    <a:pt x="2922" y="2786"/>
                    <a:pt x="2922" y="2626"/>
                  </a:cubicBezTo>
                  <a:lnTo>
                    <a:pt x="2922" y="298"/>
                  </a:lnTo>
                  <a:cubicBezTo>
                    <a:pt x="2922"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111"/>
            <p:cNvSpPr/>
            <p:nvPr/>
          </p:nvSpPr>
          <p:spPr>
            <a:xfrm>
              <a:off x="7087802" y="2226464"/>
              <a:ext cx="80808" cy="15813"/>
            </a:xfrm>
            <a:custGeom>
              <a:avLst/>
              <a:gdLst/>
              <a:ahLst/>
              <a:cxnLst/>
              <a:rect l="l" t="t" r="r" b="b"/>
              <a:pathLst>
                <a:path w="2923" h="572" extrusionOk="0">
                  <a:moveTo>
                    <a:pt x="297" y="1"/>
                  </a:moveTo>
                  <a:cubicBezTo>
                    <a:pt x="138" y="1"/>
                    <a:pt x="1" y="138"/>
                    <a:pt x="1" y="275"/>
                  </a:cubicBezTo>
                  <a:cubicBezTo>
                    <a:pt x="1" y="435"/>
                    <a:pt x="138" y="572"/>
                    <a:pt x="297" y="572"/>
                  </a:cubicBezTo>
                  <a:lnTo>
                    <a:pt x="2648" y="572"/>
                  </a:lnTo>
                  <a:cubicBezTo>
                    <a:pt x="2785" y="572"/>
                    <a:pt x="2922" y="435"/>
                    <a:pt x="2922" y="275"/>
                  </a:cubicBezTo>
                  <a:cubicBezTo>
                    <a:pt x="2922" y="138"/>
                    <a:pt x="2785" y="1"/>
                    <a:pt x="26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111"/>
            <p:cNvSpPr/>
            <p:nvPr/>
          </p:nvSpPr>
          <p:spPr>
            <a:xfrm>
              <a:off x="7130707" y="2414509"/>
              <a:ext cx="977489" cy="384328"/>
            </a:xfrm>
            <a:custGeom>
              <a:avLst/>
              <a:gdLst/>
              <a:ahLst/>
              <a:cxnLst/>
              <a:rect l="l" t="t" r="r" b="b"/>
              <a:pathLst>
                <a:path w="35358" h="13902" extrusionOk="0">
                  <a:moveTo>
                    <a:pt x="7191" y="1"/>
                  </a:moveTo>
                  <a:cubicBezTo>
                    <a:pt x="7077" y="1"/>
                    <a:pt x="6985" y="69"/>
                    <a:pt x="6940" y="161"/>
                  </a:cubicBezTo>
                  <a:lnTo>
                    <a:pt x="69" y="13491"/>
                  </a:lnTo>
                  <a:cubicBezTo>
                    <a:pt x="1" y="13628"/>
                    <a:pt x="46" y="13787"/>
                    <a:pt x="183" y="13856"/>
                  </a:cubicBezTo>
                  <a:cubicBezTo>
                    <a:pt x="229" y="13879"/>
                    <a:pt x="275" y="13901"/>
                    <a:pt x="320" y="13901"/>
                  </a:cubicBezTo>
                  <a:cubicBezTo>
                    <a:pt x="435" y="13901"/>
                    <a:pt x="526" y="13833"/>
                    <a:pt x="571" y="13742"/>
                  </a:cubicBezTo>
                  <a:lnTo>
                    <a:pt x="7236" y="845"/>
                  </a:lnTo>
                  <a:lnTo>
                    <a:pt x="13696" y="10569"/>
                  </a:lnTo>
                  <a:cubicBezTo>
                    <a:pt x="13742" y="10637"/>
                    <a:pt x="13810" y="10683"/>
                    <a:pt x="13901" y="10706"/>
                  </a:cubicBezTo>
                  <a:cubicBezTo>
                    <a:pt x="13993" y="10706"/>
                    <a:pt x="14061" y="10683"/>
                    <a:pt x="14130" y="10615"/>
                  </a:cubicBezTo>
                  <a:lnTo>
                    <a:pt x="21845" y="2854"/>
                  </a:lnTo>
                  <a:lnTo>
                    <a:pt x="26729" y="8583"/>
                  </a:lnTo>
                  <a:cubicBezTo>
                    <a:pt x="26752" y="8606"/>
                    <a:pt x="26798" y="8629"/>
                    <a:pt x="26821" y="8652"/>
                  </a:cubicBezTo>
                  <a:lnTo>
                    <a:pt x="34901" y="12509"/>
                  </a:lnTo>
                  <a:cubicBezTo>
                    <a:pt x="34949" y="12530"/>
                    <a:pt x="34997" y="12540"/>
                    <a:pt x="35042" y="12540"/>
                  </a:cubicBezTo>
                  <a:cubicBezTo>
                    <a:pt x="35148" y="12540"/>
                    <a:pt x="35241" y="12484"/>
                    <a:pt x="35289" y="12372"/>
                  </a:cubicBezTo>
                  <a:cubicBezTo>
                    <a:pt x="35357" y="12235"/>
                    <a:pt x="35289" y="12075"/>
                    <a:pt x="35152" y="12007"/>
                  </a:cubicBezTo>
                  <a:lnTo>
                    <a:pt x="27140" y="8150"/>
                  </a:lnTo>
                  <a:lnTo>
                    <a:pt x="22073" y="2238"/>
                  </a:lnTo>
                  <a:cubicBezTo>
                    <a:pt x="22027" y="2169"/>
                    <a:pt x="21959" y="2146"/>
                    <a:pt x="21867" y="2146"/>
                  </a:cubicBezTo>
                  <a:cubicBezTo>
                    <a:pt x="21855" y="2142"/>
                    <a:pt x="21842" y="2140"/>
                    <a:pt x="21828" y="2140"/>
                  </a:cubicBezTo>
                  <a:cubicBezTo>
                    <a:pt x="21767" y="2140"/>
                    <a:pt x="21699" y="2178"/>
                    <a:pt x="21662" y="2215"/>
                  </a:cubicBezTo>
                  <a:lnTo>
                    <a:pt x="13970" y="9976"/>
                  </a:lnTo>
                  <a:lnTo>
                    <a:pt x="7442" y="138"/>
                  </a:lnTo>
                  <a:cubicBezTo>
                    <a:pt x="7373" y="47"/>
                    <a:pt x="7282" y="1"/>
                    <a:pt x="71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111"/>
            <p:cNvSpPr/>
            <p:nvPr/>
          </p:nvSpPr>
          <p:spPr>
            <a:xfrm>
              <a:off x="7116193" y="2767265"/>
              <a:ext cx="46721" cy="46721"/>
            </a:xfrm>
            <a:custGeom>
              <a:avLst/>
              <a:gdLst/>
              <a:ahLst/>
              <a:cxnLst/>
              <a:rect l="l" t="t" r="r" b="b"/>
              <a:pathLst>
                <a:path w="1690" h="1690" extrusionOk="0">
                  <a:moveTo>
                    <a:pt x="845" y="0"/>
                  </a:moveTo>
                  <a:cubicBezTo>
                    <a:pt x="389" y="0"/>
                    <a:pt x="1" y="388"/>
                    <a:pt x="1" y="845"/>
                  </a:cubicBezTo>
                  <a:cubicBezTo>
                    <a:pt x="1" y="1324"/>
                    <a:pt x="389" y="1689"/>
                    <a:pt x="845" y="1689"/>
                  </a:cubicBezTo>
                  <a:cubicBezTo>
                    <a:pt x="1302" y="1689"/>
                    <a:pt x="1690" y="1324"/>
                    <a:pt x="1690" y="845"/>
                  </a:cubicBezTo>
                  <a:cubicBezTo>
                    <a:pt x="1690" y="388"/>
                    <a:pt x="1302"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5" name="Google Shape;5085;p111"/>
            <p:cNvSpPr/>
            <p:nvPr/>
          </p:nvSpPr>
          <p:spPr>
            <a:xfrm>
              <a:off x="7108619" y="2759690"/>
              <a:ext cx="61871" cy="62506"/>
            </a:xfrm>
            <a:custGeom>
              <a:avLst/>
              <a:gdLst/>
              <a:ahLst/>
              <a:cxnLst/>
              <a:rect l="l" t="t" r="r" b="b"/>
              <a:pathLst>
                <a:path w="2238" h="2261" extrusionOk="0">
                  <a:moveTo>
                    <a:pt x="1119" y="571"/>
                  </a:moveTo>
                  <a:cubicBezTo>
                    <a:pt x="1416" y="571"/>
                    <a:pt x="1667" y="822"/>
                    <a:pt x="1667" y="1119"/>
                  </a:cubicBezTo>
                  <a:cubicBezTo>
                    <a:pt x="1667" y="1438"/>
                    <a:pt x="1416" y="1689"/>
                    <a:pt x="1119" y="1689"/>
                  </a:cubicBezTo>
                  <a:cubicBezTo>
                    <a:pt x="823" y="1689"/>
                    <a:pt x="572" y="1438"/>
                    <a:pt x="572" y="1119"/>
                  </a:cubicBezTo>
                  <a:cubicBezTo>
                    <a:pt x="572" y="822"/>
                    <a:pt x="823" y="571"/>
                    <a:pt x="1119" y="571"/>
                  </a:cubicBezTo>
                  <a:close/>
                  <a:moveTo>
                    <a:pt x="1119" y="0"/>
                  </a:moveTo>
                  <a:cubicBezTo>
                    <a:pt x="503" y="0"/>
                    <a:pt x="1" y="502"/>
                    <a:pt x="1" y="1119"/>
                  </a:cubicBezTo>
                  <a:cubicBezTo>
                    <a:pt x="1" y="1735"/>
                    <a:pt x="503" y="2260"/>
                    <a:pt x="1119" y="2260"/>
                  </a:cubicBezTo>
                  <a:cubicBezTo>
                    <a:pt x="1736" y="2260"/>
                    <a:pt x="2238" y="1735"/>
                    <a:pt x="2238" y="1119"/>
                  </a:cubicBezTo>
                  <a:cubicBezTo>
                    <a:pt x="2238" y="502"/>
                    <a:pt x="1736" y="0"/>
                    <a:pt x="1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6" name="Google Shape;5086;p111"/>
            <p:cNvSpPr/>
            <p:nvPr/>
          </p:nvSpPr>
          <p:spPr>
            <a:xfrm>
              <a:off x="7711871" y="2458050"/>
              <a:ext cx="46113" cy="46721"/>
            </a:xfrm>
            <a:custGeom>
              <a:avLst/>
              <a:gdLst/>
              <a:ahLst/>
              <a:cxnLst/>
              <a:rect l="l" t="t" r="r" b="b"/>
              <a:pathLst>
                <a:path w="1668" h="1690" extrusionOk="0">
                  <a:moveTo>
                    <a:pt x="845" y="1"/>
                  </a:moveTo>
                  <a:cubicBezTo>
                    <a:pt x="366" y="1"/>
                    <a:pt x="1" y="389"/>
                    <a:pt x="1" y="845"/>
                  </a:cubicBezTo>
                  <a:cubicBezTo>
                    <a:pt x="1" y="1302"/>
                    <a:pt x="366" y="1690"/>
                    <a:pt x="845" y="1690"/>
                  </a:cubicBezTo>
                  <a:cubicBezTo>
                    <a:pt x="1302" y="1690"/>
                    <a:pt x="1667" y="1302"/>
                    <a:pt x="1667" y="845"/>
                  </a:cubicBezTo>
                  <a:cubicBezTo>
                    <a:pt x="1667" y="389"/>
                    <a:pt x="1302"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7" name="Google Shape;5087;p111"/>
            <p:cNvSpPr/>
            <p:nvPr/>
          </p:nvSpPr>
          <p:spPr>
            <a:xfrm>
              <a:off x="7703688" y="2450475"/>
              <a:ext cx="62479" cy="61871"/>
            </a:xfrm>
            <a:custGeom>
              <a:avLst/>
              <a:gdLst/>
              <a:ahLst/>
              <a:cxnLst/>
              <a:rect l="l" t="t" r="r" b="b"/>
              <a:pathLst>
                <a:path w="2260" h="2238" extrusionOk="0">
                  <a:moveTo>
                    <a:pt x="1141" y="572"/>
                  </a:moveTo>
                  <a:cubicBezTo>
                    <a:pt x="1438" y="572"/>
                    <a:pt x="1689" y="823"/>
                    <a:pt x="1689" y="1119"/>
                  </a:cubicBezTo>
                  <a:cubicBezTo>
                    <a:pt x="1689" y="1439"/>
                    <a:pt x="1438" y="1667"/>
                    <a:pt x="1141" y="1667"/>
                  </a:cubicBezTo>
                  <a:cubicBezTo>
                    <a:pt x="822" y="1667"/>
                    <a:pt x="571" y="1439"/>
                    <a:pt x="571" y="1119"/>
                  </a:cubicBezTo>
                  <a:cubicBezTo>
                    <a:pt x="571" y="823"/>
                    <a:pt x="822" y="572"/>
                    <a:pt x="1141" y="572"/>
                  </a:cubicBezTo>
                  <a:close/>
                  <a:moveTo>
                    <a:pt x="1141" y="1"/>
                  </a:moveTo>
                  <a:cubicBezTo>
                    <a:pt x="502" y="1"/>
                    <a:pt x="0" y="503"/>
                    <a:pt x="0" y="1119"/>
                  </a:cubicBezTo>
                  <a:cubicBezTo>
                    <a:pt x="0" y="1736"/>
                    <a:pt x="502" y="2238"/>
                    <a:pt x="1141" y="2238"/>
                  </a:cubicBezTo>
                  <a:cubicBezTo>
                    <a:pt x="1758" y="2238"/>
                    <a:pt x="2260" y="1736"/>
                    <a:pt x="2260" y="1119"/>
                  </a:cubicBezTo>
                  <a:cubicBezTo>
                    <a:pt x="2260" y="503"/>
                    <a:pt x="1758" y="1"/>
                    <a:pt x="11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111"/>
            <p:cNvSpPr/>
            <p:nvPr/>
          </p:nvSpPr>
          <p:spPr>
            <a:xfrm>
              <a:off x="7492283" y="2679546"/>
              <a:ext cx="46721" cy="46085"/>
            </a:xfrm>
            <a:custGeom>
              <a:avLst/>
              <a:gdLst/>
              <a:ahLst/>
              <a:cxnLst/>
              <a:rect l="l" t="t" r="r" b="b"/>
              <a:pathLst>
                <a:path w="1690" h="1667" extrusionOk="0">
                  <a:moveTo>
                    <a:pt x="845" y="1"/>
                  </a:moveTo>
                  <a:cubicBezTo>
                    <a:pt x="389" y="1"/>
                    <a:pt x="1" y="366"/>
                    <a:pt x="1" y="822"/>
                  </a:cubicBezTo>
                  <a:cubicBezTo>
                    <a:pt x="1" y="1302"/>
                    <a:pt x="389" y="1667"/>
                    <a:pt x="845" y="1667"/>
                  </a:cubicBezTo>
                  <a:cubicBezTo>
                    <a:pt x="1302" y="1667"/>
                    <a:pt x="1690" y="1302"/>
                    <a:pt x="1690" y="822"/>
                  </a:cubicBezTo>
                  <a:cubicBezTo>
                    <a:pt x="1690" y="366"/>
                    <a:pt x="1302"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111"/>
            <p:cNvSpPr/>
            <p:nvPr/>
          </p:nvSpPr>
          <p:spPr>
            <a:xfrm>
              <a:off x="7484708" y="2671335"/>
              <a:ext cx="61871" cy="62506"/>
            </a:xfrm>
            <a:custGeom>
              <a:avLst/>
              <a:gdLst/>
              <a:ahLst/>
              <a:cxnLst/>
              <a:rect l="l" t="t" r="r" b="b"/>
              <a:pathLst>
                <a:path w="2238" h="2261" extrusionOk="0">
                  <a:moveTo>
                    <a:pt x="1119" y="571"/>
                  </a:moveTo>
                  <a:cubicBezTo>
                    <a:pt x="1416" y="571"/>
                    <a:pt x="1667" y="822"/>
                    <a:pt x="1667" y="1119"/>
                  </a:cubicBezTo>
                  <a:cubicBezTo>
                    <a:pt x="1667" y="1439"/>
                    <a:pt x="1416" y="1690"/>
                    <a:pt x="1119" y="1690"/>
                  </a:cubicBezTo>
                  <a:cubicBezTo>
                    <a:pt x="823" y="1690"/>
                    <a:pt x="571" y="1439"/>
                    <a:pt x="571" y="1119"/>
                  </a:cubicBezTo>
                  <a:cubicBezTo>
                    <a:pt x="571" y="822"/>
                    <a:pt x="823" y="571"/>
                    <a:pt x="1119" y="571"/>
                  </a:cubicBezTo>
                  <a:close/>
                  <a:moveTo>
                    <a:pt x="1119" y="1"/>
                  </a:moveTo>
                  <a:cubicBezTo>
                    <a:pt x="503" y="1"/>
                    <a:pt x="1" y="503"/>
                    <a:pt x="1" y="1119"/>
                  </a:cubicBezTo>
                  <a:cubicBezTo>
                    <a:pt x="1" y="1758"/>
                    <a:pt x="503" y="2260"/>
                    <a:pt x="1119" y="2260"/>
                  </a:cubicBezTo>
                  <a:cubicBezTo>
                    <a:pt x="1736" y="2260"/>
                    <a:pt x="2238" y="1758"/>
                    <a:pt x="2238" y="1119"/>
                  </a:cubicBezTo>
                  <a:cubicBezTo>
                    <a:pt x="2238" y="503"/>
                    <a:pt x="1736" y="1"/>
                    <a:pt x="11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111"/>
            <p:cNvSpPr/>
            <p:nvPr/>
          </p:nvSpPr>
          <p:spPr>
            <a:xfrm>
              <a:off x="4572000" y="4445800"/>
              <a:ext cx="3209275" cy="4600"/>
            </a:xfrm>
            <a:custGeom>
              <a:avLst/>
              <a:gdLst/>
              <a:ahLst/>
              <a:cxnLst/>
              <a:rect l="l" t="t" r="r" b="b"/>
              <a:pathLst>
                <a:path w="128371" h="184" extrusionOk="0">
                  <a:moveTo>
                    <a:pt x="1" y="1"/>
                  </a:moveTo>
                  <a:lnTo>
                    <a:pt x="1" y="183"/>
                  </a:lnTo>
                  <a:lnTo>
                    <a:pt x="128370" y="183"/>
                  </a:lnTo>
                  <a:cubicBezTo>
                    <a:pt x="128370" y="183"/>
                    <a:pt x="128370" y="183"/>
                    <a:pt x="128370" y="161"/>
                  </a:cubicBezTo>
                  <a:lnTo>
                    <a:pt x="12837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111"/>
            <p:cNvSpPr/>
            <p:nvPr/>
          </p:nvSpPr>
          <p:spPr>
            <a:xfrm>
              <a:off x="7852587" y="2623398"/>
              <a:ext cx="46749" cy="46085"/>
            </a:xfrm>
            <a:custGeom>
              <a:avLst/>
              <a:gdLst/>
              <a:ahLst/>
              <a:cxnLst/>
              <a:rect l="l" t="t" r="r" b="b"/>
              <a:pathLst>
                <a:path w="1691" h="1667" extrusionOk="0">
                  <a:moveTo>
                    <a:pt x="846" y="0"/>
                  </a:moveTo>
                  <a:cubicBezTo>
                    <a:pt x="366" y="0"/>
                    <a:pt x="1" y="365"/>
                    <a:pt x="1" y="845"/>
                  </a:cubicBezTo>
                  <a:cubicBezTo>
                    <a:pt x="1" y="1301"/>
                    <a:pt x="366" y="1666"/>
                    <a:pt x="846" y="1666"/>
                  </a:cubicBezTo>
                  <a:cubicBezTo>
                    <a:pt x="1302" y="1666"/>
                    <a:pt x="1690" y="1301"/>
                    <a:pt x="1690" y="845"/>
                  </a:cubicBezTo>
                  <a:cubicBezTo>
                    <a:pt x="1690" y="365"/>
                    <a:pt x="1302"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2" name="Google Shape;5092;p111"/>
            <p:cNvSpPr/>
            <p:nvPr/>
          </p:nvSpPr>
          <p:spPr>
            <a:xfrm>
              <a:off x="7844404" y="2615187"/>
              <a:ext cx="62479" cy="62506"/>
            </a:xfrm>
            <a:custGeom>
              <a:avLst/>
              <a:gdLst/>
              <a:ahLst/>
              <a:cxnLst/>
              <a:rect l="l" t="t" r="r" b="b"/>
              <a:pathLst>
                <a:path w="2260" h="2261" extrusionOk="0">
                  <a:moveTo>
                    <a:pt x="1142" y="571"/>
                  </a:moveTo>
                  <a:cubicBezTo>
                    <a:pt x="1438" y="571"/>
                    <a:pt x="1689" y="822"/>
                    <a:pt x="1689" y="1142"/>
                  </a:cubicBezTo>
                  <a:cubicBezTo>
                    <a:pt x="1689" y="1438"/>
                    <a:pt x="1438" y="1689"/>
                    <a:pt x="1142" y="1689"/>
                  </a:cubicBezTo>
                  <a:cubicBezTo>
                    <a:pt x="822" y="1689"/>
                    <a:pt x="571" y="1438"/>
                    <a:pt x="571" y="1142"/>
                  </a:cubicBezTo>
                  <a:cubicBezTo>
                    <a:pt x="571" y="822"/>
                    <a:pt x="822" y="571"/>
                    <a:pt x="1142" y="571"/>
                  </a:cubicBezTo>
                  <a:close/>
                  <a:moveTo>
                    <a:pt x="1142" y="0"/>
                  </a:moveTo>
                  <a:cubicBezTo>
                    <a:pt x="525" y="0"/>
                    <a:pt x="0" y="502"/>
                    <a:pt x="0" y="1142"/>
                  </a:cubicBezTo>
                  <a:cubicBezTo>
                    <a:pt x="0" y="1758"/>
                    <a:pt x="525" y="2260"/>
                    <a:pt x="1142" y="2260"/>
                  </a:cubicBezTo>
                  <a:cubicBezTo>
                    <a:pt x="1758" y="2260"/>
                    <a:pt x="2260" y="1758"/>
                    <a:pt x="2260" y="1142"/>
                  </a:cubicBezTo>
                  <a:cubicBezTo>
                    <a:pt x="2260" y="502"/>
                    <a:pt x="1758" y="0"/>
                    <a:pt x="11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3" name="Google Shape;5093;p111"/>
            <p:cNvSpPr/>
            <p:nvPr/>
          </p:nvSpPr>
          <p:spPr>
            <a:xfrm>
              <a:off x="7306782" y="2399387"/>
              <a:ext cx="46085" cy="46085"/>
            </a:xfrm>
            <a:custGeom>
              <a:avLst/>
              <a:gdLst/>
              <a:ahLst/>
              <a:cxnLst/>
              <a:rect l="l" t="t" r="r" b="b"/>
              <a:pathLst>
                <a:path w="1667" h="1667" extrusionOk="0">
                  <a:moveTo>
                    <a:pt x="822" y="0"/>
                  </a:moveTo>
                  <a:cubicBezTo>
                    <a:pt x="365" y="0"/>
                    <a:pt x="0" y="365"/>
                    <a:pt x="0" y="822"/>
                  </a:cubicBezTo>
                  <a:cubicBezTo>
                    <a:pt x="0" y="1301"/>
                    <a:pt x="365" y="1666"/>
                    <a:pt x="822" y="1666"/>
                  </a:cubicBezTo>
                  <a:cubicBezTo>
                    <a:pt x="1301" y="1666"/>
                    <a:pt x="1666" y="1301"/>
                    <a:pt x="1666" y="822"/>
                  </a:cubicBezTo>
                  <a:cubicBezTo>
                    <a:pt x="1666" y="365"/>
                    <a:pt x="1301" y="0"/>
                    <a:pt x="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4" name="Google Shape;5094;p111"/>
            <p:cNvSpPr/>
            <p:nvPr/>
          </p:nvSpPr>
          <p:spPr>
            <a:xfrm>
              <a:off x="7298571" y="2391176"/>
              <a:ext cx="62506" cy="62506"/>
            </a:xfrm>
            <a:custGeom>
              <a:avLst/>
              <a:gdLst/>
              <a:ahLst/>
              <a:cxnLst/>
              <a:rect l="l" t="t" r="r" b="b"/>
              <a:pathLst>
                <a:path w="2261" h="2261" extrusionOk="0">
                  <a:moveTo>
                    <a:pt x="1119" y="571"/>
                  </a:moveTo>
                  <a:cubicBezTo>
                    <a:pt x="1438" y="571"/>
                    <a:pt x="1689" y="822"/>
                    <a:pt x="1689" y="1119"/>
                  </a:cubicBezTo>
                  <a:cubicBezTo>
                    <a:pt x="1689" y="1438"/>
                    <a:pt x="1438" y="1689"/>
                    <a:pt x="1119" y="1689"/>
                  </a:cubicBezTo>
                  <a:cubicBezTo>
                    <a:pt x="822" y="1689"/>
                    <a:pt x="571" y="1438"/>
                    <a:pt x="571" y="1119"/>
                  </a:cubicBezTo>
                  <a:cubicBezTo>
                    <a:pt x="571" y="822"/>
                    <a:pt x="822" y="571"/>
                    <a:pt x="1119" y="571"/>
                  </a:cubicBezTo>
                  <a:close/>
                  <a:moveTo>
                    <a:pt x="1119" y="0"/>
                  </a:moveTo>
                  <a:cubicBezTo>
                    <a:pt x="503" y="0"/>
                    <a:pt x="0" y="503"/>
                    <a:pt x="0" y="1119"/>
                  </a:cubicBezTo>
                  <a:cubicBezTo>
                    <a:pt x="0" y="1758"/>
                    <a:pt x="503" y="2260"/>
                    <a:pt x="1119" y="2260"/>
                  </a:cubicBezTo>
                  <a:cubicBezTo>
                    <a:pt x="1758" y="2260"/>
                    <a:pt x="2260" y="1758"/>
                    <a:pt x="2260" y="1119"/>
                  </a:cubicBezTo>
                  <a:cubicBezTo>
                    <a:pt x="2260" y="503"/>
                    <a:pt x="1758" y="0"/>
                    <a:pt x="1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111"/>
            <p:cNvSpPr/>
            <p:nvPr/>
          </p:nvSpPr>
          <p:spPr>
            <a:xfrm>
              <a:off x="8075991" y="2730026"/>
              <a:ext cx="46721" cy="46721"/>
            </a:xfrm>
            <a:custGeom>
              <a:avLst/>
              <a:gdLst/>
              <a:ahLst/>
              <a:cxnLst/>
              <a:rect l="l" t="t" r="r" b="b"/>
              <a:pathLst>
                <a:path w="1690" h="1690" extrusionOk="0">
                  <a:moveTo>
                    <a:pt x="845" y="1"/>
                  </a:moveTo>
                  <a:cubicBezTo>
                    <a:pt x="365" y="1"/>
                    <a:pt x="0" y="389"/>
                    <a:pt x="0" y="845"/>
                  </a:cubicBezTo>
                  <a:cubicBezTo>
                    <a:pt x="0" y="1302"/>
                    <a:pt x="365" y="1690"/>
                    <a:pt x="845" y="1690"/>
                  </a:cubicBezTo>
                  <a:cubicBezTo>
                    <a:pt x="1301" y="1690"/>
                    <a:pt x="1689" y="1302"/>
                    <a:pt x="1689" y="845"/>
                  </a:cubicBezTo>
                  <a:cubicBezTo>
                    <a:pt x="1689" y="389"/>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111"/>
            <p:cNvSpPr/>
            <p:nvPr/>
          </p:nvSpPr>
          <p:spPr>
            <a:xfrm>
              <a:off x="8067780" y="2722452"/>
              <a:ext cx="62506" cy="61871"/>
            </a:xfrm>
            <a:custGeom>
              <a:avLst/>
              <a:gdLst/>
              <a:ahLst/>
              <a:cxnLst/>
              <a:rect l="l" t="t" r="r" b="b"/>
              <a:pathLst>
                <a:path w="2261" h="2238" extrusionOk="0">
                  <a:moveTo>
                    <a:pt x="1142" y="571"/>
                  </a:moveTo>
                  <a:cubicBezTo>
                    <a:pt x="1438" y="571"/>
                    <a:pt x="1689" y="822"/>
                    <a:pt x="1689" y="1119"/>
                  </a:cubicBezTo>
                  <a:cubicBezTo>
                    <a:pt x="1689" y="1416"/>
                    <a:pt x="1438" y="1667"/>
                    <a:pt x="1142" y="1667"/>
                  </a:cubicBezTo>
                  <a:cubicBezTo>
                    <a:pt x="822" y="1667"/>
                    <a:pt x="571" y="1416"/>
                    <a:pt x="571" y="1119"/>
                  </a:cubicBezTo>
                  <a:cubicBezTo>
                    <a:pt x="571" y="822"/>
                    <a:pt x="822" y="571"/>
                    <a:pt x="1142" y="571"/>
                  </a:cubicBezTo>
                  <a:close/>
                  <a:moveTo>
                    <a:pt x="1142" y="1"/>
                  </a:moveTo>
                  <a:cubicBezTo>
                    <a:pt x="503" y="1"/>
                    <a:pt x="0" y="503"/>
                    <a:pt x="0" y="1119"/>
                  </a:cubicBezTo>
                  <a:cubicBezTo>
                    <a:pt x="0" y="1735"/>
                    <a:pt x="503" y="2238"/>
                    <a:pt x="1142" y="2238"/>
                  </a:cubicBezTo>
                  <a:cubicBezTo>
                    <a:pt x="1758" y="2238"/>
                    <a:pt x="2260" y="1735"/>
                    <a:pt x="2260" y="1119"/>
                  </a:cubicBezTo>
                  <a:cubicBezTo>
                    <a:pt x="2260" y="503"/>
                    <a:pt x="1758" y="1"/>
                    <a:pt x="11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111"/>
            <p:cNvSpPr/>
            <p:nvPr/>
          </p:nvSpPr>
          <p:spPr>
            <a:xfrm>
              <a:off x="7131979" y="2899770"/>
              <a:ext cx="974946" cy="15813"/>
            </a:xfrm>
            <a:custGeom>
              <a:avLst/>
              <a:gdLst/>
              <a:ahLst/>
              <a:cxnLst/>
              <a:rect l="l" t="t" r="r" b="b"/>
              <a:pathLst>
                <a:path w="35266" h="572" extrusionOk="0">
                  <a:moveTo>
                    <a:pt x="274" y="1"/>
                  </a:moveTo>
                  <a:cubicBezTo>
                    <a:pt x="115" y="1"/>
                    <a:pt x="0" y="137"/>
                    <a:pt x="0" y="297"/>
                  </a:cubicBezTo>
                  <a:cubicBezTo>
                    <a:pt x="0" y="457"/>
                    <a:pt x="115" y="571"/>
                    <a:pt x="274" y="571"/>
                  </a:cubicBezTo>
                  <a:lnTo>
                    <a:pt x="34992" y="571"/>
                  </a:lnTo>
                  <a:cubicBezTo>
                    <a:pt x="35151" y="571"/>
                    <a:pt x="35266" y="457"/>
                    <a:pt x="35266" y="297"/>
                  </a:cubicBezTo>
                  <a:cubicBezTo>
                    <a:pt x="35266" y="137"/>
                    <a:pt x="35151" y="1"/>
                    <a:pt x="349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8" name="Google Shape;5098;p111"/>
            <p:cNvSpPr/>
            <p:nvPr/>
          </p:nvSpPr>
          <p:spPr>
            <a:xfrm>
              <a:off x="7873432" y="2169680"/>
              <a:ext cx="368542" cy="64386"/>
            </a:xfrm>
            <a:custGeom>
              <a:avLst/>
              <a:gdLst/>
              <a:ahLst/>
              <a:cxnLst/>
              <a:rect l="l" t="t" r="r" b="b"/>
              <a:pathLst>
                <a:path w="13331" h="2329" extrusionOk="0">
                  <a:moveTo>
                    <a:pt x="0" y="1"/>
                  </a:moveTo>
                  <a:lnTo>
                    <a:pt x="0" y="2329"/>
                  </a:lnTo>
                  <a:lnTo>
                    <a:pt x="13330" y="2329"/>
                  </a:lnTo>
                  <a:lnTo>
                    <a:pt x="133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9" name="Google Shape;5099;p111"/>
            <p:cNvSpPr/>
            <p:nvPr/>
          </p:nvSpPr>
          <p:spPr>
            <a:xfrm>
              <a:off x="8053902" y="2264974"/>
              <a:ext cx="188072" cy="65022"/>
            </a:xfrm>
            <a:custGeom>
              <a:avLst/>
              <a:gdLst/>
              <a:ahLst/>
              <a:cxnLst/>
              <a:rect l="l" t="t" r="r" b="b"/>
              <a:pathLst>
                <a:path w="6803" h="2352" extrusionOk="0">
                  <a:moveTo>
                    <a:pt x="0" y="0"/>
                  </a:moveTo>
                  <a:lnTo>
                    <a:pt x="0" y="2351"/>
                  </a:lnTo>
                  <a:lnTo>
                    <a:pt x="6802" y="2351"/>
                  </a:lnTo>
                  <a:lnTo>
                    <a:pt x="68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111"/>
            <p:cNvSpPr/>
            <p:nvPr/>
          </p:nvSpPr>
          <p:spPr>
            <a:xfrm>
              <a:off x="6899757" y="3149021"/>
              <a:ext cx="1412878" cy="831079"/>
            </a:xfrm>
            <a:custGeom>
              <a:avLst/>
              <a:gdLst/>
              <a:ahLst/>
              <a:cxnLst/>
              <a:rect l="l" t="t" r="r" b="b"/>
              <a:pathLst>
                <a:path w="51107" h="30062" extrusionOk="0">
                  <a:moveTo>
                    <a:pt x="1" y="1"/>
                  </a:moveTo>
                  <a:lnTo>
                    <a:pt x="1" y="30061"/>
                  </a:lnTo>
                  <a:lnTo>
                    <a:pt x="51107" y="30061"/>
                  </a:lnTo>
                  <a:lnTo>
                    <a:pt x="51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1" name="Google Shape;5101;p111"/>
            <p:cNvSpPr/>
            <p:nvPr/>
          </p:nvSpPr>
          <p:spPr>
            <a:xfrm>
              <a:off x="6899757" y="3945985"/>
              <a:ext cx="1412878" cy="34115"/>
            </a:xfrm>
            <a:custGeom>
              <a:avLst/>
              <a:gdLst/>
              <a:ahLst/>
              <a:cxnLst/>
              <a:rect l="l" t="t" r="r" b="b"/>
              <a:pathLst>
                <a:path w="51107" h="1234" extrusionOk="0">
                  <a:moveTo>
                    <a:pt x="1" y="1"/>
                  </a:moveTo>
                  <a:lnTo>
                    <a:pt x="1" y="1233"/>
                  </a:lnTo>
                  <a:lnTo>
                    <a:pt x="51107" y="1233"/>
                  </a:lnTo>
                  <a:lnTo>
                    <a:pt x="51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2" name="Google Shape;5102;p111"/>
            <p:cNvSpPr/>
            <p:nvPr/>
          </p:nvSpPr>
          <p:spPr>
            <a:xfrm>
              <a:off x="6958448" y="3207713"/>
              <a:ext cx="80808" cy="80780"/>
            </a:xfrm>
            <a:custGeom>
              <a:avLst/>
              <a:gdLst/>
              <a:ahLst/>
              <a:cxnLst/>
              <a:rect l="l" t="t" r="r" b="b"/>
              <a:pathLst>
                <a:path w="2923" h="2922" extrusionOk="0">
                  <a:moveTo>
                    <a:pt x="2352" y="571"/>
                  </a:moveTo>
                  <a:lnTo>
                    <a:pt x="2352" y="2351"/>
                  </a:lnTo>
                  <a:lnTo>
                    <a:pt x="571" y="2351"/>
                  </a:lnTo>
                  <a:lnTo>
                    <a:pt x="571" y="571"/>
                  </a:lnTo>
                  <a:close/>
                  <a:moveTo>
                    <a:pt x="274" y="0"/>
                  </a:moveTo>
                  <a:cubicBezTo>
                    <a:pt x="115" y="0"/>
                    <a:pt x="1" y="137"/>
                    <a:pt x="1" y="297"/>
                  </a:cubicBezTo>
                  <a:lnTo>
                    <a:pt x="1" y="2625"/>
                  </a:lnTo>
                  <a:cubicBezTo>
                    <a:pt x="1" y="2785"/>
                    <a:pt x="115" y="2922"/>
                    <a:pt x="274" y="2922"/>
                  </a:cubicBezTo>
                  <a:lnTo>
                    <a:pt x="2625" y="2922"/>
                  </a:lnTo>
                  <a:cubicBezTo>
                    <a:pt x="2785" y="2922"/>
                    <a:pt x="2922" y="2785"/>
                    <a:pt x="2922" y="2625"/>
                  </a:cubicBezTo>
                  <a:lnTo>
                    <a:pt x="2922" y="297"/>
                  </a:lnTo>
                  <a:cubicBezTo>
                    <a:pt x="2922" y="137"/>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3" name="Google Shape;5103;p111"/>
            <p:cNvSpPr/>
            <p:nvPr/>
          </p:nvSpPr>
          <p:spPr>
            <a:xfrm>
              <a:off x="7087802" y="3272707"/>
              <a:ext cx="80808" cy="15786"/>
            </a:xfrm>
            <a:custGeom>
              <a:avLst/>
              <a:gdLst/>
              <a:ahLst/>
              <a:cxnLst/>
              <a:rect l="l" t="t" r="r" b="b"/>
              <a:pathLst>
                <a:path w="2923" h="571" extrusionOk="0">
                  <a:moveTo>
                    <a:pt x="297" y="0"/>
                  </a:moveTo>
                  <a:cubicBezTo>
                    <a:pt x="138" y="0"/>
                    <a:pt x="1" y="114"/>
                    <a:pt x="1" y="274"/>
                  </a:cubicBezTo>
                  <a:cubicBezTo>
                    <a:pt x="1" y="434"/>
                    <a:pt x="138" y="571"/>
                    <a:pt x="297" y="571"/>
                  </a:cubicBezTo>
                  <a:lnTo>
                    <a:pt x="2648" y="571"/>
                  </a:lnTo>
                  <a:cubicBezTo>
                    <a:pt x="2785" y="571"/>
                    <a:pt x="2922" y="434"/>
                    <a:pt x="2922" y="274"/>
                  </a:cubicBezTo>
                  <a:cubicBezTo>
                    <a:pt x="2922" y="114"/>
                    <a:pt x="2785" y="0"/>
                    <a:pt x="26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4" name="Google Shape;5104;p111"/>
            <p:cNvSpPr/>
            <p:nvPr/>
          </p:nvSpPr>
          <p:spPr>
            <a:xfrm>
              <a:off x="7031018" y="3367365"/>
              <a:ext cx="1210955" cy="46721"/>
            </a:xfrm>
            <a:custGeom>
              <a:avLst/>
              <a:gdLst/>
              <a:ahLst/>
              <a:cxnLst/>
              <a:rect l="l" t="t" r="r" b="b"/>
              <a:pathLst>
                <a:path w="43803" h="1690" extrusionOk="0">
                  <a:moveTo>
                    <a:pt x="0" y="0"/>
                  </a:moveTo>
                  <a:lnTo>
                    <a:pt x="0" y="1689"/>
                  </a:lnTo>
                  <a:lnTo>
                    <a:pt x="43802" y="1689"/>
                  </a:lnTo>
                  <a:lnTo>
                    <a:pt x="438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5" name="Google Shape;5105;p111"/>
            <p:cNvSpPr/>
            <p:nvPr/>
          </p:nvSpPr>
          <p:spPr>
            <a:xfrm>
              <a:off x="7031018" y="3477145"/>
              <a:ext cx="1210955" cy="46721"/>
            </a:xfrm>
            <a:custGeom>
              <a:avLst/>
              <a:gdLst/>
              <a:ahLst/>
              <a:cxnLst/>
              <a:rect l="l" t="t" r="r" b="b"/>
              <a:pathLst>
                <a:path w="43803" h="1690" extrusionOk="0">
                  <a:moveTo>
                    <a:pt x="0" y="1"/>
                  </a:moveTo>
                  <a:lnTo>
                    <a:pt x="0" y="1690"/>
                  </a:lnTo>
                  <a:lnTo>
                    <a:pt x="43802" y="1690"/>
                  </a:lnTo>
                  <a:lnTo>
                    <a:pt x="438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6" name="Google Shape;5106;p111"/>
            <p:cNvSpPr/>
            <p:nvPr/>
          </p:nvSpPr>
          <p:spPr>
            <a:xfrm>
              <a:off x="7031018" y="3587589"/>
              <a:ext cx="750299" cy="46721"/>
            </a:xfrm>
            <a:custGeom>
              <a:avLst/>
              <a:gdLst/>
              <a:ahLst/>
              <a:cxnLst/>
              <a:rect l="l" t="t" r="r" b="b"/>
              <a:pathLst>
                <a:path w="27140" h="1690" extrusionOk="0">
                  <a:moveTo>
                    <a:pt x="0" y="0"/>
                  </a:moveTo>
                  <a:lnTo>
                    <a:pt x="0" y="1689"/>
                  </a:lnTo>
                  <a:lnTo>
                    <a:pt x="27140" y="1689"/>
                  </a:lnTo>
                  <a:lnTo>
                    <a:pt x="271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111"/>
            <p:cNvSpPr/>
            <p:nvPr/>
          </p:nvSpPr>
          <p:spPr>
            <a:xfrm>
              <a:off x="7031018" y="3697369"/>
              <a:ext cx="542709" cy="46721"/>
            </a:xfrm>
            <a:custGeom>
              <a:avLst/>
              <a:gdLst/>
              <a:ahLst/>
              <a:cxnLst/>
              <a:rect l="l" t="t" r="r" b="b"/>
              <a:pathLst>
                <a:path w="19631" h="1690" extrusionOk="0">
                  <a:moveTo>
                    <a:pt x="0" y="1"/>
                  </a:moveTo>
                  <a:lnTo>
                    <a:pt x="0" y="1690"/>
                  </a:lnTo>
                  <a:lnTo>
                    <a:pt x="19630" y="1690"/>
                  </a:lnTo>
                  <a:lnTo>
                    <a:pt x="196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8" name="Google Shape;5108;p111"/>
            <p:cNvSpPr/>
            <p:nvPr/>
          </p:nvSpPr>
          <p:spPr>
            <a:xfrm>
              <a:off x="7631755" y="3697369"/>
              <a:ext cx="305427" cy="46721"/>
            </a:xfrm>
            <a:custGeom>
              <a:avLst/>
              <a:gdLst/>
              <a:ahLst/>
              <a:cxnLst/>
              <a:rect l="l" t="t" r="r" b="b"/>
              <a:pathLst>
                <a:path w="11048" h="1690" extrusionOk="0">
                  <a:moveTo>
                    <a:pt x="0" y="1"/>
                  </a:moveTo>
                  <a:lnTo>
                    <a:pt x="0" y="1690"/>
                  </a:lnTo>
                  <a:lnTo>
                    <a:pt x="11048" y="1690"/>
                  </a:lnTo>
                  <a:lnTo>
                    <a:pt x="110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9" name="Google Shape;5109;p111"/>
            <p:cNvSpPr/>
            <p:nvPr/>
          </p:nvSpPr>
          <p:spPr>
            <a:xfrm>
              <a:off x="7031018" y="3807813"/>
              <a:ext cx="330059" cy="46085"/>
            </a:xfrm>
            <a:custGeom>
              <a:avLst/>
              <a:gdLst/>
              <a:ahLst/>
              <a:cxnLst/>
              <a:rect l="l" t="t" r="r" b="b"/>
              <a:pathLst>
                <a:path w="11939" h="1667" extrusionOk="0">
                  <a:moveTo>
                    <a:pt x="0" y="0"/>
                  </a:moveTo>
                  <a:lnTo>
                    <a:pt x="0" y="1666"/>
                  </a:lnTo>
                  <a:lnTo>
                    <a:pt x="11938" y="1666"/>
                  </a:lnTo>
                  <a:lnTo>
                    <a:pt x="119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111"/>
            <p:cNvSpPr/>
            <p:nvPr/>
          </p:nvSpPr>
          <p:spPr>
            <a:xfrm>
              <a:off x="8462171" y="2102806"/>
              <a:ext cx="1824934" cy="237917"/>
            </a:xfrm>
            <a:custGeom>
              <a:avLst/>
              <a:gdLst/>
              <a:ahLst/>
              <a:cxnLst/>
              <a:rect l="l" t="t" r="r" b="b"/>
              <a:pathLst>
                <a:path w="66012" h="8606" extrusionOk="0">
                  <a:moveTo>
                    <a:pt x="0" y="0"/>
                  </a:moveTo>
                  <a:lnTo>
                    <a:pt x="0" y="8605"/>
                  </a:lnTo>
                  <a:lnTo>
                    <a:pt x="66011" y="8605"/>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111"/>
            <p:cNvSpPr/>
            <p:nvPr/>
          </p:nvSpPr>
          <p:spPr>
            <a:xfrm>
              <a:off x="8462171" y="2340695"/>
              <a:ext cx="1824934" cy="34087"/>
            </a:xfrm>
            <a:custGeom>
              <a:avLst/>
              <a:gdLst/>
              <a:ahLst/>
              <a:cxnLst/>
              <a:rect l="l" t="t" r="r" b="b"/>
              <a:pathLst>
                <a:path w="66012" h="1233" extrusionOk="0">
                  <a:moveTo>
                    <a:pt x="0" y="0"/>
                  </a:moveTo>
                  <a:lnTo>
                    <a:pt x="0" y="1233"/>
                  </a:lnTo>
                  <a:lnTo>
                    <a:pt x="66011" y="1233"/>
                  </a:lnTo>
                  <a:lnTo>
                    <a:pt x="660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111"/>
            <p:cNvSpPr/>
            <p:nvPr/>
          </p:nvSpPr>
          <p:spPr>
            <a:xfrm>
              <a:off x="8520835" y="2161470"/>
              <a:ext cx="80808" cy="15813"/>
            </a:xfrm>
            <a:custGeom>
              <a:avLst/>
              <a:gdLst/>
              <a:ahLst/>
              <a:cxnLst/>
              <a:rect l="l" t="t" r="r" b="b"/>
              <a:pathLst>
                <a:path w="2923" h="572" extrusionOk="0">
                  <a:moveTo>
                    <a:pt x="298" y="1"/>
                  </a:moveTo>
                  <a:cubicBezTo>
                    <a:pt x="138" y="1"/>
                    <a:pt x="1" y="138"/>
                    <a:pt x="1" y="298"/>
                  </a:cubicBezTo>
                  <a:cubicBezTo>
                    <a:pt x="1" y="457"/>
                    <a:pt x="138" y="572"/>
                    <a:pt x="298" y="572"/>
                  </a:cubicBezTo>
                  <a:lnTo>
                    <a:pt x="2626" y="572"/>
                  </a:lnTo>
                  <a:cubicBezTo>
                    <a:pt x="2786" y="572"/>
                    <a:pt x="2923" y="457"/>
                    <a:pt x="2923" y="298"/>
                  </a:cubicBezTo>
                  <a:cubicBezTo>
                    <a:pt x="2923" y="138"/>
                    <a:pt x="2786" y="1"/>
                    <a:pt x="2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3" name="Google Shape;5113;p111"/>
            <p:cNvSpPr/>
            <p:nvPr/>
          </p:nvSpPr>
          <p:spPr>
            <a:xfrm>
              <a:off x="8650851" y="2161470"/>
              <a:ext cx="80144" cy="15813"/>
            </a:xfrm>
            <a:custGeom>
              <a:avLst/>
              <a:gdLst/>
              <a:ahLst/>
              <a:cxnLst/>
              <a:rect l="l" t="t" r="r" b="b"/>
              <a:pathLst>
                <a:path w="2899" h="572" extrusionOk="0">
                  <a:moveTo>
                    <a:pt x="274" y="1"/>
                  </a:moveTo>
                  <a:cubicBezTo>
                    <a:pt x="114" y="1"/>
                    <a:pt x="0" y="138"/>
                    <a:pt x="0" y="298"/>
                  </a:cubicBezTo>
                  <a:cubicBezTo>
                    <a:pt x="0" y="457"/>
                    <a:pt x="114" y="572"/>
                    <a:pt x="274" y="572"/>
                  </a:cubicBezTo>
                  <a:lnTo>
                    <a:pt x="2625" y="572"/>
                  </a:lnTo>
                  <a:cubicBezTo>
                    <a:pt x="2785" y="572"/>
                    <a:pt x="2899" y="457"/>
                    <a:pt x="2899" y="298"/>
                  </a:cubicBezTo>
                  <a:cubicBezTo>
                    <a:pt x="2899"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4" name="Google Shape;5114;p111"/>
            <p:cNvSpPr/>
            <p:nvPr/>
          </p:nvSpPr>
          <p:spPr>
            <a:xfrm>
              <a:off x="8520835" y="2136229"/>
              <a:ext cx="80808" cy="41054"/>
            </a:xfrm>
            <a:custGeom>
              <a:avLst/>
              <a:gdLst/>
              <a:ahLst/>
              <a:cxnLst/>
              <a:rect l="l" t="t" r="r" b="b"/>
              <a:pathLst>
                <a:path w="2923" h="1485" extrusionOk="0">
                  <a:moveTo>
                    <a:pt x="2352" y="572"/>
                  </a:moveTo>
                  <a:lnTo>
                    <a:pt x="2352" y="914"/>
                  </a:lnTo>
                  <a:lnTo>
                    <a:pt x="572" y="914"/>
                  </a:lnTo>
                  <a:lnTo>
                    <a:pt x="572" y="572"/>
                  </a:lnTo>
                  <a:close/>
                  <a:moveTo>
                    <a:pt x="298" y="1"/>
                  </a:moveTo>
                  <a:cubicBezTo>
                    <a:pt x="138" y="1"/>
                    <a:pt x="1" y="138"/>
                    <a:pt x="1" y="298"/>
                  </a:cubicBezTo>
                  <a:lnTo>
                    <a:pt x="1" y="1211"/>
                  </a:lnTo>
                  <a:cubicBezTo>
                    <a:pt x="1" y="1370"/>
                    <a:pt x="138" y="1485"/>
                    <a:pt x="298" y="1485"/>
                  </a:cubicBezTo>
                  <a:lnTo>
                    <a:pt x="2626" y="1485"/>
                  </a:lnTo>
                  <a:cubicBezTo>
                    <a:pt x="2786" y="1485"/>
                    <a:pt x="2923" y="1370"/>
                    <a:pt x="2923" y="1211"/>
                  </a:cubicBezTo>
                  <a:lnTo>
                    <a:pt x="2923" y="298"/>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5" name="Google Shape;5115;p111"/>
            <p:cNvSpPr/>
            <p:nvPr/>
          </p:nvSpPr>
          <p:spPr>
            <a:xfrm>
              <a:off x="8593404" y="2226464"/>
              <a:ext cx="648729" cy="46113"/>
            </a:xfrm>
            <a:custGeom>
              <a:avLst/>
              <a:gdLst/>
              <a:ahLst/>
              <a:cxnLst/>
              <a:rect l="l" t="t" r="r" b="b"/>
              <a:pathLst>
                <a:path w="23466" h="1668" extrusionOk="0">
                  <a:moveTo>
                    <a:pt x="1" y="1"/>
                  </a:moveTo>
                  <a:lnTo>
                    <a:pt x="1" y="1667"/>
                  </a:lnTo>
                  <a:lnTo>
                    <a:pt x="23465" y="1667"/>
                  </a:lnTo>
                  <a:lnTo>
                    <a:pt x="234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6" name="Google Shape;5116;p111"/>
            <p:cNvSpPr/>
            <p:nvPr/>
          </p:nvSpPr>
          <p:spPr>
            <a:xfrm>
              <a:off x="9281225" y="2226464"/>
              <a:ext cx="272640" cy="46113"/>
            </a:xfrm>
            <a:custGeom>
              <a:avLst/>
              <a:gdLst/>
              <a:ahLst/>
              <a:cxnLst/>
              <a:rect l="l" t="t" r="r" b="b"/>
              <a:pathLst>
                <a:path w="9862" h="1668" extrusionOk="0">
                  <a:moveTo>
                    <a:pt x="0" y="1"/>
                  </a:moveTo>
                  <a:lnTo>
                    <a:pt x="0" y="1667"/>
                  </a:lnTo>
                  <a:lnTo>
                    <a:pt x="9861" y="1667"/>
                  </a:lnTo>
                  <a:lnTo>
                    <a:pt x="98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111"/>
            <p:cNvSpPr/>
            <p:nvPr/>
          </p:nvSpPr>
          <p:spPr>
            <a:xfrm>
              <a:off x="8462171" y="2423355"/>
              <a:ext cx="1824934" cy="237281"/>
            </a:xfrm>
            <a:custGeom>
              <a:avLst/>
              <a:gdLst/>
              <a:ahLst/>
              <a:cxnLst/>
              <a:rect l="l" t="t" r="r" b="b"/>
              <a:pathLst>
                <a:path w="66012" h="8583" extrusionOk="0">
                  <a:moveTo>
                    <a:pt x="0" y="0"/>
                  </a:moveTo>
                  <a:lnTo>
                    <a:pt x="0" y="8583"/>
                  </a:lnTo>
                  <a:lnTo>
                    <a:pt x="66011" y="8583"/>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111"/>
            <p:cNvSpPr/>
            <p:nvPr/>
          </p:nvSpPr>
          <p:spPr>
            <a:xfrm>
              <a:off x="8462171" y="2660609"/>
              <a:ext cx="1824934" cy="34750"/>
            </a:xfrm>
            <a:custGeom>
              <a:avLst/>
              <a:gdLst/>
              <a:ahLst/>
              <a:cxnLst/>
              <a:rect l="l" t="t" r="r" b="b"/>
              <a:pathLst>
                <a:path w="66012" h="1257" extrusionOk="0">
                  <a:moveTo>
                    <a:pt x="0" y="1"/>
                  </a:moveTo>
                  <a:lnTo>
                    <a:pt x="0" y="1256"/>
                  </a:lnTo>
                  <a:lnTo>
                    <a:pt x="66011" y="1256"/>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111"/>
            <p:cNvSpPr/>
            <p:nvPr/>
          </p:nvSpPr>
          <p:spPr>
            <a:xfrm>
              <a:off x="8520835" y="2482047"/>
              <a:ext cx="80808" cy="15786"/>
            </a:xfrm>
            <a:custGeom>
              <a:avLst/>
              <a:gdLst/>
              <a:ahLst/>
              <a:cxnLst/>
              <a:rect l="l" t="t" r="r" b="b"/>
              <a:pathLst>
                <a:path w="2923" h="571" extrusionOk="0">
                  <a:moveTo>
                    <a:pt x="298" y="0"/>
                  </a:moveTo>
                  <a:cubicBezTo>
                    <a:pt x="138" y="0"/>
                    <a:pt x="1" y="114"/>
                    <a:pt x="1" y="274"/>
                  </a:cubicBezTo>
                  <a:cubicBezTo>
                    <a:pt x="1" y="434"/>
                    <a:pt x="138" y="571"/>
                    <a:pt x="298" y="571"/>
                  </a:cubicBezTo>
                  <a:lnTo>
                    <a:pt x="2626" y="571"/>
                  </a:lnTo>
                  <a:cubicBezTo>
                    <a:pt x="2786" y="571"/>
                    <a:pt x="2923" y="434"/>
                    <a:pt x="2923" y="274"/>
                  </a:cubicBezTo>
                  <a:cubicBezTo>
                    <a:pt x="2923" y="114"/>
                    <a:pt x="2786" y="0"/>
                    <a:pt x="26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111"/>
            <p:cNvSpPr/>
            <p:nvPr/>
          </p:nvSpPr>
          <p:spPr>
            <a:xfrm>
              <a:off x="8650851" y="2482047"/>
              <a:ext cx="80144" cy="15786"/>
            </a:xfrm>
            <a:custGeom>
              <a:avLst/>
              <a:gdLst/>
              <a:ahLst/>
              <a:cxnLst/>
              <a:rect l="l" t="t" r="r" b="b"/>
              <a:pathLst>
                <a:path w="2899" h="571" extrusionOk="0">
                  <a:moveTo>
                    <a:pt x="274" y="0"/>
                  </a:moveTo>
                  <a:cubicBezTo>
                    <a:pt x="114" y="0"/>
                    <a:pt x="0" y="114"/>
                    <a:pt x="0" y="274"/>
                  </a:cubicBezTo>
                  <a:cubicBezTo>
                    <a:pt x="0" y="434"/>
                    <a:pt x="114" y="571"/>
                    <a:pt x="274" y="571"/>
                  </a:cubicBezTo>
                  <a:lnTo>
                    <a:pt x="2625" y="571"/>
                  </a:lnTo>
                  <a:cubicBezTo>
                    <a:pt x="2785" y="571"/>
                    <a:pt x="2899" y="434"/>
                    <a:pt x="2899" y="274"/>
                  </a:cubicBezTo>
                  <a:cubicBezTo>
                    <a:pt x="2899" y="114"/>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111"/>
            <p:cNvSpPr/>
            <p:nvPr/>
          </p:nvSpPr>
          <p:spPr>
            <a:xfrm>
              <a:off x="8520835" y="2456806"/>
              <a:ext cx="80808" cy="41026"/>
            </a:xfrm>
            <a:custGeom>
              <a:avLst/>
              <a:gdLst/>
              <a:ahLst/>
              <a:cxnLst/>
              <a:rect l="l" t="t" r="r" b="b"/>
              <a:pathLst>
                <a:path w="2923" h="1484" extrusionOk="0">
                  <a:moveTo>
                    <a:pt x="2352" y="571"/>
                  </a:moveTo>
                  <a:lnTo>
                    <a:pt x="2352" y="913"/>
                  </a:lnTo>
                  <a:lnTo>
                    <a:pt x="572" y="913"/>
                  </a:lnTo>
                  <a:lnTo>
                    <a:pt x="572" y="571"/>
                  </a:lnTo>
                  <a:close/>
                  <a:moveTo>
                    <a:pt x="298" y="0"/>
                  </a:moveTo>
                  <a:cubicBezTo>
                    <a:pt x="138" y="0"/>
                    <a:pt x="1" y="137"/>
                    <a:pt x="1" y="274"/>
                  </a:cubicBezTo>
                  <a:lnTo>
                    <a:pt x="1" y="1187"/>
                  </a:lnTo>
                  <a:cubicBezTo>
                    <a:pt x="1" y="1347"/>
                    <a:pt x="138" y="1484"/>
                    <a:pt x="298" y="1484"/>
                  </a:cubicBezTo>
                  <a:lnTo>
                    <a:pt x="2626" y="1484"/>
                  </a:lnTo>
                  <a:cubicBezTo>
                    <a:pt x="2786" y="1484"/>
                    <a:pt x="2923" y="1347"/>
                    <a:pt x="2923" y="1187"/>
                  </a:cubicBezTo>
                  <a:lnTo>
                    <a:pt x="2923" y="274"/>
                  </a:lnTo>
                  <a:cubicBezTo>
                    <a:pt x="2923" y="137"/>
                    <a:pt x="2786" y="0"/>
                    <a:pt x="26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111"/>
            <p:cNvSpPr/>
            <p:nvPr/>
          </p:nvSpPr>
          <p:spPr>
            <a:xfrm>
              <a:off x="8593404" y="2546405"/>
              <a:ext cx="296608" cy="46721"/>
            </a:xfrm>
            <a:custGeom>
              <a:avLst/>
              <a:gdLst/>
              <a:ahLst/>
              <a:cxnLst/>
              <a:rect l="l" t="t" r="r" b="b"/>
              <a:pathLst>
                <a:path w="10729" h="1690" extrusionOk="0">
                  <a:moveTo>
                    <a:pt x="1" y="0"/>
                  </a:moveTo>
                  <a:lnTo>
                    <a:pt x="1" y="1689"/>
                  </a:lnTo>
                  <a:lnTo>
                    <a:pt x="10729" y="1689"/>
                  </a:lnTo>
                  <a:lnTo>
                    <a:pt x="107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111"/>
            <p:cNvSpPr/>
            <p:nvPr/>
          </p:nvSpPr>
          <p:spPr>
            <a:xfrm>
              <a:off x="9252197" y="2546405"/>
              <a:ext cx="865774" cy="46721"/>
            </a:xfrm>
            <a:custGeom>
              <a:avLst/>
              <a:gdLst/>
              <a:ahLst/>
              <a:cxnLst/>
              <a:rect l="l" t="t" r="r" b="b"/>
              <a:pathLst>
                <a:path w="31317" h="1690" extrusionOk="0">
                  <a:moveTo>
                    <a:pt x="1" y="0"/>
                  </a:moveTo>
                  <a:lnTo>
                    <a:pt x="1" y="1689"/>
                  </a:lnTo>
                  <a:lnTo>
                    <a:pt x="31317" y="1689"/>
                  </a:lnTo>
                  <a:lnTo>
                    <a:pt x="313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111"/>
            <p:cNvSpPr/>
            <p:nvPr/>
          </p:nvSpPr>
          <p:spPr>
            <a:xfrm>
              <a:off x="8939222" y="2546405"/>
              <a:ext cx="271976" cy="46721"/>
            </a:xfrm>
            <a:custGeom>
              <a:avLst/>
              <a:gdLst/>
              <a:ahLst/>
              <a:cxnLst/>
              <a:rect l="l" t="t" r="r" b="b"/>
              <a:pathLst>
                <a:path w="9838" h="1690" extrusionOk="0">
                  <a:moveTo>
                    <a:pt x="0" y="0"/>
                  </a:moveTo>
                  <a:lnTo>
                    <a:pt x="0" y="1689"/>
                  </a:lnTo>
                  <a:lnTo>
                    <a:pt x="9838" y="1689"/>
                  </a:lnTo>
                  <a:lnTo>
                    <a:pt x="98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5125;p111"/>
            <p:cNvSpPr/>
            <p:nvPr/>
          </p:nvSpPr>
          <p:spPr>
            <a:xfrm>
              <a:off x="8462171" y="2743269"/>
              <a:ext cx="1824934" cy="237917"/>
            </a:xfrm>
            <a:custGeom>
              <a:avLst/>
              <a:gdLst/>
              <a:ahLst/>
              <a:cxnLst/>
              <a:rect l="l" t="t" r="r" b="b"/>
              <a:pathLst>
                <a:path w="66012" h="8606" extrusionOk="0">
                  <a:moveTo>
                    <a:pt x="0" y="1"/>
                  </a:moveTo>
                  <a:lnTo>
                    <a:pt x="0" y="8606"/>
                  </a:lnTo>
                  <a:lnTo>
                    <a:pt x="66011" y="8606"/>
                  </a:lnTo>
                  <a:lnTo>
                    <a:pt x="66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111"/>
            <p:cNvSpPr/>
            <p:nvPr/>
          </p:nvSpPr>
          <p:spPr>
            <a:xfrm>
              <a:off x="8462171" y="2981158"/>
              <a:ext cx="1824934" cy="34115"/>
            </a:xfrm>
            <a:custGeom>
              <a:avLst/>
              <a:gdLst/>
              <a:ahLst/>
              <a:cxnLst/>
              <a:rect l="l" t="t" r="r" b="b"/>
              <a:pathLst>
                <a:path w="66012" h="1234" extrusionOk="0">
                  <a:moveTo>
                    <a:pt x="0" y="1"/>
                  </a:moveTo>
                  <a:lnTo>
                    <a:pt x="0" y="1234"/>
                  </a:lnTo>
                  <a:lnTo>
                    <a:pt x="66011" y="1234"/>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111"/>
            <p:cNvSpPr/>
            <p:nvPr/>
          </p:nvSpPr>
          <p:spPr>
            <a:xfrm>
              <a:off x="8520835" y="2801960"/>
              <a:ext cx="80808" cy="15813"/>
            </a:xfrm>
            <a:custGeom>
              <a:avLst/>
              <a:gdLst/>
              <a:ahLst/>
              <a:cxnLst/>
              <a:rect l="l" t="t" r="r" b="b"/>
              <a:pathLst>
                <a:path w="2923" h="572" extrusionOk="0">
                  <a:moveTo>
                    <a:pt x="298" y="1"/>
                  </a:moveTo>
                  <a:cubicBezTo>
                    <a:pt x="138" y="1"/>
                    <a:pt x="1" y="138"/>
                    <a:pt x="1" y="297"/>
                  </a:cubicBezTo>
                  <a:cubicBezTo>
                    <a:pt x="1" y="457"/>
                    <a:pt x="138" y="571"/>
                    <a:pt x="298" y="571"/>
                  </a:cubicBezTo>
                  <a:lnTo>
                    <a:pt x="2626" y="571"/>
                  </a:lnTo>
                  <a:cubicBezTo>
                    <a:pt x="2786" y="571"/>
                    <a:pt x="2923" y="457"/>
                    <a:pt x="2923" y="297"/>
                  </a:cubicBezTo>
                  <a:cubicBezTo>
                    <a:pt x="2923" y="138"/>
                    <a:pt x="2786" y="1"/>
                    <a:pt x="2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111"/>
            <p:cNvSpPr/>
            <p:nvPr/>
          </p:nvSpPr>
          <p:spPr>
            <a:xfrm>
              <a:off x="8650851" y="2801960"/>
              <a:ext cx="80144" cy="15813"/>
            </a:xfrm>
            <a:custGeom>
              <a:avLst/>
              <a:gdLst/>
              <a:ahLst/>
              <a:cxnLst/>
              <a:rect l="l" t="t" r="r" b="b"/>
              <a:pathLst>
                <a:path w="2899" h="572" extrusionOk="0">
                  <a:moveTo>
                    <a:pt x="274" y="1"/>
                  </a:moveTo>
                  <a:cubicBezTo>
                    <a:pt x="114" y="1"/>
                    <a:pt x="0" y="138"/>
                    <a:pt x="0" y="297"/>
                  </a:cubicBezTo>
                  <a:cubicBezTo>
                    <a:pt x="0" y="457"/>
                    <a:pt x="114" y="571"/>
                    <a:pt x="274" y="571"/>
                  </a:cubicBezTo>
                  <a:lnTo>
                    <a:pt x="2625" y="571"/>
                  </a:lnTo>
                  <a:cubicBezTo>
                    <a:pt x="2785" y="571"/>
                    <a:pt x="2899" y="457"/>
                    <a:pt x="2899" y="297"/>
                  </a:cubicBezTo>
                  <a:cubicBezTo>
                    <a:pt x="2899"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111"/>
            <p:cNvSpPr/>
            <p:nvPr/>
          </p:nvSpPr>
          <p:spPr>
            <a:xfrm>
              <a:off x="8520835" y="2776720"/>
              <a:ext cx="80808" cy="41054"/>
            </a:xfrm>
            <a:custGeom>
              <a:avLst/>
              <a:gdLst/>
              <a:ahLst/>
              <a:cxnLst/>
              <a:rect l="l" t="t" r="r" b="b"/>
              <a:pathLst>
                <a:path w="2923" h="1485" extrusionOk="0">
                  <a:moveTo>
                    <a:pt x="2352" y="571"/>
                  </a:moveTo>
                  <a:lnTo>
                    <a:pt x="2352" y="914"/>
                  </a:lnTo>
                  <a:lnTo>
                    <a:pt x="572" y="914"/>
                  </a:lnTo>
                  <a:lnTo>
                    <a:pt x="572" y="571"/>
                  </a:lnTo>
                  <a:close/>
                  <a:moveTo>
                    <a:pt x="298" y="1"/>
                  </a:moveTo>
                  <a:cubicBezTo>
                    <a:pt x="138" y="1"/>
                    <a:pt x="1" y="138"/>
                    <a:pt x="1" y="297"/>
                  </a:cubicBezTo>
                  <a:lnTo>
                    <a:pt x="1" y="1210"/>
                  </a:lnTo>
                  <a:cubicBezTo>
                    <a:pt x="1" y="1370"/>
                    <a:pt x="138" y="1484"/>
                    <a:pt x="298" y="1484"/>
                  </a:cubicBezTo>
                  <a:lnTo>
                    <a:pt x="2626" y="1484"/>
                  </a:lnTo>
                  <a:cubicBezTo>
                    <a:pt x="2786" y="1484"/>
                    <a:pt x="2923" y="1370"/>
                    <a:pt x="2923" y="1210"/>
                  </a:cubicBezTo>
                  <a:lnTo>
                    <a:pt x="2923" y="297"/>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111"/>
            <p:cNvSpPr/>
            <p:nvPr/>
          </p:nvSpPr>
          <p:spPr>
            <a:xfrm>
              <a:off x="8593404" y="2866955"/>
              <a:ext cx="648729" cy="46721"/>
            </a:xfrm>
            <a:custGeom>
              <a:avLst/>
              <a:gdLst/>
              <a:ahLst/>
              <a:cxnLst/>
              <a:rect l="l" t="t" r="r" b="b"/>
              <a:pathLst>
                <a:path w="23466" h="1690" extrusionOk="0">
                  <a:moveTo>
                    <a:pt x="1" y="1"/>
                  </a:moveTo>
                  <a:lnTo>
                    <a:pt x="1" y="1690"/>
                  </a:lnTo>
                  <a:lnTo>
                    <a:pt x="23465" y="1690"/>
                  </a:lnTo>
                  <a:lnTo>
                    <a:pt x="234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111"/>
            <p:cNvSpPr/>
            <p:nvPr/>
          </p:nvSpPr>
          <p:spPr>
            <a:xfrm>
              <a:off x="8462171" y="3063846"/>
              <a:ext cx="1824934" cy="237281"/>
            </a:xfrm>
            <a:custGeom>
              <a:avLst/>
              <a:gdLst/>
              <a:ahLst/>
              <a:cxnLst/>
              <a:rect l="l" t="t" r="r" b="b"/>
              <a:pathLst>
                <a:path w="66012" h="8583" extrusionOk="0">
                  <a:moveTo>
                    <a:pt x="0" y="0"/>
                  </a:moveTo>
                  <a:lnTo>
                    <a:pt x="0" y="8582"/>
                  </a:lnTo>
                  <a:lnTo>
                    <a:pt x="66011" y="8582"/>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111"/>
            <p:cNvSpPr/>
            <p:nvPr/>
          </p:nvSpPr>
          <p:spPr>
            <a:xfrm>
              <a:off x="8462171" y="3301099"/>
              <a:ext cx="1824934" cy="34723"/>
            </a:xfrm>
            <a:custGeom>
              <a:avLst/>
              <a:gdLst/>
              <a:ahLst/>
              <a:cxnLst/>
              <a:rect l="l" t="t" r="r" b="b"/>
              <a:pathLst>
                <a:path w="66012" h="1256" extrusionOk="0">
                  <a:moveTo>
                    <a:pt x="0" y="0"/>
                  </a:moveTo>
                  <a:lnTo>
                    <a:pt x="0" y="1256"/>
                  </a:lnTo>
                  <a:lnTo>
                    <a:pt x="66011" y="1256"/>
                  </a:lnTo>
                  <a:lnTo>
                    <a:pt x="660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111"/>
            <p:cNvSpPr/>
            <p:nvPr/>
          </p:nvSpPr>
          <p:spPr>
            <a:xfrm>
              <a:off x="8520835" y="3122509"/>
              <a:ext cx="80808" cy="15813"/>
            </a:xfrm>
            <a:custGeom>
              <a:avLst/>
              <a:gdLst/>
              <a:ahLst/>
              <a:cxnLst/>
              <a:rect l="l" t="t" r="r" b="b"/>
              <a:pathLst>
                <a:path w="2923" h="572" extrusionOk="0">
                  <a:moveTo>
                    <a:pt x="298" y="1"/>
                  </a:moveTo>
                  <a:cubicBezTo>
                    <a:pt x="138" y="1"/>
                    <a:pt x="1" y="115"/>
                    <a:pt x="1" y="275"/>
                  </a:cubicBezTo>
                  <a:cubicBezTo>
                    <a:pt x="1" y="435"/>
                    <a:pt x="138" y="571"/>
                    <a:pt x="298" y="571"/>
                  </a:cubicBezTo>
                  <a:lnTo>
                    <a:pt x="2626" y="571"/>
                  </a:lnTo>
                  <a:cubicBezTo>
                    <a:pt x="2786" y="571"/>
                    <a:pt x="2923" y="435"/>
                    <a:pt x="2923" y="275"/>
                  </a:cubicBezTo>
                  <a:cubicBezTo>
                    <a:pt x="2923" y="115"/>
                    <a:pt x="2786" y="1"/>
                    <a:pt x="2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4" name="Google Shape;5134;p111"/>
            <p:cNvSpPr/>
            <p:nvPr/>
          </p:nvSpPr>
          <p:spPr>
            <a:xfrm>
              <a:off x="8650851" y="3122509"/>
              <a:ext cx="80144" cy="15813"/>
            </a:xfrm>
            <a:custGeom>
              <a:avLst/>
              <a:gdLst/>
              <a:ahLst/>
              <a:cxnLst/>
              <a:rect l="l" t="t" r="r" b="b"/>
              <a:pathLst>
                <a:path w="2899" h="572" extrusionOk="0">
                  <a:moveTo>
                    <a:pt x="274" y="1"/>
                  </a:moveTo>
                  <a:cubicBezTo>
                    <a:pt x="114" y="1"/>
                    <a:pt x="0" y="115"/>
                    <a:pt x="0" y="275"/>
                  </a:cubicBezTo>
                  <a:cubicBezTo>
                    <a:pt x="0" y="435"/>
                    <a:pt x="114" y="571"/>
                    <a:pt x="274" y="571"/>
                  </a:cubicBezTo>
                  <a:lnTo>
                    <a:pt x="2625" y="571"/>
                  </a:lnTo>
                  <a:cubicBezTo>
                    <a:pt x="2785" y="571"/>
                    <a:pt x="2899" y="435"/>
                    <a:pt x="2899" y="275"/>
                  </a:cubicBezTo>
                  <a:cubicBezTo>
                    <a:pt x="2899" y="115"/>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5" name="Google Shape;5135;p111"/>
            <p:cNvSpPr/>
            <p:nvPr/>
          </p:nvSpPr>
          <p:spPr>
            <a:xfrm>
              <a:off x="8520835" y="3097269"/>
              <a:ext cx="80808" cy="41054"/>
            </a:xfrm>
            <a:custGeom>
              <a:avLst/>
              <a:gdLst/>
              <a:ahLst/>
              <a:cxnLst/>
              <a:rect l="l" t="t" r="r" b="b"/>
              <a:pathLst>
                <a:path w="2923" h="1485" extrusionOk="0">
                  <a:moveTo>
                    <a:pt x="2352" y="571"/>
                  </a:moveTo>
                  <a:lnTo>
                    <a:pt x="2352" y="914"/>
                  </a:lnTo>
                  <a:lnTo>
                    <a:pt x="572" y="914"/>
                  </a:lnTo>
                  <a:lnTo>
                    <a:pt x="572" y="571"/>
                  </a:lnTo>
                  <a:close/>
                  <a:moveTo>
                    <a:pt x="298" y="1"/>
                  </a:moveTo>
                  <a:cubicBezTo>
                    <a:pt x="138" y="1"/>
                    <a:pt x="1" y="138"/>
                    <a:pt x="1" y="275"/>
                  </a:cubicBezTo>
                  <a:lnTo>
                    <a:pt x="1" y="1188"/>
                  </a:lnTo>
                  <a:cubicBezTo>
                    <a:pt x="1" y="1348"/>
                    <a:pt x="138" y="1484"/>
                    <a:pt x="298" y="1484"/>
                  </a:cubicBezTo>
                  <a:lnTo>
                    <a:pt x="2626" y="1484"/>
                  </a:lnTo>
                  <a:cubicBezTo>
                    <a:pt x="2786" y="1484"/>
                    <a:pt x="2923" y="1348"/>
                    <a:pt x="2923" y="1188"/>
                  </a:cubicBezTo>
                  <a:lnTo>
                    <a:pt x="2923" y="275"/>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5136;p111"/>
            <p:cNvSpPr/>
            <p:nvPr/>
          </p:nvSpPr>
          <p:spPr>
            <a:xfrm>
              <a:off x="8593404" y="3186896"/>
              <a:ext cx="454381" cy="46721"/>
            </a:xfrm>
            <a:custGeom>
              <a:avLst/>
              <a:gdLst/>
              <a:ahLst/>
              <a:cxnLst/>
              <a:rect l="l" t="t" r="r" b="b"/>
              <a:pathLst>
                <a:path w="16436" h="1690" extrusionOk="0">
                  <a:moveTo>
                    <a:pt x="1" y="0"/>
                  </a:moveTo>
                  <a:lnTo>
                    <a:pt x="1" y="1689"/>
                  </a:lnTo>
                  <a:lnTo>
                    <a:pt x="16435" y="1689"/>
                  </a:lnTo>
                  <a:lnTo>
                    <a:pt x="164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7" name="Google Shape;5137;p111"/>
            <p:cNvSpPr/>
            <p:nvPr/>
          </p:nvSpPr>
          <p:spPr>
            <a:xfrm>
              <a:off x="9100119" y="3186896"/>
              <a:ext cx="764812" cy="46721"/>
            </a:xfrm>
            <a:custGeom>
              <a:avLst/>
              <a:gdLst/>
              <a:ahLst/>
              <a:cxnLst/>
              <a:rect l="l" t="t" r="r" b="b"/>
              <a:pathLst>
                <a:path w="27665" h="1690" extrusionOk="0">
                  <a:moveTo>
                    <a:pt x="1" y="0"/>
                  </a:moveTo>
                  <a:lnTo>
                    <a:pt x="1" y="1689"/>
                  </a:lnTo>
                  <a:lnTo>
                    <a:pt x="27665" y="1689"/>
                  </a:lnTo>
                  <a:lnTo>
                    <a:pt x="276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111"/>
            <p:cNvSpPr/>
            <p:nvPr/>
          </p:nvSpPr>
          <p:spPr>
            <a:xfrm>
              <a:off x="9922324" y="3186896"/>
              <a:ext cx="125621" cy="46721"/>
            </a:xfrm>
            <a:custGeom>
              <a:avLst/>
              <a:gdLst/>
              <a:ahLst/>
              <a:cxnLst/>
              <a:rect l="l" t="t" r="r" b="b"/>
              <a:pathLst>
                <a:path w="4544" h="1690" extrusionOk="0">
                  <a:moveTo>
                    <a:pt x="1" y="0"/>
                  </a:moveTo>
                  <a:lnTo>
                    <a:pt x="1" y="1689"/>
                  </a:lnTo>
                  <a:lnTo>
                    <a:pt x="4543" y="1689"/>
                  </a:lnTo>
                  <a:lnTo>
                    <a:pt x="4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111"/>
            <p:cNvSpPr/>
            <p:nvPr/>
          </p:nvSpPr>
          <p:spPr>
            <a:xfrm>
              <a:off x="8462171" y="3437391"/>
              <a:ext cx="1824934" cy="542709"/>
            </a:xfrm>
            <a:custGeom>
              <a:avLst/>
              <a:gdLst/>
              <a:ahLst/>
              <a:cxnLst/>
              <a:rect l="l" t="t" r="r" b="b"/>
              <a:pathLst>
                <a:path w="66012" h="19631" extrusionOk="0">
                  <a:moveTo>
                    <a:pt x="0" y="1"/>
                  </a:moveTo>
                  <a:lnTo>
                    <a:pt x="0" y="19630"/>
                  </a:lnTo>
                  <a:lnTo>
                    <a:pt x="66011" y="19630"/>
                  </a:lnTo>
                  <a:lnTo>
                    <a:pt x="66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111"/>
            <p:cNvSpPr/>
            <p:nvPr/>
          </p:nvSpPr>
          <p:spPr>
            <a:xfrm>
              <a:off x="8462171" y="3945985"/>
              <a:ext cx="1824934" cy="34115"/>
            </a:xfrm>
            <a:custGeom>
              <a:avLst/>
              <a:gdLst/>
              <a:ahLst/>
              <a:cxnLst/>
              <a:rect l="l" t="t" r="r" b="b"/>
              <a:pathLst>
                <a:path w="66012" h="1234" extrusionOk="0">
                  <a:moveTo>
                    <a:pt x="0" y="1"/>
                  </a:moveTo>
                  <a:lnTo>
                    <a:pt x="0" y="1233"/>
                  </a:lnTo>
                  <a:lnTo>
                    <a:pt x="66011" y="1233"/>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111"/>
            <p:cNvSpPr/>
            <p:nvPr/>
          </p:nvSpPr>
          <p:spPr>
            <a:xfrm>
              <a:off x="8520835" y="3496083"/>
              <a:ext cx="80808" cy="80808"/>
            </a:xfrm>
            <a:custGeom>
              <a:avLst/>
              <a:gdLst/>
              <a:ahLst/>
              <a:cxnLst/>
              <a:rect l="l" t="t" r="r" b="b"/>
              <a:pathLst>
                <a:path w="2923" h="2923" extrusionOk="0">
                  <a:moveTo>
                    <a:pt x="2352" y="571"/>
                  </a:moveTo>
                  <a:lnTo>
                    <a:pt x="2352" y="2351"/>
                  </a:lnTo>
                  <a:lnTo>
                    <a:pt x="572" y="2351"/>
                  </a:lnTo>
                  <a:lnTo>
                    <a:pt x="572" y="571"/>
                  </a:lnTo>
                  <a:close/>
                  <a:moveTo>
                    <a:pt x="298" y="0"/>
                  </a:moveTo>
                  <a:cubicBezTo>
                    <a:pt x="138" y="0"/>
                    <a:pt x="1" y="137"/>
                    <a:pt x="1" y="274"/>
                  </a:cubicBezTo>
                  <a:lnTo>
                    <a:pt x="1" y="2625"/>
                  </a:lnTo>
                  <a:cubicBezTo>
                    <a:pt x="1" y="2785"/>
                    <a:pt x="138" y="2922"/>
                    <a:pt x="298" y="2922"/>
                  </a:cubicBezTo>
                  <a:lnTo>
                    <a:pt x="2626" y="2922"/>
                  </a:lnTo>
                  <a:cubicBezTo>
                    <a:pt x="2786" y="2922"/>
                    <a:pt x="2923" y="2785"/>
                    <a:pt x="2923" y="2625"/>
                  </a:cubicBezTo>
                  <a:lnTo>
                    <a:pt x="2923" y="274"/>
                  </a:lnTo>
                  <a:cubicBezTo>
                    <a:pt x="2923" y="137"/>
                    <a:pt x="2786" y="0"/>
                    <a:pt x="26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142;p111"/>
            <p:cNvSpPr/>
            <p:nvPr/>
          </p:nvSpPr>
          <p:spPr>
            <a:xfrm>
              <a:off x="8650851" y="3561077"/>
              <a:ext cx="80144" cy="15813"/>
            </a:xfrm>
            <a:custGeom>
              <a:avLst/>
              <a:gdLst/>
              <a:ahLst/>
              <a:cxnLst/>
              <a:rect l="l" t="t" r="r" b="b"/>
              <a:pathLst>
                <a:path w="2899" h="572" extrusionOk="0">
                  <a:moveTo>
                    <a:pt x="274" y="0"/>
                  </a:moveTo>
                  <a:cubicBezTo>
                    <a:pt x="114" y="0"/>
                    <a:pt x="0" y="115"/>
                    <a:pt x="0" y="274"/>
                  </a:cubicBezTo>
                  <a:cubicBezTo>
                    <a:pt x="0" y="434"/>
                    <a:pt x="114" y="571"/>
                    <a:pt x="274" y="571"/>
                  </a:cubicBezTo>
                  <a:lnTo>
                    <a:pt x="2625" y="571"/>
                  </a:lnTo>
                  <a:cubicBezTo>
                    <a:pt x="2785" y="571"/>
                    <a:pt x="2899" y="434"/>
                    <a:pt x="2899" y="274"/>
                  </a:cubicBezTo>
                  <a:cubicBezTo>
                    <a:pt x="2899" y="115"/>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143;p111"/>
            <p:cNvSpPr/>
            <p:nvPr/>
          </p:nvSpPr>
          <p:spPr>
            <a:xfrm>
              <a:off x="8807961" y="3577471"/>
              <a:ext cx="262522" cy="262549"/>
            </a:xfrm>
            <a:custGeom>
              <a:avLst/>
              <a:gdLst/>
              <a:ahLst/>
              <a:cxnLst/>
              <a:rect l="l" t="t" r="r" b="b"/>
              <a:pathLst>
                <a:path w="9496" h="9497" extrusionOk="0">
                  <a:moveTo>
                    <a:pt x="1" y="1"/>
                  </a:moveTo>
                  <a:lnTo>
                    <a:pt x="1"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111"/>
            <p:cNvSpPr/>
            <p:nvPr/>
          </p:nvSpPr>
          <p:spPr>
            <a:xfrm>
              <a:off x="8865381" y="3636162"/>
              <a:ext cx="147682" cy="145166"/>
            </a:xfrm>
            <a:custGeom>
              <a:avLst/>
              <a:gdLst/>
              <a:ahLst/>
              <a:cxnLst/>
              <a:rect l="l" t="t" r="r" b="b"/>
              <a:pathLst>
                <a:path w="5342" h="5251" extrusionOk="0">
                  <a:moveTo>
                    <a:pt x="5022" y="1"/>
                  </a:moveTo>
                  <a:cubicBezTo>
                    <a:pt x="4948" y="1"/>
                    <a:pt x="4874" y="23"/>
                    <a:pt x="4817" y="69"/>
                  </a:cubicBezTo>
                  <a:lnTo>
                    <a:pt x="115" y="4771"/>
                  </a:lnTo>
                  <a:cubicBezTo>
                    <a:pt x="1" y="4885"/>
                    <a:pt x="1" y="5068"/>
                    <a:pt x="115" y="5182"/>
                  </a:cubicBezTo>
                  <a:cubicBezTo>
                    <a:pt x="183" y="5228"/>
                    <a:pt x="252" y="5250"/>
                    <a:pt x="320" y="5250"/>
                  </a:cubicBezTo>
                  <a:cubicBezTo>
                    <a:pt x="389" y="5250"/>
                    <a:pt x="480" y="5228"/>
                    <a:pt x="526" y="5182"/>
                  </a:cubicBezTo>
                  <a:lnTo>
                    <a:pt x="5228" y="480"/>
                  </a:lnTo>
                  <a:cubicBezTo>
                    <a:pt x="5342" y="366"/>
                    <a:pt x="5342" y="183"/>
                    <a:pt x="5228" y="69"/>
                  </a:cubicBezTo>
                  <a:cubicBezTo>
                    <a:pt x="5171" y="23"/>
                    <a:pt x="5096" y="1"/>
                    <a:pt x="50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145;p111"/>
            <p:cNvSpPr/>
            <p:nvPr/>
          </p:nvSpPr>
          <p:spPr>
            <a:xfrm>
              <a:off x="8865381" y="3636162"/>
              <a:ext cx="147682" cy="145166"/>
            </a:xfrm>
            <a:custGeom>
              <a:avLst/>
              <a:gdLst/>
              <a:ahLst/>
              <a:cxnLst/>
              <a:rect l="l" t="t" r="r" b="b"/>
              <a:pathLst>
                <a:path w="5342" h="5251" extrusionOk="0">
                  <a:moveTo>
                    <a:pt x="320" y="1"/>
                  </a:moveTo>
                  <a:cubicBezTo>
                    <a:pt x="246" y="1"/>
                    <a:pt x="172" y="23"/>
                    <a:pt x="115" y="69"/>
                  </a:cubicBezTo>
                  <a:cubicBezTo>
                    <a:pt x="1" y="183"/>
                    <a:pt x="1" y="366"/>
                    <a:pt x="115" y="480"/>
                  </a:cubicBezTo>
                  <a:lnTo>
                    <a:pt x="4817" y="5182"/>
                  </a:lnTo>
                  <a:cubicBezTo>
                    <a:pt x="4885" y="5228"/>
                    <a:pt x="4954" y="5250"/>
                    <a:pt x="5022" y="5250"/>
                  </a:cubicBezTo>
                  <a:cubicBezTo>
                    <a:pt x="5091" y="5250"/>
                    <a:pt x="5159" y="5228"/>
                    <a:pt x="5228" y="5182"/>
                  </a:cubicBezTo>
                  <a:cubicBezTo>
                    <a:pt x="5342" y="5068"/>
                    <a:pt x="5342" y="4885"/>
                    <a:pt x="5228" y="4771"/>
                  </a:cubicBezTo>
                  <a:lnTo>
                    <a:pt x="526" y="69"/>
                  </a:lnTo>
                  <a:cubicBezTo>
                    <a:pt x="469" y="23"/>
                    <a:pt x="394"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6" name="Google Shape;5146;p111"/>
            <p:cNvSpPr/>
            <p:nvPr/>
          </p:nvSpPr>
          <p:spPr>
            <a:xfrm>
              <a:off x="9165749" y="3577471"/>
              <a:ext cx="262522" cy="262549"/>
            </a:xfrm>
            <a:custGeom>
              <a:avLst/>
              <a:gdLst/>
              <a:ahLst/>
              <a:cxnLst/>
              <a:rect l="l" t="t" r="r" b="b"/>
              <a:pathLst>
                <a:path w="9496" h="9497" extrusionOk="0">
                  <a:moveTo>
                    <a:pt x="0" y="1"/>
                  </a:moveTo>
                  <a:lnTo>
                    <a:pt x="0"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7" name="Google Shape;5147;p111"/>
            <p:cNvSpPr/>
            <p:nvPr/>
          </p:nvSpPr>
          <p:spPr>
            <a:xfrm>
              <a:off x="9223169" y="3636162"/>
              <a:ext cx="147682" cy="145166"/>
            </a:xfrm>
            <a:custGeom>
              <a:avLst/>
              <a:gdLst/>
              <a:ahLst/>
              <a:cxnLst/>
              <a:rect l="l" t="t" r="r" b="b"/>
              <a:pathLst>
                <a:path w="5342" h="5251" extrusionOk="0">
                  <a:moveTo>
                    <a:pt x="5022" y="1"/>
                  </a:moveTo>
                  <a:cubicBezTo>
                    <a:pt x="4948" y="1"/>
                    <a:pt x="4874" y="23"/>
                    <a:pt x="4817" y="69"/>
                  </a:cubicBezTo>
                  <a:lnTo>
                    <a:pt x="115" y="4771"/>
                  </a:lnTo>
                  <a:cubicBezTo>
                    <a:pt x="1" y="4885"/>
                    <a:pt x="1" y="5068"/>
                    <a:pt x="115" y="5182"/>
                  </a:cubicBezTo>
                  <a:cubicBezTo>
                    <a:pt x="183" y="5228"/>
                    <a:pt x="252" y="5250"/>
                    <a:pt x="320" y="5250"/>
                  </a:cubicBezTo>
                  <a:cubicBezTo>
                    <a:pt x="389" y="5250"/>
                    <a:pt x="480" y="5228"/>
                    <a:pt x="526" y="5182"/>
                  </a:cubicBezTo>
                  <a:lnTo>
                    <a:pt x="5228" y="480"/>
                  </a:lnTo>
                  <a:cubicBezTo>
                    <a:pt x="5342" y="366"/>
                    <a:pt x="5342" y="183"/>
                    <a:pt x="5228" y="69"/>
                  </a:cubicBezTo>
                  <a:cubicBezTo>
                    <a:pt x="5170" y="23"/>
                    <a:pt x="5096" y="1"/>
                    <a:pt x="50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111"/>
            <p:cNvSpPr/>
            <p:nvPr/>
          </p:nvSpPr>
          <p:spPr>
            <a:xfrm>
              <a:off x="9523538" y="3577471"/>
              <a:ext cx="262522" cy="262549"/>
            </a:xfrm>
            <a:custGeom>
              <a:avLst/>
              <a:gdLst/>
              <a:ahLst/>
              <a:cxnLst/>
              <a:rect l="l" t="t" r="r" b="b"/>
              <a:pathLst>
                <a:path w="9496" h="9497" extrusionOk="0">
                  <a:moveTo>
                    <a:pt x="0" y="1"/>
                  </a:moveTo>
                  <a:lnTo>
                    <a:pt x="0"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5149;p111"/>
            <p:cNvSpPr/>
            <p:nvPr/>
          </p:nvSpPr>
          <p:spPr>
            <a:xfrm>
              <a:off x="9594199" y="3641857"/>
              <a:ext cx="133168" cy="133777"/>
            </a:xfrm>
            <a:custGeom>
              <a:avLst/>
              <a:gdLst/>
              <a:ahLst/>
              <a:cxnLst/>
              <a:rect l="l" t="t" r="r" b="b"/>
              <a:pathLst>
                <a:path w="4817" h="4839" extrusionOk="0">
                  <a:moveTo>
                    <a:pt x="4246" y="571"/>
                  </a:moveTo>
                  <a:lnTo>
                    <a:pt x="4246" y="4268"/>
                  </a:lnTo>
                  <a:lnTo>
                    <a:pt x="571" y="4268"/>
                  </a:lnTo>
                  <a:lnTo>
                    <a:pt x="571" y="571"/>
                  </a:lnTo>
                  <a:close/>
                  <a:moveTo>
                    <a:pt x="275" y="0"/>
                  </a:moveTo>
                  <a:cubicBezTo>
                    <a:pt x="115" y="0"/>
                    <a:pt x="1" y="137"/>
                    <a:pt x="1" y="297"/>
                  </a:cubicBezTo>
                  <a:lnTo>
                    <a:pt x="1" y="4542"/>
                  </a:lnTo>
                  <a:cubicBezTo>
                    <a:pt x="1" y="4702"/>
                    <a:pt x="115" y="4839"/>
                    <a:pt x="275" y="4839"/>
                  </a:cubicBezTo>
                  <a:lnTo>
                    <a:pt x="4543" y="4839"/>
                  </a:lnTo>
                  <a:cubicBezTo>
                    <a:pt x="4680" y="4839"/>
                    <a:pt x="4817" y="4702"/>
                    <a:pt x="4817" y="4542"/>
                  </a:cubicBezTo>
                  <a:lnTo>
                    <a:pt x="4817" y="297"/>
                  </a:lnTo>
                  <a:cubicBezTo>
                    <a:pt x="4817" y="137"/>
                    <a:pt x="4680" y="0"/>
                    <a:pt x="45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0" name="Google Shape;5150;p111"/>
            <p:cNvSpPr/>
            <p:nvPr/>
          </p:nvSpPr>
          <p:spPr>
            <a:xfrm>
              <a:off x="9881326" y="3577471"/>
              <a:ext cx="261886" cy="262549"/>
            </a:xfrm>
            <a:custGeom>
              <a:avLst/>
              <a:gdLst/>
              <a:ahLst/>
              <a:cxnLst/>
              <a:rect l="l" t="t" r="r" b="b"/>
              <a:pathLst>
                <a:path w="9473" h="9497" extrusionOk="0">
                  <a:moveTo>
                    <a:pt x="0" y="1"/>
                  </a:moveTo>
                  <a:lnTo>
                    <a:pt x="0" y="9496"/>
                  </a:lnTo>
                  <a:lnTo>
                    <a:pt x="9473" y="9496"/>
                  </a:lnTo>
                  <a:lnTo>
                    <a:pt x="94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1" name="Google Shape;5151;p111"/>
            <p:cNvSpPr/>
            <p:nvPr/>
          </p:nvSpPr>
          <p:spPr>
            <a:xfrm>
              <a:off x="9945685" y="3641995"/>
              <a:ext cx="15813" cy="15647"/>
            </a:xfrm>
            <a:custGeom>
              <a:avLst/>
              <a:gdLst/>
              <a:ahLst/>
              <a:cxnLst/>
              <a:rect l="l" t="t" r="r" b="b"/>
              <a:pathLst>
                <a:path w="572" h="566" extrusionOk="0">
                  <a:moveTo>
                    <a:pt x="286" y="1"/>
                  </a:moveTo>
                  <a:cubicBezTo>
                    <a:pt x="252" y="1"/>
                    <a:pt x="217" y="6"/>
                    <a:pt x="183" y="18"/>
                  </a:cubicBezTo>
                  <a:cubicBezTo>
                    <a:pt x="137" y="41"/>
                    <a:pt x="115" y="64"/>
                    <a:pt x="92" y="86"/>
                  </a:cubicBezTo>
                  <a:cubicBezTo>
                    <a:pt x="23" y="132"/>
                    <a:pt x="1" y="223"/>
                    <a:pt x="1" y="292"/>
                  </a:cubicBezTo>
                  <a:cubicBezTo>
                    <a:pt x="1" y="337"/>
                    <a:pt x="1" y="360"/>
                    <a:pt x="23" y="406"/>
                  </a:cubicBezTo>
                  <a:cubicBezTo>
                    <a:pt x="46" y="429"/>
                    <a:pt x="69" y="452"/>
                    <a:pt x="92" y="497"/>
                  </a:cubicBezTo>
                  <a:cubicBezTo>
                    <a:pt x="137" y="543"/>
                    <a:pt x="206" y="566"/>
                    <a:pt x="297" y="566"/>
                  </a:cubicBezTo>
                  <a:cubicBezTo>
                    <a:pt x="366" y="566"/>
                    <a:pt x="434" y="543"/>
                    <a:pt x="480" y="497"/>
                  </a:cubicBezTo>
                  <a:cubicBezTo>
                    <a:pt x="548" y="429"/>
                    <a:pt x="571" y="360"/>
                    <a:pt x="571" y="292"/>
                  </a:cubicBezTo>
                  <a:cubicBezTo>
                    <a:pt x="571" y="246"/>
                    <a:pt x="571" y="223"/>
                    <a:pt x="548" y="178"/>
                  </a:cubicBezTo>
                  <a:cubicBezTo>
                    <a:pt x="526" y="132"/>
                    <a:pt x="526" y="109"/>
                    <a:pt x="480" y="86"/>
                  </a:cubicBezTo>
                  <a:cubicBezTo>
                    <a:pt x="457" y="64"/>
                    <a:pt x="434" y="41"/>
                    <a:pt x="389" y="18"/>
                  </a:cubicBezTo>
                  <a:cubicBezTo>
                    <a:pt x="354" y="6"/>
                    <a:pt x="320" y="1"/>
                    <a:pt x="2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2" name="Google Shape;5152;p111"/>
            <p:cNvSpPr/>
            <p:nvPr/>
          </p:nvSpPr>
          <p:spPr>
            <a:xfrm>
              <a:off x="9945685" y="3759516"/>
              <a:ext cx="15813" cy="16117"/>
            </a:xfrm>
            <a:custGeom>
              <a:avLst/>
              <a:gdLst/>
              <a:ahLst/>
              <a:cxnLst/>
              <a:rect l="l" t="t" r="r" b="b"/>
              <a:pathLst>
                <a:path w="572" h="583" extrusionOk="0">
                  <a:moveTo>
                    <a:pt x="286" y="1"/>
                  </a:moveTo>
                  <a:cubicBezTo>
                    <a:pt x="252" y="1"/>
                    <a:pt x="217" y="12"/>
                    <a:pt x="183" y="35"/>
                  </a:cubicBezTo>
                  <a:cubicBezTo>
                    <a:pt x="137" y="35"/>
                    <a:pt x="115" y="58"/>
                    <a:pt x="92" y="81"/>
                  </a:cubicBezTo>
                  <a:cubicBezTo>
                    <a:pt x="23" y="149"/>
                    <a:pt x="1" y="218"/>
                    <a:pt x="1" y="286"/>
                  </a:cubicBezTo>
                  <a:cubicBezTo>
                    <a:pt x="1" y="332"/>
                    <a:pt x="1" y="355"/>
                    <a:pt x="23" y="400"/>
                  </a:cubicBezTo>
                  <a:cubicBezTo>
                    <a:pt x="46" y="446"/>
                    <a:pt x="46" y="469"/>
                    <a:pt x="92" y="492"/>
                  </a:cubicBezTo>
                  <a:cubicBezTo>
                    <a:pt x="115" y="515"/>
                    <a:pt x="137" y="537"/>
                    <a:pt x="183" y="560"/>
                  </a:cubicBezTo>
                  <a:cubicBezTo>
                    <a:pt x="206" y="560"/>
                    <a:pt x="252" y="583"/>
                    <a:pt x="297" y="583"/>
                  </a:cubicBezTo>
                  <a:cubicBezTo>
                    <a:pt x="320" y="583"/>
                    <a:pt x="366" y="560"/>
                    <a:pt x="389" y="560"/>
                  </a:cubicBezTo>
                  <a:cubicBezTo>
                    <a:pt x="434" y="537"/>
                    <a:pt x="457" y="515"/>
                    <a:pt x="480" y="492"/>
                  </a:cubicBezTo>
                  <a:cubicBezTo>
                    <a:pt x="526" y="469"/>
                    <a:pt x="526" y="446"/>
                    <a:pt x="548" y="400"/>
                  </a:cubicBezTo>
                  <a:cubicBezTo>
                    <a:pt x="571" y="355"/>
                    <a:pt x="571" y="332"/>
                    <a:pt x="571" y="286"/>
                  </a:cubicBezTo>
                  <a:cubicBezTo>
                    <a:pt x="571" y="218"/>
                    <a:pt x="548" y="149"/>
                    <a:pt x="480" y="81"/>
                  </a:cubicBezTo>
                  <a:cubicBezTo>
                    <a:pt x="457" y="58"/>
                    <a:pt x="434" y="35"/>
                    <a:pt x="389" y="35"/>
                  </a:cubicBezTo>
                  <a:cubicBezTo>
                    <a:pt x="354" y="12"/>
                    <a:pt x="320" y="1"/>
                    <a:pt x="2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53" name="Google Shape;5153;p111"/>
            <p:cNvGrpSpPr/>
            <p:nvPr/>
          </p:nvGrpSpPr>
          <p:grpSpPr>
            <a:xfrm>
              <a:off x="4749975" y="2572850"/>
              <a:ext cx="2133600" cy="1878725"/>
              <a:chOff x="5389350" y="2572850"/>
              <a:chExt cx="2133600" cy="1878725"/>
            </a:xfrm>
          </p:grpSpPr>
          <p:sp>
            <p:nvSpPr>
              <p:cNvPr id="5154" name="Google Shape;5154;p111"/>
              <p:cNvSpPr/>
              <p:nvPr/>
            </p:nvSpPr>
            <p:spPr>
              <a:xfrm>
                <a:off x="6211625" y="3312425"/>
                <a:ext cx="235125" cy="259075"/>
              </a:xfrm>
              <a:custGeom>
                <a:avLst/>
                <a:gdLst/>
                <a:ahLst/>
                <a:cxnLst/>
                <a:rect l="l" t="t" r="r" b="b"/>
                <a:pathLst>
                  <a:path w="9405" h="10363" extrusionOk="0">
                    <a:moveTo>
                      <a:pt x="3492" y="0"/>
                    </a:moveTo>
                    <a:cubicBezTo>
                      <a:pt x="3420" y="0"/>
                      <a:pt x="3352" y="28"/>
                      <a:pt x="3310" y="97"/>
                    </a:cubicBezTo>
                    <a:cubicBezTo>
                      <a:pt x="2785" y="1421"/>
                      <a:pt x="4954" y="2608"/>
                      <a:pt x="4680" y="3110"/>
                    </a:cubicBezTo>
                    <a:cubicBezTo>
                      <a:pt x="4680" y="3110"/>
                      <a:pt x="2603" y="1901"/>
                      <a:pt x="822" y="919"/>
                    </a:cubicBezTo>
                    <a:cubicBezTo>
                      <a:pt x="822" y="1923"/>
                      <a:pt x="594" y="2951"/>
                      <a:pt x="457" y="3909"/>
                    </a:cubicBezTo>
                    <a:cubicBezTo>
                      <a:pt x="274" y="5233"/>
                      <a:pt x="115" y="6557"/>
                      <a:pt x="0" y="7904"/>
                    </a:cubicBezTo>
                    <a:cubicBezTo>
                      <a:pt x="1187" y="8771"/>
                      <a:pt x="2580" y="9638"/>
                      <a:pt x="3561" y="9889"/>
                    </a:cubicBezTo>
                    <a:cubicBezTo>
                      <a:pt x="3785" y="9939"/>
                      <a:pt x="4819" y="10363"/>
                      <a:pt x="5945" y="10363"/>
                    </a:cubicBezTo>
                    <a:cubicBezTo>
                      <a:pt x="6882" y="10363"/>
                      <a:pt x="7884" y="10069"/>
                      <a:pt x="8537" y="9022"/>
                    </a:cubicBezTo>
                    <a:cubicBezTo>
                      <a:pt x="9404" y="7653"/>
                      <a:pt x="8765" y="6055"/>
                      <a:pt x="8126" y="5005"/>
                    </a:cubicBezTo>
                    <a:cubicBezTo>
                      <a:pt x="7693" y="4297"/>
                      <a:pt x="6665" y="2197"/>
                      <a:pt x="3630" y="29"/>
                    </a:cubicBezTo>
                    <a:cubicBezTo>
                      <a:pt x="3585" y="11"/>
                      <a:pt x="3538" y="0"/>
                      <a:pt x="3492" y="0"/>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5" name="Google Shape;5155;p111"/>
              <p:cNvSpPr/>
              <p:nvPr/>
            </p:nvSpPr>
            <p:spPr>
              <a:xfrm>
                <a:off x="6333175" y="3465500"/>
                <a:ext cx="537550" cy="611675"/>
              </a:xfrm>
              <a:custGeom>
                <a:avLst/>
                <a:gdLst/>
                <a:ahLst/>
                <a:cxnLst/>
                <a:rect l="l" t="t" r="r" b="b"/>
                <a:pathLst>
                  <a:path w="21502" h="24467" extrusionOk="0">
                    <a:moveTo>
                      <a:pt x="3561" y="0"/>
                    </a:moveTo>
                    <a:lnTo>
                      <a:pt x="0" y="4109"/>
                    </a:lnTo>
                    <a:lnTo>
                      <a:pt x="13262" y="22232"/>
                    </a:lnTo>
                    <a:cubicBezTo>
                      <a:pt x="14252" y="23588"/>
                      <a:pt x="15124" y="24467"/>
                      <a:pt x="16380" y="24467"/>
                    </a:cubicBezTo>
                    <a:cubicBezTo>
                      <a:pt x="16773" y="24467"/>
                      <a:pt x="17205" y="24380"/>
                      <a:pt x="17690" y="24195"/>
                    </a:cubicBezTo>
                    <a:cubicBezTo>
                      <a:pt x="20223" y="23236"/>
                      <a:pt x="21502" y="20360"/>
                      <a:pt x="20566" y="17804"/>
                    </a:cubicBezTo>
                    <a:cubicBezTo>
                      <a:pt x="20201" y="16823"/>
                      <a:pt x="18877" y="16252"/>
                      <a:pt x="18534" y="15887"/>
                    </a:cubicBezTo>
                    <a:cubicBezTo>
                      <a:pt x="18192" y="15521"/>
                      <a:pt x="3561" y="0"/>
                      <a:pt x="3561" y="0"/>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6" name="Google Shape;5156;p111"/>
              <p:cNvSpPr/>
              <p:nvPr/>
            </p:nvSpPr>
            <p:spPr>
              <a:xfrm>
                <a:off x="6333175" y="3558500"/>
                <a:ext cx="51375" cy="12575"/>
              </a:xfrm>
              <a:custGeom>
                <a:avLst/>
                <a:gdLst/>
                <a:ahLst/>
                <a:cxnLst/>
                <a:rect l="l" t="t" r="r" b="b"/>
                <a:pathLst>
                  <a:path w="2055" h="503" extrusionOk="0">
                    <a:moveTo>
                      <a:pt x="1986" y="1"/>
                    </a:moveTo>
                    <a:cubicBezTo>
                      <a:pt x="1381" y="265"/>
                      <a:pt x="691" y="307"/>
                      <a:pt x="311" y="307"/>
                    </a:cubicBezTo>
                    <a:cubicBezTo>
                      <a:pt x="133" y="307"/>
                      <a:pt x="23" y="298"/>
                      <a:pt x="23" y="298"/>
                    </a:cubicBezTo>
                    <a:lnTo>
                      <a:pt x="0" y="480"/>
                    </a:lnTo>
                    <a:cubicBezTo>
                      <a:pt x="23" y="480"/>
                      <a:pt x="137" y="503"/>
                      <a:pt x="343" y="503"/>
                    </a:cubicBezTo>
                    <a:cubicBezTo>
                      <a:pt x="753" y="503"/>
                      <a:pt x="1438" y="435"/>
                      <a:pt x="2055" y="183"/>
                    </a:cubicBezTo>
                    <a:lnTo>
                      <a:pt x="1986" y="1"/>
                    </a:lnTo>
                    <a:close/>
                  </a:path>
                </a:pathLst>
              </a:custGeom>
              <a:solidFill>
                <a:srgbClr val="343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7" name="Google Shape;5157;p111"/>
              <p:cNvSpPr/>
              <p:nvPr/>
            </p:nvSpPr>
            <p:spPr>
              <a:xfrm>
                <a:off x="6127750" y="3285750"/>
                <a:ext cx="188900" cy="285325"/>
              </a:xfrm>
              <a:custGeom>
                <a:avLst/>
                <a:gdLst/>
                <a:ahLst/>
                <a:cxnLst/>
                <a:rect l="l" t="t" r="r" b="b"/>
                <a:pathLst>
                  <a:path w="7556" h="11413" extrusionOk="0">
                    <a:moveTo>
                      <a:pt x="0" y="0"/>
                    </a:moveTo>
                    <a:lnTo>
                      <a:pt x="639" y="11413"/>
                    </a:lnTo>
                    <a:lnTo>
                      <a:pt x="6916" y="11413"/>
                    </a:lnTo>
                    <a:lnTo>
                      <a:pt x="75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8" name="Google Shape;5158;p111"/>
              <p:cNvSpPr/>
              <p:nvPr/>
            </p:nvSpPr>
            <p:spPr>
              <a:xfrm>
                <a:off x="6127750" y="3285750"/>
                <a:ext cx="188900" cy="13725"/>
              </a:xfrm>
              <a:custGeom>
                <a:avLst/>
                <a:gdLst/>
                <a:ahLst/>
                <a:cxnLst/>
                <a:rect l="l" t="t" r="r" b="b"/>
                <a:pathLst>
                  <a:path w="7556" h="549" extrusionOk="0">
                    <a:moveTo>
                      <a:pt x="0" y="0"/>
                    </a:moveTo>
                    <a:lnTo>
                      <a:pt x="23" y="548"/>
                    </a:lnTo>
                    <a:lnTo>
                      <a:pt x="7532" y="320"/>
                    </a:lnTo>
                    <a:lnTo>
                      <a:pt x="7555" y="0"/>
                    </a:lnTo>
                    <a:close/>
                  </a:path>
                </a:pathLst>
              </a:custGeom>
              <a:solidFill>
                <a:schemeClr val="accent4">
                  <a:alpha val="357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9" name="Google Shape;5159;p111"/>
              <p:cNvSpPr/>
              <p:nvPr/>
            </p:nvSpPr>
            <p:spPr>
              <a:xfrm>
                <a:off x="6126025" y="3351375"/>
                <a:ext cx="191750" cy="125550"/>
              </a:xfrm>
              <a:custGeom>
                <a:avLst/>
                <a:gdLst/>
                <a:ahLst/>
                <a:cxnLst/>
                <a:rect l="l" t="t" r="r" b="b"/>
                <a:pathLst>
                  <a:path w="7670" h="5022" extrusionOk="0">
                    <a:moveTo>
                      <a:pt x="1" y="0"/>
                    </a:moveTo>
                    <a:lnTo>
                      <a:pt x="297" y="5022"/>
                    </a:lnTo>
                    <a:lnTo>
                      <a:pt x="7396" y="5022"/>
                    </a:lnTo>
                    <a:lnTo>
                      <a:pt x="76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0" name="Google Shape;5160;p111"/>
              <p:cNvSpPr/>
              <p:nvPr/>
            </p:nvSpPr>
            <p:spPr>
              <a:xfrm>
                <a:off x="6122025" y="3262925"/>
                <a:ext cx="200325" cy="22850"/>
              </a:xfrm>
              <a:custGeom>
                <a:avLst/>
                <a:gdLst/>
                <a:ahLst/>
                <a:cxnLst/>
                <a:rect l="l" t="t" r="r" b="b"/>
                <a:pathLst>
                  <a:path w="8013" h="914" extrusionOk="0">
                    <a:moveTo>
                      <a:pt x="138" y="0"/>
                    </a:moveTo>
                    <a:lnTo>
                      <a:pt x="1" y="913"/>
                    </a:lnTo>
                    <a:lnTo>
                      <a:pt x="8013" y="913"/>
                    </a:lnTo>
                    <a:lnTo>
                      <a:pt x="7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1" name="Google Shape;5161;p111"/>
              <p:cNvSpPr/>
              <p:nvPr/>
            </p:nvSpPr>
            <p:spPr>
              <a:xfrm>
                <a:off x="6139150" y="3235525"/>
                <a:ext cx="164950" cy="31975"/>
              </a:xfrm>
              <a:custGeom>
                <a:avLst/>
                <a:gdLst/>
                <a:ahLst/>
                <a:cxnLst/>
                <a:rect l="l" t="t" r="r" b="b"/>
                <a:pathLst>
                  <a:path w="6598" h="1279" extrusionOk="0">
                    <a:moveTo>
                      <a:pt x="206" y="1"/>
                    </a:moveTo>
                    <a:lnTo>
                      <a:pt x="1" y="1279"/>
                    </a:lnTo>
                    <a:lnTo>
                      <a:pt x="6597" y="1279"/>
                    </a:lnTo>
                    <a:lnTo>
                      <a:pt x="63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2" name="Google Shape;5162;p111"/>
              <p:cNvSpPr/>
              <p:nvPr/>
            </p:nvSpPr>
            <p:spPr>
              <a:xfrm>
                <a:off x="6139725" y="3260650"/>
                <a:ext cx="163800" cy="4575"/>
              </a:xfrm>
              <a:custGeom>
                <a:avLst/>
                <a:gdLst/>
                <a:ahLst/>
                <a:cxnLst/>
                <a:rect l="l" t="t" r="r" b="b"/>
                <a:pathLst>
                  <a:path w="6552" h="183" extrusionOk="0">
                    <a:moveTo>
                      <a:pt x="0" y="0"/>
                    </a:moveTo>
                    <a:lnTo>
                      <a:pt x="0" y="183"/>
                    </a:lnTo>
                    <a:lnTo>
                      <a:pt x="6551" y="183"/>
                    </a:lnTo>
                    <a:lnTo>
                      <a:pt x="65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3" name="Google Shape;5163;p111"/>
              <p:cNvSpPr/>
              <p:nvPr/>
            </p:nvSpPr>
            <p:spPr>
              <a:xfrm>
                <a:off x="6199650" y="3367350"/>
                <a:ext cx="87325" cy="94175"/>
              </a:xfrm>
              <a:custGeom>
                <a:avLst/>
                <a:gdLst/>
                <a:ahLst/>
                <a:cxnLst/>
                <a:rect l="l" t="t" r="r" b="b"/>
                <a:pathLst>
                  <a:path w="3493" h="3767" extrusionOk="0">
                    <a:moveTo>
                      <a:pt x="1735" y="183"/>
                    </a:moveTo>
                    <a:cubicBezTo>
                      <a:pt x="2602" y="183"/>
                      <a:pt x="3310" y="936"/>
                      <a:pt x="3310" y="1872"/>
                    </a:cubicBezTo>
                    <a:cubicBezTo>
                      <a:pt x="3310" y="2808"/>
                      <a:pt x="2602" y="3561"/>
                      <a:pt x="1735" y="3561"/>
                    </a:cubicBezTo>
                    <a:cubicBezTo>
                      <a:pt x="890" y="3561"/>
                      <a:pt x="183" y="2808"/>
                      <a:pt x="183" y="1872"/>
                    </a:cubicBezTo>
                    <a:cubicBezTo>
                      <a:pt x="183" y="936"/>
                      <a:pt x="890" y="183"/>
                      <a:pt x="1735" y="183"/>
                    </a:cubicBezTo>
                    <a:close/>
                    <a:moveTo>
                      <a:pt x="1735" y="0"/>
                    </a:moveTo>
                    <a:cubicBezTo>
                      <a:pt x="776" y="0"/>
                      <a:pt x="0" y="845"/>
                      <a:pt x="0" y="1872"/>
                    </a:cubicBezTo>
                    <a:cubicBezTo>
                      <a:pt x="0" y="2922"/>
                      <a:pt x="776" y="3767"/>
                      <a:pt x="1735" y="3767"/>
                    </a:cubicBezTo>
                    <a:cubicBezTo>
                      <a:pt x="2716" y="3767"/>
                      <a:pt x="3492" y="2922"/>
                      <a:pt x="3492" y="1872"/>
                    </a:cubicBezTo>
                    <a:cubicBezTo>
                      <a:pt x="3492" y="845"/>
                      <a:pt x="2716" y="0"/>
                      <a:pt x="17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4" name="Google Shape;5164;p111"/>
              <p:cNvSpPr/>
              <p:nvPr/>
            </p:nvSpPr>
            <p:spPr>
              <a:xfrm>
                <a:off x="6284675" y="3312425"/>
                <a:ext cx="67925" cy="64075"/>
              </a:xfrm>
              <a:custGeom>
                <a:avLst/>
                <a:gdLst/>
                <a:ahLst/>
                <a:cxnLst/>
                <a:rect l="l" t="t" r="r" b="b"/>
                <a:pathLst>
                  <a:path w="2717" h="2563" extrusionOk="0">
                    <a:moveTo>
                      <a:pt x="570" y="0"/>
                    </a:moveTo>
                    <a:cubicBezTo>
                      <a:pt x="498" y="0"/>
                      <a:pt x="430" y="28"/>
                      <a:pt x="388" y="97"/>
                    </a:cubicBezTo>
                    <a:cubicBezTo>
                      <a:pt x="0" y="1056"/>
                      <a:pt x="1050" y="1969"/>
                      <a:pt x="1552" y="2563"/>
                    </a:cubicBezTo>
                    <a:cubicBezTo>
                      <a:pt x="1895" y="2517"/>
                      <a:pt x="2191" y="2312"/>
                      <a:pt x="2442" y="2060"/>
                    </a:cubicBezTo>
                    <a:cubicBezTo>
                      <a:pt x="2534" y="1946"/>
                      <a:pt x="2625" y="1832"/>
                      <a:pt x="2716" y="1695"/>
                    </a:cubicBezTo>
                    <a:cubicBezTo>
                      <a:pt x="2168" y="1170"/>
                      <a:pt x="1507" y="600"/>
                      <a:pt x="708" y="29"/>
                    </a:cubicBezTo>
                    <a:cubicBezTo>
                      <a:pt x="663" y="11"/>
                      <a:pt x="616" y="0"/>
                      <a:pt x="570" y="0"/>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5" name="Google Shape;5165;p111"/>
              <p:cNvSpPr/>
              <p:nvPr/>
            </p:nvSpPr>
            <p:spPr>
              <a:xfrm>
                <a:off x="6729200" y="3413575"/>
                <a:ext cx="326425" cy="315000"/>
              </a:xfrm>
              <a:custGeom>
                <a:avLst/>
                <a:gdLst/>
                <a:ahLst/>
                <a:cxnLst/>
                <a:rect l="l" t="t" r="r" b="b"/>
                <a:pathLst>
                  <a:path w="13057" h="12600" extrusionOk="0">
                    <a:moveTo>
                      <a:pt x="4679" y="0"/>
                    </a:moveTo>
                    <a:lnTo>
                      <a:pt x="0" y="7030"/>
                    </a:lnTo>
                    <a:lnTo>
                      <a:pt x="8354" y="12600"/>
                    </a:lnTo>
                    <a:lnTo>
                      <a:pt x="13056" y="5570"/>
                    </a:lnTo>
                    <a:lnTo>
                      <a:pt x="4679" y="0"/>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6" name="Google Shape;5166;p111"/>
              <p:cNvSpPr/>
              <p:nvPr/>
            </p:nvSpPr>
            <p:spPr>
              <a:xfrm>
                <a:off x="6793900" y="3141875"/>
                <a:ext cx="531375" cy="527775"/>
              </a:xfrm>
              <a:custGeom>
                <a:avLst/>
                <a:gdLst/>
                <a:ahLst/>
                <a:cxnLst/>
                <a:rect l="l" t="t" r="r" b="b"/>
                <a:pathLst>
                  <a:path w="21255" h="21111" extrusionOk="0">
                    <a:moveTo>
                      <a:pt x="14115" y="0"/>
                    </a:moveTo>
                    <a:cubicBezTo>
                      <a:pt x="12794" y="0"/>
                      <a:pt x="11295" y="390"/>
                      <a:pt x="9692" y="1282"/>
                    </a:cubicBezTo>
                    <a:cubicBezTo>
                      <a:pt x="4191" y="4317"/>
                      <a:pt x="334" y="12900"/>
                      <a:pt x="334" y="12900"/>
                    </a:cubicBezTo>
                    <a:cubicBezTo>
                      <a:pt x="0" y="13389"/>
                      <a:pt x="6835" y="21111"/>
                      <a:pt x="9679" y="21111"/>
                    </a:cubicBezTo>
                    <a:cubicBezTo>
                      <a:pt x="9755" y="21111"/>
                      <a:pt x="9827" y="21105"/>
                      <a:pt x="9897" y="21094"/>
                    </a:cubicBezTo>
                    <a:cubicBezTo>
                      <a:pt x="14371" y="15525"/>
                      <a:pt x="18137" y="9658"/>
                      <a:pt x="18137" y="9658"/>
                    </a:cubicBezTo>
                    <a:cubicBezTo>
                      <a:pt x="21255" y="4920"/>
                      <a:pt x="18811" y="0"/>
                      <a:pt x="14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7" name="Google Shape;5167;p111"/>
              <p:cNvSpPr/>
              <p:nvPr/>
            </p:nvSpPr>
            <p:spPr>
              <a:xfrm>
                <a:off x="5663250" y="4136550"/>
                <a:ext cx="251675" cy="200900"/>
              </a:xfrm>
              <a:custGeom>
                <a:avLst/>
                <a:gdLst/>
                <a:ahLst/>
                <a:cxnLst/>
                <a:rect l="l" t="t" r="r" b="b"/>
                <a:pathLst>
                  <a:path w="10067" h="8036" extrusionOk="0">
                    <a:moveTo>
                      <a:pt x="8811" y="1"/>
                    </a:moveTo>
                    <a:lnTo>
                      <a:pt x="2899" y="1074"/>
                    </a:lnTo>
                    <a:lnTo>
                      <a:pt x="0" y="4475"/>
                    </a:lnTo>
                    <a:lnTo>
                      <a:pt x="3698" y="8035"/>
                    </a:lnTo>
                    <a:lnTo>
                      <a:pt x="10066" y="4018"/>
                    </a:lnTo>
                    <a:lnTo>
                      <a:pt x="8811" y="1"/>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8" name="Google Shape;5168;p111"/>
              <p:cNvSpPr/>
              <p:nvPr/>
            </p:nvSpPr>
            <p:spPr>
              <a:xfrm>
                <a:off x="5389350" y="4228450"/>
                <a:ext cx="525575" cy="223125"/>
              </a:xfrm>
              <a:custGeom>
                <a:avLst/>
                <a:gdLst/>
                <a:ahLst/>
                <a:cxnLst/>
                <a:rect l="l" t="t" r="r" b="b"/>
                <a:pathLst>
                  <a:path w="21023" h="8925" extrusionOk="0">
                    <a:moveTo>
                      <a:pt x="11680" y="1"/>
                    </a:moveTo>
                    <a:cubicBezTo>
                      <a:pt x="11324" y="1"/>
                      <a:pt x="11004" y="80"/>
                      <a:pt x="10751" y="274"/>
                    </a:cubicBezTo>
                    <a:cubicBezTo>
                      <a:pt x="10751" y="274"/>
                      <a:pt x="7875" y="3583"/>
                      <a:pt x="5592" y="4177"/>
                    </a:cubicBezTo>
                    <a:cubicBezTo>
                      <a:pt x="3310" y="4770"/>
                      <a:pt x="0" y="5386"/>
                      <a:pt x="46" y="8924"/>
                    </a:cubicBezTo>
                    <a:lnTo>
                      <a:pt x="21022" y="8924"/>
                    </a:lnTo>
                    <a:cubicBezTo>
                      <a:pt x="20863" y="5615"/>
                      <a:pt x="20406" y="2921"/>
                      <a:pt x="19219" y="1529"/>
                    </a:cubicBezTo>
                    <a:cubicBezTo>
                      <a:pt x="18557" y="1597"/>
                      <a:pt x="17947" y="1632"/>
                      <a:pt x="17385" y="1632"/>
                    </a:cubicBezTo>
                    <a:cubicBezTo>
                      <a:pt x="16822" y="1632"/>
                      <a:pt x="16309" y="1597"/>
                      <a:pt x="15841" y="1529"/>
                    </a:cubicBezTo>
                    <a:cubicBezTo>
                      <a:pt x="15076" y="1238"/>
                      <a:pt x="13089" y="1"/>
                      <a:pt x="116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9" name="Google Shape;5169;p111"/>
              <p:cNvSpPr/>
              <p:nvPr/>
            </p:nvSpPr>
            <p:spPr>
              <a:xfrm>
                <a:off x="5783650" y="4288925"/>
                <a:ext cx="100450" cy="9150"/>
              </a:xfrm>
              <a:custGeom>
                <a:avLst/>
                <a:gdLst/>
                <a:ahLst/>
                <a:cxnLst/>
                <a:rect l="l" t="t" r="r" b="b"/>
                <a:pathLst>
                  <a:path w="4018" h="366" extrusionOk="0">
                    <a:moveTo>
                      <a:pt x="23" y="0"/>
                    </a:moveTo>
                    <a:lnTo>
                      <a:pt x="0" y="183"/>
                    </a:lnTo>
                    <a:cubicBezTo>
                      <a:pt x="0" y="183"/>
                      <a:pt x="1005" y="365"/>
                      <a:pt x="2283" y="365"/>
                    </a:cubicBezTo>
                    <a:cubicBezTo>
                      <a:pt x="2831" y="365"/>
                      <a:pt x="3424" y="320"/>
                      <a:pt x="4018" y="228"/>
                    </a:cubicBezTo>
                    <a:lnTo>
                      <a:pt x="3972" y="46"/>
                    </a:lnTo>
                    <a:cubicBezTo>
                      <a:pt x="3395" y="143"/>
                      <a:pt x="2806" y="177"/>
                      <a:pt x="2265" y="177"/>
                    </a:cubicBezTo>
                    <a:cubicBezTo>
                      <a:pt x="1027" y="177"/>
                      <a:pt x="39" y="0"/>
                      <a:pt x="23" y="0"/>
                    </a:cubicBezTo>
                    <a:close/>
                  </a:path>
                </a:pathLst>
              </a:custGeom>
              <a:solidFill>
                <a:srgbClr val="1B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0" name="Google Shape;5170;p111"/>
              <p:cNvSpPr/>
              <p:nvPr/>
            </p:nvSpPr>
            <p:spPr>
              <a:xfrm>
                <a:off x="5392775" y="4364250"/>
                <a:ext cx="43375" cy="87325"/>
              </a:xfrm>
              <a:custGeom>
                <a:avLst/>
                <a:gdLst/>
                <a:ahLst/>
                <a:cxnLst/>
                <a:rect l="l" t="t" r="r" b="b"/>
                <a:pathLst>
                  <a:path w="1735" h="3493" extrusionOk="0">
                    <a:moveTo>
                      <a:pt x="1644" y="0"/>
                    </a:moveTo>
                    <a:cubicBezTo>
                      <a:pt x="685" y="571"/>
                      <a:pt x="137" y="1278"/>
                      <a:pt x="0" y="2123"/>
                    </a:cubicBezTo>
                    <a:lnTo>
                      <a:pt x="0" y="3492"/>
                    </a:lnTo>
                    <a:lnTo>
                      <a:pt x="183" y="3492"/>
                    </a:lnTo>
                    <a:lnTo>
                      <a:pt x="183" y="2123"/>
                    </a:lnTo>
                    <a:cubicBezTo>
                      <a:pt x="297" y="1370"/>
                      <a:pt x="822" y="708"/>
                      <a:pt x="1735" y="160"/>
                    </a:cubicBezTo>
                    <a:lnTo>
                      <a:pt x="16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1" name="Google Shape;5171;p111"/>
              <p:cNvSpPr/>
              <p:nvPr/>
            </p:nvSpPr>
            <p:spPr>
              <a:xfrm>
                <a:off x="5630725" y="4261525"/>
                <a:ext cx="41100" cy="21150"/>
              </a:xfrm>
              <a:custGeom>
                <a:avLst/>
                <a:gdLst/>
                <a:ahLst/>
                <a:cxnLst/>
                <a:rect l="l" t="t" r="r" b="b"/>
                <a:pathLst>
                  <a:path w="1644" h="846" extrusionOk="0">
                    <a:moveTo>
                      <a:pt x="23" y="1"/>
                    </a:moveTo>
                    <a:lnTo>
                      <a:pt x="0" y="183"/>
                    </a:lnTo>
                    <a:cubicBezTo>
                      <a:pt x="982" y="297"/>
                      <a:pt x="1484" y="845"/>
                      <a:pt x="1484" y="845"/>
                    </a:cubicBezTo>
                    <a:lnTo>
                      <a:pt x="1644" y="708"/>
                    </a:lnTo>
                    <a:cubicBezTo>
                      <a:pt x="1621" y="685"/>
                      <a:pt x="1073" y="115"/>
                      <a:pt x="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2" name="Google Shape;5172;p111"/>
              <p:cNvSpPr/>
              <p:nvPr/>
            </p:nvSpPr>
            <p:spPr>
              <a:xfrm>
                <a:off x="5616450" y="4273500"/>
                <a:ext cx="41125" cy="21725"/>
              </a:xfrm>
              <a:custGeom>
                <a:avLst/>
                <a:gdLst/>
                <a:ahLst/>
                <a:cxnLst/>
                <a:rect l="l" t="t" r="r" b="b"/>
                <a:pathLst>
                  <a:path w="1645" h="869" extrusionOk="0">
                    <a:moveTo>
                      <a:pt x="23" y="1"/>
                    </a:moveTo>
                    <a:lnTo>
                      <a:pt x="1" y="183"/>
                    </a:lnTo>
                    <a:cubicBezTo>
                      <a:pt x="982" y="320"/>
                      <a:pt x="1507" y="845"/>
                      <a:pt x="1507" y="868"/>
                    </a:cubicBezTo>
                    <a:lnTo>
                      <a:pt x="1644" y="731"/>
                    </a:lnTo>
                    <a:cubicBezTo>
                      <a:pt x="1621" y="708"/>
                      <a:pt x="1073" y="138"/>
                      <a:pt x="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3" name="Google Shape;5173;p111"/>
              <p:cNvSpPr/>
              <p:nvPr/>
            </p:nvSpPr>
            <p:spPr>
              <a:xfrm>
                <a:off x="5602200" y="4286075"/>
                <a:ext cx="41100" cy="21125"/>
              </a:xfrm>
              <a:custGeom>
                <a:avLst/>
                <a:gdLst/>
                <a:ahLst/>
                <a:cxnLst/>
                <a:rect l="l" t="t" r="r" b="b"/>
                <a:pathLst>
                  <a:path w="1644" h="845" extrusionOk="0">
                    <a:moveTo>
                      <a:pt x="23" y="0"/>
                    </a:moveTo>
                    <a:lnTo>
                      <a:pt x="0" y="183"/>
                    </a:lnTo>
                    <a:cubicBezTo>
                      <a:pt x="982" y="297"/>
                      <a:pt x="1484" y="845"/>
                      <a:pt x="1506" y="845"/>
                    </a:cubicBezTo>
                    <a:lnTo>
                      <a:pt x="1643" y="730"/>
                    </a:lnTo>
                    <a:cubicBezTo>
                      <a:pt x="1621" y="685"/>
                      <a:pt x="1073" y="114"/>
                      <a:pt x="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4" name="Google Shape;5174;p111"/>
              <p:cNvSpPr/>
              <p:nvPr/>
            </p:nvSpPr>
            <p:spPr>
              <a:xfrm>
                <a:off x="5390475" y="4417300"/>
                <a:ext cx="524450" cy="34275"/>
              </a:xfrm>
              <a:custGeom>
                <a:avLst/>
                <a:gdLst/>
                <a:ahLst/>
                <a:cxnLst/>
                <a:rect l="l" t="t" r="r" b="b"/>
                <a:pathLst>
                  <a:path w="20978" h="1371" extrusionOk="0">
                    <a:moveTo>
                      <a:pt x="1" y="1"/>
                    </a:moveTo>
                    <a:lnTo>
                      <a:pt x="1" y="1370"/>
                    </a:lnTo>
                    <a:lnTo>
                      <a:pt x="20977" y="1370"/>
                    </a:lnTo>
                    <a:lnTo>
                      <a:pt x="209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5" name="Google Shape;5175;p111"/>
              <p:cNvSpPr/>
              <p:nvPr/>
            </p:nvSpPr>
            <p:spPr>
              <a:xfrm>
                <a:off x="5583925" y="4266650"/>
                <a:ext cx="105600" cy="126150"/>
              </a:xfrm>
              <a:custGeom>
                <a:avLst/>
                <a:gdLst/>
                <a:ahLst/>
                <a:cxnLst/>
                <a:rect l="l" t="t" r="r" b="b"/>
                <a:pathLst>
                  <a:path w="4224" h="5046" extrusionOk="0">
                    <a:moveTo>
                      <a:pt x="4109" y="1"/>
                    </a:moveTo>
                    <a:lnTo>
                      <a:pt x="480" y="2808"/>
                    </a:lnTo>
                    <a:cubicBezTo>
                      <a:pt x="480" y="2831"/>
                      <a:pt x="1" y="3242"/>
                      <a:pt x="23" y="3858"/>
                    </a:cubicBezTo>
                    <a:cubicBezTo>
                      <a:pt x="23" y="4292"/>
                      <a:pt x="252" y="4680"/>
                      <a:pt x="685" y="5045"/>
                    </a:cubicBezTo>
                    <a:lnTo>
                      <a:pt x="800" y="4908"/>
                    </a:lnTo>
                    <a:cubicBezTo>
                      <a:pt x="411" y="4566"/>
                      <a:pt x="206" y="4224"/>
                      <a:pt x="206" y="3858"/>
                    </a:cubicBezTo>
                    <a:cubicBezTo>
                      <a:pt x="206" y="3333"/>
                      <a:pt x="617" y="2945"/>
                      <a:pt x="617" y="2945"/>
                    </a:cubicBezTo>
                    <a:lnTo>
                      <a:pt x="4223" y="138"/>
                    </a:lnTo>
                    <a:lnTo>
                      <a:pt x="4109" y="1"/>
                    </a:lnTo>
                    <a:close/>
                  </a:path>
                </a:pathLst>
              </a:custGeom>
              <a:solidFill>
                <a:srgbClr val="1B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6" name="Google Shape;5176;p111"/>
              <p:cNvSpPr/>
              <p:nvPr/>
            </p:nvSpPr>
            <p:spPr>
              <a:xfrm>
                <a:off x="5869250" y="4339125"/>
                <a:ext cx="33675" cy="78200"/>
              </a:xfrm>
              <a:custGeom>
                <a:avLst/>
                <a:gdLst/>
                <a:ahLst/>
                <a:cxnLst/>
                <a:rect l="l" t="t" r="r" b="b"/>
                <a:pathLst>
                  <a:path w="1347" h="3128" extrusionOk="0">
                    <a:moveTo>
                      <a:pt x="1278" y="1"/>
                    </a:moveTo>
                    <a:cubicBezTo>
                      <a:pt x="1210" y="24"/>
                      <a:pt x="0" y="594"/>
                      <a:pt x="69" y="3128"/>
                    </a:cubicBezTo>
                    <a:lnTo>
                      <a:pt x="251" y="3128"/>
                    </a:lnTo>
                    <a:cubicBezTo>
                      <a:pt x="206" y="731"/>
                      <a:pt x="1347" y="161"/>
                      <a:pt x="1347" y="161"/>
                    </a:cubicBezTo>
                    <a:lnTo>
                      <a:pt x="1278" y="1"/>
                    </a:lnTo>
                    <a:close/>
                  </a:path>
                </a:pathLst>
              </a:custGeom>
              <a:solidFill>
                <a:srgbClr val="1B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7" name="Google Shape;5177;p111"/>
              <p:cNvSpPr/>
              <p:nvPr/>
            </p:nvSpPr>
            <p:spPr>
              <a:xfrm>
                <a:off x="5698625" y="3499375"/>
                <a:ext cx="1521325" cy="951075"/>
              </a:xfrm>
              <a:custGeom>
                <a:avLst/>
                <a:gdLst/>
                <a:ahLst/>
                <a:cxnLst/>
                <a:rect l="l" t="t" r="r" b="b"/>
                <a:pathLst>
                  <a:path w="60853" h="38043" extrusionOk="0">
                    <a:moveTo>
                      <a:pt x="26745" y="1"/>
                    </a:moveTo>
                    <a:cubicBezTo>
                      <a:pt x="25006" y="1"/>
                      <a:pt x="23309" y="675"/>
                      <a:pt x="21867" y="2160"/>
                    </a:cubicBezTo>
                    <a:lnTo>
                      <a:pt x="1" y="27154"/>
                    </a:lnTo>
                    <a:lnTo>
                      <a:pt x="8400" y="35508"/>
                    </a:lnTo>
                    <a:lnTo>
                      <a:pt x="25999" y="17179"/>
                    </a:lnTo>
                    <a:lnTo>
                      <a:pt x="39831" y="32746"/>
                    </a:lnTo>
                    <a:cubicBezTo>
                      <a:pt x="39831" y="32746"/>
                      <a:pt x="43711" y="37950"/>
                      <a:pt x="50650" y="38042"/>
                    </a:cubicBezTo>
                    <a:cubicBezTo>
                      <a:pt x="50700" y="38042"/>
                      <a:pt x="50750" y="38042"/>
                      <a:pt x="50800" y="38042"/>
                    </a:cubicBezTo>
                    <a:cubicBezTo>
                      <a:pt x="57636" y="38042"/>
                      <a:pt x="60853" y="33408"/>
                      <a:pt x="60853" y="33408"/>
                    </a:cubicBezTo>
                    <a:lnTo>
                      <a:pt x="49965" y="18640"/>
                    </a:lnTo>
                    <a:lnTo>
                      <a:pt x="32230" y="2160"/>
                    </a:lnTo>
                    <a:cubicBezTo>
                      <a:pt x="30528" y="778"/>
                      <a:pt x="28612" y="1"/>
                      <a:pt x="267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8" name="Google Shape;5178;p111"/>
              <p:cNvSpPr/>
              <p:nvPr/>
            </p:nvSpPr>
            <p:spPr>
              <a:xfrm>
                <a:off x="5766525" y="4136550"/>
                <a:ext cx="251100" cy="200900"/>
              </a:xfrm>
              <a:custGeom>
                <a:avLst/>
                <a:gdLst/>
                <a:ahLst/>
                <a:cxnLst/>
                <a:rect l="l" t="t" r="r" b="b"/>
                <a:pathLst>
                  <a:path w="10044" h="8036" extrusionOk="0">
                    <a:moveTo>
                      <a:pt x="8811" y="1"/>
                    </a:moveTo>
                    <a:lnTo>
                      <a:pt x="2900" y="1074"/>
                    </a:lnTo>
                    <a:lnTo>
                      <a:pt x="1" y="4475"/>
                    </a:lnTo>
                    <a:lnTo>
                      <a:pt x="3698" y="8035"/>
                    </a:lnTo>
                    <a:lnTo>
                      <a:pt x="10044" y="4018"/>
                    </a:lnTo>
                    <a:lnTo>
                      <a:pt x="8811" y="1"/>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9" name="Google Shape;5179;p111"/>
              <p:cNvSpPr/>
              <p:nvPr/>
            </p:nvSpPr>
            <p:spPr>
              <a:xfrm>
                <a:off x="5492625" y="4228450"/>
                <a:ext cx="525000" cy="223125"/>
              </a:xfrm>
              <a:custGeom>
                <a:avLst/>
                <a:gdLst/>
                <a:ahLst/>
                <a:cxnLst/>
                <a:rect l="l" t="t" r="r" b="b"/>
                <a:pathLst>
                  <a:path w="21000" h="8925" extrusionOk="0">
                    <a:moveTo>
                      <a:pt x="11672" y="1"/>
                    </a:moveTo>
                    <a:cubicBezTo>
                      <a:pt x="11317" y="1"/>
                      <a:pt x="11000" y="80"/>
                      <a:pt x="10751" y="274"/>
                    </a:cubicBezTo>
                    <a:cubicBezTo>
                      <a:pt x="10751" y="274"/>
                      <a:pt x="7875" y="3583"/>
                      <a:pt x="5593" y="4177"/>
                    </a:cubicBezTo>
                    <a:cubicBezTo>
                      <a:pt x="3310" y="4770"/>
                      <a:pt x="1" y="5386"/>
                      <a:pt x="46" y="8924"/>
                    </a:cubicBezTo>
                    <a:lnTo>
                      <a:pt x="21000" y="8924"/>
                    </a:lnTo>
                    <a:cubicBezTo>
                      <a:pt x="20863" y="5615"/>
                      <a:pt x="20406" y="2921"/>
                      <a:pt x="19219" y="1529"/>
                    </a:cubicBezTo>
                    <a:cubicBezTo>
                      <a:pt x="18558" y="1597"/>
                      <a:pt x="17947" y="1632"/>
                      <a:pt x="17385" y="1632"/>
                    </a:cubicBezTo>
                    <a:cubicBezTo>
                      <a:pt x="16823" y="1632"/>
                      <a:pt x="16309" y="1597"/>
                      <a:pt x="15841" y="1529"/>
                    </a:cubicBezTo>
                    <a:cubicBezTo>
                      <a:pt x="15076" y="1238"/>
                      <a:pt x="13075" y="1"/>
                      <a:pt x="116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0" name="Google Shape;5180;p111"/>
              <p:cNvSpPr/>
              <p:nvPr/>
            </p:nvSpPr>
            <p:spPr>
              <a:xfrm>
                <a:off x="5886925" y="4288925"/>
                <a:ext cx="100475" cy="9150"/>
              </a:xfrm>
              <a:custGeom>
                <a:avLst/>
                <a:gdLst/>
                <a:ahLst/>
                <a:cxnLst/>
                <a:rect l="l" t="t" r="r" b="b"/>
                <a:pathLst>
                  <a:path w="4019" h="366" extrusionOk="0">
                    <a:moveTo>
                      <a:pt x="24" y="0"/>
                    </a:moveTo>
                    <a:lnTo>
                      <a:pt x="1" y="183"/>
                    </a:lnTo>
                    <a:cubicBezTo>
                      <a:pt x="1" y="183"/>
                      <a:pt x="1005" y="365"/>
                      <a:pt x="2261" y="365"/>
                    </a:cubicBezTo>
                    <a:cubicBezTo>
                      <a:pt x="2831" y="365"/>
                      <a:pt x="3425" y="320"/>
                      <a:pt x="4018" y="228"/>
                    </a:cubicBezTo>
                    <a:lnTo>
                      <a:pt x="3972" y="46"/>
                    </a:lnTo>
                    <a:cubicBezTo>
                      <a:pt x="3396" y="143"/>
                      <a:pt x="2807" y="177"/>
                      <a:pt x="2265" y="177"/>
                    </a:cubicBezTo>
                    <a:cubicBezTo>
                      <a:pt x="1027" y="177"/>
                      <a:pt x="40" y="0"/>
                      <a:pt x="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1" name="Google Shape;5181;p111"/>
              <p:cNvSpPr/>
              <p:nvPr/>
            </p:nvSpPr>
            <p:spPr>
              <a:xfrm>
                <a:off x="5597050" y="4336275"/>
                <a:ext cx="75350" cy="17725"/>
              </a:xfrm>
              <a:custGeom>
                <a:avLst/>
                <a:gdLst/>
                <a:ahLst/>
                <a:cxnLst/>
                <a:rect l="l" t="t" r="r" b="b"/>
                <a:pathLst>
                  <a:path w="3014" h="709" extrusionOk="0">
                    <a:moveTo>
                      <a:pt x="1105" y="0"/>
                    </a:moveTo>
                    <a:cubicBezTo>
                      <a:pt x="496" y="0"/>
                      <a:pt x="36" y="126"/>
                      <a:pt x="1" y="138"/>
                    </a:cubicBezTo>
                    <a:lnTo>
                      <a:pt x="46" y="320"/>
                    </a:lnTo>
                    <a:cubicBezTo>
                      <a:pt x="58" y="309"/>
                      <a:pt x="502" y="189"/>
                      <a:pt x="1089" y="189"/>
                    </a:cubicBezTo>
                    <a:cubicBezTo>
                      <a:pt x="1646" y="189"/>
                      <a:pt x="2332" y="297"/>
                      <a:pt x="2899" y="708"/>
                    </a:cubicBezTo>
                    <a:lnTo>
                      <a:pt x="3014" y="548"/>
                    </a:lnTo>
                    <a:cubicBezTo>
                      <a:pt x="2401" y="114"/>
                      <a:pt x="1686" y="0"/>
                      <a:pt x="11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2" name="Google Shape;5182;p111"/>
              <p:cNvSpPr/>
              <p:nvPr/>
            </p:nvSpPr>
            <p:spPr>
              <a:xfrm>
                <a:off x="5496050" y="4364250"/>
                <a:ext cx="43400" cy="87325"/>
              </a:xfrm>
              <a:custGeom>
                <a:avLst/>
                <a:gdLst/>
                <a:ahLst/>
                <a:cxnLst/>
                <a:rect l="l" t="t" r="r" b="b"/>
                <a:pathLst>
                  <a:path w="1736" h="3493" extrusionOk="0">
                    <a:moveTo>
                      <a:pt x="1644" y="0"/>
                    </a:moveTo>
                    <a:cubicBezTo>
                      <a:pt x="685" y="571"/>
                      <a:pt x="115" y="1278"/>
                      <a:pt x="1" y="2123"/>
                    </a:cubicBezTo>
                    <a:lnTo>
                      <a:pt x="1" y="3492"/>
                    </a:lnTo>
                    <a:lnTo>
                      <a:pt x="183" y="3492"/>
                    </a:lnTo>
                    <a:lnTo>
                      <a:pt x="183" y="2123"/>
                    </a:lnTo>
                    <a:cubicBezTo>
                      <a:pt x="297" y="1370"/>
                      <a:pt x="822" y="708"/>
                      <a:pt x="1735" y="160"/>
                    </a:cubicBezTo>
                    <a:lnTo>
                      <a:pt x="16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3" name="Google Shape;5183;p111"/>
              <p:cNvSpPr/>
              <p:nvPr/>
            </p:nvSpPr>
            <p:spPr>
              <a:xfrm>
                <a:off x="5734000" y="4261525"/>
                <a:ext cx="40550" cy="21150"/>
              </a:xfrm>
              <a:custGeom>
                <a:avLst/>
                <a:gdLst/>
                <a:ahLst/>
                <a:cxnLst/>
                <a:rect l="l" t="t" r="r" b="b"/>
                <a:pathLst>
                  <a:path w="1622" h="846" extrusionOk="0">
                    <a:moveTo>
                      <a:pt x="23" y="1"/>
                    </a:moveTo>
                    <a:lnTo>
                      <a:pt x="1" y="183"/>
                    </a:lnTo>
                    <a:cubicBezTo>
                      <a:pt x="959" y="297"/>
                      <a:pt x="1484" y="845"/>
                      <a:pt x="1484" y="845"/>
                    </a:cubicBezTo>
                    <a:lnTo>
                      <a:pt x="1621" y="708"/>
                    </a:lnTo>
                    <a:cubicBezTo>
                      <a:pt x="1598" y="685"/>
                      <a:pt x="1073" y="115"/>
                      <a:pt x="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4" name="Google Shape;5184;p111"/>
              <p:cNvSpPr/>
              <p:nvPr/>
            </p:nvSpPr>
            <p:spPr>
              <a:xfrm>
                <a:off x="5719750" y="4273500"/>
                <a:ext cx="41100" cy="21725"/>
              </a:xfrm>
              <a:custGeom>
                <a:avLst/>
                <a:gdLst/>
                <a:ahLst/>
                <a:cxnLst/>
                <a:rect l="l" t="t" r="r" b="b"/>
                <a:pathLst>
                  <a:path w="1644" h="869" extrusionOk="0">
                    <a:moveTo>
                      <a:pt x="23" y="1"/>
                    </a:moveTo>
                    <a:lnTo>
                      <a:pt x="0" y="183"/>
                    </a:lnTo>
                    <a:cubicBezTo>
                      <a:pt x="982" y="320"/>
                      <a:pt x="1507" y="845"/>
                      <a:pt x="1507" y="868"/>
                    </a:cubicBezTo>
                    <a:lnTo>
                      <a:pt x="1643" y="731"/>
                    </a:lnTo>
                    <a:cubicBezTo>
                      <a:pt x="1621" y="708"/>
                      <a:pt x="1073" y="138"/>
                      <a:pt x="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5" name="Google Shape;5185;p111"/>
              <p:cNvSpPr/>
              <p:nvPr/>
            </p:nvSpPr>
            <p:spPr>
              <a:xfrm>
                <a:off x="5705475" y="4286075"/>
                <a:ext cx="41100" cy="21125"/>
              </a:xfrm>
              <a:custGeom>
                <a:avLst/>
                <a:gdLst/>
                <a:ahLst/>
                <a:cxnLst/>
                <a:rect l="l" t="t" r="r" b="b"/>
                <a:pathLst>
                  <a:path w="1644" h="845" extrusionOk="0">
                    <a:moveTo>
                      <a:pt x="23" y="0"/>
                    </a:moveTo>
                    <a:lnTo>
                      <a:pt x="0" y="183"/>
                    </a:lnTo>
                    <a:cubicBezTo>
                      <a:pt x="982" y="297"/>
                      <a:pt x="1484" y="845"/>
                      <a:pt x="1507" y="845"/>
                    </a:cubicBezTo>
                    <a:lnTo>
                      <a:pt x="1644" y="730"/>
                    </a:lnTo>
                    <a:cubicBezTo>
                      <a:pt x="1621" y="685"/>
                      <a:pt x="1073" y="114"/>
                      <a:pt x="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6" name="Google Shape;5186;p111"/>
              <p:cNvSpPr/>
              <p:nvPr/>
            </p:nvSpPr>
            <p:spPr>
              <a:xfrm>
                <a:off x="5493775" y="4417300"/>
                <a:ext cx="523850" cy="34275"/>
              </a:xfrm>
              <a:custGeom>
                <a:avLst/>
                <a:gdLst/>
                <a:ahLst/>
                <a:cxnLst/>
                <a:rect l="l" t="t" r="r" b="b"/>
                <a:pathLst>
                  <a:path w="20954" h="1371" extrusionOk="0">
                    <a:moveTo>
                      <a:pt x="0" y="1"/>
                    </a:moveTo>
                    <a:lnTo>
                      <a:pt x="0" y="1370"/>
                    </a:lnTo>
                    <a:lnTo>
                      <a:pt x="20954" y="1370"/>
                    </a:lnTo>
                    <a:lnTo>
                      <a:pt x="20954" y="1"/>
                    </a:lnTo>
                    <a:close/>
                  </a:path>
                </a:pathLst>
              </a:custGeom>
              <a:solidFill>
                <a:srgbClr val="1B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7" name="Google Shape;5187;p111"/>
              <p:cNvSpPr/>
              <p:nvPr/>
            </p:nvSpPr>
            <p:spPr>
              <a:xfrm>
                <a:off x="5687200" y="4266650"/>
                <a:ext cx="105600" cy="126150"/>
              </a:xfrm>
              <a:custGeom>
                <a:avLst/>
                <a:gdLst/>
                <a:ahLst/>
                <a:cxnLst/>
                <a:rect l="l" t="t" r="r" b="b"/>
                <a:pathLst>
                  <a:path w="4224" h="5046" extrusionOk="0">
                    <a:moveTo>
                      <a:pt x="4110" y="1"/>
                    </a:moveTo>
                    <a:lnTo>
                      <a:pt x="480" y="2808"/>
                    </a:lnTo>
                    <a:cubicBezTo>
                      <a:pt x="458" y="2831"/>
                      <a:pt x="1" y="3242"/>
                      <a:pt x="24" y="3858"/>
                    </a:cubicBezTo>
                    <a:cubicBezTo>
                      <a:pt x="24" y="4292"/>
                      <a:pt x="252" y="4680"/>
                      <a:pt x="686" y="5045"/>
                    </a:cubicBezTo>
                    <a:lnTo>
                      <a:pt x="800" y="4908"/>
                    </a:lnTo>
                    <a:cubicBezTo>
                      <a:pt x="412" y="4566"/>
                      <a:pt x="206" y="4224"/>
                      <a:pt x="206" y="3858"/>
                    </a:cubicBezTo>
                    <a:cubicBezTo>
                      <a:pt x="184" y="3333"/>
                      <a:pt x="617" y="2945"/>
                      <a:pt x="617" y="2945"/>
                    </a:cubicBezTo>
                    <a:lnTo>
                      <a:pt x="4224" y="138"/>
                    </a:lnTo>
                    <a:lnTo>
                      <a:pt x="41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8" name="Google Shape;5188;p111"/>
              <p:cNvSpPr/>
              <p:nvPr/>
            </p:nvSpPr>
            <p:spPr>
              <a:xfrm>
                <a:off x="5972525" y="4339125"/>
                <a:ext cx="33700" cy="78200"/>
              </a:xfrm>
              <a:custGeom>
                <a:avLst/>
                <a:gdLst/>
                <a:ahLst/>
                <a:cxnLst/>
                <a:rect l="l" t="t" r="r" b="b"/>
                <a:pathLst>
                  <a:path w="1348" h="3128" extrusionOk="0">
                    <a:moveTo>
                      <a:pt x="1256" y="1"/>
                    </a:moveTo>
                    <a:cubicBezTo>
                      <a:pt x="1210" y="24"/>
                      <a:pt x="1" y="594"/>
                      <a:pt x="46" y="3128"/>
                    </a:cubicBezTo>
                    <a:lnTo>
                      <a:pt x="252" y="3128"/>
                    </a:lnTo>
                    <a:cubicBezTo>
                      <a:pt x="183" y="731"/>
                      <a:pt x="1325" y="161"/>
                      <a:pt x="1347" y="161"/>
                    </a:cubicBezTo>
                    <a:lnTo>
                      <a:pt x="125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9" name="Google Shape;5189;p111"/>
              <p:cNvSpPr/>
              <p:nvPr/>
            </p:nvSpPr>
            <p:spPr>
              <a:xfrm>
                <a:off x="5801900" y="3499375"/>
                <a:ext cx="1521350" cy="951075"/>
              </a:xfrm>
              <a:custGeom>
                <a:avLst/>
                <a:gdLst/>
                <a:ahLst/>
                <a:cxnLst/>
                <a:rect l="l" t="t" r="r" b="b"/>
                <a:pathLst>
                  <a:path w="60854" h="38043" extrusionOk="0">
                    <a:moveTo>
                      <a:pt x="26742" y="1"/>
                    </a:moveTo>
                    <a:cubicBezTo>
                      <a:pt x="25000" y="1"/>
                      <a:pt x="23298" y="675"/>
                      <a:pt x="21845" y="2160"/>
                    </a:cubicBezTo>
                    <a:lnTo>
                      <a:pt x="1" y="27154"/>
                    </a:lnTo>
                    <a:lnTo>
                      <a:pt x="8401" y="35508"/>
                    </a:lnTo>
                    <a:lnTo>
                      <a:pt x="25999" y="17179"/>
                    </a:lnTo>
                    <a:lnTo>
                      <a:pt x="39831" y="32746"/>
                    </a:lnTo>
                    <a:cubicBezTo>
                      <a:pt x="39831" y="32746"/>
                      <a:pt x="43711" y="37950"/>
                      <a:pt x="50650" y="38042"/>
                    </a:cubicBezTo>
                    <a:cubicBezTo>
                      <a:pt x="50700" y="38042"/>
                      <a:pt x="50750" y="38042"/>
                      <a:pt x="50800" y="38042"/>
                    </a:cubicBezTo>
                    <a:cubicBezTo>
                      <a:pt x="57614" y="38042"/>
                      <a:pt x="60853" y="33408"/>
                      <a:pt x="60853" y="33408"/>
                    </a:cubicBezTo>
                    <a:cubicBezTo>
                      <a:pt x="54576" y="28569"/>
                      <a:pt x="50513" y="23548"/>
                      <a:pt x="49463" y="18298"/>
                    </a:cubicBezTo>
                    <a:lnTo>
                      <a:pt x="32230" y="2160"/>
                    </a:lnTo>
                    <a:cubicBezTo>
                      <a:pt x="30528" y="778"/>
                      <a:pt x="28612" y="1"/>
                      <a:pt x="267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0" name="Google Shape;5190;p111"/>
              <p:cNvSpPr/>
              <p:nvPr/>
            </p:nvSpPr>
            <p:spPr>
              <a:xfrm>
                <a:off x="6418200" y="3846675"/>
                <a:ext cx="55950" cy="88475"/>
              </a:xfrm>
              <a:custGeom>
                <a:avLst/>
                <a:gdLst/>
                <a:ahLst/>
                <a:cxnLst/>
                <a:rect l="l" t="t" r="r" b="b"/>
                <a:pathLst>
                  <a:path w="2238" h="3539" extrusionOk="0">
                    <a:moveTo>
                      <a:pt x="160" y="1"/>
                    </a:moveTo>
                    <a:lnTo>
                      <a:pt x="0" y="69"/>
                    </a:lnTo>
                    <a:lnTo>
                      <a:pt x="1347" y="3539"/>
                    </a:lnTo>
                    <a:lnTo>
                      <a:pt x="2237" y="1119"/>
                    </a:lnTo>
                    <a:lnTo>
                      <a:pt x="2054" y="1051"/>
                    </a:lnTo>
                    <a:lnTo>
                      <a:pt x="1347" y="3014"/>
                    </a:lnTo>
                    <a:lnTo>
                      <a:pt x="16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1" name="Google Shape;5191;p111"/>
              <p:cNvSpPr/>
              <p:nvPr/>
            </p:nvSpPr>
            <p:spPr>
              <a:xfrm>
                <a:off x="5844125" y="4126275"/>
                <a:ext cx="208900" cy="220875"/>
              </a:xfrm>
              <a:custGeom>
                <a:avLst/>
                <a:gdLst/>
                <a:ahLst/>
                <a:cxnLst/>
                <a:rect l="l" t="t" r="r" b="b"/>
                <a:pathLst>
                  <a:path w="8356" h="8835" extrusionOk="0">
                    <a:moveTo>
                      <a:pt x="138" y="1"/>
                    </a:moveTo>
                    <a:lnTo>
                      <a:pt x="1" y="138"/>
                    </a:lnTo>
                    <a:lnTo>
                      <a:pt x="8218" y="8834"/>
                    </a:lnTo>
                    <a:lnTo>
                      <a:pt x="8355" y="8720"/>
                    </a:lnTo>
                    <a:lnTo>
                      <a:pt x="1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2" name="Google Shape;5192;p111"/>
              <p:cNvSpPr/>
              <p:nvPr/>
            </p:nvSpPr>
            <p:spPr>
              <a:xfrm>
                <a:off x="6811350" y="2708275"/>
                <a:ext cx="125850" cy="195450"/>
              </a:xfrm>
              <a:custGeom>
                <a:avLst/>
                <a:gdLst/>
                <a:ahLst/>
                <a:cxnLst/>
                <a:rect l="l" t="t" r="r" b="b"/>
                <a:pathLst>
                  <a:path w="5034" h="7818" extrusionOk="0">
                    <a:moveTo>
                      <a:pt x="1348" y="0"/>
                    </a:moveTo>
                    <a:cubicBezTo>
                      <a:pt x="1348" y="0"/>
                      <a:pt x="24" y="1529"/>
                      <a:pt x="47" y="1621"/>
                    </a:cubicBezTo>
                    <a:cubicBezTo>
                      <a:pt x="1" y="2420"/>
                      <a:pt x="480" y="5022"/>
                      <a:pt x="2922" y="7327"/>
                    </a:cubicBezTo>
                    <a:cubicBezTo>
                      <a:pt x="3279" y="7669"/>
                      <a:pt x="3546" y="7818"/>
                      <a:pt x="3739" y="7818"/>
                    </a:cubicBezTo>
                    <a:cubicBezTo>
                      <a:pt x="5033" y="7818"/>
                      <a:pt x="3082" y="1187"/>
                      <a:pt x="3082" y="1187"/>
                    </a:cubicBezTo>
                    <a:lnTo>
                      <a:pt x="13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3" name="Google Shape;5193;p111"/>
              <p:cNvSpPr/>
              <p:nvPr/>
            </p:nvSpPr>
            <p:spPr>
              <a:xfrm>
                <a:off x="6840000" y="2656350"/>
                <a:ext cx="410775" cy="588900"/>
              </a:xfrm>
              <a:custGeom>
                <a:avLst/>
                <a:gdLst/>
                <a:ahLst/>
                <a:cxnLst/>
                <a:rect l="l" t="t" r="r" b="b"/>
                <a:pathLst>
                  <a:path w="16431" h="23556" extrusionOk="0">
                    <a:moveTo>
                      <a:pt x="7871" y="0"/>
                    </a:moveTo>
                    <a:lnTo>
                      <a:pt x="3192" y="1849"/>
                    </a:lnTo>
                    <a:lnTo>
                      <a:pt x="886" y="3629"/>
                    </a:lnTo>
                    <a:cubicBezTo>
                      <a:pt x="857" y="3629"/>
                      <a:pt x="479" y="3207"/>
                      <a:pt x="236" y="3207"/>
                    </a:cubicBezTo>
                    <a:cubicBezTo>
                      <a:pt x="96" y="3207"/>
                      <a:pt x="0" y="3347"/>
                      <a:pt x="42" y="3789"/>
                    </a:cubicBezTo>
                    <a:cubicBezTo>
                      <a:pt x="772" y="6209"/>
                      <a:pt x="772" y="18466"/>
                      <a:pt x="6250" y="18580"/>
                    </a:cubicBezTo>
                    <a:cubicBezTo>
                      <a:pt x="6291" y="18585"/>
                      <a:pt x="6341" y="18588"/>
                      <a:pt x="6397" y="18588"/>
                    </a:cubicBezTo>
                    <a:cubicBezTo>
                      <a:pt x="6809" y="18588"/>
                      <a:pt x="7578" y="18452"/>
                      <a:pt x="7939" y="18352"/>
                    </a:cubicBezTo>
                    <a:lnTo>
                      <a:pt x="7939" y="18352"/>
                    </a:lnTo>
                    <a:cubicBezTo>
                      <a:pt x="7848" y="19767"/>
                      <a:pt x="7780" y="22780"/>
                      <a:pt x="7780" y="22780"/>
                    </a:cubicBezTo>
                    <a:cubicBezTo>
                      <a:pt x="9163" y="23320"/>
                      <a:pt x="10357" y="23555"/>
                      <a:pt x="11378" y="23555"/>
                    </a:cubicBezTo>
                    <a:cubicBezTo>
                      <a:pt x="14969" y="23555"/>
                      <a:pt x="16413" y="20640"/>
                      <a:pt x="16430" y="17849"/>
                    </a:cubicBezTo>
                    <a:lnTo>
                      <a:pt x="15883" y="10842"/>
                    </a:lnTo>
                    <a:lnTo>
                      <a:pt x="12915" y="2876"/>
                    </a:lnTo>
                    <a:lnTo>
                      <a:pt x="7871" y="0"/>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4" name="Google Shape;5194;p111"/>
              <p:cNvSpPr/>
              <p:nvPr/>
            </p:nvSpPr>
            <p:spPr>
              <a:xfrm>
                <a:off x="6738600" y="2572850"/>
                <a:ext cx="563525" cy="360675"/>
              </a:xfrm>
              <a:custGeom>
                <a:avLst/>
                <a:gdLst/>
                <a:ahLst/>
                <a:cxnLst/>
                <a:rect l="l" t="t" r="r" b="b"/>
                <a:pathLst>
                  <a:path w="22541" h="14427" extrusionOk="0">
                    <a:moveTo>
                      <a:pt x="12840" y="0"/>
                    </a:moveTo>
                    <a:cubicBezTo>
                      <a:pt x="12505" y="0"/>
                      <a:pt x="12170" y="19"/>
                      <a:pt x="11836" y="53"/>
                    </a:cubicBezTo>
                    <a:cubicBezTo>
                      <a:pt x="10398" y="213"/>
                      <a:pt x="8982" y="670"/>
                      <a:pt x="7636" y="1217"/>
                    </a:cubicBezTo>
                    <a:cubicBezTo>
                      <a:pt x="6791" y="1583"/>
                      <a:pt x="5969" y="1971"/>
                      <a:pt x="5171" y="2381"/>
                    </a:cubicBezTo>
                    <a:cubicBezTo>
                      <a:pt x="4945" y="1843"/>
                      <a:pt x="4210" y="1542"/>
                      <a:pt x="3380" y="1542"/>
                    </a:cubicBezTo>
                    <a:cubicBezTo>
                      <a:pt x="1852" y="1542"/>
                      <a:pt x="1" y="2559"/>
                      <a:pt x="400" y="4984"/>
                    </a:cubicBezTo>
                    <a:cubicBezTo>
                      <a:pt x="811" y="6695"/>
                      <a:pt x="2272" y="8521"/>
                      <a:pt x="4760" y="8521"/>
                    </a:cubicBezTo>
                    <a:cubicBezTo>
                      <a:pt x="9005" y="8499"/>
                      <a:pt x="13890" y="6376"/>
                      <a:pt x="13890" y="6376"/>
                    </a:cubicBezTo>
                    <a:cubicBezTo>
                      <a:pt x="14255" y="8887"/>
                      <a:pt x="14620" y="11443"/>
                      <a:pt x="15465" y="11466"/>
                    </a:cubicBezTo>
                    <a:cubicBezTo>
                      <a:pt x="15305" y="10507"/>
                      <a:pt x="15625" y="9982"/>
                      <a:pt x="16264" y="9663"/>
                    </a:cubicBezTo>
                    <a:cubicBezTo>
                      <a:pt x="16558" y="9541"/>
                      <a:pt x="16837" y="9486"/>
                      <a:pt x="17094" y="9486"/>
                    </a:cubicBezTo>
                    <a:cubicBezTo>
                      <a:pt x="18777" y="9486"/>
                      <a:pt x="19547" y="11860"/>
                      <a:pt x="17588" y="13840"/>
                    </a:cubicBezTo>
                    <a:cubicBezTo>
                      <a:pt x="18054" y="14229"/>
                      <a:pt x="18574" y="14427"/>
                      <a:pt x="19154" y="14427"/>
                    </a:cubicBezTo>
                    <a:cubicBezTo>
                      <a:pt x="19425" y="14427"/>
                      <a:pt x="19709" y="14383"/>
                      <a:pt x="20007" y="14296"/>
                    </a:cubicBezTo>
                    <a:cubicBezTo>
                      <a:pt x="22541" y="8453"/>
                      <a:pt x="21673" y="4641"/>
                      <a:pt x="18774" y="3705"/>
                    </a:cubicBezTo>
                    <a:cubicBezTo>
                      <a:pt x="18067" y="2313"/>
                      <a:pt x="17268" y="1400"/>
                      <a:pt x="15716" y="555"/>
                    </a:cubicBezTo>
                    <a:cubicBezTo>
                      <a:pt x="14812" y="163"/>
                      <a:pt x="13831" y="0"/>
                      <a:pt x="128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5" name="Google Shape;5195;p111"/>
              <p:cNvSpPr/>
              <p:nvPr/>
            </p:nvSpPr>
            <p:spPr>
              <a:xfrm>
                <a:off x="6916350" y="2876600"/>
                <a:ext cx="33125" cy="87325"/>
              </a:xfrm>
              <a:custGeom>
                <a:avLst/>
                <a:gdLst/>
                <a:ahLst/>
                <a:cxnLst/>
                <a:rect l="l" t="t" r="r" b="b"/>
                <a:pathLst>
                  <a:path w="1325" h="3493" extrusionOk="0">
                    <a:moveTo>
                      <a:pt x="708" y="1"/>
                    </a:moveTo>
                    <a:cubicBezTo>
                      <a:pt x="434" y="1028"/>
                      <a:pt x="1" y="2785"/>
                      <a:pt x="183" y="2968"/>
                    </a:cubicBezTo>
                    <a:cubicBezTo>
                      <a:pt x="343" y="3173"/>
                      <a:pt x="1096" y="3424"/>
                      <a:pt x="1256" y="3493"/>
                    </a:cubicBezTo>
                    <a:lnTo>
                      <a:pt x="1325" y="3310"/>
                    </a:lnTo>
                    <a:cubicBezTo>
                      <a:pt x="982" y="3196"/>
                      <a:pt x="434" y="2991"/>
                      <a:pt x="320" y="2877"/>
                    </a:cubicBezTo>
                    <a:cubicBezTo>
                      <a:pt x="252" y="2694"/>
                      <a:pt x="549" y="1302"/>
                      <a:pt x="891" y="46"/>
                    </a:cubicBezTo>
                    <a:lnTo>
                      <a:pt x="7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6" name="Google Shape;5196;p111"/>
              <p:cNvSpPr/>
              <p:nvPr/>
            </p:nvSpPr>
            <p:spPr>
              <a:xfrm>
                <a:off x="6918075" y="2987300"/>
                <a:ext cx="72475" cy="17150"/>
              </a:xfrm>
              <a:custGeom>
                <a:avLst/>
                <a:gdLst/>
                <a:ahLst/>
                <a:cxnLst/>
                <a:rect l="l" t="t" r="r" b="b"/>
                <a:pathLst>
                  <a:path w="2899" h="686" extrusionOk="0">
                    <a:moveTo>
                      <a:pt x="2785" y="1"/>
                    </a:moveTo>
                    <a:cubicBezTo>
                      <a:pt x="2276" y="382"/>
                      <a:pt x="1709" y="491"/>
                      <a:pt x="1225" y="491"/>
                    </a:cubicBezTo>
                    <a:cubicBezTo>
                      <a:pt x="579" y="491"/>
                      <a:pt x="82" y="297"/>
                      <a:pt x="69" y="297"/>
                    </a:cubicBezTo>
                    <a:lnTo>
                      <a:pt x="0" y="480"/>
                    </a:lnTo>
                    <a:cubicBezTo>
                      <a:pt x="46" y="480"/>
                      <a:pt x="548" y="686"/>
                      <a:pt x="1210" y="686"/>
                    </a:cubicBezTo>
                    <a:cubicBezTo>
                      <a:pt x="1712" y="686"/>
                      <a:pt x="2351" y="571"/>
                      <a:pt x="2899" y="138"/>
                    </a:cubicBezTo>
                    <a:lnTo>
                      <a:pt x="27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7" name="Google Shape;5197;p111"/>
              <p:cNvSpPr/>
              <p:nvPr/>
            </p:nvSpPr>
            <p:spPr>
              <a:xfrm>
                <a:off x="6988825" y="2869375"/>
                <a:ext cx="23425" cy="20475"/>
              </a:xfrm>
              <a:custGeom>
                <a:avLst/>
                <a:gdLst/>
                <a:ahLst/>
                <a:cxnLst/>
                <a:rect l="l" t="t" r="r" b="b"/>
                <a:pathLst>
                  <a:path w="937" h="819" extrusionOk="0">
                    <a:moveTo>
                      <a:pt x="465" y="0"/>
                    </a:moveTo>
                    <a:cubicBezTo>
                      <a:pt x="391" y="0"/>
                      <a:pt x="317" y="21"/>
                      <a:pt x="252" y="61"/>
                    </a:cubicBezTo>
                    <a:cubicBezTo>
                      <a:pt x="46" y="176"/>
                      <a:pt x="1" y="427"/>
                      <a:pt x="115" y="632"/>
                    </a:cubicBezTo>
                    <a:cubicBezTo>
                      <a:pt x="187" y="748"/>
                      <a:pt x="316" y="818"/>
                      <a:pt x="453" y="818"/>
                    </a:cubicBezTo>
                    <a:cubicBezTo>
                      <a:pt x="530" y="818"/>
                      <a:pt x="611" y="796"/>
                      <a:pt x="685" y="746"/>
                    </a:cubicBezTo>
                    <a:cubicBezTo>
                      <a:pt x="868" y="632"/>
                      <a:pt x="936" y="381"/>
                      <a:pt x="822" y="198"/>
                    </a:cubicBezTo>
                    <a:cubicBezTo>
                      <a:pt x="734" y="66"/>
                      <a:pt x="599" y="0"/>
                      <a:pt x="4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8" name="Google Shape;5198;p111"/>
              <p:cNvSpPr/>
              <p:nvPr/>
            </p:nvSpPr>
            <p:spPr>
              <a:xfrm>
                <a:off x="6876400" y="2880350"/>
                <a:ext cx="23425" cy="20500"/>
              </a:xfrm>
              <a:custGeom>
                <a:avLst/>
                <a:gdLst/>
                <a:ahLst/>
                <a:cxnLst/>
                <a:rect l="l" t="t" r="r" b="b"/>
                <a:pathLst>
                  <a:path w="937" h="820" extrusionOk="0">
                    <a:moveTo>
                      <a:pt x="466" y="0"/>
                    </a:moveTo>
                    <a:cubicBezTo>
                      <a:pt x="394" y="0"/>
                      <a:pt x="320" y="18"/>
                      <a:pt x="252" y="56"/>
                    </a:cubicBezTo>
                    <a:cubicBezTo>
                      <a:pt x="69" y="170"/>
                      <a:pt x="1" y="421"/>
                      <a:pt x="115" y="627"/>
                    </a:cubicBezTo>
                    <a:cubicBezTo>
                      <a:pt x="206" y="748"/>
                      <a:pt x="348" y="819"/>
                      <a:pt x="487" y="819"/>
                    </a:cubicBezTo>
                    <a:cubicBezTo>
                      <a:pt x="556" y="819"/>
                      <a:pt x="625" y="802"/>
                      <a:pt x="686" y="764"/>
                    </a:cubicBezTo>
                    <a:cubicBezTo>
                      <a:pt x="891" y="650"/>
                      <a:pt x="937" y="376"/>
                      <a:pt x="823" y="193"/>
                    </a:cubicBezTo>
                    <a:cubicBezTo>
                      <a:pt x="747" y="71"/>
                      <a:pt x="610" y="0"/>
                      <a:pt x="4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9" name="Google Shape;5199;p111"/>
              <p:cNvSpPr/>
              <p:nvPr/>
            </p:nvSpPr>
            <p:spPr>
              <a:xfrm>
                <a:off x="6975125" y="2844825"/>
                <a:ext cx="41675" cy="8400"/>
              </a:xfrm>
              <a:custGeom>
                <a:avLst/>
                <a:gdLst/>
                <a:ahLst/>
                <a:cxnLst/>
                <a:rect l="l" t="t" r="r" b="b"/>
                <a:pathLst>
                  <a:path w="1667" h="336" extrusionOk="0">
                    <a:moveTo>
                      <a:pt x="884" y="1"/>
                    </a:moveTo>
                    <a:cubicBezTo>
                      <a:pt x="574" y="1"/>
                      <a:pt x="277" y="53"/>
                      <a:pt x="1" y="153"/>
                    </a:cubicBezTo>
                    <a:lnTo>
                      <a:pt x="92" y="336"/>
                    </a:lnTo>
                    <a:cubicBezTo>
                      <a:pt x="343" y="235"/>
                      <a:pt x="608" y="183"/>
                      <a:pt x="890" y="183"/>
                    </a:cubicBezTo>
                    <a:cubicBezTo>
                      <a:pt x="1121" y="183"/>
                      <a:pt x="1364" y="218"/>
                      <a:pt x="1621" y="290"/>
                    </a:cubicBezTo>
                    <a:lnTo>
                      <a:pt x="1667" y="108"/>
                    </a:lnTo>
                    <a:cubicBezTo>
                      <a:pt x="1400" y="36"/>
                      <a:pt x="1137" y="1"/>
                      <a:pt x="8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0" name="Google Shape;5200;p111"/>
              <p:cNvSpPr/>
              <p:nvPr/>
            </p:nvSpPr>
            <p:spPr>
              <a:xfrm>
                <a:off x="6864425" y="2855775"/>
                <a:ext cx="34275" cy="11725"/>
              </a:xfrm>
              <a:custGeom>
                <a:avLst/>
                <a:gdLst/>
                <a:ahLst/>
                <a:cxnLst/>
                <a:rect l="l" t="t" r="r" b="b"/>
                <a:pathLst>
                  <a:path w="1371" h="469" extrusionOk="0">
                    <a:moveTo>
                      <a:pt x="1136" y="1"/>
                    </a:moveTo>
                    <a:cubicBezTo>
                      <a:pt x="741" y="1"/>
                      <a:pt x="363" y="99"/>
                      <a:pt x="1" y="309"/>
                    </a:cubicBezTo>
                    <a:lnTo>
                      <a:pt x="92" y="468"/>
                    </a:lnTo>
                    <a:cubicBezTo>
                      <a:pt x="434" y="278"/>
                      <a:pt x="777" y="183"/>
                      <a:pt x="1132" y="183"/>
                    </a:cubicBezTo>
                    <a:cubicBezTo>
                      <a:pt x="1203" y="183"/>
                      <a:pt x="1275" y="187"/>
                      <a:pt x="1347" y="195"/>
                    </a:cubicBezTo>
                    <a:lnTo>
                      <a:pt x="1370" y="12"/>
                    </a:lnTo>
                    <a:cubicBezTo>
                      <a:pt x="1291" y="4"/>
                      <a:pt x="1213" y="1"/>
                      <a:pt x="1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1" name="Google Shape;5201;p111"/>
              <p:cNvSpPr/>
              <p:nvPr/>
            </p:nvSpPr>
            <p:spPr>
              <a:xfrm>
                <a:off x="7037900" y="3012975"/>
                <a:ext cx="103300" cy="104450"/>
              </a:xfrm>
              <a:custGeom>
                <a:avLst/>
                <a:gdLst/>
                <a:ahLst/>
                <a:cxnLst/>
                <a:rect l="l" t="t" r="r" b="b"/>
                <a:pathLst>
                  <a:path w="4132" h="4178" extrusionOk="0">
                    <a:moveTo>
                      <a:pt x="3949" y="1"/>
                    </a:moveTo>
                    <a:cubicBezTo>
                      <a:pt x="3926" y="24"/>
                      <a:pt x="3105" y="3379"/>
                      <a:pt x="0" y="3995"/>
                    </a:cubicBezTo>
                    <a:lnTo>
                      <a:pt x="23" y="4178"/>
                    </a:lnTo>
                    <a:cubicBezTo>
                      <a:pt x="3265" y="3539"/>
                      <a:pt x="4109" y="69"/>
                      <a:pt x="4132" y="47"/>
                    </a:cubicBezTo>
                    <a:lnTo>
                      <a:pt x="39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2" name="Google Shape;5202;p111"/>
              <p:cNvSpPr/>
              <p:nvPr/>
            </p:nvSpPr>
            <p:spPr>
              <a:xfrm>
                <a:off x="7143475" y="2831275"/>
                <a:ext cx="47950" cy="71600"/>
              </a:xfrm>
              <a:custGeom>
                <a:avLst/>
                <a:gdLst/>
                <a:ahLst/>
                <a:cxnLst/>
                <a:rect l="l" t="t" r="r" b="b"/>
                <a:pathLst>
                  <a:path w="1918" h="2864" extrusionOk="0">
                    <a:moveTo>
                      <a:pt x="668" y="0"/>
                    </a:moveTo>
                    <a:cubicBezTo>
                      <a:pt x="462" y="0"/>
                      <a:pt x="236" y="41"/>
                      <a:pt x="0" y="125"/>
                    </a:cubicBezTo>
                    <a:lnTo>
                      <a:pt x="69" y="307"/>
                    </a:lnTo>
                    <a:cubicBezTo>
                      <a:pt x="289" y="228"/>
                      <a:pt x="494" y="190"/>
                      <a:pt x="676" y="190"/>
                    </a:cubicBezTo>
                    <a:cubicBezTo>
                      <a:pt x="1022" y="190"/>
                      <a:pt x="1289" y="327"/>
                      <a:pt x="1438" y="581"/>
                    </a:cubicBezTo>
                    <a:cubicBezTo>
                      <a:pt x="1712" y="1060"/>
                      <a:pt x="1552" y="1928"/>
                      <a:pt x="708" y="2704"/>
                    </a:cubicBezTo>
                    <a:lnTo>
                      <a:pt x="822" y="2864"/>
                    </a:lnTo>
                    <a:cubicBezTo>
                      <a:pt x="1758" y="2019"/>
                      <a:pt x="1918" y="1015"/>
                      <a:pt x="1598" y="467"/>
                    </a:cubicBezTo>
                    <a:cubicBezTo>
                      <a:pt x="1415" y="163"/>
                      <a:pt x="1081" y="0"/>
                      <a:pt x="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3" name="Google Shape;5203;p111"/>
              <p:cNvSpPr/>
              <p:nvPr/>
            </p:nvSpPr>
            <p:spPr>
              <a:xfrm>
                <a:off x="7153750" y="2866900"/>
                <a:ext cx="30250" cy="16575"/>
              </a:xfrm>
              <a:custGeom>
                <a:avLst/>
                <a:gdLst/>
                <a:ahLst/>
                <a:cxnLst/>
                <a:rect l="l" t="t" r="r" b="b"/>
                <a:pathLst>
                  <a:path w="1210" h="663" extrusionOk="0">
                    <a:moveTo>
                      <a:pt x="1210" y="1"/>
                    </a:moveTo>
                    <a:cubicBezTo>
                      <a:pt x="114" y="69"/>
                      <a:pt x="23" y="594"/>
                      <a:pt x="0" y="617"/>
                    </a:cubicBezTo>
                    <a:lnTo>
                      <a:pt x="205" y="663"/>
                    </a:lnTo>
                    <a:cubicBezTo>
                      <a:pt x="205" y="640"/>
                      <a:pt x="274" y="252"/>
                      <a:pt x="1210" y="206"/>
                    </a:cubicBezTo>
                    <a:lnTo>
                      <a:pt x="12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4" name="Google Shape;5204;p111"/>
              <p:cNvSpPr/>
              <p:nvPr/>
            </p:nvSpPr>
            <p:spPr>
              <a:xfrm>
                <a:off x="7020775" y="3948250"/>
                <a:ext cx="307025" cy="462800"/>
              </a:xfrm>
              <a:custGeom>
                <a:avLst/>
                <a:gdLst/>
                <a:ahLst/>
                <a:cxnLst/>
                <a:rect l="l" t="t" r="r" b="b"/>
                <a:pathLst>
                  <a:path w="12281" h="18512" extrusionOk="0">
                    <a:moveTo>
                      <a:pt x="1096" y="0"/>
                    </a:moveTo>
                    <a:lnTo>
                      <a:pt x="1" y="936"/>
                    </a:lnTo>
                    <a:cubicBezTo>
                      <a:pt x="2169" y="7852"/>
                      <a:pt x="5319" y="13924"/>
                      <a:pt x="10226" y="18512"/>
                    </a:cubicBezTo>
                    <a:cubicBezTo>
                      <a:pt x="11117" y="17781"/>
                      <a:pt x="11916" y="16937"/>
                      <a:pt x="12281" y="15567"/>
                    </a:cubicBezTo>
                    <a:lnTo>
                      <a:pt x="10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5" name="Google Shape;5205;p111"/>
              <p:cNvSpPr/>
              <p:nvPr/>
            </p:nvSpPr>
            <p:spPr>
              <a:xfrm>
                <a:off x="6914650" y="3094575"/>
                <a:ext cx="608300" cy="1242775"/>
              </a:xfrm>
              <a:custGeom>
                <a:avLst/>
                <a:gdLst/>
                <a:ahLst/>
                <a:cxnLst/>
                <a:rect l="l" t="t" r="r" b="b"/>
                <a:pathLst>
                  <a:path w="24332" h="49711" extrusionOk="0">
                    <a:moveTo>
                      <a:pt x="13673" y="1"/>
                    </a:moveTo>
                    <a:cubicBezTo>
                      <a:pt x="11610" y="2198"/>
                      <a:pt x="9238" y="4315"/>
                      <a:pt x="6392" y="4315"/>
                    </a:cubicBezTo>
                    <a:cubicBezTo>
                      <a:pt x="5868" y="4315"/>
                      <a:pt x="5328" y="4243"/>
                      <a:pt x="4771" y="4087"/>
                    </a:cubicBezTo>
                    <a:cubicBezTo>
                      <a:pt x="4771" y="4087"/>
                      <a:pt x="1141" y="6666"/>
                      <a:pt x="571" y="9291"/>
                    </a:cubicBezTo>
                    <a:cubicBezTo>
                      <a:pt x="0" y="11893"/>
                      <a:pt x="114" y="29879"/>
                      <a:pt x="114" y="29879"/>
                    </a:cubicBezTo>
                    <a:cubicBezTo>
                      <a:pt x="5615" y="38553"/>
                      <a:pt x="11071" y="46245"/>
                      <a:pt x="16343" y="49600"/>
                    </a:cubicBezTo>
                    <a:cubicBezTo>
                      <a:pt x="16512" y="49673"/>
                      <a:pt x="16672" y="49710"/>
                      <a:pt x="16822" y="49710"/>
                    </a:cubicBezTo>
                    <a:cubicBezTo>
                      <a:pt x="17237" y="49710"/>
                      <a:pt x="17575" y="49422"/>
                      <a:pt x="17827" y="48801"/>
                    </a:cubicBezTo>
                    <a:cubicBezTo>
                      <a:pt x="17827" y="48801"/>
                      <a:pt x="24332" y="34193"/>
                      <a:pt x="24332" y="14951"/>
                    </a:cubicBezTo>
                    <a:cubicBezTo>
                      <a:pt x="23944" y="4064"/>
                      <a:pt x="13673" y="1"/>
                      <a:pt x="136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6" name="Google Shape;5206;p111"/>
              <p:cNvSpPr/>
              <p:nvPr/>
            </p:nvSpPr>
            <p:spPr>
              <a:xfrm>
                <a:off x="6919200" y="3316550"/>
                <a:ext cx="40550" cy="285350"/>
              </a:xfrm>
              <a:custGeom>
                <a:avLst/>
                <a:gdLst/>
                <a:ahLst/>
                <a:cxnLst/>
                <a:rect l="l" t="t" r="r" b="b"/>
                <a:pathLst>
                  <a:path w="1622" h="11414" extrusionOk="0">
                    <a:moveTo>
                      <a:pt x="1439" y="1"/>
                    </a:moveTo>
                    <a:cubicBezTo>
                      <a:pt x="845" y="2398"/>
                      <a:pt x="275" y="6985"/>
                      <a:pt x="1" y="11391"/>
                    </a:cubicBezTo>
                    <a:lnTo>
                      <a:pt x="183" y="11414"/>
                    </a:lnTo>
                    <a:cubicBezTo>
                      <a:pt x="457" y="7008"/>
                      <a:pt x="1028" y="2420"/>
                      <a:pt x="1621" y="47"/>
                    </a:cubicBezTo>
                    <a:lnTo>
                      <a:pt x="14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7" name="Google Shape;5207;p111"/>
              <p:cNvSpPr/>
              <p:nvPr/>
            </p:nvSpPr>
            <p:spPr>
              <a:xfrm>
                <a:off x="6700075" y="3665225"/>
                <a:ext cx="42250" cy="13700"/>
              </a:xfrm>
              <a:custGeom>
                <a:avLst/>
                <a:gdLst/>
                <a:ahLst/>
                <a:cxnLst/>
                <a:rect l="l" t="t" r="r" b="b"/>
                <a:pathLst>
                  <a:path w="1690" h="548" extrusionOk="0">
                    <a:moveTo>
                      <a:pt x="1576" y="0"/>
                    </a:moveTo>
                    <a:cubicBezTo>
                      <a:pt x="1102" y="307"/>
                      <a:pt x="644" y="367"/>
                      <a:pt x="355" y="367"/>
                    </a:cubicBezTo>
                    <a:cubicBezTo>
                      <a:pt x="171" y="367"/>
                      <a:pt x="55" y="343"/>
                      <a:pt x="47" y="343"/>
                    </a:cubicBezTo>
                    <a:lnTo>
                      <a:pt x="1" y="525"/>
                    </a:lnTo>
                    <a:cubicBezTo>
                      <a:pt x="24" y="525"/>
                      <a:pt x="161" y="548"/>
                      <a:pt x="343" y="548"/>
                    </a:cubicBezTo>
                    <a:cubicBezTo>
                      <a:pt x="663" y="548"/>
                      <a:pt x="1165" y="502"/>
                      <a:pt x="1690" y="160"/>
                    </a:cubicBezTo>
                    <a:lnTo>
                      <a:pt x="1576" y="0"/>
                    </a:lnTo>
                    <a:close/>
                  </a:path>
                </a:pathLst>
              </a:custGeom>
              <a:solidFill>
                <a:srgbClr val="343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8" name="Google Shape;5208;p111"/>
              <p:cNvSpPr/>
              <p:nvPr/>
            </p:nvSpPr>
            <p:spPr>
              <a:xfrm>
                <a:off x="6408500" y="3051800"/>
                <a:ext cx="211150" cy="348100"/>
              </a:xfrm>
              <a:custGeom>
                <a:avLst/>
                <a:gdLst/>
                <a:ahLst/>
                <a:cxnLst/>
                <a:rect l="l" t="t" r="r" b="b"/>
                <a:pathLst>
                  <a:path w="8446" h="13924" extrusionOk="0">
                    <a:moveTo>
                      <a:pt x="502" y="0"/>
                    </a:moveTo>
                    <a:cubicBezTo>
                      <a:pt x="228" y="0"/>
                      <a:pt x="0" y="274"/>
                      <a:pt x="0" y="571"/>
                    </a:cubicBezTo>
                    <a:lnTo>
                      <a:pt x="1803" y="13353"/>
                    </a:lnTo>
                    <a:cubicBezTo>
                      <a:pt x="1803" y="13672"/>
                      <a:pt x="2032" y="13923"/>
                      <a:pt x="2283" y="13923"/>
                    </a:cubicBezTo>
                    <a:lnTo>
                      <a:pt x="7966" y="13923"/>
                    </a:lnTo>
                    <a:cubicBezTo>
                      <a:pt x="8240" y="13923"/>
                      <a:pt x="8446" y="13672"/>
                      <a:pt x="8446" y="13353"/>
                    </a:cubicBezTo>
                    <a:lnTo>
                      <a:pt x="6665" y="571"/>
                    </a:lnTo>
                    <a:cubicBezTo>
                      <a:pt x="6665" y="274"/>
                      <a:pt x="6437" y="0"/>
                      <a:pt x="6163" y="0"/>
                    </a:cubicBezTo>
                    <a:close/>
                  </a:path>
                </a:pathLst>
              </a:custGeom>
              <a:solidFill>
                <a:srgbClr val="1B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9" name="Google Shape;5209;p111"/>
              <p:cNvSpPr/>
              <p:nvPr/>
            </p:nvSpPr>
            <p:spPr>
              <a:xfrm>
                <a:off x="6535750" y="3049500"/>
                <a:ext cx="72500" cy="352675"/>
              </a:xfrm>
              <a:custGeom>
                <a:avLst/>
                <a:gdLst/>
                <a:ahLst/>
                <a:cxnLst/>
                <a:rect l="l" t="t" r="r" b="b"/>
                <a:pathLst>
                  <a:path w="2900" h="14107" extrusionOk="0">
                    <a:moveTo>
                      <a:pt x="0" y="1"/>
                    </a:moveTo>
                    <a:lnTo>
                      <a:pt x="0" y="206"/>
                    </a:lnTo>
                    <a:cubicBezTo>
                      <a:pt x="617" y="206"/>
                      <a:pt x="913" y="503"/>
                      <a:pt x="913" y="1142"/>
                    </a:cubicBezTo>
                    <a:lnTo>
                      <a:pt x="2716" y="12555"/>
                    </a:lnTo>
                    <a:cubicBezTo>
                      <a:pt x="2716" y="13308"/>
                      <a:pt x="2191" y="13924"/>
                      <a:pt x="1575" y="13924"/>
                    </a:cubicBezTo>
                    <a:lnTo>
                      <a:pt x="1575" y="14107"/>
                    </a:lnTo>
                    <a:cubicBezTo>
                      <a:pt x="2306" y="14107"/>
                      <a:pt x="2899" y="13422"/>
                      <a:pt x="2899" y="12555"/>
                    </a:cubicBezTo>
                    <a:lnTo>
                      <a:pt x="1119" y="1119"/>
                    </a:lnTo>
                    <a:cubicBezTo>
                      <a:pt x="1119" y="412"/>
                      <a:pt x="708" y="1"/>
                      <a:pt x="0" y="1"/>
                    </a:cubicBezTo>
                    <a:close/>
                  </a:path>
                </a:pathLst>
              </a:custGeom>
              <a:solidFill>
                <a:srgbClr val="7D9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0" name="Google Shape;5210;p111"/>
              <p:cNvSpPr/>
              <p:nvPr/>
            </p:nvSpPr>
            <p:spPr>
              <a:xfrm>
                <a:off x="6805675" y="3374200"/>
                <a:ext cx="515850" cy="624025"/>
              </a:xfrm>
              <a:custGeom>
                <a:avLst/>
                <a:gdLst/>
                <a:ahLst/>
                <a:cxnLst/>
                <a:rect l="l" t="t" r="r" b="b"/>
                <a:pathLst>
                  <a:path w="20634" h="24961" extrusionOk="0">
                    <a:moveTo>
                      <a:pt x="10910" y="0"/>
                    </a:moveTo>
                    <a:cubicBezTo>
                      <a:pt x="6916" y="6254"/>
                      <a:pt x="2259" y="15156"/>
                      <a:pt x="1552" y="17736"/>
                    </a:cubicBezTo>
                    <a:cubicBezTo>
                      <a:pt x="1" y="21074"/>
                      <a:pt x="2248" y="24960"/>
                      <a:pt x="5543" y="24960"/>
                    </a:cubicBezTo>
                    <a:cubicBezTo>
                      <a:pt x="6709" y="24960"/>
                      <a:pt x="8006" y="24474"/>
                      <a:pt x="9312" y="23305"/>
                    </a:cubicBezTo>
                    <a:cubicBezTo>
                      <a:pt x="10773" y="22369"/>
                      <a:pt x="16845" y="13079"/>
                      <a:pt x="20634" y="7145"/>
                    </a:cubicBezTo>
                    <a:cubicBezTo>
                      <a:pt x="20360" y="6962"/>
                      <a:pt x="20063" y="6757"/>
                      <a:pt x="19766" y="6551"/>
                    </a:cubicBezTo>
                    <a:cubicBezTo>
                      <a:pt x="18739" y="5844"/>
                      <a:pt x="17735" y="5090"/>
                      <a:pt x="16731" y="4337"/>
                    </a:cubicBezTo>
                    <a:cubicBezTo>
                      <a:pt x="15749" y="3561"/>
                      <a:pt x="14745" y="2785"/>
                      <a:pt x="13740" y="2032"/>
                    </a:cubicBezTo>
                    <a:cubicBezTo>
                      <a:pt x="12805" y="1370"/>
                      <a:pt x="11869" y="731"/>
                      <a:pt x="10956" y="46"/>
                    </a:cubicBezTo>
                    <a:cubicBezTo>
                      <a:pt x="10956" y="23"/>
                      <a:pt x="10933" y="23"/>
                      <a:pt x="10910" y="0"/>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1" name="Google Shape;5211;p111"/>
              <p:cNvSpPr/>
              <p:nvPr/>
            </p:nvSpPr>
            <p:spPr>
              <a:xfrm>
                <a:off x="6546000" y="3359750"/>
                <a:ext cx="528325" cy="637925"/>
              </a:xfrm>
              <a:custGeom>
                <a:avLst/>
                <a:gdLst/>
                <a:ahLst/>
                <a:cxnLst/>
                <a:rect l="l" t="t" r="r" b="b"/>
                <a:pathLst>
                  <a:path w="21133" h="25517" extrusionOk="0">
                    <a:moveTo>
                      <a:pt x="2692" y="1"/>
                    </a:moveTo>
                    <a:cubicBezTo>
                      <a:pt x="1325" y="1"/>
                      <a:pt x="0" y="1139"/>
                      <a:pt x="914" y="3043"/>
                    </a:cubicBezTo>
                    <a:cubicBezTo>
                      <a:pt x="914" y="3043"/>
                      <a:pt x="8538" y="20961"/>
                      <a:pt x="12281" y="23974"/>
                    </a:cubicBezTo>
                    <a:cubicBezTo>
                      <a:pt x="13416" y="25017"/>
                      <a:pt x="14770" y="25516"/>
                      <a:pt x="16024" y="25516"/>
                    </a:cubicBezTo>
                    <a:cubicBezTo>
                      <a:pt x="18831" y="25516"/>
                      <a:pt x="21133" y="23015"/>
                      <a:pt x="19334" y="18519"/>
                    </a:cubicBezTo>
                    <a:cubicBezTo>
                      <a:pt x="18672" y="16077"/>
                      <a:pt x="4429" y="807"/>
                      <a:pt x="4429" y="807"/>
                    </a:cubicBezTo>
                    <a:cubicBezTo>
                      <a:pt x="3996" y="256"/>
                      <a:pt x="3339" y="1"/>
                      <a:pt x="2692" y="1"/>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2" name="Google Shape;5212;p111"/>
              <p:cNvSpPr/>
              <p:nvPr/>
            </p:nvSpPr>
            <p:spPr>
              <a:xfrm>
                <a:off x="6938900" y="3225750"/>
                <a:ext cx="522925" cy="554600"/>
              </a:xfrm>
              <a:custGeom>
                <a:avLst/>
                <a:gdLst/>
                <a:ahLst/>
                <a:cxnLst/>
                <a:rect l="l" t="t" r="r" b="b"/>
                <a:pathLst>
                  <a:path w="20917" h="22184" extrusionOk="0">
                    <a:moveTo>
                      <a:pt x="13824" y="1"/>
                    </a:moveTo>
                    <a:cubicBezTo>
                      <a:pt x="12345" y="1"/>
                      <a:pt x="10660" y="512"/>
                      <a:pt x="8891" y="1693"/>
                    </a:cubicBezTo>
                    <a:cubicBezTo>
                      <a:pt x="3550" y="5254"/>
                      <a:pt x="286" y="14429"/>
                      <a:pt x="286" y="14429"/>
                    </a:cubicBezTo>
                    <a:cubicBezTo>
                      <a:pt x="1" y="14933"/>
                      <a:pt x="7367" y="22184"/>
                      <a:pt x="10342" y="22184"/>
                    </a:cubicBezTo>
                    <a:cubicBezTo>
                      <a:pt x="10468" y="22184"/>
                      <a:pt x="10585" y="22171"/>
                      <a:pt x="10694" y="22144"/>
                    </a:cubicBezTo>
                    <a:cubicBezTo>
                      <a:pt x="14825" y="16027"/>
                      <a:pt x="18203" y="9682"/>
                      <a:pt x="18203" y="9682"/>
                    </a:cubicBezTo>
                    <a:cubicBezTo>
                      <a:pt x="20917" y="4718"/>
                      <a:pt x="18320" y="1"/>
                      <a:pt x="138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3" name="Google Shape;5213;p111"/>
              <p:cNvSpPr/>
              <p:nvPr/>
            </p:nvSpPr>
            <p:spPr>
              <a:xfrm>
                <a:off x="7204525" y="3466625"/>
                <a:ext cx="191750" cy="313875"/>
              </a:xfrm>
              <a:custGeom>
                <a:avLst/>
                <a:gdLst/>
                <a:ahLst/>
                <a:cxnLst/>
                <a:rect l="l" t="t" r="r" b="b"/>
                <a:pathLst>
                  <a:path w="7670" h="12555" extrusionOk="0">
                    <a:moveTo>
                      <a:pt x="7487" y="1"/>
                    </a:moveTo>
                    <a:cubicBezTo>
                      <a:pt x="7464" y="69"/>
                      <a:pt x="4063" y="6415"/>
                      <a:pt x="0" y="12464"/>
                    </a:cubicBezTo>
                    <a:lnTo>
                      <a:pt x="160" y="12555"/>
                    </a:lnTo>
                    <a:cubicBezTo>
                      <a:pt x="4246" y="6506"/>
                      <a:pt x="7624" y="161"/>
                      <a:pt x="7670" y="92"/>
                    </a:cubicBezTo>
                    <a:lnTo>
                      <a:pt x="74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4" name="Google Shape;5214;p111"/>
              <p:cNvSpPr/>
              <p:nvPr/>
            </p:nvSpPr>
            <p:spPr>
              <a:xfrm>
                <a:off x="6943750" y="3223625"/>
                <a:ext cx="420575" cy="363450"/>
              </a:xfrm>
              <a:custGeom>
                <a:avLst/>
                <a:gdLst/>
                <a:ahLst/>
                <a:cxnLst/>
                <a:rect l="l" t="t" r="r" b="b"/>
                <a:pathLst>
                  <a:path w="16823" h="14538" extrusionOk="0">
                    <a:moveTo>
                      <a:pt x="13646" y="0"/>
                    </a:moveTo>
                    <a:cubicBezTo>
                      <a:pt x="12070" y="0"/>
                      <a:pt x="10342" y="572"/>
                      <a:pt x="8651" y="1686"/>
                    </a:cubicBezTo>
                    <a:cubicBezTo>
                      <a:pt x="5866" y="3558"/>
                      <a:pt x="3675" y="6936"/>
                      <a:pt x="2306" y="9447"/>
                    </a:cubicBezTo>
                    <a:cubicBezTo>
                      <a:pt x="822" y="12140"/>
                      <a:pt x="0" y="14446"/>
                      <a:pt x="0" y="14491"/>
                    </a:cubicBezTo>
                    <a:lnTo>
                      <a:pt x="183" y="14537"/>
                    </a:lnTo>
                    <a:cubicBezTo>
                      <a:pt x="183" y="14514"/>
                      <a:pt x="1005" y="12232"/>
                      <a:pt x="2465" y="9516"/>
                    </a:cubicBezTo>
                    <a:cubicBezTo>
                      <a:pt x="3812" y="7028"/>
                      <a:pt x="6003" y="3695"/>
                      <a:pt x="8765" y="1846"/>
                    </a:cubicBezTo>
                    <a:cubicBezTo>
                      <a:pt x="10423" y="741"/>
                      <a:pt x="12111" y="182"/>
                      <a:pt x="13646" y="182"/>
                    </a:cubicBezTo>
                    <a:cubicBezTo>
                      <a:pt x="14774" y="182"/>
                      <a:pt x="15819" y="484"/>
                      <a:pt x="16708" y="1093"/>
                    </a:cubicBezTo>
                    <a:lnTo>
                      <a:pt x="16823" y="956"/>
                    </a:lnTo>
                    <a:cubicBezTo>
                      <a:pt x="15899" y="315"/>
                      <a:pt x="14815" y="0"/>
                      <a:pt x="136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5" name="Google Shape;5215;p111"/>
              <p:cNvSpPr/>
              <p:nvPr/>
            </p:nvSpPr>
            <p:spPr>
              <a:xfrm>
                <a:off x="6910650" y="3664075"/>
                <a:ext cx="81625" cy="101025"/>
              </a:xfrm>
              <a:custGeom>
                <a:avLst/>
                <a:gdLst/>
                <a:ahLst/>
                <a:cxnLst/>
                <a:rect l="l" t="t" r="r" b="b"/>
                <a:pathLst>
                  <a:path w="3265" h="4041" extrusionOk="0">
                    <a:moveTo>
                      <a:pt x="137" y="1"/>
                    </a:moveTo>
                    <a:lnTo>
                      <a:pt x="0" y="115"/>
                    </a:lnTo>
                    <a:lnTo>
                      <a:pt x="3105" y="4041"/>
                    </a:lnTo>
                    <a:lnTo>
                      <a:pt x="3264" y="3904"/>
                    </a:lnTo>
                    <a:lnTo>
                      <a:pt x="1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6" name="Google Shape;5216;p111"/>
              <p:cNvSpPr/>
              <p:nvPr/>
            </p:nvSpPr>
            <p:spPr>
              <a:xfrm>
                <a:off x="6779400" y="3516275"/>
                <a:ext cx="134700" cy="150675"/>
              </a:xfrm>
              <a:custGeom>
                <a:avLst/>
                <a:gdLst/>
                <a:ahLst/>
                <a:cxnLst/>
                <a:rect l="l" t="t" r="r" b="b"/>
                <a:pathLst>
                  <a:path w="5388" h="6027" extrusionOk="0">
                    <a:moveTo>
                      <a:pt x="138" y="1"/>
                    </a:moveTo>
                    <a:lnTo>
                      <a:pt x="1" y="115"/>
                    </a:lnTo>
                    <a:lnTo>
                      <a:pt x="5250" y="6027"/>
                    </a:lnTo>
                    <a:lnTo>
                      <a:pt x="5387" y="5890"/>
                    </a:lnTo>
                    <a:lnTo>
                      <a:pt x="1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111"/>
              <p:cNvSpPr/>
              <p:nvPr/>
            </p:nvSpPr>
            <p:spPr>
              <a:xfrm>
                <a:off x="6383550" y="3178075"/>
                <a:ext cx="304775" cy="290425"/>
              </a:xfrm>
              <a:custGeom>
                <a:avLst/>
                <a:gdLst/>
                <a:ahLst/>
                <a:cxnLst/>
                <a:rect l="l" t="t" r="r" b="b"/>
                <a:pathLst>
                  <a:path w="12191" h="11617" extrusionOk="0">
                    <a:moveTo>
                      <a:pt x="1459" y="0"/>
                    </a:moveTo>
                    <a:cubicBezTo>
                      <a:pt x="1029" y="0"/>
                      <a:pt x="860" y="1309"/>
                      <a:pt x="998" y="1546"/>
                    </a:cubicBezTo>
                    <a:cubicBezTo>
                      <a:pt x="656" y="1660"/>
                      <a:pt x="382" y="2664"/>
                      <a:pt x="861" y="3166"/>
                    </a:cubicBezTo>
                    <a:cubicBezTo>
                      <a:pt x="855" y="3166"/>
                      <a:pt x="848" y="3166"/>
                      <a:pt x="842" y="3166"/>
                    </a:cubicBezTo>
                    <a:cubicBezTo>
                      <a:pt x="371" y="3166"/>
                      <a:pt x="0" y="3974"/>
                      <a:pt x="473" y="4604"/>
                    </a:cubicBezTo>
                    <a:cubicBezTo>
                      <a:pt x="431" y="4550"/>
                      <a:pt x="394" y="4526"/>
                      <a:pt x="360" y="4526"/>
                    </a:cubicBezTo>
                    <a:cubicBezTo>
                      <a:pt x="137" y="4526"/>
                      <a:pt x="104" y="5589"/>
                      <a:pt x="382" y="6065"/>
                    </a:cubicBezTo>
                    <a:cubicBezTo>
                      <a:pt x="382" y="6065"/>
                      <a:pt x="1592" y="8918"/>
                      <a:pt x="3052" y="9694"/>
                    </a:cubicBezTo>
                    <a:cubicBezTo>
                      <a:pt x="4513" y="10470"/>
                      <a:pt x="8827" y="11566"/>
                      <a:pt x="8827" y="11566"/>
                    </a:cubicBezTo>
                    <a:cubicBezTo>
                      <a:pt x="8988" y="11600"/>
                      <a:pt x="9143" y="11616"/>
                      <a:pt x="9293" y="11616"/>
                    </a:cubicBezTo>
                    <a:cubicBezTo>
                      <a:pt x="11151" y="11616"/>
                      <a:pt x="12191" y="9143"/>
                      <a:pt x="11726" y="7686"/>
                    </a:cubicBezTo>
                    <a:lnTo>
                      <a:pt x="10927" y="5471"/>
                    </a:lnTo>
                    <a:cubicBezTo>
                      <a:pt x="10738" y="4589"/>
                      <a:pt x="8847" y="1753"/>
                      <a:pt x="8512" y="1753"/>
                    </a:cubicBezTo>
                    <a:cubicBezTo>
                      <a:pt x="8483" y="1753"/>
                      <a:pt x="8466" y="1774"/>
                      <a:pt x="8462" y="1819"/>
                    </a:cubicBezTo>
                    <a:lnTo>
                      <a:pt x="8371" y="2664"/>
                    </a:lnTo>
                    <a:cubicBezTo>
                      <a:pt x="8371" y="2664"/>
                      <a:pt x="8318" y="4364"/>
                      <a:pt x="7151" y="4364"/>
                    </a:cubicBezTo>
                    <a:cubicBezTo>
                      <a:pt x="6993" y="4364"/>
                      <a:pt x="6815" y="4332"/>
                      <a:pt x="6613" y="4262"/>
                    </a:cubicBezTo>
                    <a:cubicBezTo>
                      <a:pt x="5289" y="3897"/>
                      <a:pt x="1683" y="108"/>
                      <a:pt x="1683" y="108"/>
                    </a:cubicBezTo>
                    <a:cubicBezTo>
                      <a:pt x="1602" y="33"/>
                      <a:pt x="1527" y="0"/>
                      <a:pt x="1459" y="0"/>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8" name="Google Shape;5218;p111"/>
              <p:cNvSpPr/>
              <p:nvPr/>
            </p:nvSpPr>
            <p:spPr>
              <a:xfrm>
                <a:off x="6406775" y="3215000"/>
                <a:ext cx="93050" cy="90175"/>
              </a:xfrm>
              <a:custGeom>
                <a:avLst/>
                <a:gdLst/>
                <a:ahLst/>
                <a:cxnLst/>
                <a:rect l="l" t="t" r="r" b="b"/>
                <a:pathLst>
                  <a:path w="3722" h="3607" extrusionOk="0">
                    <a:moveTo>
                      <a:pt x="138" y="0"/>
                    </a:moveTo>
                    <a:lnTo>
                      <a:pt x="1" y="137"/>
                    </a:lnTo>
                    <a:cubicBezTo>
                      <a:pt x="1051" y="1438"/>
                      <a:pt x="2283" y="2602"/>
                      <a:pt x="3607" y="3606"/>
                    </a:cubicBezTo>
                    <a:lnTo>
                      <a:pt x="3721" y="3447"/>
                    </a:lnTo>
                    <a:cubicBezTo>
                      <a:pt x="2397" y="2465"/>
                      <a:pt x="1210" y="1301"/>
                      <a:pt x="1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9" name="Google Shape;5219;p111"/>
              <p:cNvSpPr/>
              <p:nvPr/>
            </p:nvSpPr>
            <p:spPr>
              <a:xfrm>
                <a:off x="6391375" y="3290300"/>
                <a:ext cx="67925" cy="79350"/>
              </a:xfrm>
              <a:custGeom>
                <a:avLst/>
                <a:gdLst/>
                <a:ahLst/>
                <a:cxnLst/>
                <a:rect l="l" t="t" r="r" b="b"/>
                <a:pathLst>
                  <a:path w="2717" h="3174" extrusionOk="0">
                    <a:moveTo>
                      <a:pt x="160" y="1"/>
                    </a:moveTo>
                    <a:lnTo>
                      <a:pt x="0" y="92"/>
                    </a:lnTo>
                    <a:cubicBezTo>
                      <a:pt x="822" y="1348"/>
                      <a:pt x="1689" y="2352"/>
                      <a:pt x="2603" y="3174"/>
                    </a:cubicBezTo>
                    <a:lnTo>
                      <a:pt x="2717" y="3037"/>
                    </a:lnTo>
                    <a:cubicBezTo>
                      <a:pt x="1826" y="2215"/>
                      <a:pt x="982" y="1234"/>
                      <a:pt x="1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0" name="Google Shape;5220;p111"/>
              <p:cNvSpPr/>
              <p:nvPr/>
            </p:nvSpPr>
            <p:spPr>
              <a:xfrm>
                <a:off x="6402225" y="3254925"/>
                <a:ext cx="77050" cy="79350"/>
              </a:xfrm>
              <a:custGeom>
                <a:avLst/>
                <a:gdLst/>
                <a:ahLst/>
                <a:cxnLst/>
                <a:rect l="l" t="t" r="r" b="b"/>
                <a:pathLst>
                  <a:path w="3082" h="3174" extrusionOk="0">
                    <a:moveTo>
                      <a:pt x="160" y="1"/>
                    </a:moveTo>
                    <a:lnTo>
                      <a:pt x="0" y="115"/>
                    </a:lnTo>
                    <a:cubicBezTo>
                      <a:pt x="799" y="1233"/>
                      <a:pt x="1758" y="2215"/>
                      <a:pt x="2967" y="3174"/>
                    </a:cubicBezTo>
                    <a:lnTo>
                      <a:pt x="3082" y="3014"/>
                    </a:lnTo>
                    <a:cubicBezTo>
                      <a:pt x="1895" y="2078"/>
                      <a:pt x="936" y="1096"/>
                      <a:pt x="1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1" name="Google Shape;5221;p111"/>
              <p:cNvSpPr/>
              <p:nvPr/>
            </p:nvSpPr>
            <p:spPr>
              <a:xfrm>
                <a:off x="6644175" y="3361650"/>
                <a:ext cx="31400" cy="62775"/>
              </a:xfrm>
              <a:custGeom>
                <a:avLst/>
                <a:gdLst/>
                <a:ahLst/>
                <a:cxnLst/>
                <a:rect l="l" t="t" r="r" b="b"/>
                <a:pathLst>
                  <a:path w="1256" h="2511" extrusionOk="0">
                    <a:moveTo>
                      <a:pt x="1073" y="0"/>
                    </a:moveTo>
                    <a:cubicBezTo>
                      <a:pt x="1073" y="0"/>
                      <a:pt x="845" y="1529"/>
                      <a:pt x="0" y="2374"/>
                    </a:cubicBezTo>
                    <a:lnTo>
                      <a:pt x="137" y="2511"/>
                    </a:lnTo>
                    <a:cubicBezTo>
                      <a:pt x="1027" y="1621"/>
                      <a:pt x="1255" y="91"/>
                      <a:pt x="1255" y="23"/>
                    </a:cubicBezTo>
                    <a:lnTo>
                      <a:pt x="10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22" name="Google Shape;5222;p111"/>
          <p:cNvGrpSpPr/>
          <p:nvPr/>
        </p:nvGrpSpPr>
        <p:grpSpPr>
          <a:xfrm>
            <a:off x="7631947" y="671363"/>
            <a:ext cx="636814" cy="120078"/>
            <a:chOff x="8209059" y="198000"/>
            <a:chExt cx="636814" cy="120078"/>
          </a:xfrm>
        </p:grpSpPr>
        <p:sp>
          <p:nvSpPr>
            <p:cNvPr id="5223" name="Google Shape;5223;p111"/>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4" name="Google Shape;5224;p111"/>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5" name="Google Shape;5225;p111"/>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6" name="Google Shape;5226;p111"/>
          <p:cNvGrpSpPr/>
          <p:nvPr/>
        </p:nvGrpSpPr>
        <p:grpSpPr>
          <a:xfrm>
            <a:off x="1604588" y="1668575"/>
            <a:ext cx="342600" cy="353700"/>
            <a:chOff x="1604588" y="1668575"/>
            <a:chExt cx="342600" cy="353700"/>
          </a:xfrm>
        </p:grpSpPr>
        <p:sp>
          <p:nvSpPr>
            <p:cNvPr id="5227" name="Google Shape;5227;p111"/>
            <p:cNvSpPr/>
            <p:nvPr/>
          </p:nvSpPr>
          <p:spPr>
            <a:xfrm>
              <a:off x="1604588" y="1668575"/>
              <a:ext cx="342600" cy="353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28" name="Google Shape;5228;p111"/>
            <p:cNvGrpSpPr/>
            <p:nvPr/>
          </p:nvGrpSpPr>
          <p:grpSpPr>
            <a:xfrm>
              <a:off x="1660148" y="1757797"/>
              <a:ext cx="231515" cy="189871"/>
              <a:chOff x="1671360" y="1757797"/>
              <a:chExt cx="231515" cy="189871"/>
            </a:xfrm>
          </p:grpSpPr>
          <p:sp>
            <p:nvSpPr>
              <p:cNvPr id="5229" name="Google Shape;5229;p111"/>
              <p:cNvSpPr/>
              <p:nvPr/>
            </p:nvSpPr>
            <p:spPr>
              <a:xfrm>
                <a:off x="1677945" y="1762950"/>
                <a:ext cx="218241" cy="179564"/>
              </a:xfrm>
              <a:custGeom>
                <a:avLst/>
                <a:gdLst/>
                <a:ahLst/>
                <a:cxnLst/>
                <a:rect l="l" t="t" r="r" b="b"/>
                <a:pathLst>
                  <a:path w="8385" h="6899" extrusionOk="0">
                    <a:moveTo>
                      <a:pt x="5479" y="1"/>
                    </a:moveTo>
                    <a:cubicBezTo>
                      <a:pt x="5224" y="1"/>
                      <a:pt x="4967" y="51"/>
                      <a:pt x="4722" y="153"/>
                    </a:cubicBezTo>
                    <a:cubicBezTo>
                      <a:pt x="3998" y="456"/>
                      <a:pt x="3530" y="1163"/>
                      <a:pt x="3530" y="1948"/>
                    </a:cubicBezTo>
                    <a:lnTo>
                      <a:pt x="3530" y="1979"/>
                    </a:lnTo>
                    <a:lnTo>
                      <a:pt x="3435" y="1976"/>
                    </a:lnTo>
                    <a:lnTo>
                      <a:pt x="3431" y="1976"/>
                    </a:lnTo>
                    <a:cubicBezTo>
                      <a:pt x="3234" y="1976"/>
                      <a:pt x="2664" y="1814"/>
                      <a:pt x="2478" y="1754"/>
                    </a:cubicBezTo>
                    <a:cubicBezTo>
                      <a:pt x="1760" y="1508"/>
                      <a:pt x="1112" y="1107"/>
                      <a:pt x="574" y="575"/>
                    </a:cubicBezTo>
                    <a:lnTo>
                      <a:pt x="370" y="375"/>
                    </a:lnTo>
                    <a:cubicBezTo>
                      <a:pt x="357" y="362"/>
                      <a:pt x="341" y="356"/>
                      <a:pt x="325" y="356"/>
                    </a:cubicBezTo>
                    <a:cubicBezTo>
                      <a:pt x="298" y="356"/>
                      <a:pt x="271" y="374"/>
                      <a:pt x="265" y="403"/>
                    </a:cubicBezTo>
                    <a:lnTo>
                      <a:pt x="191" y="681"/>
                    </a:lnTo>
                    <a:cubicBezTo>
                      <a:pt x="1" y="1423"/>
                      <a:pt x="307" y="2208"/>
                      <a:pt x="954" y="2623"/>
                    </a:cubicBezTo>
                    <a:lnTo>
                      <a:pt x="947" y="2623"/>
                    </a:lnTo>
                    <a:cubicBezTo>
                      <a:pt x="817" y="2623"/>
                      <a:pt x="683" y="2609"/>
                      <a:pt x="553" y="2577"/>
                    </a:cubicBezTo>
                    <a:lnTo>
                      <a:pt x="314" y="2521"/>
                    </a:lnTo>
                    <a:cubicBezTo>
                      <a:pt x="309" y="2520"/>
                      <a:pt x="304" y="2519"/>
                      <a:pt x="299" y="2519"/>
                    </a:cubicBezTo>
                    <a:cubicBezTo>
                      <a:pt x="259" y="2519"/>
                      <a:pt x="227" y="2554"/>
                      <a:pt x="236" y="2595"/>
                    </a:cubicBezTo>
                    <a:lnTo>
                      <a:pt x="275" y="2838"/>
                    </a:lnTo>
                    <a:cubicBezTo>
                      <a:pt x="367" y="3376"/>
                      <a:pt x="715" y="3837"/>
                      <a:pt x="1211" y="4066"/>
                    </a:cubicBezTo>
                    <a:cubicBezTo>
                      <a:pt x="1274" y="4090"/>
                      <a:pt x="1257" y="4185"/>
                      <a:pt x="1190" y="4189"/>
                    </a:cubicBezTo>
                    <a:lnTo>
                      <a:pt x="1186" y="4189"/>
                    </a:lnTo>
                    <a:lnTo>
                      <a:pt x="919" y="4203"/>
                    </a:lnTo>
                    <a:cubicBezTo>
                      <a:pt x="873" y="4203"/>
                      <a:pt x="845" y="4256"/>
                      <a:pt x="866" y="4298"/>
                    </a:cubicBezTo>
                    <a:lnTo>
                      <a:pt x="1000" y="4530"/>
                    </a:lnTo>
                    <a:cubicBezTo>
                      <a:pt x="1260" y="4984"/>
                      <a:pt x="1714" y="5297"/>
                      <a:pt x="2235" y="5375"/>
                    </a:cubicBezTo>
                    <a:cubicBezTo>
                      <a:pt x="2291" y="5382"/>
                      <a:pt x="2309" y="5456"/>
                      <a:pt x="2263" y="5487"/>
                    </a:cubicBezTo>
                    <a:cubicBezTo>
                      <a:pt x="1820" y="5818"/>
                      <a:pt x="1306" y="6040"/>
                      <a:pt x="761" y="6135"/>
                    </a:cubicBezTo>
                    <a:lnTo>
                      <a:pt x="173" y="6237"/>
                    </a:lnTo>
                    <a:cubicBezTo>
                      <a:pt x="110" y="6247"/>
                      <a:pt x="99" y="6339"/>
                      <a:pt x="162" y="6360"/>
                    </a:cubicBezTo>
                    <a:lnTo>
                      <a:pt x="718" y="6574"/>
                    </a:lnTo>
                    <a:cubicBezTo>
                      <a:pt x="1281" y="6789"/>
                      <a:pt x="1879" y="6898"/>
                      <a:pt x="2478" y="6898"/>
                    </a:cubicBezTo>
                    <a:cubicBezTo>
                      <a:pt x="5194" y="6898"/>
                      <a:pt x="7414" y="4689"/>
                      <a:pt x="7421" y="1969"/>
                    </a:cubicBezTo>
                    <a:lnTo>
                      <a:pt x="7421" y="1951"/>
                    </a:lnTo>
                    <a:lnTo>
                      <a:pt x="7421" y="1902"/>
                    </a:lnTo>
                    <a:lnTo>
                      <a:pt x="7421" y="1891"/>
                    </a:lnTo>
                    <a:cubicBezTo>
                      <a:pt x="7611" y="1758"/>
                      <a:pt x="7787" y="1610"/>
                      <a:pt x="7949" y="1444"/>
                    </a:cubicBezTo>
                    <a:lnTo>
                      <a:pt x="8343" y="1036"/>
                    </a:lnTo>
                    <a:cubicBezTo>
                      <a:pt x="8384" y="995"/>
                      <a:pt x="8354" y="928"/>
                      <a:pt x="8301" y="928"/>
                    </a:cubicBezTo>
                    <a:cubicBezTo>
                      <a:pt x="8295" y="928"/>
                      <a:pt x="8289" y="929"/>
                      <a:pt x="8283" y="931"/>
                    </a:cubicBezTo>
                    <a:lnTo>
                      <a:pt x="7731" y="1061"/>
                    </a:lnTo>
                    <a:cubicBezTo>
                      <a:pt x="7674" y="1075"/>
                      <a:pt x="7618" y="1089"/>
                      <a:pt x="7558" y="1100"/>
                    </a:cubicBezTo>
                    <a:cubicBezTo>
                      <a:pt x="7554" y="1100"/>
                      <a:pt x="7551" y="1101"/>
                      <a:pt x="7547" y="1101"/>
                    </a:cubicBezTo>
                    <a:cubicBezTo>
                      <a:pt x="7487" y="1101"/>
                      <a:pt x="7456" y="1024"/>
                      <a:pt x="7506" y="987"/>
                    </a:cubicBezTo>
                    <a:cubicBezTo>
                      <a:pt x="7572" y="931"/>
                      <a:pt x="7632" y="875"/>
                      <a:pt x="7688" y="811"/>
                    </a:cubicBezTo>
                    <a:lnTo>
                      <a:pt x="8118" y="343"/>
                    </a:lnTo>
                    <a:cubicBezTo>
                      <a:pt x="8154" y="300"/>
                      <a:pt x="8122" y="236"/>
                      <a:pt x="8072" y="236"/>
                    </a:cubicBezTo>
                    <a:cubicBezTo>
                      <a:pt x="8064" y="236"/>
                      <a:pt x="8056" y="238"/>
                      <a:pt x="8047" y="241"/>
                    </a:cubicBezTo>
                    <a:lnTo>
                      <a:pt x="7449" y="442"/>
                    </a:lnTo>
                    <a:cubicBezTo>
                      <a:pt x="7266" y="502"/>
                      <a:pt x="7080" y="544"/>
                      <a:pt x="6893" y="572"/>
                    </a:cubicBezTo>
                    <a:cubicBezTo>
                      <a:pt x="6890" y="573"/>
                      <a:pt x="6886" y="573"/>
                      <a:pt x="6882" y="573"/>
                    </a:cubicBezTo>
                    <a:cubicBezTo>
                      <a:pt x="6865" y="573"/>
                      <a:pt x="6849" y="566"/>
                      <a:pt x="6837" y="554"/>
                    </a:cubicBezTo>
                    <a:cubicBezTo>
                      <a:pt x="6467" y="191"/>
                      <a:pt x="5977" y="1"/>
                      <a:pt x="5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0" name="Google Shape;5230;p111"/>
              <p:cNvSpPr/>
              <p:nvPr/>
            </p:nvSpPr>
            <p:spPr>
              <a:xfrm>
                <a:off x="1671360" y="1757797"/>
                <a:ext cx="231515" cy="189871"/>
              </a:xfrm>
              <a:custGeom>
                <a:avLst/>
                <a:gdLst/>
                <a:ahLst/>
                <a:cxnLst/>
                <a:rect l="l" t="t" r="r" b="b"/>
                <a:pathLst>
                  <a:path w="8895" h="7295" extrusionOk="0">
                    <a:moveTo>
                      <a:pt x="5726" y="0"/>
                    </a:moveTo>
                    <a:cubicBezTo>
                      <a:pt x="5464" y="0"/>
                      <a:pt x="5200" y="48"/>
                      <a:pt x="4947" y="147"/>
                    </a:cubicBezTo>
                    <a:cubicBezTo>
                      <a:pt x="4184" y="446"/>
                      <a:pt x="3660" y="1153"/>
                      <a:pt x="3589" y="1970"/>
                    </a:cubicBezTo>
                    <a:cubicBezTo>
                      <a:pt x="3322" y="1917"/>
                      <a:pt x="3054" y="1850"/>
                      <a:pt x="2794" y="1766"/>
                    </a:cubicBezTo>
                    <a:cubicBezTo>
                      <a:pt x="2006" y="1498"/>
                      <a:pt x="1302" y="1027"/>
                      <a:pt x="750" y="404"/>
                    </a:cubicBezTo>
                    <a:cubicBezTo>
                      <a:pt x="718" y="365"/>
                      <a:pt x="672" y="341"/>
                      <a:pt x="627" y="330"/>
                    </a:cubicBezTo>
                    <a:cubicBezTo>
                      <a:pt x="613" y="328"/>
                      <a:pt x="600" y="326"/>
                      <a:pt x="586" y="326"/>
                    </a:cubicBezTo>
                    <a:cubicBezTo>
                      <a:pt x="506" y="326"/>
                      <a:pt x="431" y="371"/>
                      <a:pt x="394" y="446"/>
                    </a:cubicBezTo>
                    <a:cubicBezTo>
                      <a:pt x="64" y="1104"/>
                      <a:pt x="130" y="1889"/>
                      <a:pt x="560" y="2487"/>
                    </a:cubicBezTo>
                    <a:cubicBezTo>
                      <a:pt x="547" y="2485"/>
                      <a:pt x="533" y="2483"/>
                      <a:pt x="520" y="2483"/>
                    </a:cubicBezTo>
                    <a:cubicBezTo>
                      <a:pt x="456" y="2483"/>
                      <a:pt x="393" y="2511"/>
                      <a:pt x="352" y="2561"/>
                    </a:cubicBezTo>
                    <a:cubicBezTo>
                      <a:pt x="324" y="2600"/>
                      <a:pt x="306" y="2645"/>
                      <a:pt x="306" y="2695"/>
                    </a:cubicBezTo>
                    <a:lnTo>
                      <a:pt x="306" y="2761"/>
                    </a:lnTo>
                    <a:cubicBezTo>
                      <a:pt x="306" y="3324"/>
                      <a:pt x="560" y="3856"/>
                      <a:pt x="1000" y="4207"/>
                    </a:cubicBezTo>
                    <a:cubicBezTo>
                      <a:pt x="968" y="4229"/>
                      <a:pt x="943" y="4257"/>
                      <a:pt x="929" y="4288"/>
                    </a:cubicBezTo>
                    <a:cubicBezTo>
                      <a:pt x="905" y="4341"/>
                      <a:pt x="897" y="4401"/>
                      <a:pt x="915" y="4454"/>
                    </a:cubicBezTo>
                    <a:cubicBezTo>
                      <a:pt x="1102" y="5041"/>
                      <a:pt x="1559" y="5506"/>
                      <a:pt x="2143" y="5696"/>
                    </a:cubicBezTo>
                    <a:cubicBezTo>
                      <a:pt x="1619" y="6016"/>
                      <a:pt x="1017" y="6185"/>
                      <a:pt x="401" y="6185"/>
                    </a:cubicBezTo>
                    <a:cubicBezTo>
                      <a:pt x="349" y="6185"/>
                      <a:pt x="292" y="6185"/>
                      <a:pt x="236" y="6181"/>
                    </a:cubicBezTo>
                    <a:cubicBezTo>
                      <a:pt x="231" y="6181"/>
                      <a:pt x="227" y="6181"/>
                      <a:pt x="222" y="6181"/>
                    </a:cubicBezTo>
                    <a:cubicBezTo>
                      <a:pt x="119" y="6181"/>
                      <a:pt x="31" y="6256"/>
                      <a:pt x="14" y="6361"/>
                    </a:cubicBezTo>
                    <a:cubicBezTo>
                      <a:pt x="0" y="6449"/>
                      <a:pt x="43" y="6537"/>
                      <a:pt x="123" y="6582"/>
                    </a:cubicBezTo>
                    <a:cubicBezTo>
                      <a:pt x="930" y="7059"/>
                      <a:pt x="1832" y="7294"/>
                      <a:pt x="2731" y="7294"/>
                    </a:cubicBezTo>
                    <a:cubicBezTo>
                      <a:pt x="3793" y="7294"/>
                      <a:pt x="4851" y="6966"/>
                      <a:pt x="5746" y="6319"/>
                    </a:cubicBezTo>
                    <a:cubicBezTo>
                      <a:pt x="5855" y="6241"/>
                      <a:pt x="5866" y="6086"/>
                      <a:pt x="5774" y="5991"/>
                    </a:cubicBezTo>
                    <a:cubicBezTo>
                      <a:pt x="5732" y="5949"/>
                      <a:pt x="5676" y="5927"/>
                      <a:pt x="5621" y="5927"/>
                    </a:cubicBezTo>
                    <a:cubicBezTo>
                      <a:pt x="5576" y="5927"/>
                      <a:pt x="5531" y="5942"/>
                      <a:pt x="5493" y="5970"/>
                    </a:cubicBezTo>
                    <a:cubicBezTo>
                      <a:pt x="4675" y="6560"/>
                      <a:pt x="3705" y="6864"/>
                      <a:pt x="2726" y="6864"/>
                    </a:cubicBezTo>
                    <a:cubicBezTo>
                      <a:pt x="2163" y="6864"/>
                      <a:pt x="1597" y="6763"/>
                      <a:pt x="1056" y="6558"/>
                    </a:cubicBezTo>
                    <a:cubicBezTo>
                      <a:pt x="1703" y="6442"/>
                      <a:pt x="2312" y="6160"/>
                      <a:pt x="2815" y="5741"/>
                    </a:cubicBezTo>
                    <a:cubicBezTo>
                      <a:pt x="2878" y="5692"/>
                      <a:pt x="2910" y="5611"/>
                      <a:pt x="2896" y="5530"/>
                    </a:cubicBezTo>
                    <a:cubicBezTo>
                      <a:pt x="2875" y="5432"/>
                      <a:pt x="2790" y="5362"/>
                      <a:pt x="2692" y="5358"/>
                    </a:cubicBezTo>
                    <a:cubicBezTo>
                      <a:pt x="2175" y="5344"/>
                      <a:pt x="1707" y="5062"/>
                      <a:pt x="1450" y="4612"/>
                    </a:cubicBezTo>
                    <a:cubicBezTo>
                      <a:pt x="1573" y="4609"/>
                      <a:pt x="1693" y="4591"/>
                      <a:pt x="1809" y="4566"/>
                    </a:cubicBezTo>
                    <a:cubicBezTo>
                      <a:pt x="1900" y="4549"/>
                      <a:pt x="1971" y="4475"/>
                      <a:pt x="1985" y="4380"/>
                    </a:cubicBezTo>
                    <a:cubicBezTo>
                      <a:pt x="1999" y="4274"/>
                      <a:pt x="1928" y="4172"/>
                      <a:pt x="1823" y="4144"/>
                    </a:cubicBezTo>
                    <a:cubicBezTo>
                      <a:pt x="1270" y="4010"/>
                      <a:pt x="852" y="3560"/>
                      <a:pt x="757" y="2997"/>
                    </a:cubicBezTo>
                    <a:lnTo>
                      <a:pt x="757" y="2997"/>
                    </a:lnTo>
                    <a:cubicBezTo>
                      <a:pt x="898" y="3030"/>
                      <a:pt x="1045" y="3048"/>
                      <a:pt x="1190" y="3048"/>
                    </a:cubicBezTo>
                    <a:cubicBezTo>
                      <a:pt x="1215" y="3048"/>
                      <a:pt x="1239" y="3047"/>
                      <a:pt x="1263" y="3046"/>
                    </a:cubicBezTo>
                    <a:cubicBezTo>
                      <a:pt x="1369" y="3043"/>
                      <a:pt x="1457" y="2962"/>
                      <a:pt x="1471" y="2856"/>
                    </a:cubicBezTo>
                    <a:cubicBezTo>
                      <a:pt x="1478" y="2772"/>
                      <a:pt x="1436" y="2691"/>
                      <a:pt x="1362" y="2645"/>
                    </a:cubicBezTo>
                    <a:cubicBezTo>
                      <a:pt x="778" y="2290"/>
                      <a:pt x="496" y="1597"/>
                      <a:pt x="669" y="935"/>
                    </a:cubicBezTo>
                    <a:lnTo>
                      <a:pt x="669" y="935"/>
                    </a:lnTo>
                    <a:cubicBezTo>
                      <a:pt x="1232" y="1491"/>
                      <a:pt x="1911" y="1913"/>
                      <a:pt x="2660" y="2170"/>
                    </a:cubicBezTo>
                    <a:cubicBezTo>
                      <a:pt x="2667" y="2174"/>
                      <a:pt x="3406" y="2402"/>
                      <a:pt x="3684" y="2402"/>
                    </a:cubicBezTo>
                    <a:lnTo>
                      <a:pt x="3790" y="2410"/>
                    </a:lnTo>
                    <a:cubicBezTo>
                      <a:pt x="3792" y="2410"/>
                      <a:pt x="3794" y="2410"/>
                      <a:pt x="3796" y="2410"/>
                    </a:cubicBezTo>
                    <a:cubicBezTo>
                      <a:pt x="3920" y="2410"/>
                      <a:pt x="4022" y="2309"/>
                      <a:pt x="4015" y="2184"/>
                    </a:cubicBezTo>
                    <a:lnTo>
                      <a:pt x="4015" y="2149"/>
                    </a:lnTo>
                    <a:cubicBezTo>
                      <a:pt x="4015" y="1449"/>
                      <a:pt x="4437" y="823"/>
                      <a:pt x="5081" y="559"/>
                    </a:cubicBezTo>
                    <a:cubicBezTo>
                      <a:pt x="5293" y="473"/>
                      <a:pt x="5514" y="431"/>
                      <a:pt x="5734" y="431"/>
                    </a:cubicBezTo>
                    <a:cubicBezTo>
                      <a:pt x="6187" y="431"/>
                      <a:pt x="6631" y="608"/>
                      <a:pt x="6960" y="942"/>
                    </a:cubicBezTo>
                    <a:cubicBezTo>
                      <a:pt x="7000" y="985"/>
                      <a:pt x="7056" y="1007"/>
                      <a:pt x="7114" y="1007"/>
                    </a:cubicBezTo>
                    <a:cubicBezTo>
                      <a:pt x="7123" y="1007"/>
                      <a:pt x="7131" y="1007"/>
                      <a:pt x="7139" y="1006"/>
                    </a:cubicBezTo>
                    <a:cubicBezTo>
                      <a:pt x="7354" y="974"/>
                      <a:pt x="7569" y="925"/>
                      <a:pt x="7776" y="854"/>
                    </a:cubicBezTo>
                    <a:lnTo>
                      <a:pt x="7776" y="854"/>
                    </a:lnTo>
                    <a:cubicBezTo>
                      <a:pt x="7667" y="978"/>
                      <a:pt x="7537" y="1080"/>
                      <a:pt x="7393" y="1160"/>
                    </a:cubicBezTo>
                    <a:cubicBezTo>
                      <a:pt x="7294" y="1213"/>
                      <a:pt x="7252" y="1336"/>
                      <a:pt x="7298" y="1438"/>
                    </a:cubicBezTo>
                    <a:lnTo>
                      <a:pt x="7301" y="1445"/>
                    </a:lnTo>
                    <a:cubicBezTo>
                      <a:pt x="7337" y="1519"/>
                      <a:pt x="7413" y="1570"/>
                      <a:pt x="7493" y="1570"/>
                    </a:cubicBezTo>
                    <a:cubicBezTo>
                      <a:pt x="7501" y="1570"/>
                      <a:pt x="7508" y="1570"/>
                      <a:pt x="7516" y="1569"/>
                    </a:cubicBezTo>
                    <a:cubicBezTo>
                      <a:pt x="7695" y="1551"/>
                      <a:pt x="7868" y="1523"/>
                      <a:pt x="8040" y="1481"/>
                    </a:cubicBezTo>
                    <a:lnTo>
                      <a:pt x="8040" y="1481"/>
                    </a:lnTo>
                    <a:cubicBezTo>
                      <a:pt x="7889" y="1639"/>
                      <a:pt x="7720" y="1783"/>
                      <a:pt x="7540" y="1906"/>
                    </a:cubicBezTo>
                    <a:cubicBezTo>
                      <a:pt x="7484" y="1949"/>
                      <a:pt x="7449" y="2019"/>
                      <a:pt x="7452" y="2089"/>
                    </a:cubicBezTo>
                    <a:lnTo>
                      <a:pt x="7452" y="2103"/>
                    </a:lnTo>
                    <a:lnTo>
                      <a:pt x="7452" y="2146"/>
                    </a:lnTo>
                    <a:lnTo>
                      <a:pt x="7452" y="2167"/>
                    </a:lnTo>
                    <a:cubicBezTo>
                      <a:pt x="7445" y="3324"/>
                      <a:pt x="7016" y="4440"/>
                      <a:pt x="6239" y="5298"/>
                    </a:cubicBezTo>
                    <a:cubicBezTo>
                      <a:pt x="6165" y="5383"/>
                      <a:pt x="6168" y="5513"/>
                      <a:pt x="6249" y="5594"/>
                    </a:cubicBezTo>
                    <a:cubicBezTo>
                      <a:pt x="6291" y="5636"/>
                      <a:pt x="6347" y="5657"/>
                      <a:pt x="6402" y="5657"/>
                    </a:cubicBezTo>
                    <a:cubicBezTo>
                      <a:pt x="6461" y="5657"/>
                      <a:pt x="6520" y="5632"/>
                      <a:pt x="6562" y="5583"/>
                    </a:cubicBezTo>
                    <a:cubicBezTo>
                      <a:pt x="7403" y="4654"/>
                      <a:pt x="7871" y="3444"/>
                      <a:pt x="7878" y="2191"/>
                    </a:cubicBezTo>
                    <a:cubicBezTo>
                      <a:pt x="8262" y="1906"/>
                      <a:pt x="8589" y="1555"/>
                      <a:pt x="8842" y="1153"/>
                    </a:cubicBezTo>
                    <a:cubicBezTo>
                      <a:pt x="8895" y="1062"/>
                      <a:pt x="8877" y="946"/>
                      <a:pt x="8796" y="879"/>
                    </a:cubicBezTo>
                    <a:cubicBezTo>
                      <a:pt x="8758" y="844"/>
                      <a:pt x="8707" y="827"/>
                      <a:pt x="8655" y="827"/>
                    </a:cubicBezTo>
                    <a:cubicBezTo>
                      <a:pt x="8623" y="827"/>
                      <a:pt x="8591" y="834"/>
                      <a:pt x="8561" y="847"/>
                    </a:cubicBezTo>
                    <a:cubicBezTo>
                      <a:pt x="8452" y="900"/>
                      <a:pt x="8339" y="946"/>
                      <a:pt x="8223" y="985"/>
                    </a:cubicBezTo>
                    <a:cubicBezTo>
                      <a:pt x="8339" y="826"/>
                      <a:pt x="8427" y="654"/>
                      <a:pt x="8494" y="467"/>
                    </a:cubicBezTo>
                    <a:cubicBezTo>
                      <a:pt x="8522" y="393"/>
                      <a:pt x="8504" y="305"/>
                      <a:pt x="8452" y="246"/>
                    </a:cubicBezTo>
                    <a:cubicBezTo>
                      <a:pt x="8410" y="200"/>
                      <a:pt x="8351" y="176"/>
                      <a:pt x="8292" y="176"/>
                    </a:cubicBezTo>
                    <a:cubicBezTo>
                      <a:pt x="8256" y="176"/>
                      <a:pt x="8220" y="185"/>
                      <a:pt x="8188" y="203"/>
                    </a:cubicBezTo>
                    <a:cubicBezTo>
                      <a:pt x="7875" y="383"/>
                      <a:pt x="7533" y="506"/>
                      <a:pt x="7182" y="566"/>
                    </a:cubicBezTo>
                    <a:cubicBezTo>
                      <a:pt x="6777" y="196"/>
                      <a:pt x="6255" y="0"/>
                      <a:pt x="57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31" name="Google Shape;5231;p111"/>
          <p:cNvGrpSpPr/>
          <p:nvPr/>
        </p:nvGrpSpPr>
        <p:grpSpPr>
          <a:xfrm>
            <a:off x="1162300" y="1668575"/>
            <a:ext cx="342600" cy="353700"/>
            <a:chOff x="1162300" y="1668575"/>
            <a:chExt cx="342600" cy="353700"/>
          </a:xfrm>
        </p:grpSpPr>
        <p:sp>
          <p:nvSpPr>
            <p:cNvPr id="5232" name="Google Shape;5232;p111"/>
            <p:cNvSpPr/>
            <p:nvPr/>
          </p:nvSpPr>
          <p:spPr>
            <a:xfrm>
              <a:off x="1162300" y="1668575"/>
              <a:ext cx="342600" cy="353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3" name="Google Shape;5233;p111"/>
            <p:cNvSpPr/>
            <p:nvPr/>
          </p:nvSpPr>
          <p:spPr>
            <a:xfrm>
              <a:off x="1243781" y="1815188"/>
              <a:ext cx="38026" cy="112387"/>
            </a:xfrm>
            <a:custGeom>
              <a:avLst/>
              <a:gdLst/>
              <a:ahLst/>
              <a:cxnLst/>
              <a:rect l="l" t="t" r="r" b="b"/>
              <a:pathLst>
                <a:path w="1461" h="4318" extrusionOk="0">
                  <a:moveTo>
                    <a:pt x="60" y="0"/>
                  </a:moveTo>
                  <a:cubicBezTo>
                    <a:pt x="29" y="0"/>
                    <a:pt x="0" y="25"/>
                    <a:pt x="0" y="57"/>
                  </a:cubicBezTo>
                  <a:lnTo>
                    <a:pt x="0" y="4261"/>
                  </a:lnTo>
                  <a:cubicBezTo>
                    <a:pt x="0" y="4293"/>
                    <a:pt x="29" y="4318"/>
                    <a:pt x="60" y="4318"/>
                  </a:cubicBezTo>
                  <a:lnTo>
                    <a:pt x="1404" y="4318"/>
                  </a:lnTo>
                  <a:cubicBezTo>
                    <a:pt x="1436" y="4318"/>
                    <a:pt x="1461" y="4293"/>
                    <a:pt x="1461" y="4261"/>
                  </a:cubicBezTo>
                  <a:lnTo>
                    <a:pt x="1461" y="57"/>
                  </a:lnTo>
                  <a:cubicBezTo>
                    <a:pt x="1461" y="25"/>
                    <a:pt x="1436" y="0"/>
                    <a:pt x="14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111"/>
            <p:cNvSpPr/>
            <p:nvPr/>
          </p:nvSpPr>
          <p:spPr>
            <a:xfrm>
              <a:off x="1228763" y="1748089"/>
              <a:ext cx="53044" cy="45522"/>
            </a:xfrm>
            <a:custGeom>
              <a:avLst/>
              <a:gdLst/>
              <a:ahLst/>
              <a:cxnLst/>
              <a:rect l="l" t="t" r="r" b="b"/>
              <a:pathLst>
                <a:path w="2038" h="1749" extrusionOk="0">
                  <a:moveTo>
                    <a:pt x="1160" y="1"/>
                  </a:moveTo>
                  <a:cubicBezTo>
                    <a:pt x="946" y="1"/>
                    <a:pt x="727" y="81"/>
                    <a:pt x="549" y="260"/>
                  </a:cubicBezTo>
                  <a:cubicBezTo>
                    <a:pt x="0" y="809"/>
                    <a:pt x="387" y="1748"/>
                    <a:pt x="1165" y="1748"/>
                  </a:cubicBezTo>
                  <a:cubicBezTo>
                    <a:pt x="1647" y="1748"/>
                    <a:pt x="2038" y="1358"/>
                    <a:pt x="2038" y="876"/>
                  </a:cubicBezTo>
                  <a:cubicBezTo>
                    <a:pt x="2038" y="350"/>
                    <a:pt x="1608" y="1"/>
                    <a:pt x="11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5235;p111"/>
            <p:cNvSpPr/>
            <p:nvPr/>
          </p:nvSpPr>
          <p:spPr>
            <a:xfrm>
              <a:off x="1318245" y="1815083"/>
              <a:ext cx="119805" cy="112491"/>
            </a:xfrm>
            <a:custGeom>
              <a:avLst/>
              <a:gdLst/>
              <a:ahLst/>
              <a:cxnLst/>
              <a:rect l="l" t="t" r="r" b="b"/>
              <a:pathLst>
                <a:path w="4603" h="4322" extrusionOk="0">
                  <a:moveTo>
                    <a:pt x="70" y="1"/>
                  </a:moveTo>
                  <a:cubicBezTo>
                    <a:pt x="32" y="1"/>
                    <a:pt x="0" y="33"/>
                    <a:pt x="0" y="71"/>
                  </a:cubicBezTo>
                  <a:lnTo>
                    <a:pt x="0" y="4255"/>
                  </a:lnTo>
                  <a:cubicBezTo>
                    <a:pt x="0" y="4290"/>
                    <a:pt x="32" y="4322"/>
                    <a:pt x="70" y="4322"/>
                  </a:cubicBezTo>
                  <a:lnTo>
                    <a:pt x="1390" y="4322"/>
                  </a:lnTo>
                  <a:cubicBezTo>
                    <a:pt x="1429" y="4322"/>
                    <a:pt x="1460" y="4290"/>
                    <a:pt x="1460" y="4255"/>
                  </a:cubicBezTo>
                  <a:lnTo>
                    <a:pt x="1460" y="2766"/>
                  </a:lnTo>
                  <a:cubicBezTo>
                    <a:pt x="1460" y="2281"/>
                    <a:pt x="1569" y="1461"/>
                    <a:pt x="2301" y="1461"/>
                  </a:cubicBezTo>
                  <a:cubicBezTo>
                    <a:pt x="3036" y="1461"/>
                    <a:pt x="3146" y="2281"/>
                    <a:pt x="3146" y="2766"/>
                  </a:cubicBezTo>
                  <a:lnTo>
                    <a:pt x="3146" y="4255"/>
                  </a:lnTo>
                  <a:cubicBezTo>
                    <a:pt x="3146" y="4290"/>
                    <a:pt x="3177" y="4322"/>
                    <a:pt x="3216" y="4322"/>
                  </a:cubicBezTo>
                  <a:lnTo>
                    <a:pt x="4535" y="4322"/>
                  </a:lnTo>
                  <a:cubicBezTo>
                    <a:pt x="4574" y="4322"/>
                    <a:pt x="4602" y="4290"/>
                    <a:pt x="4602" y="4255"/>
                  </a:cubicBezTo>
                  <a:lnTo>
                    <a:pt x="4602" y="2306"/>
                  </a:lnTo>
                  <a:cubicBezTo>
                    <a:pt x="4602" y="1707"/>
                    <a:pt x="4433" y="1151"/>
                    <a:pt x="4127" y="743"/>
                  </a:cubicBezTo>
                  <a:cubicBezTo>
                    <a:pt x="3761" y="258"/>
                    <a:pt x="3230" y="4"/>
                    <a:pt x="2586" y="4"/>
                  </a:cubicBezTo>
                  <a:cubicBezTo>
                    <a:pt x="2581" y="4"/>
                    <a:pt x="2575" y="4"/>
                    <a:pt x="2569" y="4"/>
                  </a:cubicBezTo>
                  <a:cubicBezTo>
                    <a:pt x="2107" y="4"/>
                    <a:pt x="1656" y="148"/>
                    <a:pt x="1277" y="413"/>
                  </a:cubicBezTo>
                  <a:cubicBezTo>
                    <a:pt x="1265" y="420"/>
                    <a:pt x="1253" y="423"/>
                    <a:pt x="1240" y="423"/>
                  </a:cubicBezTo>
                  <a:cubicBezTo>
                    <a:pt x="1205" y="423"/>
                    <a:pt x="1172" y="396"/>
                    <a:pt x="1172" y="356"/>
                  </a:cubicBezTo>
                  <a:lnTo>
                    <a:pt x="1172" y="71"/>
                  </a:lnTo>
                  <a:cubicBezTo>
                    <a:pt x="1172" y="33"/>
                    <a:pt x="1140"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6" name="Google Shape;5236;p111"/>
            <p:cNvSpPr/>
            <p:nvPr/>
          </p:nvSpPr>
          <p:spPr>
            <a:xfrm>
              <a:off x="1238549" y="1809956"/>
              <a:ext cx="48489" cy="122850"/>
            </a:xfrm>
            <a:custGeom>
              <a:avLst/>
              <a:gdLst/>
              <a:ahLst/>
              <a:cxnLst/>
              <a:rect l="l" t="t" r="r" b="b"/>
              <a:pathLst>
                <a:path w="1863" h="4720" extrusionOk="0">
                  <a:moveTo>
                    <a:pt x="1433" y="430"/>
                  </a:moveTo>
                  <a:lnTo>
                    <a:pt x="1433" y="4290"/>
                  </a:lnTo>
                  <a:lnTo>
                    <a:pt x="430" y="4290"/>
                  </a:lnTo>
                  <a:lnTo>
                    <a:pt x="430" y="430"/>
                  </a:lnTo>
                  <a:close/>
                  <a:moveTo>
                    <a:pt x="216" y="1"/>
                  </a:moveTo>
                  <a:cubicBezTo>
                    <a:pt x="99" y="1"/>
                    <a:pt x="1" y="96"/>
                    <a:pt x="1" y="216"/>
                  </a:cubicBezTo>
                  <a:lnTo>
                    <a:pt x="1" y="4505"/>
                  </a:lnTo>
                  <a:cubicBezTo>
                    <a:pt x="1" y="4624"/>
                    <a:pt x="99" y="4719"/>
                    <a:pt x="216" y="4719"/>
                  </a:cubicBezTo>
                  <a:lnTo>
                    <a:pt x="1648" y="4719"/>
                  </a:lnTo>
                  <a:cubicBezTo>
                    <a:pt x="1767" y="4719"/>
                    <a:pt x="1862" y="4624"/>
                    <a:pt x="1862" y="4505"/>
                  </a:cubicBezTo>
                  <a:lnTo>
                    <a:pt x="1862" y="216"/>
                  </a:lnTo>
                  <a:cubicBezTo>
                    <a:pt x="1862" y="96"/>
                    <a:pt x="1767" y="1"/>
                    <a:pt x="16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7" name="Google Shape;5237;p111"/>
            <p:cNvSpPr/>
            <p:nvPr/>
          </p:nvSpPr>
          <p:spPr>
            <a:xfrm>
              <a:off x="1221709" y="1742935"/>
              <a:ext cx="65329" cy="55881"/>
            </a:xfrm>
            <a:custGeom>
              <a:avLst/>
              <a:gdLst/>
              <a:ahLst/>
              <a:cxnLst/>
              <a:rect l="l" t="t" r="r" b="b"/>
              <a:pathLst>
                <a:path w="2510" h="2147" extrusionOk="0">
                  <a:moveTo>
                    <a:pt x="1431" y="427"/>
                  </a:moveTo>
                  <a:cubicBezTo>
                    <a:pt x="1762" y="427"/>
                    <a:pt x="2080" y="685"/>
                    <a:pt x="2080" y="1074"/>
                  </a:cubicBezTo>
                  <a:cubicBezTo>
                    <a:pt x="2080" y="1429"/>
                    <a:pt x="1791" y="1717"/>
                    <a:pt x="1436" y="1717"/>
                  </a:cubicBezTo>
                  <a:cubicBezTo>
                    <a:pt x="863" y="1717"/>
                    <a:pt x="574" y="1024"/>
                    <a:pt x="982" y="616"/>
                  </a:cubicBezTo>
                  <a:cubicBezTo>
                    <a:pt x="1113" y="486"/>
                    <a:pt x="1273" y="427"/>
                    <a:pt x="1431" y="427"/>
                  </a:cubicBezTo>
                  <a:close/>
                  <a:moveTo>
                    <a:pt x="1436" y="0"/>
                  </a:moveTo>
                  <a:cubicBezTo>
                    <a:pt x="479" y="0"/>
                    <a:pt x="1" y="1154"/>
                    <a:pt x="676" y="1830"/>
                  </a:cubicBezTo>
                  <a:cubicBezTo>
                    <a:pt x="895" y="2049"/>
                    <a:pt x="1165" y="2147"/>
                    <a:pt x="1429" y="2147"/>
                  </a:cubicBezTo>
                  <a:cubicBezTo>
                    <a:pt x="1980" y="2147"/>
                    <a:pt x="2509" y="1720"/>
                    <a:pt x="2509" y="1074"/>
                  </a:cubicBezTo>
                  <a:cubicBezTo>
                    <a:pt x="2509" y="482"/>
                    <a:pt x="2027" y="0"/>
                    <a:pt x="14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8" name="Google Shape;5238;p111"/>
            <p:cNvSpPr/>
            <p:nvPr/>
          </p:nvSpPr>
          <p:spPr>
            <a:xfrm>
              <a:off x="1313014" y="1809956"/>
              <a:ext cx="130346" cy="122850"/>
            </a:xfrm>
            <a:custGeom>
              <a:avLst/>
              <a:gdLst/>
              <a:ahLst/>
              <a:cxnLst/>
              <a:rect l="l" t="t" r="r" b="b"/>
              <a:pathLst>
                <a:path w="5008" h="4720" extrusionOk="0">
                  <a:moveTo>
                    <a:pt x="215" y="1"/>
                  </a:moveTo>
                  <a:cubicBezTo>
                    <a:pt x="99" y="1"/>
                    <a:pt x="0" y="96"/>
                    <a:pt x="0" y="216"/>
                  </a:cubicBezTo>
                  <a:lnTo>
                    <a:pt x="0" y="4505"/>
                  </a:lnTo>
                  <a:cubicBezTo>
                    <a:pt x="0" y="4624"/>
                    <a:pt x="99" y="4719"/>
                    <a:pt x="215" y="4719"/>
                  </a:cubicBezTo>
                  <a:lnTo>
                    <a:pt x="1647" y="4719"/>
                  </a:lnTo>
                  <a:cubicBezTo>
                    <a:pt x="1767" y="4719"/>
                    <a:pt x="1862" y="4624"/>
                    <a:pt x="1862" y="4505"/>
                  </a:cubicBezTo>
                  <a:lnTo>
                    <a:pt x="1862" y="2963"/>
                  </a:lnTo>
                  <a:cubicBezTo>
                    <a:pt x="1862" y="2460"/>
                    <a:pt x="1974" y="1859"/>
                    <a:pt x="2506" y="1859"/>
                  </a:cubicBezTo>
                  <a:cubicBezTo>
                    <a:pt x="2900" y="1859"/>
                    <a:pt x="3065" y="2193"/>
                    <a:pt x="3121" y="2573"/>
                  </a:cubicBezTo>
                  <a:cubicBezTo>
                    <a:pt x="3135" y="2678"/>
                    <a:pt x="3227" y="2756"/>
                    <a:pt x="3332" y="2756"/>
                  </a:cubicBezTo>
                  <a:cubicBezTo>
                    <a:pt x="3463" y="2752"/>
                    <a:pt x="3565" y="2636"/>
                    <a:pt x="3544" y="2506"/>
                  </a:cubicBezTo>
                  <a:cubicBezTo>
                    <a:pt x="3434" y="1816"/>
                    <a:pt x="3069" y="1429"/>
                    <a:pt x="2506" y="1429"/>
                  </a:cubicBezTo>
                  <a:cubicBezTo>
                    <a:pt x="1823" y="1429"/>
                    <a:pt x="1432" y="1989"/>
                    <a:pt x="1432" y="2963"/>
                  </a:cubicBezTo>
                  <a:lnTo>
                    <a:pt x="1432" y="4290"/>
                  </a:lnTo>
                  <a:lnTo>
                    <a:pt x="430" y="4290"/>
                  </a:lnTo>
                  <a:lnTo>
                    <a:pt x="430" y="430"/>
                  </a:lnTo>
                  <a:lnTo>
                    <a:pt x="1144" y="430"/>
                  </a:lnTo>
                  <a:lnTo>
                    <a:pt x="1144" y="712"/>
                  </a:lnTo>
                  <a:cubicBezTo>
                    <a:pt x="1144" y="778"/>
                    <a:pt x="1172" y="842"/>
                    <a:pt x="1225" y="884"/>
                  </a:cubicBezTo>
                  <a:cubicBezTo>
                    <a:pt x="1264" y="916"/>
                    <a:pt x="1311" y="932"/>
                    <a:pt x="1359" y="932"/>
                  </a:cubicBezTo>
                  <a:cubicBezTo>
                    <a:pt x="1407" y="932"/>
                    <a:pt x="1455" y="916"/>
                    <a:pt x="1496" y="884"/>
                  </a:cubicBezTo>
                  <a:cubicBezTo>
                    <a:pt x="1858" y="592"/>
                    <a:pt x="2309" y="430"/>
                    <a:pt x="2776" y="430"/>
                  </a:cubicBezTo>
                  <a:cubicBezTo>
                    <a:pt x="2781" y="430"/>
                    <a:pt x="2786" y="430"/>
                    <a:pt x="2791" y="430"/>
                  </a:cubicBezTo>
                  <a:cubicBezTo>
                    <a:pt x="4026" y="430"/>
                    <a:pt x="4578" y="1472"/>
                    <a:pt x="4578" y="2503"/>
                  </a:cubicBezTo>
                  <a:lnTo>
                    <a:pt x="4578" y="4290"/>
                  </a:lnTo>
                  <a:lnTo>
                    <a:pt x="3575" y="4290"/>
                  </a:lnTo>
                  <a:lnTo>
                    <a:pt x="3575" y="3583"/>
                  </a:lnTo>
                  <a:cubicBezTo>
                    <a:pt x="3575" y="3467"/>
                    <a:pt x="3480" y="3372"/>
                    <a:pt x="3364" y="3372"/>
                  </a:cubicBezTo>
                  <a:cubicBezTo>
                    <a:pt x="3245" y="3372"/>
                    <a:pt x="3150" y="3467"/>
                    <a:pt x="3150" y="3583"/>
                  </a:cubicBezTo>
                  <a:lnTo>
                    <a:pt x="3150" y="4505"/>
                  </a:lnTo>
                  <a:cubicBezTo>
                    <a:pt x="3150" y="4624"/>
                    <a:pt x="3245" y="4719"/>
                    <a:pt x="3364" y="4719"/>
                  </a:cubicBezTo>
                  <a:lnTo>
                    <a:pt x="4793" y="4719"/>
                  </a:lnTo>
                  <a:cubicBezTo>
                    <a:pt x="4912" y="4719"/>
                    <a:pt x="5007" y="4624"/>
                    <a:pt x="5007" y="4505"/>
                  </a:cubicBezTo>
                  <a:lnTo>
                    <a:pt x="5007" y="2503"/>
                  </a:lnTo>
                  <a:cubicBezTo>
                    <a:pt x="5007" y="1028"/>
                    <a:pt x="4096" y="1"/>
                    <a:pt x="2791" y="1"/>
                  </a:cubicBezTo>
                  <a:cubicBezTo>
                    <a:pt x="2365" y="1"/>
                    <a:pt x="1946" y="110"/>
                    <a:pt x="1573" y="314"/>
                  </a:cubicBezTo>
                  <a:lnTo>
                    <a:pt x="1573" y="216"/>
                  </a:lnTo>
                  <a:cubicBezTo>
                    <a:pt x="1573" y="96"/>
                    <a:pt x="1478" y="1"/>
                    <a:pt x="13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39" name="Google Shape;5239;p111"/>
          <p:cNvGrpSpPr/>
          <p:nvPr/>
        </p:nvGrpSpPr>
        <p:grpSpPr>
          <a:xfrm>
            <a:off x="720000" y="1668575"/>
            <a:ext cx="342600" cy="353700"/>
            <a:chOff x="720000" y="1668575"/>
            <a:chExt cx="342600" cy="353700"/>
          </a:xfrm>
        </p:grpSpPr>
        <p:sp>
          <p:nvSpPr>
            <p:cNvPr id="5240" name="Google Shape;5240;p111"/>
            <p:cNvSpPr/>
            <p:nvPr/>
          </p:nvSpPr>
          <p:spPr>
            <a:xfrm>
              <a:off x="720000" y="1668575"/>
              <a:ext cx="342600" cy="353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41" name="Google Shape;5241;p111"/>
            <p:cNvGrpSpPr/>
            <p:nvPr/>
          </p:nvGrpSpPr>
          <p:grpSpPr>
            <a:xfrm>
              <a:off x="806405" y="1724348"/>
              <a:ext cx="169798" cy="241888"/>
              <a:chOff x="5636785" y="3411249"/>
              <a:chExt cx="183546" cy="261472"/>
            </a:xfrm>
          </p:grpSpPr>
          <p:sp>
            <p:nvSpPr>
              <p:cNvPr id="5242" name="Google Shape;5242;p111"/>
              <p:cNvSpPr/>
              <p:nvPr/>
            </p:nvSpPr>
            <p:spPr>
              <a:xfrm>
                <a:off x="5642459" y="3416923"/>
                <a:ext cx="171651" cy="250228"/>
              </a:xfrm>
              <a:custGeom>
                <a:avLst/>
                <a:gdLst/>
                <a:ahLst/>
                <a:cxnLst/>
                <a:rect l="l" t="t" r="r" b="b"/>
                <a:pathLst>
                  <a:path w="6595" h="9614" extrusionOk="0">
                    <a:moveTo>
                      <a:pt x="2284" y="1"/>
                    </a:moveTo>
                    <a:cubicBezTo>
                      <a:pt x="2224" y="1"/>
                      <a:pt x="2172" y="47"/>
                      <a:pt x="2165" y="110"/>
                    </a:cubicBezTo>
                    <a:lnTo>
                      <a:pt x="2154" y="223"/>
                    </a:lnTo>
                    <a:cubicBezTo>
                      <a:pt x="2055" y="1246"/>
                      <a:pt x="1246" y="2056"/>
                      <a:pt x="222" y="2154"/>
                    </a:cubicBezTo>
                    <a:lnTo>
                      <a:pt x="110" y="2165"/>
                    </a:lnTo>
                    <a:cubicBezTo>
                      <a:pt x="46" y="2172"/>
                      <a:pt x="1" y="2225"/>
                      <a:pt x="1" y="2284"/>
                    </a:cubicBezTo>
                    <a:lnTo>
                      <a:pt x="1" y="4241"/>
                    </a:lnTo>
                    <a:cubicBezTo>
                      <a:pt x="1" y="4307"/>
                      <a:pt x="53" y="4360"/>
                      <a:pt x="120" y="4360"/>
                    </a:cubicBezTo>
                    <a:lnTo>
                      <a:pt x="2165" y="4360"/>
                    </a:lnTo>
                    <a:lnTo>
                      <a:pt x="2165" y="7094"/>
                    </a:lnTo>
                    <a:cubicBezTo>
                      <a:pt x="2165" y="8464"/>
                      <a:pt x="3284" y="9613"/>
                      <a:pt x="4653" y="9613"/>
                    </a:cubicBezTo>
                    <a:cubicBezTo>
                      <a:pt x="4655" y="9613"/>
                      <a:pt x="4657" y="9613"/>
                      <a:pt x="4659" y="9613"/>
                    </a:cubicBezTo>
                    <a:cubicBezTo>
                      <a:pt x="4663" y="9613"/>
                      <a:pt x="4668" y="9613"/>
                      <a:pt x="4672" y="9613"/>
                    </a:cubicBezTo>
                    <a:cubicBezTo>
                      <a:pt x="5346" y="9613"/>
                      <a:pt x="5992" y="9332"/>
                      <a:pt x="6457" y="8843"/>
                    </a:cubicBezTo>
                    <a:lnTo>
                      <a:pt x="6570" y="8723"/>
                    </a:lnTo>
                    <a:cubicBezTo>
                      <a:pt x="6594" y="8698"/>
                      <a:pt x="6594" y="8663"/>
                      <a:pt x="6573" y="8639"/>
                    </a:cubicBezTo>
                    <a:lnTo>
                      <a:pt x="5395" y="7242"/>
                    </a:lnTo>
                    <a:cubicBezTo>
                      <a:pt x="5382" y="7227"/>
                      <a:pt x="5364" y="7220"/>
                      <a:pt x="5347" y="7220"/>
                    </a:cubicBezTo>
                    <a:cubicBezTo>
                      <a:pt x="5326" y="7220"/>
                      <a:pt x="5306" y="7230"/>
                      <a:pt x="5292" y="7249"/>
                    </a:cubicBezTo>
                    <a:lnTo>
                      <a:pt x="5159" y="7456"/>
                    </a:lnTo>
                    <a:cubicBezTo>
                      <a:pt x="5045" y="7627"/>
                      <a:pt x="4851" y="7728"/>
                      <a:pt x="4647" y="7728"/>
                    </a:cubicBezTo>
                    <a:cubicBezTo>
                      <a:pt x="4637" y="7728"/>
                      <a:pt x="4627" y="7728"/>
                      <a:pt x="4617" y="7727"/>
                    </a:cubicBezTo>
                    <a:cubicBezTo>
                      <a:pt x="4297" y="7699"/>
                      <a:pt x="4050" y="7432"/>
                      <a:pt x="4050" y="7112"/>
                    </a:cubicBezTo>
                    <a:lnTo>
                      <a:pt x="4050" y="4360"/>
                    </a:lnTo>
                    <a:lnTo>
                      <a:pt x="6095" y="4360"/>
                    </a:lnTo>
                    <a:cubicBezTo>
                      <a:pt x="6162" y="4360"/>
                      <a:pt x="6214" y="4304"/>
                      <a:pt x="6214" y="4241"/>
                    </a:cubicBezTo>
                    <a:lnTo>
                      <a:pt x="6214" y="2284"/>
                    </a:lnTo>
                    <a:cubicBezTo>
                      <a:pt x="6214" y="2217"/>
                      <a:pt x="6162" y="2165"/>
                      <a:pt x="6095" y="2165"/>
                    </a:cubicBezTo>
                    <a:lnTo>
                      <a:pt x="4050" y="2165"/>
                    </a:lnTo>
                    <a:lnTo>
                      <a:pt x="4050" y="120"/>
                    </a:lnTo>
                    <a:cubicBezTo>
                      <a:pt x="4050" y="54"/>
                      <a:pt x="3998" y="1"/>
                      <a:pt x="39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3" name="Google Shape;5243;p111"/>
              <p:cNvSpPr/>
              <p:nvPr/>
            </p:nvSpPr>
            <p:spPr>
              <a:xfrm>
                <a:off x="5636785" y="3411249"/>
                <a:ext cx="183546" cy="261472"/>
              </a:xfrm>
              <a:custGeom>
                <a:avLst/>
                <a:gdLst/>
                <a:ahLst/>
                <a:cxnLst/>
                <a:rect l="l" t="t" r="r" b="b"/>
                <a:pathLst>
                  <a:path w="7052" h="10046" extrusionOk="0">
                    <a:moveTo>
                      <a:pt x="2397" y="1"/>
                    </a:moveTo>
                    <a:cubicBezTo>
                      <a:pt x="2270" y="1"/>
                      <a:pt x="2164" y="106"/>
                      <a:pt x="2164" y="233"/>
                    </a:cubicBezTo>
                    <a:cubicBezTo>
                      <a:pt x="2164" y="1299"/>
                      <a:pt x="1299" y="2165"/>
                      <a:pt x="233" y="2165"/>
                    </a:cubicBezTo>
                    <a:cubicBezTo>
                      <a:pt x="106" y="2165"/>
                      <a:pt x="1" y="2270"/>
                      <a:pt x="1" y="2397"/>
                    </a:cubicBezTo>
                    <a:lnTo>
                      <a:pt x="1" y="4561"/>
                    </a:lnTo>
                    <a:cubicBezTo>
                      <a:pt x="1" y="4687"/>
                      <a:pt x="106" y="4793"/>
                      <a:pt x="233" y="4793"/>
                    </a:cubicBezTo>
                    <a:lnTo>
                      <a:pt x="2164" y="4793"/>
                    </a:lnTo>
                    <a:lnTo>
                      <a:pt x="2164" y="5824"/>
                    </a:lnTo>
                    <a:cubicBezTo>
                      <a:pt x="2164" y="5950"/>
                      <a:pt x="2270" y="6056"/>
                      <a:pt x="2397" y="6056"/>
                    </a:cubicBezTo>
                    <a:cubicBezTo>
                      <a:pt x="2527" y="6056"/>
                      <a:pt x="2629" y="5950"/>
                      <a:pt x="2629" y="5824"/>
                    </a:cubicBezTo>
                    <a:lnTo>
                      <a:pt x="2629" y="4561"/>
                    </a:lnTo>
                    <a:cubicBezTo>
                      <a:pt x="2629" y="4434"/>
                      <a:pt x="2527" y="4328"/>
                      <a:pt x="2397" y="4328"/>
                    </a:cubicBezTo>
                    <a:lnTo>
                      <a:pt x="465" y="4328"/>
                    </a:lnTo>
                    <a:lnTo>
                      <a:pt x="465" y="2618"/>
                    </a:lnTo>
                    <a:cubicBezTo>
                      <a:pt x="1605" y="2506"/>
                      <a:pt x="2509" y="1602"/>
                      <a:pt x="2622" y="462"/>
                    </a:cubicBezTo>
                    <a:lnTo>
                      <a:pt x="4022" y="462"/>
                    </a:lnTo>
                    <a:lnTo>
                      <a:pt x="4022" y="2393"/>
                    </a:lnTo>
                    <a:cubicBezTo>
                      <a:pt x="4022" y="2523"/>
                      <a:pt x="4124" y="2625"/>
                      <a:pt x="4251" y="2625"/>
                    </a:cubicBezTo>
                    <a:lnTo>
                      <a:pt x="6186" y="2625"/>
                    </a:lnTo>
                    <a:lnTo>
                      <a:pt x="6186" y="4328"/>
                    </a:lnTo>
                    <a:lnTo>
                      <a:pt x="4251" y="4328"/>
                    </a:lnTo>
                    <a:cubicBezTo>
                      <a:pt x="4124" y="4328"/>
                      <a:pt x="4022" y="4430"/>
                      <a:pt x="4022" y="4561"/>
                    </a:cubicBezTo>
                    <a:lnTo>
                      <a:pt x="4022" y="7323"/>
                    </a:lnTo>
                    <a:cubicBezTo>
                      <a:pt x="4022" y="7792"/>
                      <a:pt x="4402" y="8192"/>
                      <a:pt x="4871" y="8192"/>
                    </a:cubicBezTo>
                    <a:cubicBezTo>
                      <a:pt x="4873" y="8192"/>
                      <a:pt x="4875" y="8192"/>
                      <a:pt x="4877" y="8192"/>
                    </a:cubicBezTo>
                    <a:cubicBezTo>
                      <a:pt x="5162" y="8192"/>
                      <a:pt x="5426" y="8047"/>
                      <a:pt x="5581" y="7808"/>
                    </a:cubicBezTo>
                    <a:lnTo>
                      <a:pt x="6496" y="8885"/>
                    </a:lnTo>
                    <a:cubicBezTo>
                      <a:pt x="6072" y="9333"/>
                      <a:pt x="5484" y="9585"/>
                      <a:pt x="4871" y="9585"/>
                    </a:cubicBezTo>
                    <a:cubicBezTo>
                      <a:pt x="4862" y="9585"/>
                      <a:pt x="4854" y="9585"/>
                      <a:pt x="4846" y="9585"/>
                    </a:cubicBezTo>
                    <a:cubicBezTo>
                      <a:pt x="3614" y="9571"/>
                      <a:pt x="2629" y="8544"/>
                      <a:pt x="2629" y="7312"/>
                    </a:cubicBezTo>
                    <a:lnTo>
                      <a:pt x="2629" y="6950"/>
                    </a:lnTo>
                    <a:cubicBezTo>
                      <a:pt x="2629" y="6823"/>
                      <a:pt x="2523" y="6717"/>
                      <a:pt x="2397" y="6717"/>
                    </a:cubicBezTo>
                    <a:cubicBezTo>
                      <a:pt x="2270" y="6717"/>
                      <a:pt x="2164" y="6823"/>
                      <a:pt x="2164" y="6950"/>
                    </a:cubicBezTo>
                    <a:lnTo>
                      <a:pt x="2164" y="7305"/>
                    </a:lnTo>
                    <a:cubicBezTo>
                      <a:pt x="2164" y="8808"/>
                      <a:pt x="3372" y="10046"/>
                      <a:pt x="4872" y="10046"/>
                    </a:cubicBezTo>
                    <a:cubicBezTo>
                      <a:pt x="4879" y="10046"/>
                      <a:pt x="4885" y="10046"/>
                      <a:pt x="4891" y="10046"/>
                    </a:cubicBezTo>
                    <a:cubicBezTo>
                      <a:pt x="5708" y="10042"/>
                      <a:pt x="6475" y="9669"/>
                      <a:pt x="6981" y="9033"/>
                    </a:cubicBezTo>
                    <a:cubicBezTo>
                      <a:pt x="7052" y="8945"/>
                      <a:pt x="7048" y="8825"/>
                      <a:pt x="6978" y="8741"/>
                    </a:cubicBezTo>
                    <a:lnTo>
                      <a:pt x="5876" y="7442"/>
                    </a:lnTo>
                    <a:cubicBezTo>
                      <a:pt x="5796" y="7346"/>
                      <a:pt x="5684" y="7300"/>
                      <a:pt x="5573" y="7300"/>
                    </a:cubicBezTo>
                    <a:cubicBezTo>
                      <a:pt x="5431" y="7300"/>
                      <a:pt x="5291" y="7374"/>
                      <a:pt x="5218" y="7516"/>
                    </a:cubicBezTo>
                    <a:cubicBezTo>
                      <a:pt x="5159" y="7632"/>
                      <a:pt x="5043" y="7713"/>
                      <a:pt x="4912" y="7727"/>
                    </a:cubicBezTo>
                    <a:cubicBezTo>
                      <a:pt x="4898" y="7729"/>
                      <a:pt x="4884" y="7730"/>
                      <a:pt x="4870" y="7730"/>
                    </a:cubicBezTo>
                    <a:cubicBezTo>
                      <a:pt x="4660" y="7730"/>
                      <a:pt x="4487" y="7558"/>
                      <a:pt x="4487" y="7344"/>
                    </a:cubicBezTo>
                    <a:lnTo>
                      <a:pt x="4487" y="4793"/>
                    </a:lnTo>
                    <a:lnTo>
                      <a:pt x="6418" y="4793"/>
                    </a:lnTo>
                    <a:cubicBezTo>
                      <a:pt x="6545" y="4793"/>
                      <a:pt x="6650" y="4687"/>
                      <a:pt x="6650" y="4561"/>
                    </a:cubicBezTo>
                    <a:lnTo>
                      <a:pt x="6650" y="2397"/>
                    </a:lnTo>
                    <a:cubicBezTo>
                      <a:pt x="6650" y="2267"/>
                      <a:pt x="6545" y="2165"/>
                      <a:pt x="6418" y="2165"/>
                    </a:cubicBezTo>
                    <a:lnTo>
                      <a:pt x="4487" y="2165"/>
                    </a:lnTo>
                    <a:lnTo>
                      <a:pt x="4487" y="233"/>
                    </a:lnTo>
                    <a:cubicBezTo>
                      <a:pt x="4487" y="103"/>
                      <a:pt x="4381" y="1"/>
                      <a:pt x="42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249" name="Rectangle 5248">
            <a:extLst>
              <a:ext uri="{FF2B5EF4-FFF2-40B4-BE49-F238E27FC236}">
                <a16:creationId xmlns:a16="http://schemas.microsoft.com/office/drawing/2014/main" id="{7DA8D9FA-6D80-E114-20D5-E65B34262E2E}"/>
              </a:ext>
            </a:extLst>
          </p:cNvPr>
          <p:cNvSpPr/>
          <p:nvPr/>
        </p:nvSpPr>
        <p:spPr>
          <a:xfrm>
            <a:off x="562708" y="3476925"/>
            <a:ext cx="3685955" cy="11278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50" name="Google Shape;6916;p115">
            <a:extLst>
              <a:ext uri="{FF2B5EF4-FFF2-40B4-BE49-F238E27FC236}">
                <a16:creationId xmlns:a16="http://schemas.microsoft.com/office/drawing/2014/main" id="{25157242-F750-E970-477C-61C981124FB7}"/>
              </a:ext>
            </a:extLst>
          </p:cNvPr>
          <p:cNvGrpSpPr/>
          <p:nvPr/>
        </p:nvGrpSpPr>
        <p:grpSpPr>
          <a:xfrm>
            <a:off x="668026" y="3405350"/>
            <a:ext cx="2597273" cy="1153901"/>
            <a:chOff x="4691968" y="1298262"/>
            <a:chExt cx="2028362" cy="926699"/>
          </a:xfrm>
        </p:grpSpPr>
        <p:sp>
          <p:nvSpPr>
            <p:cNvPr id="5251" name="Google Shape;6917;p115">
              <a:extLst>
                <a:ext uri="{FF2B5EF4-FFF2-40B4-BE49-F238E27FC236}">
                  <a16:creationId xmlns:a16="http://schemas.microsoft.com/office/drawing/2014/main" id="{6DEDCBDE-7657-759F-66D4-E97D26921F3A}"/>
                </a:ext>
              </a:extLst>
            </p:cNvPr>
            <p:cNvSpPr/>
            <p:nvPr/>
          </p:nvSpPr>
          <p:spPr>
            <a:xfrm>
              <a:off x="4691968" y="1353332"/>
              <a:ext cx="1319425" cy="871628"/>
            </a:xfrm>
            <a:custGeom>
              <a:avLst/>
              <a:gdLst/>
              <a:ahLst/>
              <a:cxnLst/>
              <a:rect l="l" t="t" r="r" b="b"/>
              <a:pathLst>
                <a:path w="10218" h="6750" extrusionOk="0">
                  <a:moveTo>
                    <a:pt x="756" y="1"/>
                  </a:moveTo>
                  <a:cubicBezTo>
                    <a:pt x="339" y="1"/>
                    <a:pt x="1" y="339"/>
                    <a:pt x="1" y="756"/>
                  </a:cubicBezTo>
                  <a:lnTo>
                    <a:pt x="1" y="5994"/>
                  </a:lnTo>
                  <a:cubicBezTo>
                    <a:pt x="1" y="6411"/>
                    <a:pt x="339" y="6749"/>
                    <a:pt x="756" y="6749"/>
                  </a:cubicBezTo>
                  <a:lnTo>
                    <a:pt x="9463" y="6749"/>
                  </a:lnTo>
                  <a:cubicBezTo>
                    <a:pt x="9879" y="6749"/>
                    <a:pt x="10218" y="6411"/>
                    <a:pt x="10218" y="5994"/>
                  </a:cubicBezTo>
                  <a:lnTo>
                    <a:pt x="10218" y="756"/>
                  </a:lnTo>
                  <a:cubicBezTo>
                    <a:pt x="10218" y="339"/>
                    <a:pt x="9879" y="1"/>
                    <a:pt x="9463" y="1"/>
                  </a:cubicBezTo>
                  <a:close/>
                </a:path>
              </a:pathLst>
            </a:custGeom>
            <a:solidFill>
              <a:srgbClr val="333333"/>
            </a:solid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6918;p115">
              <a:extLst>
                <a:ext uri="{FF2B5EF4-FFF2-40B4-BE49-F238E27FC236}">
                  <a16:creationId xmlns:a16="http://schemas.microsoft.com/office/drawing/2014/main" id="{0559471C-585C-C7FF-02D2-D4A4EA8BA15B}"/>
                </a:ext>
              </a:extLst>
            </p:cNvPr>
            <p:cNvSpPr/>
            <p:nvPr/>
          </p:nvSpPr>
          <p:spPr>
            <a:xfrm>
              <a:off x="4727479" y="1773781"/>
              <a:ext cx="30603" cy="30604"/>
            </a:xfrm>
            <a:custGeom>
              <a:avLst/>
              <a:gdLst/>
              <a:ahLst/>
              <a:cxnLst/>
              <a:rect l="l" t="t" r="r" b="b"/>
              <a:pathLst>
                <a:path w="237" h="237" extrusionOk="0">
                  <a:moveTo>
                    <a:pt x="119" y="1"/>
                  </a:moveTo>
                  <a:cubicBezTo>
                    <a:pt x="56" y="1"/>
                    <a:pt x="1" y="56"/>
                    <a:pt x="1" y="119"/>
                  </a:cubicBezTo>
                  <a:cubicBezTo>
                    <a:pt x="1" y="182"/>
                    <a:pt x="56" y="237"/>
                    <a:pt x="119" y="237"/>
                  </a:cubicBezTo>
                  <a:cubicBezTo>
                    <a:pt x="182" y="237"/>
                    <a:pt x="237" y="182"/>
                    <a:pt x="237" y="119"/>
                  </a:cubicBezTo>
                  <a:cubicBezTo>
                    <a:pt x="237" y="56"/>
                    <a:pt x="182" y="1"/>
                    <a:pt x="119" y="1"/>
                  </a:cubicBezTo>
                  <a:close/>
                </a:path>
              </a:pathLst>
            </a:custGeom>
            <a:solidFill>
              <a:srgbClr val="5B5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6919;p115">
              <a:extLst>
                <a:ext uri="{FF2B5EF4-FFF2-40B4-BE49-F238E27FC236}">
                  <a16:creationId xmlns:a16="http://schemas.microsoft.com/office/drawing/2014/main" id="{F0688F32-7ADD-211F-44A8-BDF131986ED9}"/>
                </a:ext>
              </a:extLst>
            </p:cNvPr>
            <p:cNvSpPr/>
            <p:nvPr/>
          </p:nvSpPr>
          <p:spPr>
            <a:xfrm>
              <a:off x="5934063" y="1761643"/>
              <a:ext cx="53975" cy="53976"/>
            </a:xfrm>
            <a:custGeom>
              <a:avLst/>
              <a:gdLst/>
              <a:ahLst/>
              <a:cxnLst/>
              <a:rect l="l" t="t" r="r" b="b"/>
              <a:pathLst>
                <a:path w="418" h="418" extrusionOk="0">
                  <a:moveTo>
                    <a:pt x="205" y="1"/>
                  </a:moveTo>
                  <a:cubicBezTo>
                    <a:pt x="95" y="1"/>
                    <a:pt x="1" y="95"/>
                    <a:pt x="1" y="213"/>
                  </a:cubicBezTo>
                  <a:cubicBezTo>
                    <a:pt x="1" y="331"/>
                    <a:pt x="95" y="417"/>
                    <a:pt x="205" y="417"/>
                  </a:cubicBezTo>
                  <a:cubicBezTo>
                    <a:pt x="323" y="417"/>
                    <a:pt x="418" y="331"/>
                    <a:pt x="418" y="213"/>
                  </a:cubicBezTo>
                  <a:cubicBezTo>
                    <a:pt x="418" y="95"/>
                    <a:pt x="323" y="1"/>
                    <a:pt x="205" y="1"/>
                  </a:cubicBezTo>
                  <a:close/>
                </a:path>
              </a:pathLst>
            </a:custGeom>
            <a:solidFill>
              <a:srgbClr val="5B5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6920;p115">
              <a:extLst>
                <a:ext uri="{FF2B5EF4-FFF2-40B4-BE49-F238E27FC236}">
                  <a16:creationId xmlns:a16="http://schemas.microsoft.com/office/drawing/2014/main" id="{DDE91C7C-1A49-35A4-1B80-1EA57C98BA1E}"/>
                </a:ext>
              </a:extLst>
            </p:cNvPr>
            <p:cNvSpPr/>
            <p:nvPr/>
          </p:nvSpPr>
          <p:spPr>
            <a:xfrm>
              <a:off x="4793593" y="1431585"/>
              <a:ext cx="1116307" cy="715122"/>
            </a:xfrm>
            <a:custGeom>
              <a:avLst/>
              <a:gdLst/>
              <a:ahLst/>
              <a:cxnLst/>
              <a:rect l="l" t="t" r="r" b="b"/>
              <a:pathLst>
                <a:path w="8645" h="5538" extrusionOk="0">
                  <a:moveTo>
                    <a:pt x="0" y="0"/>
                  </a:moveTo>
                  <a:lnTo>
                    <a:pt x="0" y="5537"/>
                  </a:lnTo>
                  <a:lnTo>
                    <a:pt x="8644" y="5537"/>
                  </a:lnTo>
                  <a:lnTo>
                    <a:pt x="8644" y="0"/>
                  </a:lnTo>
                  <a:close/>
                </a:path>
              </a:pathLst>
            </a:custGeom>
            <a:solidFill>
              <a:srgbClr val="DAE2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5" name="Google Shape;6921;p115">
              <a:extLst>
                <a:ext uri="{FF2B5EF4-FFF2-40B4-BE49-F238E27FC236}">
                  <a16:creationId xmlns:a16="http://schemas.microsoft.com/office/drawing/2014/main" id="{8792A7AE-951D-8B98-5617-28433DBE3FBA}"/>
                </a:ext>
              </a:extLst>
            </p:cNvPr>
            <p:cNvSpPr/>
            <p:nvPr/>
          </p:nvSpPr>
          <p:spPr>
            <a:xfrm>
              <a:off x="4793593" y="1431585"/>
              <a:ext cx="1116307" cy="245864"/>
            </a:xfrm>
            <a:custGeom>
              <a:avLst/>
              <a:gdLst/>
              <a:ahLst/>
              <a:cxnLst/>
              <a:rect l="l" t="t" r="r" b="b"/>
              <a:pathLst>
                <a:path w="8645" h="1904" extrusionOk="0">
                  <a:moveTo>
                    <a:pt x="0" y="0"/>
                  </a:moveTo>
                  <a:lnTo>
                    <a:pt x="0" y="1904"/>
                  </a:lnTo>
                  <a:lnTo>
                    <a:pt x="8644" y="1904"/>
                  </a:lnTo>
                  <a:lnTo>
                    <a:pt x="86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6922;p115">
              <a:extLst>
                <a:ext uri="{FF2B5EF4-FFF2-40B4-BE49-F238E27FC236}">
                  <a16:creationId xmlns:a16="http://schemas.microsoft.com/office/drawing/2014/main" id="{1E8B8E18-8AEA-545A-3999-E6629A37FE16}"/>
                </a:ext>
              </a:extLst>
            </p:cNvPr>
            <p:cNvSpPr/>
            <p:nvPr/>
          </p:nvSpPr>
          <p:spPr>
            <a:xfrm>
              <a:off x="4892119" y="1738270"/>
              <a:ext cx="260063" cy="332251"/>
            </a:xfrm>
            <a:custGeom>
              <a:avLst/>
              <a:gdLst/>
              <a:ahLst/>
              <a:cxnLst/>
              <a:rect l="l" t="t" r="r" b="b"/>
              <a:pathLst>
                <a:path w="2014" h="2573" extrusionOk="0">
                  <a:moveTo>
                    <a:pt x="0" y="1"/>
                  </a:moveTo>
                  <a:lnTo>
                    <a:pt x="0" y="2573"/>
                  </a:lnTo>
                  <a:lnTo>
                    <a:pt x="2014" y="2573"/>
                  </a:lnTo>
                  <a:lnTo>
                    <a:pt x="20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7" name="Google Shape;6923;p115">
              <a:extLst>
                <a:ext uri="{FF2B5EF4-FFF2-40B4-BE49-F238E27FC236}">
                  <a16:creationId xmlns:a16="http://schemas.microsoft.com/office/drawing/2014/main" id="{D44F9D4E-1703-EE67-5EB8-31D70147B96F}"/>
                </a:ext>
              </a:extLst>
            </p:cNvPr>
            <p:cNvSpPr/>
            <p:nvPr/>
          </p:nvSpPr>
          <p:spPr>
            <a:xfrm>
              <a:off x="5221140" y="1738270"/>
              <a:ext cx="261096" cy="332251"/>
            </a:xfrm>
            <a:custGeom>
              <a:avLst/>
              <a:gdLst/>
              <a:ahLst/>
              <a:cxnLst/>
              <a:rect l="l" t="t" r="r" b="b"/>
              <a:pathLst>
                <a:path w="2022" h="2573" extrusionOk="0">
                  <a:moveTo>
                    <a:pt x="0" y="1"/>
                  </a:moveTo>
                  <a:lnTo>
                    <a:pt x="0" y="2573"/>
                  </a:lnTo>
                  <a:lnTo>
                    <a:pt x="2022" y="2573"/>
                  </a:lnTo>
                  <a:lnTo>
                    <a:pt x="20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8" name="Google Shape;6924;p115">
              <a:extLst>
                <a:ext uri="{FF2B5EF4-FFF2-40B4-BE49-F238E27FC236}">
                  <a16:creationId xmlns:a16="http://schemas.microsoft.com/office/drawing/2014/main" id="{C0A038E9-20F6-CC3E-8122-43C7E0E4D51A}"/>
                </a:ext>
              </a:extLst>
            </p:cNvPr>
            <p:cNvSpPr/>
            <p:nvPr/>
          </p:nvSpPr>
          <p:spPr>
            <a:xfrm>
              <a:off x="5551195" y="1738270"/>
              <a:ext cx="260192" cy="332251"/>
            </a:xfrm>
            <a:custGeom>
              <a:avLst/>
              <a:gdLst/>
              <a:ahLst/>
              <a:cxnLst/>
              <a:rect l="l" t="t" r="r" b="b"/>
              <a:pathLst>
                <a:path w="2015" h="2573" extrusionOk="0">
                  <a:moveTo>
                    <a:pt x="1" y="1"/>
                  </a:moveTo>
                  <a:lnTo>
                    <a:pt x="1" y="2573"/>
                  </a:lnTo>
                  <a:lnTo>
                    <a:pt x="2014" y="2573"/>
                  </a:lnTo>
                  <a:lnTo>
                    <a:pt x="20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9" name="Google Shape;6925;p115">
              <a:extLst>
                <a:ext uri="{FF2B5EF4-FFF2-40B4-BE49-F238E27FC236}">
                  <a16:creationId xmlns:a16="http://schemas.microsoft.com/office/drawing/2014/main" id="{7ED0492C-2E3F-97F9-69EE-1A228005DAE5}"/>
                </a:ext>
              </a:extLst>
            </p:cNvPr>
            <p:cNvSpPr/>
            <p:nvPr/>
          </p:nvSpPr>
          <p:spPr>
            <a:xfrm>
              <a:off x="4860611" y="1590028"/>
              <a:ext cx="236691" cy="17433"/>
            </a:xfrm>
            <a:custGeom>
              <a:avLst/>
              <a:gdLst/>
              <a:ahLst/>
              <a:cxnLst/>
              <a:rect l="l" t="t" r="r" b="b"/>
              <a:pathLst>
                <a:path w="1833" h="135" extrusionOk="0">
                  <a:moveTo>
                    <a:pt x="0" y="0"/>
                  </a:moveTo>
                  <a:lnTo>
                    <a:pt x="0" y="134"/>
                  </a:lnTo>
                  <a:lnTo>
                    <a:pt x="1833" y="134"/>
                  </a:lnTo>
                  <a:lnTo>
                    <a:pt x="1833" y="0"/>
                  </a:lnTo>
                  <a:close/>
                </a:path>
              </a:pathLst>
            </a:custGeom>
            <a:solidFill>
              <a:srgbClr val="EDF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0" name="Google Shape;6926;p115">
              <a:extLst>
                <a:ext uri="{FF2B5EF4-FFF2-40B4-BE49-F238E27FC236}">
                  <a16:creationId xmlns:a16="http://schemas.microsoft.com/office/drawing/2014/main" id="{A886CD10-79CD-C247-0A26-A326FC5124EE}"/>
                </a:ext>
              </a:extLst>
            </p:cNvPr>
            <p:cNvSpPr/>
            <p:nvPr/>
          </p:nvSpPr>
          <p:spPr>
            <a:xfrm>
              <a:off x="4860611" y="1546382"/>
              <a:ext cx="236691" cy="16400"/>
            </a:xfrm>
            <a:custGeom>
              <a:avLst/>
              <a:gdLst/>
              <a:ahLst/>
              <a:cxnLst/>
              <a:rect l="l" t="t" r="r" b="b"/>
              <a:pathLst>
                <a:path w="1833" h="127" extrusionOk="0">
                  <a:moveTo>
                    <a:pt x="0" y="0"/>
                  </a:moveTo>
                  <a:lnTo>
                    <a:pt x="0" y="126"/>
                  </a:lnTo>
                  <a:lnTo>
                    <a:pt x="1833" y="126"/>
                  </a:lnTo>
                  <a:lnTo>
                    <a:pt x="1833" y="0"/>
                  </a:lnTo>
                  <a:close/>
                </a:path>
              </a:pathLst>
            </a:custGeom>
            <a:solidFill>
              <a:srgbClr val="EDF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1" name="Google Shape;6927;p115">
              <a:extLst>
                <a:ext uri="{FF2B5EF4-FFF2-40B4-BE49-F238E27FC236}">
                  <a16:creationId xmlns:a16="http://schemas.microsoft.com/office/drawing/2014/main" id="{42AFC589-9178-84D3-96FE-06748DD84F1D}"/>
                </a:ext>
              </a:extLst>
            </p:cNvPr>
            <p:cNvSpPr/>
            <p:nvPr/>
          </p:nvSpPr>
          <p:spPr>
            <a:xfrm>
              <a:off x="4860611" y="1501703"/>
              <a:ext cx="236691" cy="16270"/>
            </a:xfrm>
            <a:custGeom>
              <a:avLst/>
              <a:gdLst/>
              <a:ahLst/>
              <a:cxnLst/>
              <a:rect l="l" t="t" r="r" b="b"/>
              <a:pathLst>
                <a:path w="1833" h="126" extrusionOk="0">
                  <a:moveTo>
                    <a:pt x="0" y="0"/>
                  </a:moveTo>
                  <a:lnTo>
                    <a:pt x="0" y="126"/>
                  </a:lnTo>
                  <a:lnTo>
                    <a:pt x="1833" y="126"/>
                  </a:lnTo>
                  <a:lnTo>
                    <a:pt x="1833" y="0"/>
                  </a:lnTo>
                  <a:close/>
                </a:path>
              </a:pathLst>
            </a:custGeom>
            <a:solidFill>
              <a:srgbClr val="EDF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2" name="Google Shape;6928;p115">
              <a:extLst>
                <a:ext uri="{FF2B5EF4-FFF2-40B4-BE49-F238E27FC236}">
                  <a16:creationId xmlns:a16="http://schemas.microsoft.com/office/drawing/2014/main" id="{71F5DF35-2D56-ECA5-522D-ED996953E033}"/>
                </a:ext>
              </a:extLst>
            </p:cNvPr>
            <p:cNvSpPr/>
            <p:nvPr/>
          </p:nvSpPr>
          <p:spPr>
            <a:xfrm>
              <a:off x="6294592" y="1457927"/>
              <a:ext cx="97750" cy="707116"/>
            </a:xfrm>
            <a:custGeom>
              <a:avLst/>
              <a:gdLst/>
              <a:ahLst/>
              <a:cxnLst/>
              <a:rect l="l" t="t" r="r" b="b"/>
              <a:pathLst>
                <a:path w="757" h="5476" extrusionOk="0">
                  <a:moveTo>
                    <a:pt x="237" y="1"/>
                  </a:moveTo>
                  <a:lnTo>
                    <a:pt x="1" y="5451"/>
                  </a:lnTo>
                  <a:lnTo>
                    <a:pt x="520" y="5475"/>
                  </a:lnTo>
                  <a:lnTo>
                    <a:pt x="756" y="17"/>
                  </a:lnTo>
                  <a:lnTo>
                    <a:pt x="237" y="1"/>
                  </a:lnTo>
                  <a:close/>
                </a:path>
              </a:pathLst>
            </a:custGeom>
            <a:solidFill>
              <a:schemeClr val="accent5"/>
            </a:solidFill>
            <a:ln w="23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6929;p115">
              <a:extLst>
                <a:ext uri="{FF2B5EF4-FFF2-40B4-BE49-F238E27FC236}">
                  <a16:creationId xmlns:a16="http://schemas.microsoft.com/office/drawing/2014/main" id="{11290E44-6358-1C0A-C8E3-2631F424AE99}"/>
                </a:ext>
              </a:extLst>
            </p:cNvPr>
            <p:cNvSpPr/>
            <p:nvPr/>
          </p:nvSpPr>
          <p:spPr>
            <a:xfrm>
              <a:off x="6326100" y="1361467"/>
              <a:ext cx="67146" cy="86517"/>
            </a:xfrm>
            <a:custGeom>
              <a:avLst/>
              <a:gdLst/>
              <a:ahLst/>
              <a:cxnLst/>
              <a:rect l="l" t="t" r="r" b="b"/>
              <a:pathLst>
                <a:path w="520" h="670" extrusionOk="0">
                  <a:moveTo>
                    <a:pt x="284" y="1"/>
                  </a:moveTo>
                  <a:lnTo>
                    <a:pt x="1" y="646"/>
                  </a:lnTo>
                  <a:lnTo>
                    <a:pt x="520" y="669"/>
                  </a:lnTo>
                  <a:lnTo>
                    <a:pt x="284" y="1"/>
                  </a:lnTo>
                  <a:close/>
                </a:path>
              </a:pathLst>
            </a:custGeom>
            <a:solidFill>
              <a:schemeClr val="accent5"/>
            </a:solidFill>
            <a:ln w="2550" cap="flat" cmpd="sng">
              <a:solidFill>
                <a:srgbClr val="3838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4" name="Google Shape;6930;p115">
              <a:extLst>
                <a:ext uri="{FF2B5EF4-FFF2-40B4-BE49-F238E27FC236}">
                  <a16:creationId xmlns:a16="http://schemas.microsoft.com/office/drawing/2014/main" id="{CA114AFE-53C7-039D-1917-7A38F9FAA054}"/>
                </a:ext>
              </a:extLst>
            </p:cNvPr>
            <p:cNvSpPr/>
            <p:nvPr/>
          </p:nvSpPr>
          <p:spPr>
            <a:xfrm>
              <a:off x="6282454" y="1445789"/>
              <a:ext cx="235787" cy="646037"/>
            </a:xfrm>
            <a:custGeom>
              <a:avLst/>
              <a:gdLst/>
              <a:ahLst/>
              <a:cxnLst/>
              <a:rect l="l" t="t" r="r" b="b"/>
              <a:pathLst>
                <a:path w="1826" h="5003" extrusionOk="0">
                  <a:moveTo>
                    <a:pt x="1377" y="1"/>
                  </a:moveTo>
                  <a:lnTo>
                    <a:pt x="1" y="4877"/>
                  </a:lnTo>
                  <a:lnTo>
                    <a:pt x="449" y="5003"/>
                  </a:lnTo>
                  <a:lnTo>
                    <a:pt x="1825" y="126"/>
                  </a:lnTo>
                  <a:lnTo>
                    <a:pt x="1377" y="1"/>
                  </a:lnTo>
                  <a:close/>
                </a:path>
              </a:pathLst>
            </a:custGeom>
            <a:solidFill>
              <a:schemeClr val="lt2"/>
            </a:solidFill>
            <a:ln w="23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5" name="Google Shape;6931;p115">
              <a:extLst>
                <a:ext uri="{FF2B5EF4-FFF2-40B4-BE49-F238E27FC236}">
                  <a16:creationId xmlns:a16="http://schemas.microsoft.com/office/drawing/2014/main" id="{E610DF90-8480-1187-7660-4029F39941D5}"/>
                </a:ext>
              </a:extLst>
            </p:cNvPr>
            <p:cNvSpPr/>
            <p:nvPr/>
          </p:nvSpPr>
          <p:spPr>
            <a:xfrm>
              <a:off x="6081400" y="1332025"/>
              <a:ext cx="264195" cy="726356"/>
            </a:xfrm>
            <a:custGeom>
              <a:avLst/>
              <a:gdLst/>
              <a:ahLst/>
              <a:cxnLst/>
              <a:rect l="l" t="t" r="r" b="b"/>
              <a:pathLst>
                <a:path w="2046" h="5625" extrusionOk="0">
                  <a:moveTo>
                    <a:pt x="1141" y="1"/>
                  </a:moveTo>
                  <a:lnTo>
                    <a:pt x="0" y="189"/>
                  </a:lnTo>
                  <a:lnTo>
                    <a:pt x="905" y="5624"/>
                  </a:lnTo>
                  <a:lnTo>
                    <a:pt x="2045" y="5435"/>
                  </a:lnTo>
                  <a:lnTo>
                    <a:pt x="1141" y="1"/>
                  </a:lnTo>
                  <a:close/>
                </a:path>
              </a:pathLst>
            </a:custGeom>
            <a:solidFill>
              <a:schemeClr val="accent2"/>
            </a:solidFill>
            <a:ln w="23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6" name="Google Shape;6932;p115">
              <a:extLst>
                <a:ext uri="{FF2B5EF4-FFF2-40B4-BE49-F238E27FC236}">
                  <a16:creationId xmlns:a16="http://schemas.microsoft.com/office/drawing/2014/main" id="{0E54F2BC-F336-C66A-AA3B-F9987A847A1E}"/>
                </a:ext>
              </a:extLst>
            </p:cNvPr>
            <p:cNvSpPr/>
            <p:nvPr/>
          </p:nvSpPr>
          <p:spPr>
            <a:xfrm>
              <a:off x="6335587" y="1298262"/>
              <a:ext cx="56565" cy="9933"/>
            </a:xfrm>
            <a:custGeom>
              <a:avLst/>
              <a:gdLst/>
              <a:ahLst/>
              <a:cxnLst/>
              <a:rect l="l" t="t" r="r" b="b"/>
              <a:pathLst>
                <a:path w="410" h="72" fill="none" extrusionOk="0">
                  <a:moveTo>
                    <a:pt x="1" y="71"/>
                  </a:moveTo>
                  <a:lnTo>
                    <a:pt x="410" y="1"/>
                  </a:lnTo>
                </a:path>
              </a:pathLst>
            </a:custGeom>
            <a:no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7" name="Google Shape;6933;p115">
              <a:extLst>
                <a:ext uri="{FF2B5EF4-FFF2-40B4-BE49-F238E27FC236}">
                  <a16:creationId xmlns:a16="http://schemas.microsoft.com/office/drawing/2014/main" id="{6DEFE42D-269A-931D-F257-283891291022}"/>
                </a:ext>
              </a:extLst>
            </p:cNvPr>
            <p:cNvSpPr/>
            <p:nvPr/>
          </p:nvSpPr>
          <p:spPr>
            <a:xfrm>
              <a:off x="6197099" y="1457927"/>
              <a:ext cx="52942" cy="9297"/>
            </a:xfrm>
            <a:custGeom>
              <a:avLst/>
              <a:gdLst/>
              <a:ahLst/>
              <a:cxnLst/>
              <a:rect l="l" t="t" r="r" b="b"/>
              <a:pathLst>
                <a:path w="410" h="72" fill="none" extrusionOk="0">
                  <a:moveTo>
                    <a:pt x="1" y="72"/>
                  </a:moveTo>
                  <a:lnTo>
                    <a:pt x="410" y="1"/>
                  </a:lnTo>
                </a:path>
              </a:pathLst>
            </a:custGeom>
            <a:no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8" name="Google Shape;6934;p115">
              <a:extLst>
                <a:ext uri="{FF2B5EF4-FFF2-40B4-BE49-F238E27FC236}">
                  <a16:creationId xmlns:a16="http://schemas.microsoft.com/office/drawing/2014/main" id="{D2A78B2F-5CE7-6359-7425-DF7F8596D568}"/>
                </a:ext>
              </a:extLst>
            </p:cNvPr>
            <p:cNvSpPr/>
            <p:nvPr/>
          </p:nvSpPr>
          <p:spPr>
            <a:xfrm>
              <a:off x="6209367" y="1531144"/>
              <a:ext cx="52942" cy="9168"/>
            </a:xfrm>
            <a:custGeom>
              <a:avLst/>
              <a:gdLst/>
              <a:ahLst/>
              <a:cxnLst/>
              <a:rect l="l" t="t" r="r" b="b"/>
              <a:pathLst>
                <a:path w="410" h="71" fill="none" extrusionOk="0">
                  <a:moveTo>
                    <a:pt x="0" y="71"/>
                  </a:moveTo>
                  <a:lnTo>
                    <a:pt x="409" y="0"/>
                  </a:lnTo>
                </a:path>
              </a:pathLst>
            </a:custGeom>
            <a:no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9" name="Google Shape;6935;p115">
              <a:extLst>
                <a:ext uri="{FF2B5EF4-FFF2-40B4-BE49-F238E27FC236}">
                  <a16:creationId xmlns:a16="http://schemas.microsoft.com/office/drawing/2014/main" id="{29ED35D0-C16B-8AE1-5AEB-2E7F05A8593A}"/>
                </a:ext>
              </a:extLst>
            </p:cNvPr>
            <p:cNvSpPr/>
            <p:nvPr/>
          </p:nvSpPr>
          <p:spPr>
            <a:xfrm>
              <a:off x="6221505" y="1604232"/>
              <a:ext cx="52942" cy="9297"/>
            </a:xfrm>
            <a:custGeom>
              <a:avLst/>
              <a:gdLst/>
              <a:ahLst/>
              <a:cxnLst/>
              <a:rect l="l" t="t" r="r" b="b"/>
              <a:pathLst>
                <a:path w="410" h="72" fill="none" extrusionOk="0">
                  <a:moveTo>
                    <a:pt x="1" y="71"/>
                  </a:moveTo>
                  <a:lnTo>
                    <a:pt x="410" y="0"/>
                  </a:lnTo>
                </a:path>
              </a:pathLst>
            </a:custGeom>
            <a:no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0" name="Google Shape;6936;p115">
              <a:extLst>
                <a:ext uri="{FF2B5EF4-FFF2-40B4-BE49-F238E27FC236}">
                  <a16:creationId xmlns:a16="http://schemas.microsoft.com/office/drawing/2014/main" id="{9246AA20-801D-5EED-0AF5-8046E8B8DBA8}"/>
                </a:ext>
              </a:extLst>
            </p:cNvPr>
            <p:cNvSpPr/>
            <p:nvPr/>
          </p:nvSpPr>
          <p:spPr>
            <a:xfrm>
              <a:off x="6233772" y="1678353"/>
              <a:ext cx="52942" cy="8264"/>
            </a:xfrm>
            <a:custGeom>
              <a:avLst/>
              <a:gdLst/>
              <a:ahLst/>
              <a:cxnLst/>
              <a:rect l="l" t="t" r="r" b="b"/>
              <a:pathLst>
                <a:path w="410" h="64" fill="none" extrusionOk="0">
                  <a:moveTo>
                    <a:pt x="0" y="64"/>
                  </a:moveTo>
                  <a:lnTo>
                    <a:pt x="409" y="1"/>
                  </a:lnTo>
                </a:path>
              </a:pathLst>
            </a:custGeom>
            <a:no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1" name="Google Shape;6937;p115">
              <a:extLst>
                <a:ext uri="{FF2B5EF4-FFF2-40B4-BE49-F238E27FC236}">
                  <a16:creationId xmlns:a16="http://schemas.microsoft.com/office/drawing/2014/main" id="{70FC2D89-033B-735D-96B8-C9D4B43C6648}"/>
                </a:ext>
              </a:extLst>
            </p:cNvPr>
            <p:cNvSpPr/>
            <p:nvPr/>
          </p:nvSpPr>
          <p:spPr>
            <a:xfrm>
              <a:off x="6245910" y="1751441"/>
              <a:ext cx="52942" cy="8264"/>
            </a:xfrm>
            <a:custGeom>
              <a:avLst/>
              <a:gdLst/>
              <a:ahLst/>
              <a:cxnLst/>
              <a:rect l="l" t="t" r="r" b="b"/>
              <a:pathLst>
                <a:path w="410" h="64" fill="none" extrusionOk="0">
                  <a:moveTo>
                    <a:pt x="0" y="64"/>
                  </a:moveTo>
                  <a:lnTo>
                    <a:pt x="409" y="1"/>
                  </a:lnTo>
                </a:path>
              </a:pathLst>
            </a:custGeom>
            <a:no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2" name="Google Shape;6938;p115">
              <a:extLst>
                <a:ext uri="{FF2B5EF4-FFF2-40B4-BE49-F238E27FC236}">
                  <a16:creationId xmlns:a16="http://schemas.microsoft.com/office/drawing/2014/main" id="{DEBC2663-2D90-FA81-9212-717CE71C6D40}"/>
                </a:ext>
              </a:extLst>
            </p:cNvPr>
            <p:cNvSpPr/>
            <p:nvPr/>
          </p:nvSpPr>
          <p:spPr>
            <a:xfrm>
              <a:off x="6258048" y="1824658"/>
              <a:ext cx="52942" cy="8264"/>
            </a:xfrm>
            <a:custGeom>
              <a:avLst/>
              <a:gdLst/>
              <a:ahLst/>
              <a:cxnLst/>
              <a:rect l="l" t="t" r="r" b="b"/>
              <a:pathLst>
                <a:path w="410" h="64" fill="none" extrusionOk="0">
                  <a:moveTo>
                    <a:pt x="1" y="63"/>
                  </a:moveTo>
                  <a:lnTo>
                    <a:pt x="410" y="0"/>
                  </a:lnTo>
                </a:path>
              </a:pathLst>
            </a:custGeom>
            <a:no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3" name="Google Shape;6939;p115">
              <a:extLst>
                <a:ext uri="{FF2B5EF4-FFF2-40B4-BE49-F238E27FC236}">
                  <a16:creationId xmlns:a16="http://schemas.microsoft.com/office/drawing/2014/main" id="{8BE00DA3-2A63-822F-0CC0-3345F8D802AE}"/>
                </a:ext>
              </a:extLst>
            </p:cNvPr>
            <p:cNvSpPr/>
            <p:nvPr/>
          </p:nvSpPr>
          <p:spPr>
            <a:xfrm>
              <a:off x="6270316" y="1897746"/>
              <a:ext cx="52942" cy="8264"/>
            </a:xfrm>
            <a:custGeom>
              <a:avLst/>
              <a:gdLst/>
              <a:ahLst/>
              <a:cxnLst/>
              <a:rect l="l" t="t" r="r" b="b"/>
              <a:pathLst>
                <a:path w="410" h="64" fill="none" extrusionOk="0">
                  <a:moveTo>
                    <a:pt x="0" y="63"/>
                  </a:moveTo>
                  <a:lnTo>
                    <a:pt x="409" y="1"/>
                  </a:lnTo>
                </a:path>
              </a:pathLst>
            </a:custGeom>
            <a:no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4" name="Google Shape;6940;p115">
              <a:extLst>
                <a:ext uri="{FF2B5EF4-FFF2-40B4-BE49-F238E27FC236}">
                  <a16:creationId xmlns:a16="http://schemas.microsoft.com/office/drawing/2014/main" id="{18A92B5C-E9E3-F1DB-0243-4EE625145C29}"/>
                </a:ext>
              </a:extLst>
            </p:cNvPr>
            <p:cNvSpPr/>
            <p:nvPr/>
          </p:nvSpPr>
          <p:spPr>
            <a:xfrm>
              <a:off x="6282454" y="1970834"/>
              <a:ext cx="52942" cy="8264"/>
            </a:xfrm>
            <a:custGeom>
              <a:avLst/>
              <a:gdLst/>
              <a:ahLst/>
              <a:cxnLst/>
              <a:rect l="l" t="t" r="r" b="b"/>
              <a:pathLst>
                <a:path w="410" h="64" fill="none" extrusionOk="0">
                  <a:moveTo>
                    <a:pt x="1" y="64"/>
                  </a:moveTo>
                  <a:lnTo>
                    <a:pt x="410" y="1"/>
                  </a:lnTo>
                </a:path>
              </a:pathLst>
            </a:custGeom>
            <a:no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5" name="Google Shape;6941;p115">
              <a:extLst>
                <a:ext uri="{FF2B5EF4-FFF2-40B4-BE49-F238E27FC236}">
                  <a16:creationId xmlns:a16="http://schemas.microsoft.com/office/drawing/2014/main" id="{1DB4F4B8-A507-E996-7986-9AC22435ACFA}"/>
                </a:ext>
              </a:extLst>
            </p:cNvPr>
            <p:cNvSpPr/>
            <p:nvPr/>
          </p:nvSpPr>
          <p:spPr>
            <a:xfrm>
              <a:off x="6121042" y="1781012"/>
              <a:ext cx="361686" cy="443949"/>
            </a:xfrm>
            <a:custGeom>
              <a:avLst/>
              <a:gdLst/>
              <a:ahLst/>
              <a:cxnLst/>
              <a:rect l="l" t="t" r="r" b="b"/>
              <a:pathLst>
                <a:path w="2801" h="3438" extrusionOk="0">
                  <a:moveTo>
                    <a:pt x="0" y="0"/>
                  </a:moveTo>
                  <a:lnTo>
                    <a:pt x="197" y="3437"/>
                  </a:lnTo>
                  <a:lnTo>
                    <a:pt x="2603" y="3437"/>
                  </a:lnTo>
                  <a:lnTo>
                    <a:pt x="2800" y="0"/>
                  </a:lnTo>
                  <a:close/>
                </a:path>
              </a:pathLst>
            </a:custGeom>
            <a:solidFill>
              <a:schemeClr val="accent3"/>
            </a:solid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6" name="Google Shape;6942;p115">
              <a:extLst>
                <a:ext uri="{FF2B5EF4-FFF2-40B4-BE49-F238E27FC236}">
                  <a16:creationId xmlns:a16="http://schemas.microsoft.com/office/drawing/2014/main" id="{2042EAD5-BAC3-541E-1DD6-08DD968C0691}"/>
                </a:ext>
              </a:extLst>
            </p:cNvPr>
            <p:cNvSpPr/>
            <p:nvPr/>
          </p:nvSpPr>
          <p:spPr>
            <a:xfrm>
              <a:off x="6089535" y="1732201"/>
              <a:ext cx="425604" cy="105757"/>
            </a:xfrm>
            <a:custGeom>
              <a:avLst/>
              <a:gdLst/>
              <a:ahLst/>
              <a:cxnLst/>
              <a:rect l="l" t="t" r="r" b="b"/>
              <a:pathLst>
                <a:path w="3296" h="819" extrusionOk="0">
                  <a:moveTo>
                    <a:pt x="0" y="1"/>
                  </a:moveTo>
                  <a:lnTo>
                    <a:pt x="0" y="818"/>
                  </a:lnTo>
                  <a:lnTo>
                    <a:pt x="3296" y="818"/>
                  </a:lnTo>
                  <a:lnTo>
                    <a:pt x="3296" y="1"/>
                  </a:lnTo>
                  <a:close/>
                </a:path>
              </a:pathLst>
            </a:custGeom>
            <a:solidFill>
              <a:schemeClr val="accent3"/>
            </a:solid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7" name="Google Shape;6943;p115">
              <a:extLst>
                <a:ext uri="{FF2B5EF4-FFF2-40B4-BE49-F238E27FC236}">
                  <a16:creationId xmlns:a16="http://schemas.microsoft.com/office/drawing/2014/main" id="{5500332B-B278-6B98-01F1-05F322DF4AE4}"/>
                </a:ext>
              </a:extLst>
            </p:cNvPr>
            <p:cNvSpPr/>
            <p:nvPr/>
          </p:nvSpPr>
          <p:spPr>
            <a:xfrm>
              <a:off x="6674491" y="1632641"/>
              <a:ext cx="129" cy="92586"/>
            </a:xfrm>
            <a:custGeom>
              <a:avLst/>
              <a:gdLst/>
              <a:ahLst/>
              <a:cxnLst/>
              <a:rect l="l" t="t" r="r" b="b"/>
              <a:pathLst>
                <a:path w="1" h="717" fill="none" extrusionOk="0">
                  <a:moveTo>
                    <a:pt x="1" y="1"/>
                  </a:moveTo>
                  <a:lnTo>
                    <a:pt x="1" y="716"/>
                  </a:lnTo>
                </a:path>
              </a:pathLst>
            </a:custGeom>
            <a:noFill/>
            <a:ln w="4925"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8" name="Google Shape;6944;p115">
              <a:extLst>
                <a:ext uri="{FF2B5EF4-FFF2-40B4-BE49-F238E27FC236}">
                  <a16:creationId xmlns:a16="http://schemas.microsoft.com/office/drawing/2014/main" id="{15A8923A-7133-9BDE-FB77-535817F366B6}"/>
                </a:ext>
              </a:extLst>
            </p:cNvPr>
            <p:cNvSpPr/>
            <p:nvPr/>
          </p:nvSpPr>
          <p:spPr>
            <a:xfrm>
              <a:off x="6627746" y="1679386"/>
              <a:ext cx="92584" cy="129"/>
            </a:xfrm>
            <a:custGeom>
              <a:avLst/>
              <a:gdLst/>
              <a:ahLst/>
              <a:cxnLst/>
              <a:rect l="l" t="t" r="r" b="b"/>
              <a:pathLst>
                <a:path w="717" h="1" fill="none" extrusionOk="0">
                  <a:moveTo>
                    <a:pt x="716" y="1"/>
                  </a:moveTo>
                  <a:lnTo>
                    <a:pt x="1" y="1"/>
                  </a:lnTo>
                </a:path>
              </a:pathLst>
            </a:custGeom>
            <a:noFill/>
            <a:ln w="4925"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86"/>
        <p:cNvGrpSpPr/>
        <p:nvPr/>
      </p:nvGrpSpPr>
      <p:grpSpPr>
        <a:xfrm>
          <a:off x="0" y="0"/>
          <a:ext cx="0" cy="0"/>
          <a:chOff x="0" y="0"/>
          <a:chExt cx="0" cy="0"/>
        </a:xfrm>
      </p:grpSpPr>
      <p:sp>
        <p:nvSpPr>
          <p:cNvPr id="2987" name="Google Shape;2987;p75"/>
          <p:cNvSpPr/>
          <p:nvPr/>
        </p:nvSpPr>
        <p:spPr>
          <a:xfrm>
            <a:off x="660371" y="476089"/>
            <a:ext cx="7704000" cy="4155600"/>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75"/>
          <p:cNvSpPr txBox="1">
            <a:spLocks noGrp="1"/>
          </p:cNvSpPr>
          <p:nvPr>
            <p:ph type="title"/>
          </p:nvPr>
        </p:nvSpPr>
        <p:spPr>
          <a:xfrm>
            <a:off x="533400" y="856778"/>
            <a:ext cx="8047521" cy="1587312"/>
          </a:xfrm>
          <a:prstGeom prst="rect">
            <a:avLst/>
          </a:prstGeom>
        </p:spPr>
        <p:txBody>
          <a:bodyPr spcFirstLastPara="1" wrap="square" lIns="0" tIns="0" rIns="0" bIns="0" anchor="ctr" anchorCtr="0">
            <a:noAutofit/>
          </a:bodyPr>
          <a:lstStyle/>
          <a:p>
            <a:r>
              <a:rPr lang="en" sz="5500" b="1" dirty="0"/>
              <a:t>Quy hoạch động là gì?</a:t>
            </a:r>
            <a:endParaRPr lang="vi-VN" sz="5500" b="1" dirty="0">
              <a:latin typeface="Cambria"/>
            </a:endParaRPr>
          </a:p>
        </p:txBody>
      </p:sp>
      <p:sp>
        <p:nvSpPr>
          <p:cNvPr id="2989" name="Google Shape;2989;p75"/>
          <p:cNvSpPr txBox="1">
            <a:spLocks noGrp="1"/>
          </p:cNvSpPr>
          <p:nvPr>
            <p:ph type="subTitle" idx="1"/>
          </p:nvPr>
        </p:nvSpPr>
        <p:spPr>
          <a:xfrm>
            <a:off x="1317042" y="2501268"/>
            <a:ext cx="6480235" cy="386497"/>
          </a:xfrm>
          <a:prstGeom prst="rect">
            <a:avLst/>
          </a:prstGeom>
        </p:spPr>
        <p:txBody>
          <a:bodyPr spcFirstLastPara="1" wrap="square" lIns="0" tIns="0" rIns="0" bIns="0" anchor="ctr" anchorCtr="0">
            <a:noAutofit/>
          </a:bodyPr>
          <a:lstStyle/>
          <a:p>
            <a:pPr marL="0" indent="0"/>
            <a:r>
              <a:rPr lang="vi-VN" b="1" dirty="0"/>
              <a:t>Quy hoạch động là một kỹ thuật để giải quyết các vấn đề với các bài toán con chồng chéo</a:t>
            </a:r>
            <a:r>
              <a:rPr lang="en-US" b="1" dirty="0"/>
              <a:t> </a:t>
            </a:r>
            <a:r>
              <a:rPr lang="en-US" b="1" dirty="0" err="1"/>
              <a:t>và</a:t>
            </a:r>
            <a:r>
              <a:rPr lang="en-US" b="1" dirty="0"/>
              <a:t> </a:t>
            </a:r>
            <a:r>
              <a:rPr lang="en-US" b="1" dirty="0" err="1"/>
              <a:t>có</a:t>
            </a:r>
            <a:r>
              <a:rPr lang="en-US" b="1" dirty="0"/>
              <a:t> </a:t>
            </a:r>
            <a:r>
              <a:rPr lang="en-US" b="1" dirty="0" err="1"/>
              <a:t>cấu</a:t>
            </a:r>
            <a:r>
              <a:rPr lang="en-US" b="1" dirty="0"/>
              <a:t> </a:t>
            </a:r>
            <a:r>
              <a:rPr lang="en-US" b="1" dirty="0" err="1"/>
              <a:t>trúc</a:t>
            </a:r>
            <a:r>
              <a:rPr lang="en-US" b="1" dirty="0"/>
              <a:t> con </a:t>
            </a:r>
            <a:r>
              <a:rPr lang="en-US" b="1" dirty="0" err="1"/>
              <a:t>tối</a:t>
            </a:r>
            <a:r>
              <a:rPr lang="en-US" b="1" dirty="0"/>
              <a:t> </a:t>
            </a:r>
            <a:r>
              <a:rPr lang="en-US" b="1" dirty="0" err="1"/>
              <a:t>ưu</a:t>
            </a:r>
            <a:r>
              <a:rPr lang="vi-VN" b="1" dirty="0"/>
              <a:t>.</a:t>
            </a:r>
          </a:p>
        </p:txBody>
      </p:sp>
      <p:grpSp>
        <p:nvGrpSpPr>
          <p:cNvPr id="2990" name="Google Shape;2990;p75"/>
          <p:cNvGrpSpPr/>
          <p:nvPr/>
        </p:nvGrpSpPr>
        <p:grpSpPr>
          <a:xfrm>
            <a:off x="7631947" y="671363"/>
            <a:ext cx="636814" cy="120078"/>
            <a:chOff x="8209059" y="198000"/>
            <a:chExt cx="636814" cy="120078"/>
          </a:xfrm>
        </p:grpSpPr>
        <p:sp>
          <p:nvSpPr>
            <p:cNvPr id="2991" name="Google Shape;2991;p7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7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7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Hộp Văn bản 1">
            <a:extLst>
              <a:ext uri="{FF2B5EF4-FFF2-40B4-BE49-F238E27FC236}">
                <a16:creationId xmlns:a16="http://schemas.microsoft.com/office/drawing/2014/main" id="{EA687EFB-7ECB-793F-50E9-B39082A44DFB}"/>
              </a:ext>
            </a:extLst>
          </p:cNvPr>
          <p:cNvSpPr txBox="1"/>
          <p:nvPr/>
        </p:nvSpPr>
        <p:spPr>
          <a:xfrm>
            <a:off x="827825" y="3219951"/>
            <a:ext cx="736909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sz="1600" b="1">
                <a:latin typeface="Quicksand" panose="020B0604020202020204" charset="0"/>
              </a:rPr>
              <a:t>Thay vì giải quyết lặp đi lặp lại các bài toán con, quy hoạch động chỉ giải quyết </a:t>
            </a:r>
            <a:r>
              <a:rPr lang="en-US" sz="1600" b="1" err="1">
                <a:latin typeface="Quicksand" panose="020B0604020202020204" charset="0"/>
              </a:rPr>
              <a:t>chúng</a:t>
            </a:r>
            <a:r>
              <a:rPr lang="en-US" sz="1600" b="1">
                <a:latin typeface="Quicksand" panose="020B0604020202020204" charset="0"/>
              </a:rPr>
              <a:t> </a:t>
            </a:r>
            <a:r>
              <a:rPr lang="vi-VN" sz="1600" b="1">
                <a:latin typeface="Quicksand" panose="020B0604020202020204" charset="0"/>
              </a:rPr>
              <a:t>một lần và ghi lại kết quả vào một bảng để có thể thu được lời giải cho bài toán ban đầu.</a:t>
            </a:r>
          </a:p>
        </p:txBody>
      </p:sp>
    </p:spTree>
    <p:extLst>
      <p:ext uri="{BB962C8B-B14F-4D97-AF65-F5344CB8AC3E}">
        <p14:creationId xmlns:p14="http://schemas.microsoft.com/office/powerpoint/2010/main" val="72071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88"/>
                                        </p:tgtEl>
                                        <p:attrNameLst>
                                          <p:attrName>style.visibility</p:attrName>
                                        </p:attrNameLst>
                                      </p:cBhvr>
                                      <p:to>
                                        <p:strVal val="visible"/>
                                      </p:to>
                                    </p:set>
                                    <p:animEffect transition="in" filter="fade">
                                      <p:cBhvr>
                                        <p:cTn id="7" dur="1000"/>
                                        <p:tgtEl>
                                          <p:spTgt spid="2988"/>
                                        </p:tgtEl>
                                      </p:cBhvr>
                                    </p:animEffect>
                                  </p:childTnLst>
                                </p:cTn>
                              </p:par>
                              <p:par>
                                <p:cTn id="8" presetID="10" presetClass="entr" presetSubtype="0" fill="hold" nodeType="withEffect">
                                  <p:stCondLst>
                                    <p:cond delay="0"/>
                                  </p:stCondLst>
                                  <p:childTnLst>
                                    <p:set>
                                      <p:cBhvr>
                                        <p:cTn id="9" dur="1" fill="hold">
                                          <p:stCondLst>
                                            <p:cond delay="0"/>
                                          </p:stCondLst>
                                        </p:cTn>
                                        <p:tgtEl>
                                          <p:spTgt spid="2989"/>
                                        </p:tgtEl>
                                        <p:attrNameLst>
                                          <p:attrName>style.visibility</p:attrName>
                                        </p:attrNameLst>
                                      </p:cBhvr>
                                      <p:to>
                                        <p:strVal val="visible"/>
                                      </p:to>
                                    </p:set>
                                    <p:animEffect transition="in" filter="fade">
                                      <p:cBhvr>
                                        <p:cTn id="10" dur="1000"/>
                                        <p:tgtEl>
                                          <p:spTgt spid="2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99"/>
        <p:cNvGrpSpPr/>
        <p:nvPr/>
      </p:nvGrpSpPr>
      <p:grpSpPr>
        <a:xfrm>
          <a:off x="0" y="0"/>
          <a:ext cx="0" cy="0"/>
          <a:chOff x="0" y="0"/>
          <a:chExt cx="0" cy="0"/>
        </a:xfrm>
      </p:grpSpPr>
      <p:sp>
        <p:nvSpPr>
          <p:cNvPr id="4600" name="Google Shape;4600;p99"/>
          <p:cNvSpPr/>
          <p:nvPr/>
        </p:nvSpPr>
        <p:spPr>
          <a:xfrm>
            <a:off x="712335" y="488925"/>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99"/>
          <p:cNvSpPr txBox="1">
            <a:spLocks noGrp="1"/>
          </p:cNvSpPr>
          <p:nvPr>
            <p:ph type="title"/>
          </p:nvPr>
        </p:nvSpPr>
        <p:spPr>
          <a:xfrm>
            <a:off x="1472812" y="499734"/>
            <a:ext cx="6257928"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2800" dirty="0"/>
              <a:t>Khi nào nên dùng Quy hoạch động ?</a:t>
            </a:r>
            <a:endParaRPr sz="2800" dirty="0"/>
          </a:p>
        </p:txBody>
      </p:sp>
      <p:grpSp>
        <p:nvGrpSpPr>
          <p:cNvPr id="4602" name="Google Shape;4602;p99"/>
          <p:cNvGrpSpPr/>
          <p:nvPr/>
        </p:nvGrpSpPr>
        <p:grpSpPr>
          <a:xfrm>
            <a:off x="7631947" y="671363"/>
            <a:ext cx="636814" cy="120078"/>
            <a:chOff x="8209059" y="198000"/>
            <a:chExt cx="636814" cy="120078"/>
          </a:xfrm>
        </p:grpSpPr>
        <p:sp>
          <p:nvSpPr>
            <p:cNvPr id="4603" name="Google Shape;4603;p99"/>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99"/>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99"/>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06" name="Google Shape;4606;p99"/>
          <p:cNvSpPr/>
          <p:nvPr/>
        </p:nvSpPr>
        <p:spPr>
          <a:xfrm>
            <a:off x="6198526" y="2367331"/>
            <a:ext cx="2063100" cy="112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99"/>
          <p:cNvSpPr/>
          <p:nvPr/>
        </p:nvSpPr>
        <p:spPr>
          <a:xfrm>
            <a:off x="818275" y="2367325"/>
            <a:ext cx="2063100" cy="1122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99"/>
          <p:cNvSpPr txBox="1"/>
          <p:nvPr/>
        </p:nvSpPr>
        <p:spPr>
          <a:xfrm>
            <a:off x="937442" y="2511263"/>
            <a:ext cx="1833927" cy="516600"/>
          </a:xfrm>
          <a:prstGeom prst="rect">
            <a:avLst/>
          </a:prstGeom>
          <a:noFill/>
          <a:ln>
            <a:noFill/>
          </a:ln>
        </p:spPr>
        <p:txBody>
          <a:bodyPr spcFirstLastPara="1" wrap="square" lIns="91425" tIns="91425" rIns="91425" bIns="91425" anchor="t" anchorCtr="0">
            <a:noAutofit/>
          </a:bodyPr>
          <a:lstStyle/>
          <a:p>
            <a:pPr lvl="0" algn="ctr"/>
            <a:r>
              <a:rPr lang="en-US" sz="2000" b="1" dirty="0" err="1">
                <a:solidFill>
                  <a:schemeClr val="dk1"/>
                </a:solidFill>
                <a:latin typeface="Quicksand"/>
                <a:ea typeface="Quicksand"/>
                <a:cs typeface="Quicksand"/>
                <a:sym typeface="Quicksand"/>
              </a:rPr>
              <a:t>Các</a:t>
            </a:r>
            <a:r>
              <a:rPr lang="en-US" sz="2000" b="1" dirty="0">
                <a:solidFill>
                  <a:schemeClr val="dk1"/>
                </a:solidFill>
                <a:latin typeface="Quicksand"/>
                <a:ea typeface="Quicksand"/>
                <a:cs typeface="Quicksand"/>
                <a:sym typeface="Quicksand"/>
              </a:rPr>
              <a:t> </a:t>
            </a:r>
            <a:r>
              <a:rPr lang="en-US" sz="2000" b="1" dirty="0" err="1">
                <a:solidFill>
                  <a:schemeClr val="dk1"/>
                </a:solidFill>
                <a:latin typeface="Quicksand"/>
                <a:ea typeface="Quicksand"/>
                <a:cs typeface="Quicksand"/>
                <a:sym typeface="Quicksand"/>
              </a:rPr>
              <a:t>bài</a:t>
            </a:r>
            <a:r>
              <a:rPr lang="en-US" sz="2000" b="1" dirty="0">
                <a:solidFill>
                  <a:schemeClr val="dk1"/>
                </a:solidFill>
                <a:latin typeface="Quicksand"/>
                <a:ea typeface="Quicksand"/>
                <a:cs typeface="Quicksand"/>
                <a:sym typeface="Quicksand"/>
              </a:rPr>
              <a:t> </a:t>
            </a:r>
            <a:r>
              <a:rPr lang="en-US" sz="2000" b="1" dirty="0" err="1">
                <a:solidFill>
                  <a:schemeClr val="dk1"/>
                </a:solidFill>
                <a:latin typeface="Quicksand"/>
                <a:ea typeface="Quicksand"/>
                <a:cs typeface="Quicksand"/>
                <a:sym typeface="Quicksand"/>
              </a:rPr>
              <a:t>toán</a:t>
            </a:r>
            <a:r>
              <a:rPr lang="en-US" sz="2000" b="1" dirty="0">
                <a:solidFill>
                  <a:schemeClr val="dk1"/>
                </a:solidFill>
                <a:latin typeface="Quicksand"/>
                <a:ea typeface="Quicksand"/>
                <a:cs typeface="Quicksand"/>
                <a:sym typeface="Quicksand"/>
              </a:rPr>
              <a:t> con </a:t>
            </a:r>
            <a:r>
              <a:rPr lang="en-US" sz="2000" b="1" dirty="0" err="1">
                <a:solidFill>
                  <a:schemeClr val="dk1"/>
                </a:solidFill>
                <a:latin typeface="Quicksand"/>
                <a:ea typeface="Quicksand"/>
                <a:cs typeface="Quicksand"/>
                <a:sym typeface="Quicksand"/>
              </a:rPr>
              <a:t>gối</a:t>
            </a:r>
            <a:r>
              <a:rPr lang="en-US" sz="2000" b="1" dirty="0">
                <a:solidFill>
                  <a:schemeClr val="dk1"/>
                </a:solidFill>
                <a:latin typeface="Quicksand"/>
                <a:ea typeface="Quicksand"/>
                <a:cs typeface="Quicksand"/>
                <a:sym typeface="Quicksand"/>
              </a:rPr>
              <a:t> </a:t>
            </a:r>
            <a:r>
              <a:rPr lang="en-US" sz="2000" b="1" dirty="0" err="1">
                <a:solidFill>
                  <a:schemeClr val="dk1"/>
                </a:solidFill>
                <a:latin typeface="Quicksand"/>
                <a:ea typeface="Quicksand"/>
                <a:cs typeface="Quicksand"/>
                <a:sym typeface="Quicksand"/>
              </a:rPr>
              <a:t>nhau</a:t>
            </a:r>
            <a:endParaRPr sz="2000" b="1" dirty="0">
              <a:solidFill>
                <a:schemeClr val="dk1"/>
              </a:solidFill>
              <a:latin typeface="Quicksand"/>
              <a:ea typeface="Quicksand"/>
              <a:cs typeface="Quicksand"/>
              <a:sym typeface="Quicksand"/>
            </a:endParaRPr>
          </a:p>
        </p:txBody>
      </p:sp>
      <p:sp>
        <p:nvSpPr>
          <p:cNvPr id="4610" name="Google Shape;4610;p99"/>
          <p:cNvSpPr txBox="1"/>
          <p:nvPr/>
        </p:nvSpPr>
        <p:spPr>
          <a:xfrm>
            <a:off x="6371300" y="2523343"/>
            <a:ext cx="1779300" cy="915935"/>
          </a:xfrm>
          <a:prstGeom prst="rect">
            <a:avLst/>
          </a:prstGeom>
          <a:noFill/>
          <a:ln>
            <a:noFill/>
          </a:ln>
        </p:spPr>
        <p:txBody>
          <a:bodyPr spcFirstLastPara="1" wrap="square" lIns="91425" tIns="91425" rIns="91425" bIns="91425" anchor="t" anchorCtr="0">
            <a:noAutofit/>
          </a:bodyPr>
          <a:lstStyle/>
          <a:p>
            <a:pPr marL="12700" lvl="0" algn="ctr"/>
            <a:r>
              <a:rPr lang="en-US" sz="2000" b="1" dirty="0">
                <a:solidFill>
                  <a:schemeClr val="dk1"/>
                </a:solidFill>
                <a:latin typeface="Quicksand"/>
                <a:ea typeface="Quicksand"/>
                <a:cs typeface="Quicksand"/>
                <a:sym typeface="Quicksand"/>
              </a:rPr>
              <a:t>C</a:t>
            </a:r>
            <a:r>
              <a:rPr lang="vi-VN" sz="2000" b="1" dirty="0">
                <a:solidFill>
                  <a:schemeClr val="dk1"/>
                </a:solidFill>
                <a:latin typeface="Quicksand"/>
                <a:ea typeface="Quicksand"/>
                <a:cs typeface="Quicksand"/>
                <a:sym typeface="Quicksand"/>
              </a:rPr>
              <a:t>ấu trúc con tối ưu</a:t>
            </a:r>
            <a:endParaRPr sz="2000" b="1" dirty="0">
              <a:solidFill>
                <a:schemeClr val="dk1"/>
              </a:solidFill>
              <a:latin typeface="Quicksand"/>
              <a:ea typeface="Quicksand"/>
              <a:cs typeface="Quicksand"/>
              <a:sym typeface="Quicksand"/>
            </a:endParaRPr>
          </a:p>
        </p:txBody>
      </p:sp>
      <p:cxnSp>
        <p:nvCxnSpPr>
          <p:cNvPr id="4612" name="Google Shape;4612;p99"/>
          <p:cNvCxnSpPr>
            <a:cxnSpLocks/>
            <a:stCxn id="4607" idx="0"/>
          </p:cNvCxnSpPr>
          <p:nvPr/>
        </p:nvCxnSpPr>
        <p:spPr>
          <a:xfrm rot="-5400000">
            <a:off x="2509225" y="905425"/>
            <a:ext cx="802500" cy="2121300"/>
          </a:xfrm>
          <a:prstGeom prst="bentConnector2">
            <a:avLst/>
          </a:prstGeom>
          <a:noFill/>
          <a:ln w="9525" cap="flat" cmpd="sng">
            <a:solidFill>
              <a:srgbClr val="444444"/>
            </a:solidFill>
            <a:prstDash val="solid"/>
            <a:round/>
            <a:headEnd type="triangle" w="med" len="med"/>
            <a:tailEnd type="none" w="med" len="med"/>
          </a:ln>
        </p:spPr>
      </p:cxnSp>
      <p:sp>
        <p:nvSpPr>
          <p:cNvPr id="4613" name="Google Shape;4613;p99"/>
          <p:cNvSpPr/>
          <p:nvPr/>
        </p:nvSpPr>
        <p:spPr>
          <a:xfrm>
            <a:off x="5688678" y="2837647"/>
            <a:ext cx="58" cy="5563"/>
          </a:xfrm>
          <a:custGeom>
            <a:avLst/>
            <a:gdLst/>
            <a:ahLst/>
            <a:cxnLst/>
            <a:rect l="l" t="t" r="r" b="b"/>
            <a:pathLst>
              <a:path w="1" h="96" fill="none" extrusionOk="0">
                <a:moveTo>
                  <a:pt x="0" y="1"/>
                </a:moveTo>
                <a:lnTo>
                  <a:pt x="0" y="95"/>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99"/>
          <p:cNvSpPr/>
          <p:nvPr/>
        </p:nvSpPr>
        <p:spPr>
          <a:xfrm>
            <a:off x="3294078" y="3611989"/>
            <a:ext cx="58" cy="5969"/>
          </a:xfrm>
          <a:custGeom>
            <a:avLst/>
            <a:gdLst/>
            <a:ahLst/>
            <a:cxnLst/>
            <a:rect l="l" t="t" r="r" b="b"/>
            <a:pathLst>
              <a:path w="1" h="103" fill="none" extrusionOk="0">
                <a:moveTo>
                  <a:pt x="1" y="1"/>
                </a:moveTo>
                <a:lnTo>
                  <a:pt x="1" y="103"/>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99"/>
          <p:cNvSpPr/>
          <p:nvPr/>
        </p:nvSpPr>
        <p:spPr>
          <a:xfrm>
            <a:off x="3403945" y="3605615"/>
            <a:ext cx="27815" cy="27873"/>
          </a:xfrm>
          <a:custGeom>
            <a:avLst/>
            <a:gdLst/>
            <a:ahLst/>
            <a:cxnLst/>
            <a:rect l="l" t="t" r="r" b="b"/>
            <a:pathLst>
              <a:path w="480" h="481" extrusionOk="0">
                <a:moveTo>
                  <a:pt x="480" y="237"/>
                </a:moveTo>
                <a:cubicBezTo>
                  <a:pt x="480" y="370"/>
                  <a:pt x="378" y="480"/>
                  <a:pt x="244" y="480"/>
                </a:cubicBezTo>
                <a:cubicBezTo>
                  <a:pt x="110" y="480"/>
                  <a:pt x="0" y="370"/>
                  <a:pt x="0" y="237"/>
                </a:cubicBezTo>
                <a:cubicBezTo>
                  <a:pt x="0" y="103"/>
                  <a:pt x="110" y="1"/>
                  <a:pt x="244" y="1"/>
                </a:cubicBezTo>
                <a:cubicBezTo>
                  <a:pt x="378" y="1"/>
                  <a:pt x="480" y="103"/>
                  <a:pt x="480" y="237"/>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99"/>
          <p:cNvSpPr/>
          <p:nvPr/>
        </p:nvSpPr>
        <p:spPr>
          <a:xfrm>
            <a:off x="3439930" y="4059569"/>
            <a:ext cx="18717" cy="18717"/>
          </a:xfrm>
          <a:custGeom>
            <a:avLst/>
            <a:gdLst/>
            <a:ahLst/>
            <a:cxnLst/>
            <a:rect l="l" t="t" r="r" b="b"/>
            <a:pathLst>
              <a:path w="323" h="323" extrusionOk="0">
                <a:moveTo>
                  <a:pt x="323" y="134"/>
                </a:moveTo>
                <a:cubicBezTo>
                  <a:pt x="323" y="260"/>
                  <a:pt x="174" y="323"/>
                  <a:pt x="87" y="236"/>
                </a:cubicBezTo>
                <a:cubicBezTo>
                  <a:pt x="1" y="150"/>
                  <a:pt x="63" y="0"/>
                  <a:pt x="189" y="0"/>
                </a:cubicBezTo>
                <a:cubicBezTo>
                  <a:pt x="260" y="0"/>
                  <a:pt x="323" y="63"/>
                  <a:pt x="323" y="134"/>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99"/>
          <p:cNvSpPr/>
          <p:nvPr/>
        </p:nvSpPr>
        <p:spPr>
          <a:xfrm>
            <a:off x="3304103" y="3737791"/>
            <a:ext cx="80257" cy="208785"/>
          </a:xfrm>
          <a:custGeom>
            <a:avLst/>
            <a:gdLst/>
            <a:ahLst/>
            <a:cxnLst/>
            <a:rect l="l" t="t" r="r" b="b"/>
            <a:pathLst>
              <a:path w="1385" h="3603" extrusionOk="0">
                <a:moveTo>
                  <a:pt x="9" y="1070"/>
                </a:moveTo>
                <a:cubicBezTo>
                  <a:pt x="1" y="874"/>
                  <a:pt x="24" y="669"/>
                  <a:pt x="79" y="480"/>
                </a:cubicBezTo>
                <a:cubicBezTo>
                  <a:pt x="111" y="378"/>
                  <a:pt x="158" y="284"/>
                  <a:pt x="221" y="205"/>
                </a:cubicBezTo>
                <a:cubicBezTo>
                  <a:pt x="347" y="71"/>
                  <a:pt x="528" y="0"/>
                  <a:pt x="709" y="8"/>
                </a:cubicBezTo>
                <a:cubicBezTo>
                  <a:pt x="1015" y="8"/>
                  <a:pt x="1212" y="142"/>
                  <a:pt x="1298" y="409"/>
                </a:cubicBezTo>
                <a:cubicBezTo>
                  <a:pt x="1361" y="606"/>
                  <a:pt x="1385" y="811"/>
                  <a:pt x="1377" y="1023"/>
                </a:cubicBezTo>
                <a:lnTo>
                  <a:pt x="1377" y="1416"/>
                </a:lnTo>
                <a:lnTo>
                  <a:pt x="976" y="1416"/>
                </a:lnTo>
                <a:lnTo>
                  <a:pt x="976" y="1023"/>
                </a:lnTo>
                <a:cubicBezTo>
                  <a:pt x="976" y="866"/>
                  <a:pt x="968" y="716"/>
                  <a:pt x="937" y="567"/>
                </a:cubicBezTo>
                <a:cubicBezTo>
                  <a:pt x="921" y="504"/>
                  <a:pt x="889" y="449"/>
                  <a:pt x="850" y="409"/>
                </a:cubicBezTo>
                <a:cubicBezTo>
                  <a:pt x="811" y="378"/>
                  <a:pt x="764" y="370"/>
                  <a:pt x="716" y="370"/>
                </a:cubicBezTo>
                <a:cubicBezTo>
                  <a:pt x="614" y="362"/>
                  <a:pt x="520" y="425"/>
                  <a:pt x="488" y="527"/>
                </a:cubicBezTo>
                <a:cubicBezTo>
                  <a:pt x="433" y="685"/>
                  <a:pt x="418" y="850"/>
                  <a:pt x="425" y="1015"/>
                </a:cubicBezTo>
                <a:lnTo>
                  <a:pt x="425" y="2541"/>
                </a:lnTo>
                <a:cubicBezTo>
                  <a:pt x="418" y="2730"/>
                  <a:pt x="433" y="2918"/>
                  <a:pt x="480" y="3099"/>
                </a:cubicBezTo>
                <a:cubicBezTo>
                  <a:pt x="504" y="3202"/>
                  <a:pt x="598" y="3264"/>
                  <a:pt x="701" y="3257"/>
                </a:cubicBezTo>
                <a:cubicBezTo>
                  <a:pt x="803" y="3264"/>
                  <a:pt x="889" y="3194"/>
                  <a:pt x="921" y="3099"/>
                </a:cubicBezTo>
                <a:cubicBezTo>
                  <a:pt x="960" y="2918"/>
                  <a:pt x="984" y="2730"/>
                  <a:pt x="976" y="2541"/>
                </a:cubicBezTo>
                <a:lnTo>
                  <a:pt x="976" y="2148"/>
                </a:lnTo>
                <a:lnTo>
                  <a:pt x="1385" y="2148"/>
                </a:lnTo>
                <a:lnTo>
                  <a:pt x="1385" y="2533"/>
                </a:lnTo>
                <a:cubicBezTo>
                  <a:pt x="1385" y="2903"/>
                  <a:pt x="1330" y="3170"/>
                  <a:pt x="1228" y="3343"/>
                </a:cubicBezTo>
                <a:cubicBezTo>
                  <a:pt x="1133" y="3516"/>
                  <a:pt x="952" y="3603"/>
                  <a:pt x="709" y="3603"/>
                </a:cubicBezTo>
                <a:cubicBezTo>
                  <a:pt x="457" y="3603"/>
                  <a:pt x="276" y="3516"/>
                  <a:pt x="174" y="3335"/>
                </a:cubicBezTo>
                <a:cubicBezTo>
                  <a:pt x="64" y="3154"/>
                  <a:pt x="9" y="2887"/>
                  <a:pt x="9" y="2525"/>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99"/>
          <p:cNvSpPr/>
          <p:nvPr/>
        </p:nvSpPr>
        <p:spPr>
          <a:xfrm>
            <a:off x="3403018" y="3813006"/>
            <a:ext cx="68900" cy="73883"/>
          </a:xfrm>
          <a:custGeom>
            <a:avLst/>
            <a:gdLst/>
            <a:ahLst/>
            <a:cxnLst/>
            <a:rect l="l" t="t" r="r" b="b"/>
            <a:pathLst>
              <a:path w="1189" h="1275" extrusionOk="0">
                <a:moveTo>
                  <a:pt x="441" y="0"/>
                </a:moveTo>
                <a:lnTo>
                  <a:pt x="740" y="0"/>
                </a:lnTo>
                <a:lnTo>
                  <a:pt x="740" y="496"/>
                </a:lnTo>
                <a:lnTo>
                  <a:pt x="1188" y="496"/>
                </a:lnTo>
                <a:lnTo>
                  <a:pt x="1188" y="771"/>
                </a:lnTo>
                <a:lnTo>
                  <a:pt x="740" y="771"/>
                </a:lnTo>
                <a:lnTo>
                  <a:pt x="740" y="1274"/>
                </a:lnTo>
                <a:lnTo>
                  <a:pt x="441" y="1274"/>
                </a:lnTo>
                <a:lnTo>
                  <a:pt x="441" y="771"/>
                </a:lnTo>
                <a:lnTo>
                  <a:pt x="0" y="771"/>
                </a:lnTo>
                <a:lnTo>
                  <a:pt x="0" y="496"/>
                </a:lnTo>
                <a:lnTo>
                  <a:pt x="449" y="496"/>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99"/>
          <p:cNvSpPr/>
          <p:nvPr/>
        </p:nvSpPr>
        <p:spPr>
          <a:xfrm>
            <a:off x="3777645" y="2096161"/>
            <a:ext cx="18775" cy="18717"/>
          </a:xfrm>
          <a:custGeom>
            <a:avLst/>
            <a:gdLst/>
            <a:ahLst/>
            <a:cxnLst/>
            <a:rect l="l" t="t" r="r" b="b"/>
            <a:pathLst>
              <a:path w="324" h="323" extrusionOk="0">
                <a:moveTo>
                  <a:pt x="142" y="0"/>
                </a:moveTo>
                <a:cubicBezTo>
                  <a:pt x="260" y="0"/>
                  <a:pt x="323" y="150"/>
                  <a:pt x="237" y="236"/>
                </a:cubicBezTo>
                <a:cubicBezTo>
                  <a:pt x="150" y="323"/>
                  <a:pt x="1" y="260"/>
                  <a:pt x="1" y="134"/>
                </a:cubicBezTo>
                <a:cubicBezTo>
                  <a:pt x="1" y="63"/>
                  <a:pt x="64" y="0"/>
                  <a:pt x="142" y="0"/>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99"/>
          <p:cNvSpPr/>
          <p:nvPr/>
        </p:nvSpPr>
        <p:spPr>
          <a:xfrm>
            <a:off x="4058398" y="1962594"/>
            <a:ext cx="15994" cy="15588"/>
          </a:xfrm>
          <a:custGeom>
            <a:avLst/>
            <a:gdLst/>
            <a:ahLst/>
            <a:cxnLst/>
            <a:rect l="l" t="t" r="r" b="b"/>
            <a:pathLst>
              <a:path w="276" h="269" extrusionOk="0">
                <a:moveTo>
                  <a:pt x="276" y="135"/>
                </a:moveTo>
                <a:cubicBezTo>
                  <a:pt x="276" y="213"/>
                  <a:pt x="213" y="268"/>
                  <a:pt x="142" y="268"/>
                </a:cubicBezTo>
                <a:cubicBezTo>
                  <a:pt x="64" y="268"/>
                  <a:pt x="1" y="213"/>
                  <a:pt x="1" y="135"/>
                </a:cubicBezTo>
                <a:cubicBezTo>
                  <a:pt x="1" y="56"/>
                  <a:pt x="64" y="1"/>
                  <a:pt x="142" y="1"/>
                </a:cubicBezTo>
                <a:cubicBezTo>
                  <a:pt x="213" y="1"/>
                  <a:pt x="276" y="56"/>
                  <a:pt x="276" y="135"/>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99"/>
          <p:cNvSpPr/>
          <p:nvPr/>
        </p:nvSpPr>
        <p:spPr>
          <a:xfrm>
            <a:off x="4226097" y="2112097"/>
            <a:ext cx="18311" cy="18311"/>
          </a:xfrm>
          <a:custGeom>
            <a:avLst/>
            <a:gdLst/>
            <a:ahLst/>
            <a:cxnLst/>
            <a:rect l="l" t="t" r="r" b="b"/>
            <a:pathLst>
              <a:path w="316" h="316" extrusionOk="0">
                <a:moveTo>
                  <a:pt x="135" y="1"/>
                </a:moveTo>
                <a:cubicBezTo>
                  <a:pt x="261" y="1"/>
                  <a:pt x="316" y="150"/>
                  <a:pt x="229" y="229"/>
                </a:cubicBezTo>
                <a:cubicBezTo>
                  <a:pt x="143" y="315"/>
                  <a:pt x="1" y="260"/>
                  <a:pt x="1" y="134"/>
                </a:cubicBezTo>
                <a:cubicBezTo>
                  <a:pt x="1" y="56"/>
                  <a:pt x="56" y="1"/>
                  <a:pt x="135" y="1"/>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99"/>
          <p:cNvSpPr/>
          <p:nvPr/>
        </p:nvSpPr>
        <p:spPr>
          <a:xfrm>
            <a:off x="3482753" y="3161685"/>
            <a:ext cx="18311" cy="18775"/>
          </a:xfrm>
          <a:custGeom>
            <a:avLst/>
            <a:gdLst/>
            <a:ahLst/>
            <a:cxnLst/>
            <a:rect l="l" t="t" r="r" b="b"/>
            <a:pathLst>
              <a:path w="316" h="324" extrusionOk="0">
                <a:moveTo>
                  <a:pt x="182" y="323"/>
                </a:moveTo>
                <a:cubicBezTo>
                  <a:pt x="56" y="323"/>
                  <a:pt x="1" y="174"/>
                  <a:pt x="87" y="87"/>
                </a:cubicBezTo>
                <a:cubicBezTo>
                  <a:pt x="174" y="1"/>
                  <a:pt x="315" y="64"/>
                  <a:pt x="315" y="190"/>
                </a:cubicBezTo>
                <a:cubicBezTo>
                  <a:pt x="315" y="261"/>
                  <a:pt x="253" y="323"/>
                  <a:pt x="182" y="323"/>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99"/>
          <p:cNvSpPr/>
          <p:nvPr/>
        </p:nvSpPr>
        <p:spPr>
          <a:xfrm>
            <a:off x="3401627" y="2929261"/>
            <a:ext cx="18775" cy="18775"/>
          </a:xfrm>
          <a:custGeom>
            <a:avLst/>
            <a:gdLst/>
            <a:ahLst/>
            <a:cxnLst/>
            <a:rect l="l" t="t" r="r" b="b"/>
            <a:pathLst>
              <a:path w="324" h="324" extrusionOk="0">
                <a:moveTo>
                  <a:pt x="182" y="323"/>
                </a:moveTo>
                <a:cubicBezTo>
                  <a:pt x="56" y="315"/>
                  <a:pt x="1" y="174"/>
                  <a:pt x="87" y="87"/>
                </a:cubicBezTo>
                <a:cubicBezTo>
                  <a:pt x="174" y="1"/>
                  <a:pt x="323" y="64"/>
                  <a:pt x="323" y="190"/>
                </a:cubicBezTo>
                <a:cubicBezTo>
                  <a:pt x="315" y="260"/>
                  <a:pt x="253" y="323"/>
                  <a:pt x="182" y="323"/>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4" name="Google Shape;4624;p99"/>
          <p:cNvGrpSpPr/>
          <p:nvPr/>
        </p:nvGrpSpPr>
        <p:grpSpPr>
          <a:xfrm>
            <a:off x="3219955" y="2036092"/>
            <a:ext cx="2660814" cy="2326677"/>
            <a:chOff x="3217066" y="1970359"/>
            <a:chExt cx="2660814" cy="2326677"/>
          </a:xfrm>
        </p:grpSpPr>
        <p:sp>
          <p:nvSpPr>
            <p:cNvPr id="4625" name="Google Shape;4625;p99"/>
            <p:cNvSpPr/>
            <p:nvPr/>
          </p:nvSpPr>
          <p:spPr>
            <a:xfrm>
              <a:off x="3257166" y="3673992"/>
              <a:ext cx="504607" cy="525062"/>
            </a:xfrm>
            <a:custGeom>
              <a:avLst/>
              <a:gdLst/>
              <a:ahLst/>
              <a:cxnLst/>
              <a:rect l="l" t="t" r="r" b="b"/>
              <a:pathLst>
                <a:path w="8708" h="9061" extrusionOk="0">
                  <a:moveTo>
                    <a:pt x="1" y="5986"/>
                  </a:moveTo>
                  <a:lnTo>
                    <a:pt x="2494" y="9061"/>
                  </a:lnTo>
                  <a:lnTo>
                    <a:pt x="8707" y="9061"/>
                  </a:lnTo>
                  <a:lnTo>
                    <a:pt x="8707" y="2848"/>
                  </a:lnTo>
                  <a:lnTo>
                    <a:pt x="6497" y="0"/>
                  </a:lnTo>
                  <a:lnTo>
                    <a:pt x="1" y="0"/>
                  </a:lnTo>
                  <a:close/>
                </a:path>
              </a:pathLst>
            </a:custGeom>
            <a:solidFill>
              <a:srgbClr val="7FB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99"/>
            <p:cNvSpPr/>
            <p:nvPr/>
          </p:nvSpPr>
          <p:spPr>
            <a:xfrm>
              <a:off x="3451346" y="2779817"/>
              <a:ext cx="504549" cy="525062"/>
            </a:xfrm>
            <a:custGeom>
              <a:avLst/>
              <a:gdLst/>
              <a:ahLst/>
              <a:cxnLst/>
              <a:rect l="l" t="t" r="r" b="b"/>
              <a:pathLst>
                <a:path w="8707" h="9061" extrusionOk="0">
                  <a:moveTo>
                    <a:pt x="0" y="5985"/>
                  </a:moveTo>
                  <a:lnTo>
                    <a:pt x="2493" y="9061"/>
                  </a:lnTo>
                  <a:lnTo>
                    <a:pt x="8707" y="9061"/>
                  </a:lnTo>
                  <a:lnTo>
                    <a:pt x="8707" y="2847"/>
                  </a:lnTo>
                  <a:lnTo>
                    <a:pt x="6489" y="0"/>
                  </a:lnTo>
                  <a:lnTo>
                    <a:pt x="0" y="0"/>
                  </a:lnTo>
                  <a:close/>
                </a:path>
              </a:pathLst>
            </a:custGeom>
            <a:solidFill>
              <a:srgbClr val="7FA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99"/>
            <p:cNvSpPr/>
            <p:nvPr/>
          </p:nvSpPr>
          <p:spPr>
            <a:xfrm>
              <a:off x="4684631" y="2378246"/>
              <a:ext cx="504607" cy="525120"/>
            </a:xfrm>
            <a:custGeom>
              <a:avLst/>
              <a:gdLst/>
              <a:ahLst/>
              <a:cxnLst/>
              <a:rect l="l" t="t" r="r" b="b"/>
              <a:pathLst>
                <a:path w="8708" h="9062" extrusionOk="0">
                  <a:moveTo>
                    <a:pt x="0" y="5986"/>
                  </a:moveTo>
                  <a:lnTo>
                    <a:pt x="2494" y="9061"/>
                  </a:lnTo>
                  <a:lnTo>
                    <a:pt x="8707" y="9061"/>
                  </a:lnTo>
                  <a:lnTo>
                    <a:pt x="8707" y="2848"/>
                  </a:lnTo>
                  <a:lnTo>
                    <a:pt x="6489" y="1"/>
                  </a:lnTo>
                  <a:lnTo>
                    <a:pt x="0" y="1"/>
                  </a:lnTo>
                  <a:close/>
                </a:path>
              </a:pathLst>
            </a:custGeom>
            <a:solidFill>
              <a:srgbClr val="7FA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99"/>
            <p:cNvSpPr/>
            <p:nvPr/>
          </p:nvSpPr>
          <p:spPr>
            <a:xfrm>
              <a:off x="5373273" y="2897854"/>
              <a:ext cx="504607" cy="525062"/>
            </a:xfrm>
            <a:custGeom>
              <a:avLst/>
              <a:gdLst/>
              <a:ahLst/>
              <a:cxnLst/>
              <a:rect l="l" t="t" r="r" b="b"/>
              <a:pathLst>
                <a:path w="8708" h="9061" extrusionOk="0">
                  <a:moveTo>
                    <a:pt x="1" y="5985"/>
                  </a:moveTo>
                  <a:lnTo>
                    <a:pt x="2494" y="9061"/>
                  </a:lnTo>
                  <a:lnTo>
                    <a:pt x="8707" y="9061"/>
                  </a:lnTo>
                  <a:lnTo>
                    <a:pt x="8707" y="2847"/>
                  </a:lnTo>
                  <a:lnTo>
                    <a:pt x="6489" y="0"/>
                  </a:lnTo>
                  <a:lnTo>
                    <a:pt x="1" y="0"/>
                  </a:lnTo>
                  <a:close/>
                </a:path>
              </a:pathLst>
            </a:custGeom>
            <a:solidFill>
              <a:srgbClr val="7FB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99"/>
            <p:cNvSpPr/>
            <p:nvPr/>
          </p:nvSpPr>
          <p:spPr>
            <a:xfrm>
              <a:off x="3822322" y="2025988"/>
              <a:ext cx="504607" cy="525062"/>
            </a:xfrm>
            <a:custGeom>
              <a:avLst/>
              <a:gdLst/>
              <a:ahLst/>
              <a:cxnLst/>
              <a:rect l="l" t="t" r="r" b="b"/>
              <a:pathLst>
                <a:path w="8708" h="9061" extrusionOk="0">
                  <a:moveTo>
                    <a:pt x="0" y="5985"/>
                  </a:moveTo>
                  <a:lnTo>
                    <a:pt x="2494" y="9061"/>
                  </a:lnTo>
                  <a:lnTo>
                    <a:pt x="8707" y="9061"/>
                  </a:lnTo>
                  <a:lnTo>
                    <a:pt x="8707" y="2847"/>
                  </a:lnTo>
                  <a:lnTo>
                    <a:pt x="6489" y="0"/>
                  </a:lnTo>
                  <a:lnTo>
                    <a:pt x="0" y="0"/>
                  </a:lnTo>
                  <a:close/>
                </a:path>
              </a:pathLst>
            </a:custGeom>
            <a:solidFill>
              <a:srgbClr val="7FC9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99"/>
            <p:cNvSpPr/>
            <p:nvPr/>
          </p:nvSpPr>
          <p:spPr>
            <a:xfrm>
              <a:off x="5174109" y="3678976"/>
              <a:ext cx="504607" cy="525120"/>
            </a:xfrm>
            <a:custGeom>
              <a:avLst/>
              <a:gdLst/>
              <a:ahLst/>
              <a:cxnLst/>
              <a:rect l="l" t="t" r="r" b="b"/>
              <a:pathLst>
                <a:path w="8708" h="9062" extrusionOk="0">
                  <a:moveTo>
                    <a:pt x="1" y="5986"/>
                  </a:moveTo>
                  <a:lnTo>
                    <a:pt x="2494" y="9061"/>
                  </a:lnTo>
                  <a:lnTo>
                    <a:pt x="8707" y="9061"/>
                  </a:lnTo>
                  <a:lnTo>
                    <a:pt x="8707" y="2848"/>
                  </a:lnTo>
                  <a:lnTo>
                    <a:pt x="6489" y="1"/>
                  </a:lnTo>
                  <a:lnTo>
                    <a:pt x="1" y="1"/>
                  </a:lnTo>
                  <a:close/>
                </a:path>
              </a:pathLst>
            </a:custGeom>
            <a:solidFill>
              <a:srgbClr val="7FC9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99"/>
            <p:cNvSpPr/>
            <p:nvPr/>
          </p:nvSpPr>
          <p:spPr>
            <a:xfrm>
              <a:off x="4495492" y="2935635"/>
              <a:ext cx="58" cy="6027"/>
            </a:xfrm>
            <a:custGeom>
              <a:avLst/>
              <a:gdLst/>
              <a:ahLst/>
              <a:cxnLst/>
              <a:rect l="l" t="t" r="r" b="b"/>
              <a:pathLst>
                <a:path w="1" h="104" fill="none" extrusionOk="0">
                  <a:moveTo>
                    <a:pt x="0" y="103"/>
                  </a:moveTo>
                  <a:lnTo>
                    <a:pt x="0" y="1"/>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99"/>
            <p:cNvSpPr/>
            <p:nvPr/>
          </p:nvSpPr>
          <p:spPr>
            <a:xfrm>
              <a:off x="4386552" y="2505902"/>
              <a:ext cx="243901" cy="412934"/>
            </a:xfrm>
            <a:custGeom>
              <a:avLst/>
              <a:gdLst/>
              <a:ahLst/>
              <a:cxnLst/>
              <a:rect l="l" t="t" r="r" b="b"/>
              <a:pathLst>
                <a:path w="4209" h="7126" fill="none" extrusionOk="0">
                  <a:moveTo>
                    <a:pt x="1888" y="7126"/>
                  </a:moveTo>
                  <a:lnTo>
                    <a:pt x="1928" y="5065"/>
                  </a:lnTo>
                  <a:cubicBezTo>
                    <a:pt x="1928" y="4798"/>
                    <a:pt x="1707" y="4578"/>
                    <a:pt x="1432" y="4578"/>
                  </a:cubicBezTo>
                  <a:lnTo>
                    <a:pt x="488" y="4578"/>
                  </a:lnTo>
                  <a:cubicBezTo>
                    <a:pt x="221" y="4578"/>
                    <a:pt x="1" y="4357"/>
                    <a:pt x="1" y="4082"/>
                  </a:cubicBezTo>
                  <a:lnTo>
                    <a:pt x="1" y="496"/>
                  </a:lnTo>
                  <a:cubicBezTo>
                    <a:pt x="1" y="220"/>
                    <a:pt x="221" y="0"/>
                    <a:pt x="488" y="0"/>
                  </a:cubicBezTo>
                  <a:lnTo>
                    <a:pt x="4208" y="0"/>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99"/>
            <p:cNvSpPr/>
            <p:nvPr/>
          </p:nvSpPr>
          <p:spPr>
            <a:xfrm>
              <a:off x="4639027" y="2505902"/>
              <a:ext cx="5563" cy="58"/>
            </a:xfrm>
            <a:custGeom>
              <a:avLst/>
              <a:gdLst/>
              <a:ahLst/>
              <a:cxnLst/>
              <a:rect l="l" t="t" r="r" b="b"/>
              <a:pathLst>
                <a:path w="96" h="1" fill="none" extrusionOk="0">
                  <a:moveTo>
                    <a:pt x="1" y="0"/>
                  </a:moveTo>
                  <a:lnTo>
                    <a:pt x="95" y="0"/>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99"/>
            <p:cNvSpPr/>
            <p:nvPr/>
          </p:nvSpPr>
          <p:spPr>
            <a:xfrm>
              <a:off x="5175036" y="2935635"/>
              <a:ext cx="58" cy="6027"/>
            </a:xfrm>
            <a:custGeom>
              <a:avLst/>
              <a:gdLst/>
              <a:ahLst/>
              <a:cxnLst/>
              <a:rect l="l" t="t" r="r" b="b"/>
              <a:pathLst>
                <a:path w="1" h="104" fill="none" extrusionOk="0">
                  <a:moveTo>
                    <a:pt x="0" y="103"/>
                  </a:moveTo>
                  <a:lnTo>
                    <a:pt x="0" y="1"/>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99"/>
            <p:cNvSpPr/>
            <p:nvPr/>
          </p:nvSpPr>
          <p:spPr>
            <a:xfrm>
              <a:off x="5175036" y="2597053"/>
              <a:ext cx="514168" cy="321782"/>
            </a:xfrm>
            <a:custGeom>
              <a:avLst/>
              <a:gdLst/>
              <a:ahLst/>
              <a:cxnLst/>
              <a:rect l="l" t="t" r="r" b="b"/>
              <a:pathLst>
                <a:path w="8873" h="5553" fill="none" extrusionOk="0">
                  <a:moveTo>
                    <a:pt x="0" y="5553"/>
                  </a:moveTo>
                  <a:lnTo>
                    <a:pt x="0" y="2674"/>
                  </a:lnTo>
                  <a:cubicBezTo>
                    <a:pt x="0" y="2399"/>
                    <a:pt x="213" y="2187"/>
                    <a:pt x="488" y="2187"/>
                  </a:cubicBezTo>
                  <a:lnTo>
                    <a:pt x="3713" y="2187"/>
                  </a:lnTo>
                  <a:cubicBezTo>
                    <a:pt x="3980" y="2187"/>
                    <a:pt x="4200" y="1966"/>
                    <a:pt x="4200" y="1691"/>
                  </a:cubicBezTo>
                  <a:lnTo>
                    <a:pt x="4200" y="496"/>
                  </a:lnTo>
                  <a:cubicBezTo>
                    <a:pt x="4200" y="220"/>
                    <a:pt x="4421" y="0"/>
                    <a:pt x="4696" y="0"/>
                  </a:cubicBezTo>
                  <a:lnTo>
                    <a:pt x="8377" y="0"/>
                  </a:lnTo>
                  <a:cubicBezTo>
                    <a:pt x="8652" y="0"/>
                    <a:pt x="8872" y="220"/>
                    <a:pt x="8872" y="496"/>
                  </a:cubicBezTo>
                  <a:lnTo>
                    <a:pt x="8872" y="4003"/>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99"/>
            <p:cNvSpPr/>
            <p:nvPr/>
          </p:nvSpPr>
          <p:spPr>
            <a:xfrm>
              <a:off x="3741660" y="2716423"/>
              <a:ext cx="58" cy="5563"/>
            </a:xfrm>
            <a:custGeom>
              <a:avLst/>
              <a:gdLst/>
              <a:ahLst/>
              <a:cxnLst/>
              <a:rect l="l" t="t" r="r" b="b"/>
              <a:pathLst>
                <a:path w="1" h="96" fill="none" extrusionOk="0">
                  <a:moveTo>
                    <a:pt x="0" y="95"/>
                  </a:moveTo>
                  <a:lnTo>
                    <a:pt x="0" y="1"/>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99"/>
            <p:cNvSpPr/>
            <p:nvPr/>
          </p:nvSpPr>
          <p:spPr>
            <a:xfrm>
              <a:off x="3741660" y="2603427"/>
              <a:ext cx="372429" cy="324100"/>
            </a:xfrm>
            <a:custGeom>
              <a:avLst/>
              <a:gdLst/>
              <a:ahLst/>
              <a:cxnLst/>
              <a:rect l="l" t="t" r="r" b="b"/>
              <a:pathLst>
                <a:path w="6427" h="5593" fill="none" extrusionOk="0">
                  <a:moveTo>
                    <a:pt x="0" y="1660"/>
                  </a:moveTo>
                  <a:lnTo>
                    <a:pt x="0" y="590"/>
                  </a:lnTo>
                  <a:cubicBezTo>
                    <a:pt x="0" y="268"/>
                    <a:pt x="260" y="0"/>
                    <a:pt x="590" y="0"/>
                  </a:cubicBezTo>
                  <a:lnTo>
                    <a:pt x="3807" y="0"/>
                  </a:lnTo>
                  <a:cubicBezTo>
                    <a:pt x="4130" y="0"/>
                    <a:pt x="4397" y="268"/>
                    <a:pt x="4397" y="590"/>
                  </a:cubicBezTo>
                  <a:lnTo>
                    <a:pt x="4397" y="3563"/>
                  </a:lnTo>
                  <a:cubicBezTo>
                    <a:pt x="4397" y="3886"/>
                    <a:pt x="4656" y="4153"/>
                    <a:pt x="4987" y="4153"/>
                  </a:cubicBezTo>
                  <a:lnTo>
                    <a:pt x="5836" y="4153"/>
                  </a:lnTo>
                  <a:cubicBezTo>
                    <a:pt x="6159" y="4153"/>
                    <a:pt x="6426" y="4413"/>
                    <a:pt x="6426" y="4743"/>
                  </a:cubicBezTo>
                  <a:lnTo>
                    <a:pt x="6426" y="5592"/>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99"/>
            <p:cNvSpPr/>
            <p:nvPr/>
          </p:nvSpPr>
          <p:spPr>
            <a:xfrm>
              <a:off x="4114027" y="2935635"/>
              <a:ext cx="58" cy="6027"/>
            </a:xfrm>
            <a:custGeom>
              <a:avLst/>
              <a:gdLst/>
              <a:ahLst/>
              <a:cxnLst/>
              <a:rect l="l" t="t" r="r" b="b"/>
              <a:pathLst>
                <a:path w="1" h="104" fill="none" extrusionOk="0">
                  <a:moveTo>
                    <a:pt x="0" y="1"/>
                  </a:moveTo>
                  <a:lnTo>
                    <a:pt x="0" y="103"/>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99"/>
            <p:cNvSpPr/>
            <p:nvPr/>
          </p:nvSpPr>
          <p:spPr>
            <a:xfrm>
              <a:off x="5304895" y="3524953"/>
              <a:ext cx="6027" cy="58"/>
            </a:xfrm>
            <a:custGeom>
              <a:avLst/>
              <a:gdLst/>
              <a:ahLst/>
              <a:cxnLst/>
              <a:rect l="l" t="t" r="r" b="b"/>
              <a:pathLst>
                <a:path w="104" h="1" fill="none" extrusionOk="0">
                  <a:moveTo>
                    <a:pt x="1" y="0"/>
                  </a:moveTo>
                  <a:lnTo>
                    <a:pt x="103" y="0"/>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99"/>
            <p:cNvSpPr/>
            <p:nvPr/>
          </p:nvSpPr>
          <p:spPr>
            <a:xfrm>
              <a:off x="5327727" y="3405525"/>
              <a:ext cx="453092" cy="555195"/>
            </a:xfrm>
            <a:custGeom>
              <a:avLst/>
              <a:gdLst/>
              <a:ahLst/>
              <a:cxnLst/>
              <a:rect l="l" t="t" r="r" b="b"/>
              <a:pathLst>
                <a:path w="7819" h="9581" fill="none" extrusionOk="0">
                  <a:moveTo>
                    <a:pt x="0" y="2061"/>
                  </a:moveTo>
                  <a:lnTo>
                    <a:pt x="3209" y="2061"/>
                  </a:lnTo>
                  <a:cubicBezTo>
                    <a:pt x="3477" y="2061"/>
                    <a:pt x="3697" y="1841"/>
                    <a:pt x="3697" y="1574"/>
                  </a:cubicBezTo>
                  <a:lnTo>
                    <a:pt x="3697" y="488"/>
                  </a:lnTo>
                  <a:cubicBezTo>
                    <a:pt x="3697" y="221"/>
                    <a:pt x="3917" y="1"/>
                    <a:pt x="4192" y="1"/>
                  </a:cubicBezTo>
                  <a:lnTo>
                    <a:pt x="7330" y="1"/>
                  </a:lnTo>
                  <a:cubicBezTo>
                    <a:pt x="7598" y="1"/>
                    <a:pt x="7818" y="221"/>
                    <a:pt x="7818" y="488"/>
                  </a:cubicBezTo>
                  <a:lnTo>
                    <a:pt x="7818" y="9085"/>
                  </a:lnTo>
                  <a:cubicBezTo>
                    <a:pt x="7818" y="9360"/>
                    <a:pt x="7598" y="9581"/>
                    <a:pt x="7330" y="9581"/>
                  </a:cubicBezTo>
                  <a:lnTo>
                    <a:pt x="4664" y="9581"/>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99"/>
            <p:cNvSpPr/>
            <p:nvPr/>
          </p:nvSpPr>
          <p:spPr>
            <a:xfrm>
              <a:off x="5583852" y="3960191"/>
              <a:ext cx="5969" cy="58"/>
            </a:xfrm>
            <a:custGeom>
              <a:avLst/>
              <a:gdLst/>
              <a:ahLst/>
              <a:cxnLst/>
              <a:rect l="l" t="t" r="r" b="b"/>
              <a:pathLst>
                <a:path w="103" h="1" fill="none" extrusionOk="0">
                  <a:moveTo>
                    <a:pt x="103" y="1"/>
                  </a:moveTo>
                  <a:lnTo>
                    <a:pt x="0" y="1"/>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99"/>
            <p:cNvSpPr/>
            <p:nvPr/>
          </p:nvSpPr>
          <p:spPr>
            <a:xfrm>
              <a:off x="3944011" y="2419736"/>
              <a:ext cx="58" cy="5505"/>
            </a:xfrm>
            <a:custGeom>
              <a:avLst/>
              <a:gdLst/>
              <a:ahLst/>
              <a:cxnLst/>
              <a:rect l="l" t="t" r="r" b="b"/>
              <a:pathLst>
                <a:path w="1" h="95" fill="none" extrusionOk="0">
                  <a:moveTo>
                    <a:pt x="0" y="1"/>
                  </a:moveTo>
                  <a:lnTo>
                    <a:pt x="0" y="95"/>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99"/>
            <p:cNvSpPr/>
            <p:nvPr/>
          </p:nvSpPr>
          <p:spPr>
            <a:xfrm>
              <a:off x="3944011" y="2442509"/>
              <a:ext cx="333198" cy="485021"/>
            </a:xfrm>
            <a:custGeom>
              <a:avLst/>
              <a:gdLst/>
              <a:ahLst/>
              <a:cxnLst/>
              <a:rect l="l" t="t" r="r" b="b"/>
              <a:pathLst>
                <a:path w="5750" h="8370" fill="none" extrusionOk="0">
                  <a:moveTo>
                    <a:pt x="0" y="1"/>
                  </a:moveTo>
                  <a:lnTo>
                    <a:pt x="0" y="1165"/>
                  </a:lnTo>
                  <a:cubicBezTo>
                    <a:pt x="0" y="1440"/>
                    <a:pt x="213" y="1660"/>
                    <a:pt x="488" y="1660"/>
                  </a:cubicBezTo>
                  <a:lnTo>
                    <a:pt x="3154" y="1660"/>
                  </a:lnTo>
                  <a:cubicBezTo>
                    <a:pt x="3430" y="1660"/>
                    <a:pt x="3650" y="1873"/>
                    <a:pt x="3650" y="2148"/>
                  </a:cubicBezTo>
                  <a:lnTo>
                    <a:pt x="3650" y="4744"/>
                  </a:lnTo>
                  <a:cubicBezTo>
                    <a:pt x="3650" y="5011"/>
                    <a:pt x="3870" y="5231"/>
                    <a:pt x="4138" y="5231"/>
                  </a:cubicBezTo>
                  <a:lnTo>
                    <a:pt x="5262" y="5231"/>
                  </a:lnTo>
                  <a:cubicBezTo>
                    <a:pt x="5530" y="5231"/>
                    <a:pt x="5750" y="5451"/>
                    <a:pt x="5750" y="5727"/>
                  </a:cubicBezTo>
                  <a:lnTo>
                    <a:pt x="5750" y="8369"/>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99"/>
            <p:cNvSpPr/>
            <p:nvPr/>
          </p:nvSpPr>
          <p:spPr>
            <a:xfrm>
              <a:off x="4277148" y="2935635"/>
              <a:ext cx="58" cy="6027"/>
            </a:xfrm>
            <a:custGeom>
              <a:avLst/>
              <a:gdLst/>
              <a:ahLst/>
              <a:cxnLst/>
              <a:rect l="l" t="t" r="r" b="b"/>
              <a:pathLst>
                <a:path w="1" h="104" fill="none" extrusionOk="0">
                  <a:moveTo>
                    <a:pt x="1" y="1"/>
                  </a:moveTo>
                  <a:lnTo>
                    <a:pt x="1" y="103"/>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99"/>
            <p:cNvSpPr/>
            <p:nvPr/>
          </p:nvSpPr>
          <p:spPr>
            <a:xfrm>
              <a:off x="3693796" y="3328514"/>
              <a:ext cx="5969" cy="58"/>
            </a:xfrm>
            <a:custGeom>
              <a:avLst/>
              <a:gdLst/>
              <a:ahLst/>
              <a:cxnLst/>
              <a:rect l="l" t="t" r="r" b="b"/>
              <a:pathLst>
                <a:path w="103" h="1" fill="none" extrusionOk="0">
                  <a:moveTo>
                    <a:pt x="103" y="1"/>
                  </a:moveTo>
                  <a:lnTo>
                    <a:pt x="0" y="1"/>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99"/>
            <p:cNvSpPr/>
            <p:nvPr/>
          </p:nvSpPr>
          <p:spPr>
            <a:xfrm>
              <a:off x="3294078" y="3328514"/>
              <a:ext cx="382917" cy="275367"/>
            </a:xfrm>
            <a:custGeom>
              <a:avLst/>
              <a:gdLst/>
              <a:ahLst/>
              <a:cxnLst/>
              <a:rect l="l" t="t" r="r" b="b"/>
              <a:pathLst>
                <a:path w="6608" h="4752" fill="none" extrusionOk="0">
                  <a:moveTo>
                    <a:pt x="6607" y="1"/>
                  </a:moveTo>
                  <a:lnTo>
                    <a:pt x="4209" y="1"/>
                  </a:lnTo>
                  <a:cubicBezTo>
                    <a:pt x="3941" y="1"/>
                    <a:pt x="3721" y="221"/>
                    <a:pt x="3721" y="496"/>
                  </a:cubicBezTo>
                  <a:lnTo>
                    <a:pt x="3721" y="1975"/>
                  </a:lnTo>
                  <a:cubicBezTo>
                    <a:pt x="3721" y="2250"/>
                    <a:pt x="3501" y="2470"/>
                    <a:pt x="3225" y="2470"/>
                  </a:cubicBezTo>
                  <a:lnTo>
                    <a:pt x="488" y="2470"/>
                  </a:lnTo>
                  <a:cubicBezTo>
                    <a:pt x="221" y="2470"/>
                    <a:pt x="1" y="2690"/>
                    <a:pt x="1" y="2958"/>
                  </a:cubicBezTo>
                  <a:lnTo>
                    <a:pt x="1" y="4751"/>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99"/>
            <p:cNvSpPr/>
            <p:nvPr/>
          </p:nvSpPr>
          <p:spPr>
            <a:xfrm>
              <a:off x="3665518" y="4203103"/>
              <a:ext cx="1671843" cy="93933"/>
            </a:xfrm>
            <a:custGeom>
              <a:avLst/>
              <a:gdLst/>
              <a:ahLst/>
              <a:cxnLst/>
              <a:rect l="l" t="t" r="r" b="b"/>
              <a:pathLst>
                <a:path w="28851" h="1621" extrusionOk="0">
                  <a:moveTo>
                    <a:pt x="14426" y="1"/>
                  </a:moveTo>
                  <a:cubicBezTo>
                    <a:pt x="6458" y="1"/>
                    <a:pt x="1" y="363"/>
                    <a:pt x="1" y="811"/>
                  </a:cubicBezTo>
                  <a:cubicBezTo>
                    <a:pt x="1" y="1259"/>
                    <a:pt x="6458" y="1621"/>
                    <a:pt x="14426" y="1621"/>
                  </a:cubicBezTo>
                  <a:cubicBezTo>
                    <a:pt x="22393" y="1621"/>
                    <a:pt x="28850" y="1259"/>
                    <a:pt x="28850" y="811"/>
                  </a:cubicBezTo>
                  <a:cubicBezTo>
                    <a:pt x="28850" y="363"/>
                    <a:pt x="22393" y="1"/>
                    <a:pt x="14426" y="1"/>
                  </a:cubicBezTo>
                  <a:close/>
                </a:path>
              </a:pathLst>
            </a:custGeom>
            <a:solidFill>
              <a:srgbClr val="CF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99"/>
            <p:cNvSpPr/>
            <p:nvPr/>
          </p:nvSpPr>
          <p:spPr>
            <a:xfrm>
              <a:off x="3724334" y="2968027"/>
              <a:ext cx="1554210" cy="1024164"/>
            </a:xfrm>
            <a:custGeom>
              <a:avLst/>
              <a:gdLst/>
              <a:ahLst/>
              <a:cxnLst/>
              <a:rect l="l" t="t" r="r" b="b"/>
              <a:pathLst>
                <a:path w="26821" h="17674" extrusionOk="0">
                  <a:moveTo>
                    <a:pt x="984" y="0"/>
                  </a:moveTo>
                  <a:lnTo>
                    <a:pt x="25838" y="0"/>
                  </a:lnTo>
                  <a:cubicBezTo>
                    <a:pt x="26388" y="0"/>
                    <a:pt x="26821" y="433"/>
                    <a:pt x="26821" y="983"/>
                  </a:cubicBezTo>
                  <a:lnTo>
                    <a:pt x="26821" y="16690"/>
                  </a:lnTo>
                  <a:cubicBezTo>
                    <a:pt x="26821" y="17233"/>
                    <a:pt x="26388" y="17673"/>
                    <a:pt x="25838" y="17673"/>
                  </a:cubicBezTo>
                  <a:lnTo>
                    <a:pt x="984" y="17673"/>
                  </a:lnTo>
                  <a:cubicBezTo>
                    <a:pt x="441" y="17673"/>
                    <a:pt x="0" y="17233"/>
                    <a:pt x="0" y="16690"/>
                  </a:cubicBezTo>
                  <a:lnTo>
                    <a:pt x="0" y="983"/>
                  </a:lnTo>
                  <a:cubicBezTo>
                    <a:pt x="0" y="433"/>
                    <a:pt x="441" y="0"/>
                    <a:pt x="984" y="0"/>
                  </a:cubicBezTo>
                  <a:close/>
                </a:path>
              </a:pathLst>
            </a:custGeom>
            <a:solidFill>
              <a:srgbClr val="003A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99"/>
            <p:cNvSpPr/>
            <p:nvPr/>
          </p:nvSpPr>
          <p:spPr>
            <a:xfrm>
              <a:off x="3744384" y="2968027"/>
              <a:ext cx="1534160" cy="1010952"/>
            </a:xfrm>
            <a:custGeom>
              <a:avLst/>
              <a:gdLst/>
              <a:ahLst/>
              <a:cxnLst/>
              <a:rect l="l" t="t" r="r" b="b"/>
              <a:pathLst>
                <a:path w="26475" h="17446" extrusionOk="0">
                  <a:moveTo>
                    <a:pt x="25492" y="0"/>
                  </a:moveTo>
                  <a:lnTo>
                    <a:pt x="638" y="0"/>
                  </a:lnTo>
                  <a:cubicBezTo>
                    <a:pt x="402" y="0"/>
                    <a:pt x="181" y="79"/>
                    <a:pt x="0" y="228"/>
                  </a:cubicBezTo>
                  <a:lnTo>
                    <a:pt x="26129" y="17445"/>
                  </a:lnTo>
                  <a:cubicBezTo>
                    <a:pt x="26349" y="17256"/>
                    <a:pt x="26475" y="16981"/>
                    <a:pt x="26475" y="16690"/>
                  </a:cubicBezTo>
                  <a:lnTo>
                    <a:pt x="26475" y="983"/>
                  </a:lnTo>
                  <a:cubicBezTo>
                    <a:pt x="26475" y="441"/>
                    <a:pt x="26034" y="0"/>
                    <a:pt x="25492" y="0"/>
                  </a:cubicBezTo>
                  <a:close/>
                </a:path>
              </a:pathLst>
            </a:custGeom>
            <a:solidFill>
              <a:srgbClr val="003A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99"/>
            <p:cNvSpPr/>
            <p:nvPr/>
          </p:nvSpPr>
          <p:spPr>
            <a:xfrm>
              <a:off x="3771271" y="3014964"/>
              <a:ext cx="1460335" cy="798980"/>
            </a:xfrm>
            <a:custGeom>
              <a:avLst/>
              <a:gdLst/>
              <a:ahLst/>
              <a:cxnLst/>
              <a:rect l="l" t="t" r="r" b="b"/>
              <a:pathLst>
                <a:path w="25201" h="13788" extrusionOk="0">
                  <a:moveTo>
                    <a:pt x="197" y="0"/>
                  </a:moveTo>
                  <a:lnTo>
                    <a:pt x="25004" y="0"/>
                  </a:lnTo>
                  <a:cubicBezTo>
                    <a:pt x="25114" y="0"/>
                    <a:pt x="25201" y="87"/>
                    <a:pt x="25201" y="197"/>
                  </a:cubicBezTo>
                  <a:lnTo>
                    <a:pt x="25201" y="13591"/>
                  </a:lnTo>
                  <a:cubicBezTo>
                    <a:pt x="25201" y="13701"/>
                    <a:pt x="25114" y="13788"/>
                    <a:pt x="25004" y="13788"/>
                  </a:cubicBezTo>
                  <a:lnTo>
                    <a:pt x="197" y="13788"/>
                  </a:lnTo>
                  <a:cubicBezTo>
                    <a:pt x="87" y="13788"/>
                    <a:pt x="1" y="13701"/>
                    <a:pt x="1" y="13591"/>
                  </a:cubicBezTo>
                  <a:lnTo>
                    <a:pt x="1" y="197"/>
                  </a:lnTo>
                  <a:cubicBezTo>
                    <a:pt x="1" y="87"/>
                    <a:pt x="87" y="0"/>
                    <a:pt x="197" y="0"/>
                  </a:cubicBezTo>
                  <a:close/>
                </a:path>
              </a:pathLst>
            </a:custGeom>
            <a:solidFill>
              <a:srgbClr val="B6D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99"/>
            <p:cNvSpPr/>
            <p:nvPr/>
          </p:nvSpPr>
          <p:spPr>
            <a:xfrm>
              <a:off x="3795435" y="3014964"/>
              <a:ext cx="1436634" cy="798980"/>
            </a:xfrm>
            <a:custGeom>
              <a:avLst/>
              <a:gdLst/>
              <a:ahLst/>
              <a:cxnLst/>
              <a:rect l="l" t="t" r="r" b="b"/>
              <a:pathLst>
                <a:path w="24792" h="13788" extrusionOk="0">
                  <a:moveTo>
                    <a:pt x="24595" y="0"/>
                  </a:moveTo>
                  <a:lnTo>
                    <a:pt x="0" y="0"/>
                  </a:lnTo>
                  <a:lnTo>
                    <a:pt x="20930" y="13788"/>
                  </a:lnTo>
                  <a:lnTo>
                    <a:pt x="24595" y="13788"/>
                  </a:lnTo>
                  <a:cubicBezTo>
                    <a:pt x="24697" y="13788"/>
                    <a:pt x="24791" y="13701"/>
                    <a:pt x="24791" y="13591"/>
                  </a:cubicBezTo>
                  <a:lnTo>
                    <a:pt x="24791" y="197"/>
                  </a:lnTo>
                  <a:cubicBezTo>
                    <a:pt x="24791" y="87"/>
                    <a:pt x="24697" y="0"/>
                    <a:pt x="24595" y="0"/>
                  </a:cubicBezTo>
                  <a:close/>
                </a:path>
              </a:pathLst>
            </a:custGeom>
            <a:solidFill>
              <a:srgbClr val="B6D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99"/>
            <p:cNvSpPr/>
            <p:nvPr/>
          </p:nvSpPr>
          <p:spPr>
            <a:xfrm>
              <a:off x="4251188" y="4218170"/>
              <a:ext cx="500493" cy="31929"/>
            </a:xfrm>
            <a:custGeom>
              <a:avLst/>
              <a:gdLst/>
              <a:ahLst/>
              <a:cxnLst/>
              <a:rect l="l" t="t" r="r" b="b"/>
              <a:pathLst>
                <a:path w="8637" h="551" extrusionOk="0">
                  <a:moveTo>
                    <a:pt x="268" y="0"/>
                  </a:moveTo>
                  <a:lnTo>
                    <a:pt x="8369" y="0"/>
                  </a:lnTo>
                  <a:cubicBezTo>
                    <a:pt x="8519" y="0"/>
                    <a:pt x="8637" y="126"/>
                    <a:pt x="8637" y="276"/>
                  </a:cubicBezTo>
                  <a:cubicBezTo>
                    <a:pt x="8637" y="425"/>
                    <a:pt x="8519" y="551"/>
                    <a:pt x="8369" y="551"/>
                  </a:cubicBezTo>
                  <a:lnTo>
                    <a:pt x="268" y="551"/>
                  </a:lnTo>
                  <a:cubicBezTo>
                    <a:pt x="119" y="551"/>
                    <a:pt x="1" y="425"/>
                    <a:pt x="1" y="276"/>
                  </a:cubicBezTo>
                  <a:cubicBezTo>
                    <a:pt x="1" y="126"/>
                    <a:pt x="119" y="0"/>
                    <a:pt x="268" y="0"/>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99"/>
            <p:cNvSpPr/>
            <p:nvPr/>
          </p:nvSpPr>
          <p:spPr>
            <a:xfrm>
              <a:off x="4314987" y="3992119"/>
              <a:ext cx="372892" cy="226111"/>
            </a:xfrm>
            <a:custGeom>
              <a:avLst/>
              <a:gdLst/>
              <a:ahLst/>
              <a:cxnLst/>
              <a:rect l="l" t="t" r="r" b="b"/>
              <a:pathLst>
                <a:path w="6435" h="3902" extrusionOk="0">
                  <a:moveTo>
                    <a:pt x="5648" y="0"/>
                  </a:moveTo>
                  <a:lnTo>
                    <a:pt x="3218" y="0"/>
                  </a:lnTo>
                  <a:lnTo>
                    <a:pt x="795" y="0"/>
                  </a:lnTo>
                  <a:lnTo>
                    <a:pt x="1" y="3901"/>
                  </a:lnTo>
                  <a:lnTo>
                    <a:pt x="3218" y="3901"/>
                  </a:lnTo>
                  <a:lnTo>
                    <a:pt x="6434" y="3901"/>
                  </a:lnTo>
                  <a:close/>
                </a:path>
              </a:pathLst>
            </a:custGeom>
            <a:solidFill>
              <a:srgbClr val="003A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99"/>
            <p:cNvSpPr/>
            <p:nvPr/>
          </p:nvSpPr>
          <p:spPr>
            <a:xfrm>
              <a:off x="3724334" y="3860870"/>
              <a:ext cx="1554210" cy="131309"/>
            </a:xfrm>
            <a:custGeom>
              <a:avLst/>
              <a:gdLst/>
              <a:ahLst/>
              <a:cxnLst/>
              <a:rect l="l" t="t" r="r" b="b"/>
              <a:pathLst>
                <a:path w="26821" h="2266" extrusionOk="0">
                  <a:moveTo>
                    <a:pt x="26821" y="1282"/>
                  </a:moveTo>
                  <a:lnTo>
                    <a:pt x="26821" y="0"/>
                  </a:lnTo>
                  <a:lnTo>
                    <a:pt x="0" y="0"/>
                  </a:lnTo>
                  <a:lnTo>
                    <a:pt x="0" y="1282"/>
                  </a:lnTo>
                  <a:cubicBezTo>
                    <a:pt x="0" y="1825"/>
                    <a:pt x="441" y="2265"/>
                    <a:pt x="984" y="2265"/>
                  </a:cubicBezTo>
                  <a:lnTo>
                    <a:pt x="25838" y="2265"/>
                  </a:lnTo>
                  <a:cubicBezTo>
                    <a:pt x="26380" y="2265"/>
                    <a:pt x="26821" y="1825"/>
                    <a:pt x="26821" y="1282"/>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99"/>
            <p:cNvSpPr/>
            <p:nvPr/>
          </p:nvSpPr>
          <p:spPr>
            <a:xfrm>
              <a:off x="5079308" y="3860870"/>
              <a:ext cx="199224" cy="118097"/>
            </a:xfrm>
            <a:custGeom>
              <a:avLst/>
              <a:gdLst/>
              <a:ahLst/>
              <a:cxnLst/>
              <a:rect l="l" t="t" r="r" b="b"/>
              <a:pathLst>
                <a:path w="3438" h="2038" extrusionOk="0">
                  <a:moveTo>
                    <a:pt x="3092" y="2037"/>
                  </a:moveTo>
                  <a:cubicBezTo>
                    <a:pt x="3115" y="2014"/>
                    <a:pt x="3139" y="1990"/>
                    <a:pt x="3162" y="1966"/>
                  </a:cubicBezTo>
                  <a:lnTo>
                    <a:pt x="3178" y="1951"/>
                  </a:lnTo>
                  <a:cubicBezTo>
                    <a:pt x="3194" y="1935"/>
                    <a:pt x="3210" y="1911"/>
                    <a:pt x="3233" y="1896"/>
                  </a:cubicBezTo>
                  <a:lnTo>
                    <a:pt x="3249" y="1872"/>
                  </a:lnTo>
                  <a:cubicBezTo>
                    <a:pt x="3257" y="1848"/>
                    <a:pt x="3273" y="1833"/>
                    <a:pt x="3288" y="1809"/>
                  </a:cubicBezTo>
                  <a:lnTo>
                    <a:pt x="3304" y="1785"/>
                  </a:lnTo>
                  <a:cubicBezTo>
                    <a:pt x="3320" y="1762"/>
                    <a:pt x="3328" y="1746"/>
                    <a:pt x="3335" y="1723"/>
                  </a:cubicBezTo>
                  <a:cubicBezTo>
                    <a:pt x="3343" y="1699"/>
                    <a:pt x="3351" y="1699"/>
                    <a:pt x="3351" y="1691"/>
                  </a:cubicBezTo>
                  <a:cubicBezTo>
                    <a:pt x="3359" y="1683"/>
                    <a:pt x="3367" y="1652"/>
                    <a:pt x="3375" y="1628"/>
                  </a:cubicBezTo>
                  <a:cubicBezTo>
                    <a:pt x="3383" y="1620"/>
                    <a:pt x="3383" y="1605"/>
                    <a:pt x="3391" y="1597"/>
                  </a:cubicBezTo>
                  <a:cubicBezTo>
                    <a:pt x="3398" y="1573"/>
                    <a:pt x="3406" y="1549"/>
                    <a:pt x="3406" y="1534"/>
                  </a:cubicBezTo>
                  <a:cubicBezTo>
                    <a:pt x="3414" y="1510"/>
                    <a:pt x="3414" y="1502"/>
                    <a:pt x="3414" y="1494"/>
                  </a:cubicBezTo>
                  <a:cubicBezTo>
                    <a:pt x="3422" y="1479"/>
                    <a:pt x="3422" y="1447"/>
                    <a:pt x="3430" y="1424"/>
                  </a:cubicBezTo>
                  <a:cubicBezTo>
                    <a:pt x="3430" y="1400"/>
                    <a:pt x="3430" y="1400"/>
                    <a:pt x="3438" y="1392"/>
                  </a:cubicBezTo>
                  <a:cubicBezTo>
                    <a:pt x="3438" y="1353"/>
                    <a:pt x="3438" y="1321"/>
                    <a:pt x="3438" y="1282"/>
                  </a:cubicBezTo>
                  <a:lnTo>
                    <a:pt x="3438" y="0"/>
                  </a:lnTo>
                  <a:lnTo>
                    <a:pt x="1" y="0"/>
                  </a:ln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99"/>
            <p:cNvSpPr/>
            <p:nvPr/>
          </p:nvSpPr>
          <p:spPr>
            <a:xfrm>
              <a:off x="4457189" y="3893668"/>
              <a:ext cx="77070" cy="77070"/>
            </a:xfrm>
            <a:custGeom>
              <a:avLst/>
              <a:gdLst/>
              <a:ahLst/>
              <a:cxnLst/>
              <a:rect l="l" t="t" r="r" b="b"/>
              <a:pathLst>
                <a:path w="1330" h="1330" extrusionOk="0">
                  <a:moveTo>
                    <a:pt x="1330" y="567"/>
                  </a:moveTo>
                  <a:cubicBezTo>
                    <a:pt x="1330" y="1078"/>
                    <a:pt x="724" y="1330"/>
                    <a:pt x="362" y="968"/>
                  </a:cubicBezTo>
                  <a:cubicBezTo>
                    <a:pt x="1" y="614"/>
                    <a:pt x="252" y="0"/>
                    <a:pt x="764" y="0"/>
                  </a:cubicBezTo>
                  <a:cubicBezTo>
                    <a:pt x="1078" y="0"/>
                    <a:pt x="1330" y="252"/>
                    <a:pt x="1330" y="567"/>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99"/>
            <p:cNvSpPr/>
            <p:nvPr/>
          </p:nvSpPr>
          <p:spPr>
            <a:xfrm>
              <a:off x="4346916" y="3117530"/>
              <a:ext cx="309034" cy="593904"/>
            </a:xfrm>
            <a:custGeom>
              <a:avLst/>
              <a:gdLst/>
              <a:ahLst/>
              <a:cxnLst/>
              <a:rect l="l" t="t" r="r" b="b"/>
              <a:pathLst>
                <a:path w="5333" h="10249" extrusionOk="0">
                  <a:moveTo>
                    <a:pt x="685" y="0"/>
                  </a:moveTo>
                  <a:lnTo>
                    <a:pt x="4649" y="0"/>
                  </a:lnTo>
                  <a:cubicBezTo>
                    <a:pt x="5026" y="0"/>
                    <a:pt x="5333" y="307"/>
                    <a:pt x="5333" y="684"/>
                  </a:cubicBezTo>
                  <a:lnTo>
                    <a:pt x="5333" y="9556"/>
                  </a:lnTo>
                  <a:cubicBezTo>
                    <a:pt x="5333" y="9942"/>
                    <a:pt x="5026" y="10248"/>
                    <a:pt x="4649" y="10248"/>
                  </a:cubicBezTo>
                  <a:lnTo>
                    <a:pt x="685" y="10248"/>
                  </a:lnTo>
                  <a:cubicBezTo>
                    <a:pt x="307" y="10248"/>
                    <a:pt x="0" y="9942"/>
                    <a:pt x="0" y="9556"/>
                  </a:cubicBezTo>
                  <a:lnTo>
                    <a:pt x="0" y="684"/>
                  </a:lnTo>
                  <a:cubicBezTo>
                    <a:pt x="0" y="307"/>
                    <a:pt x="307" y="0"/>
                    <a:pt x="685" y="0"/>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99"/>
            <p:cNvSpPr/>
            <p:nvPr/>
          </p:nvSpPr>
          <p:spPr>
            <a:xfrm>
              <a:off x="4355550" y="3117530"/>
              <a:ext cx="300863" cy="577968"/>
            </a:xfrm>
            <a:custGeom>
              <a:avLst/>
              <a:gdLst/>
              <a:ahLst/>
              <a:cxnLst/>
              <a:rect l="l" t="t" r="r" b="b"/>
              <a:pathLst>
                <a:path w="5192" h="9974" extrusionOk="0">
                  <a:moveTo>
                    <a:pt x="4507" y="0"/>
                  </a:moveTo>
                  <a:lnTo>
                    <a:pt x="543" y="0"/>
                  </a:lnTo>
                  <a:cubicBezTo>
                    <a:pt x="331" y="0"/>
                    <a:pt x="127" y="94"/>
                    <a:pt x="1" y="267"/>
                  </a:cubicBezTo>
                  <a:lnTo>
                    <a:pt x="5050" y="9973"/>
                  </a:lnTo>
                  <a:cubicBezTo>
                    <a:pt x="5145" y="9855"/>
                    <a:pt x="5192" y="9706"/>
                    <a:pt x="5192" y="9556"/>
                  </a:cubicBezTo>
                  <a:lnTo>
                    <a:pt x="5192" y="684"/>
                  </a:lnTo>
                  <a:cubicBezTo>
                    <a:pt x="5192" y="307"/>
                    <a:pt x="4885" y="0"/>
                    <a:pt x="4507" y="0"/>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99"/>
            <p:cNvSpPr/>
            <p:nvPr/>
          </p:nvSpPr>
          <p:spPr>
            <a:xfrm>
              <a:off x="4364242" y="3134392"/>
              <a:ext cx="275309" cy="559715"/>
            </a:xfrm>
            <a:custGeom>
              <a:avLst/>
              <a:gdLst/>
              <a:ahLst/>
              <a:cxnLst/>
              <a:rect l="l" t="t" r="r" b="b"/>
              <a:pathLst>
                <a:path w="4751" h="9659" extrusionOk="0">
                  <a:moveTo>
                    <a:pt x="4357" y="0"/>
                  </a:moveTo>
                  <a:lnTo>
                    <a:pt x="3893" y="0"/>
                  </a:lnTo>
                  <a:cubicBezTo>
                    <a:pt x="3783" y="0"/>
                    <a:pt x="3705" y="87"/>
                    <a:pt x="3705" y="189"/>
                  </a:cubicBezTo>
                  <a:cubicBezTo>
                    <a:pt x="3705" y="299"/>
                    <a:pt x="3610" y="385"/>
                    <a:pt x="3508" y="385"/>
                  </a:cubicBezTo>
                  <a:lnTo>
                    <a:pt x="1243" y="385"/>
                  </a:lnTo>
                  <a:cubicBezTo>
                    <a:pt x="1133" y="385"/>
                    <a:pt x="1046" y="299"/>
                    <a:pt x="1046" y="189"/>
                  </a:cubicBezTo>
                  <a:cubicBezTo>
                    <a:pt x="1046" y="87"/>
                    <a:pt x="960" y="0"/>
                    <a:pt x="857" y="0"/>
                  </a:cubicBezTo>
                  <a:lnTo>
                    <a:pt x="393" y="0"/>
                  </a:lnTo>
                  <a:cubicBezTo>
                    <a:pt x="173" y="0"/>
                    <a:pt x="0" y="181"/>
                    <a:pt x="0" y="393"/>
                  </a:cubicBezTo>
                  <a:lnTo>
                    <a:pt x="0" y="9265"/>
                  </a:lnTo>
                  <a:cubicBezTo>
                    <a:pt x="0" y="9485"/>
                    <a:pt x="173" y="9658"/>
                    <a:pt x="393" y="9658"/>
                  </a:cubicBezTo>
                  <a:lnTo>
                    <a:pt x="4357" y="9658"/>
                  </a:lnTo>
                  <a:cubicBezTo>
                    <a:pt x="4570" y="9658"/>
                    <a:pt x="4751" y="9485"/>
                    <a:pt x="4751" y="9265"/>
                  </a:cubicBezTo>
                  <a:lnTo>
                    <a:pt x="4751" y="393"/>
                  </a:lnTo>
                  <a:cubicBezTo>
                    <a:pt x="4751" y="181"/>
                    <a:pt x="4570" y="0"/>
                    <a:pt x="4357" y="0"/>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99"/>
            <p:cNvSpPr/>
            <p:nvPr/>
          </p:nvSpPr>
          <p:spPr>
            <a:xfrm>
              <a:off x="4364706" y="3134392"/>
              <a:ext cx="274381" cy="542389"/>
            </a:xfrm>
            <a:custGeom>
              <a:avLst/>
              <a:gdLst/>
              <a:ahLst/>
              <a:cxnLst/>
              <a:rect l="l" t="t" r="r" b="b"/>
              <a:pathLst>
                <a:path w="4735" h="9360" extrusionOk="0">
                  <a:moveTo>
                    <a:pt x="4719" y="9360"/>
                  </a:moveTo>
                  <a:cubicBezTo>
                    <a:pt x="4727" y="9328"/>
                    <a:pt x="4735" y="9297"/>
                    <a:pt x="4735" y="9265"/>
                  </a:cubicBezTo>
                  <a:lnTo>
                    <a:pt x="4735" y="393"/>
                  </a:lnTo>
                  <a:cubicBezTo>
                    <a:pt x="4735" y="181"/>
                    <a:pt x="4554" y="0"/>
                    <a:pt x="4342" y="0"/>
                  </a:cubicBezTo>
                  <a:lnTo>
                    <a:pt x="3878" y="0"/>
                  </a:lnTo>
                  <a:cubicBezTo>
                    <a:pt x="3775" y="0"/>
                    <a:pt x="3689" y="87"/>
                    <a:pt x="3689" y="189"/>
                  </a:cubicBezTo>
                  <a:cubicBezTo>
                    <a:pt x="3689" y="299"/>
                    <a:pt x="3602" y="385"/>
                    <a:pt x="3492" y="385"/>
                  </a:cubicBezTo>
                  <a:lnTo>
                    <a:pt x="1227" y="385"/>
                  </a:lnTo>
                  <a:cubicBezTo>
                    <a:pt x="1125" y="385"/>
                    <a:pt x="1030" y="299"/>
                    <a:pt x="1030" y="189"/>
                  </a:cubicBezTo>
                  <a:cubicBezTo>
                    <a:pt x="1030" y="87"/>
                    <a:pt x="952" y="0"/>
                    <a:pt x="842" y="0"/>
                  </a:cubicBezTo>
                  <a:lnTo>
                    <a:pt x="378" y="0"/>
                  </a:lnTo>
                  <a:cubicBezTo>
                    <a:pt x="204" y="8"/>
                    <a:pt x="47" y="126"/>
                    <a:pt x="0" y="299"/>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99"/>
            <p:cNvSpPr/>
            <p:nvPr/>
          </p:nvSpPr>
          <p:spPr>
            <a:xfrm>
              <a:off x="4386552" y="3178142"/>
              <a:ext cx="87095" cy="7301"/>
            </a:xfrm>
            <a:custGeom>
              <a:avLst/>
              <a:gdLst/>
              <a:ahLst/>
              <a:cxnLst/>
              <a:rect l="l" t="t" r="r" b="b"/>
              <a:pathLst>
                <a:path w="1503" h="126" extrusionOk="0">
                  <a:moveTo>
                    <a:pt x="1440" y="126"/>
                  </a:moveTo>
                  <a:lnTo>
                    <a:pt x="63" y="126"/>
                  </a:lnTo>
                  <a:cubicBezTo>
                    <a:pt x="24" y="126"/>
                    <a:pt x="1" y="102"/>
                    <a:pt x="1" y="63"/>
                  </a:cubicBezTo>
                  <a:lnTo>
                    <a:pt x="1" y="63"/>
                  </a:lnTo>
                  <a:cubicBezTo>
                    <a:pt x="1" y="32"/>
                    <a:pt x="24" y="0"/>
                    <a:pt x="63" y="0"/>
                  </a:cubicBezTo>
                  <a:lnTo>
                    <a:pt x="1440" y="0"/>
                  </a:lnTo>
                  <a:cubicBezTo>
                    <a:pt x="1479" y="0"/>
                    <a:pt x="1503" y="32"/>
                    <a:pt x="1503" y="63"/>
                  </a:cubicBezTo>
                  <a:lnTo>
                    <a:pt x="1503" y="63"/>
                  </a:lnTo>
                  <a:cubicBezTo>
                    <a:pt x="1503" y="102"/>
                    <a:pt x="1479" y="126"/>
                    <a:pt x="1440"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99"/>
            <p:cNvSpPr/>
            <p:nvPr/>
          </p:nvSpPr>
          <p:spPr>
            <a:xfrm>
              <a:off x="4485931" y="3178142"/>
              <a:ext cx="113983" cy="7301"/>
            </a:xfrm>
            <a:custGeom>
              <a:avLst/>
              <a:gdLst/>
              <a:ahLst/>
              <a:cxnLst/>
              <a:rect l="l" t="t" r="r" b="b"/>
              <a:pathLst>
                <a:path w="1967" h="126" extrusionOk="0">
                  <a:moveTo>
                    <a:pt x="1904" y="126"/>
                  </a:moveTo>
                  <a:lnTo>
                    <a:pt x="63" y="126"/>
                  </a:lnTo>
                  <a:cubicBezTo>
                    <a:pt x="24" y="126"/>
                    <a:pt x="0" y="102"/>
                    <a:pt x="0" y="63"/>
                  </a:cubicBezTo>
                  <a:lnTo>
                    <a:pt x="0" y="63"/>
                  </a:lnTo>
                  <a:cubicBezTo>
                    <a:pt x="0" y="32"/>
                    <a:pt x="24" y="0"/>
                    <a:pt x="63" y="0"/>
                  </a:cubicBezTo>
                  <a:lnTo>
                    <a:pt x="1904" y="0"/>
                  </a:lnTo>
                  <a:cubicBezTo>
                    <a:pt x="1935" y="0"/>
                    <a:pt x="1966" y="32"/>
                    <a:pt x="1966" y="63"/>
                  </a:cubicBezTo>
                  <a:lnTo>
                    <a:pt x="1966" y="63"/>
                  </a:lnTo>
                  <a:cubicBezTo>
                    <a:pt x="1966" y="102"/>
                    <a:pt x="1935" y="126"/>
                    <a:pt x="1904"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99"/>
            <p:cNvSpPr/>
            <p:nvPr/>
          </p:nvSpPr>
          <p:spPr>
            <a:xfrm>
              <a:off x="4518729" y="3206826"/>
              <a:ext cx="97584" cy="7359"/>
            </a:xfrm>
            <a:custGeom>
              <a:avLst/>
              <a:gdLst/>
              <a:ahLst/>
              <a:cxnLst/>
              <a:rect l="l" t="t" r="r" b="b"/>
              <a:pathLst>
                <a:path w="1684" h="127" extrusionOk="0">
                  <a:moveTo>
                    <a:pt x="1629" y="126"/>
                  </a:moveTo>
                  <a:lnTo>
                    <a:pt x="63" y="126"/>
                  </a:lnTo>
                  <a:cubicBezTo>
                    <a:pt x="24" y="126"/>
                    <a:pt x="0" y="95"/>
                    <a:pt x="0" y="64"/>
                  </a:cubicBezTo>
                  <a:lnTo>
                    <a:pt x="0" y="64"/>
                  </a:lnTo>
                  <a:cubicBezTo>
                    <a:pt x="0" y="32"/>
                    <a:pt x="24" y="1"/>
                    <a:pt x="63" y="1"/>
                  </a:cubicBezTo>
                  <a:lnTo>
                    <a:pt x="1629" y="1"/>
                  </a:lnTo>
                  <a:cubicBezTo>
                    <a:pt x="1660" y="1"/>
                    <a:pt x="1684" y="32"/>
                    <a:pt x="1684" y="64"/>
                  </a:cubicBezTo>
                  <a:lnTo>
                    <a:pt x="1684" y="64"/>
                  </a:lnTo>
                  <a:cubicBezTo>
                    <a:pt x="1684" y="95"/>
                    <a:pt x="1660" y="126"/>
                    <a:pt x="1629"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99"/>
            <p:cNvSpPr/>
            <p:nvPr/>
          </p:nvSpPr>
          <p:spPr>
            <a:xfrm>
              <a:off x="4386552" y="3206826"/>
              <a:ext cx="119951" cy="7359"/>
            </a:xfrm>
            <a:custGeom>
              <a:avLst/>
              <a:gdLst/>
              <a:ahLst/>
              <a:cxnLst/>
              <a:rect l="l" t="t" r="r" b="b"/>
              <a:pathLst>
                <a:path w="2070" h="127" extrusionOk="0">
                  <a:moveTo>
                    <a:pt x="2006" y="126"/>
                  </a:moveTo>
                  <a:lnTo>
                    <a:pt x="63" y="126"/>
                  </a:lnTo>
                  <a:cubicBezTo>
                    <a:pt x="24" y="126"/>
                    <a:pt x="1" y="95"/>
                    <a:pt x="1" y="64"/>
                  </a:cubicBezTo>
                  <a:lnTo>
                    <a:pt x="1" y="64"/>
                  </a:lnTo>
                  <a:cubicBezTo>
                    <a:pt x="1" y="32"/>
                    <a:pt x="24" y="1"/>
                    <a:pt x="63" y="1"/>
                  </a:cubicBezTo>
                  <a:lnTo>
                    <a:pt x="2006" y="1"/>
                  </a:lnTo>
                  <a:cubicBezTo>
                    <a:pt x="2045" y="1"/>
                    <a:pt x="2069" y="32"/>
                    <a:pt x="2069" y="64"/>
                  </a:cubicBezTo>
                  <a:lnTo>
                    <a:pt x="2069" y="64"/>
                  </a:lnTo>
                  <a:cubicBezTo>
                    <a:pt x="2069" y="95"/>
                    <a:pt x="2045" y="126"/>
                    <a:pt x="2006"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99"/>
            <p:cNvSpPr/>
            <p:nvPr/>
          </p:nvSpPr>
          <p:spPr>
            <a:xfrm>
              <a:off x="4469068" y="3235567"/>
              <a:ext cx="136756" cy="7301"/>
            </a:xfrm>
            <a:custGeom>
              <a:avLst/>
              <a:gdLst/>
              <a:ahLst/>
              <a:cxnLst/>
              <a:rect l="l" t="t" r="r" b="b"/>
              <a:pathLst>
                <a:path w="2360" h="126" extrusionOk="0">
                  <a:moveTo>
                    <a:pt x="2297" y="126"/>
                  </a:moveTo>
                  <a:lnTo>
                    <a:pt x="55" y="126"/>
                  </a:lnTo>
                  <a:cubicBezTo>
                    <a:pt x="24" y="126"/>
                    <a:pt x="0" y="95"/>
                    <a:pt x="0" y="63"/>
                  </a:cubicBezTo>
                  <a:lnTo>
                    <a:pt x="0" y="63"/>
                  </a:lnTo>
                  <a:cubicBezTo>
                    <a:pt x="0" y="24"/>
                    <a:pt x="24" y="0"/>
                    <a:pt x="55" y="0"/>
                  </a:cubicBezTo>
                  <a:lnTo>
                    <a:pt x="2297" y="0"/>
                  </a:lnTo>
                  <a:cubicBezTo>
                    <a:pt x="2328" y="0"/>
                    <a:pt x="2360" y="24"/>
                    <a:pt x="2360" y="63"/>
                  </a:cubicBezTo>
                  <a:lnTo>
                    <a:pt x="2360" y="63"/>
                  </a:lnTo>
                  <a:cubicBezTo>
                    <a:pt x="2360" y="95"/>
                    <a:pt x="2328" y="126"/>
                    <a:pt x="2297"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99"/>
            <p:cNvSpPr/>
            <p:nvPr/>
          </p:nvSpPr>
          <p:spPr>
            <a:xfrm>
              <a:off x="4386552" y="3235567"/>
              <a:ext cx="70232" cy="7301"/>
            </a:xfrm>
            <a:custGeom>
              <a:avLst/>
              <a:gdLst/>
              <a:ahLst/>
              <a:cxnLst/>
              <a:rect l="l" t="t" r="r" b="b"/>
              <a:pathLst>
                <a:path w="1212" h="126" extrusionOk="0">
                  <a:moveTo>
                    <a:pt x="1149" y="126"/>
                  </a:moveTo>
                  <a:lnTo>
                    <a:pt x="63" y="126"/>
                  </a:lnTo>
                  <a:cubicBezTo>
                    <a:pt x="24" y="126"/>
                    <a:pt x="1" y="95"/>
                    <a:pt x="1" y="63"/>
                  </a:cubicBezTo>
                  <a:lnTo>
                    <a:pt x="1" y="63"/>
                  </a:lnTo>
                  <a:cubicBezTo>
                    <a:pt x="1" y="24"/>
                    <a:pt x="24" y="0"/>
                    <a:pt x="63" y="0"/>
                  </a:cubicBezTo>
                  <a:lnTo>
                    <a:pt x="1149" y="0"/>
                  </a:lnTo>
                  <a:cubicBezTo>
                    <a:pt x="1180" y="0"/>
                    <a:pt x="1212" y="24"/>
                    <a:pt x="1212" y="63"/>
                  </a:cubicBezTo>
                  <a:lnTo>
                    <a:pt x="1212" y="63"/>
                  </a:lnTo>
                  <a:cubicBezTo>
                    <a:pt x="1212" y="95"/>
                    <a:pt x="1180" y="126"/>
                    <a:pt x="1149"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99"/>
            <p:cNvSpPr/>
            <p:nvPr/>
          </p:nvSpPr>
          <p:spPr>
            <a:xfrm>
              <a:off x="4386552" y="3264251"/>
              <a:ext cx="180970" cy="6896"/>
            </a:xfrm>
            <a:custGeom>
              <a:avLst/>
              <a:gdLst/>
              <a:ahLst/>
              <a:cxnLst/>
              <a:rect l="l" t="t" r="r" b="b"/>
              <a:pathLst>
                <a:path w="3123" h="119" extrusionOk="0">
                  <a:moveTo>
                    <a:pt x="3060" y="119"/>
                  </a:moveTo>
                  <a:lnTo>
                    <a:pt x="63" y="119"/>
                  </a:lnTo>
                  <a:cubicBezTo>
                    <a:pt x="24" y="119"/>
                    <a:pt x="1" y="95"/>
                    <a:pt x="1" y="64"/>
                  </a:cubicBezTo>
                  <a:lnTo>
                    <a:pt x="1" y="64"/>
                  </a:lnTo>
                  <a:cubicBezTo>
                    <a:pt x="1" y="24"/>
                    <a:pt x="24" y="1"/>
                    <a:pt x="63" y="1"/>
                  </a:cubicBezTo>
                  <a:lnTo>
                    <a:pt x="3060" y="1"/>
                  </a:lnTo>
                  <a:cubicBezTo>
                    <a:pt x="3092" y="1"/>
                    <a:pt x="3123" y="24"/>
                    <a:pt x="3123" y="64"/>
                  </a:cubicBezTo>
                  <a:lnTo>
                    <a:pt x="3123" y="64"/>
                  </a:lnTo>
                  <a:cubicBezTo>
                    <a:pt x="3123" y="95"/>
                    <a:pt x="3092" y="119"/>
                    <a:pt x="3060" y="119"/>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99"/>
            <p:cNvSpPr/>
            <p:nvPr/>
          </p:nvSpPr>
          <p:spPr>
            <a:xfrm>
              <a:off x="4386552" y="3292529"/>
              <a:ext cx="96656" cy="7359"/>
            </a:xfrm>
            <a:custGeom>
              <a:avLst/>
              <a:gdLst/>
              <a:ahLst/>
              <a:cxnLst/>
              <a:rect l="l" t="t" r="r" b="b"/>
              <a:pathLst>
                <a:path w="1668" h="127" extrusionOk="0">
                  <a:moveTo>
                    <a:pt x="1613" y="126"/>
                  </a:moveTo>
                  <a:lnTo>
                    <a:pt x="63" y="126"/>
                  </a:lnTo>
                  <a:cubicBezTo>
                    <a:pt x="32" y="126"/>
                    <a:pt x="1" y="103"/>
                    <a:pt x="1" y="63"/>
                  </a:cubicBezTo>
                  <a:lnTo>
                    <a:pt x="1" y="63"/>
                  </a:lnTo>
                  <a:cubicBezTo>
                    <a:pt x="1" y="32"/>
                    <a:pt x="32" y="0"/>
                    <a:pt x="63" y="0"/>
                  </a:cubicBezTo>
                  <a:lnTo>
                    <a:pt x="1613" y="0"/>
                  </a:lnTo>
                  <a:cubicBezTo>
                    <a:pt x="1644" y="0"/>
                    <a:pt x="1668" y="32"/>
                    <a:pt x="1668" y="63"/>
                  </a:cubicBezTo>
                  <a:lnTo>
                    <a:pt x="1668" y="63"/>
                  </a:lnTo>
                  <a:cubicBezTo>
                    <a:pt x="1668" y="103"/>
                    <a:pt x="1644" y="126"/>
                    <a:pt x="1613"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99"/>
            <p:cNvSpPr/>
            <p:nvPr/>
          </p:nvSpPr>
          <p:spPr>
            <a:xfrm>
              <a:off x="4495492" y="3292529"/>
              <a:ext cx="41954" cy="7359"/>
            </a:xfrm>
            <a:custGeom>
              <a:avLst/>
              <a:gdLst/>
              <a:ahLst/>
              <a:cxnLst/>
              <a:rect l="l" t="t" r="r" b="b"/>
              <a:pathLst>
                <a:path w="724" h="127" extrusionOk="0">
                  <a:moveTo>
                    <a:pt x="661" y="126"/>
                  </a:moveTo>
                  <a:lnTo>
                    <a:pt x="63" y="126"/>
                  </a:lnTo>
                  <a:cubicBezTo>
                    <a:pt x="24" y="126"/>
                    <a:pt x="0" y="103"/>
                    <a:pt x="0" y="63"/>
                  </a:cubicBezTo>
                  <a:lnTo>
                    <a:pt x="0" y="63"/>
                  </a:lnTo>
                  <a:cubicBezTo>
                    <a:pt x="0" y="32"/>
                    <a:pt x="24" y="0"/>
                    <a:pt x="63" y="0"/>
                  </a:cubicBezTo>
                  <a:lnTo>
                    <a:pt x="661" y="0"/>
                  </a:lnTo>
                  <a:cubicBezTo>
                    <a:pt x="692" y="0"/>
                    <a:pt x="724" y="32"/>
                    <a:pt x="724" y="63"/>
                  </a:cubicBezTo>
                  <a:lnTo>
                    <a:pt x="724" y="63"/>
                  </a:lnTo>
                  <a:cubicBezTo>
                    <a:pt x="724" y="103"/>
                    <a:pt x="692" y="126"/>
                    <a:pt x="661"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99"/>
            <p:cNvSpPr/>
            <p:nvPr/>
          </p:nvSpPr>
          <p:spPr>
            <a:xfrm>
              <a:off x="4386552" y="3321213"/>
              <a:ext cx="200151" cy="7359"/>
            </a:xfrm>
            <a:custGeom>
              <a:avLst/>
              <a:gdLst/>
              <a:ahLst/>
              <a:cxnLst/>
              <a:rect l="l" t="t" r="r" b="b"/>
              <a:pathLst>
                <a:path w="3454" h="127" extrusionOk="0">
                  <a:moveTo>
                    <a:pt x="3390" y="127"/>
                  </a:moveTo>
                  <a:lnTo>
                    <a:pt x="63" y="127"/>
                  </a:lnTo>
                  <a:cubicBezTo>
                    <a:pt x="24" y="127"/>
                    <a:pt x="1" y="95"/>
                    <a:pt x="1" y="64"/>
                  </a:cubicBezTo>
                  <a:lnTo>
                    <a:pt x="1" y="64"/>
                  </a:lnTo>
                  <a:cubicBezTo>
                    <a:pt x="1" y="32"/>
                    <a:pt x="24" y="1"/>
                    <a:pt x="63" y="1"/>
                  </a:cubicBezTo>
                  <a:lnTo>
                    <a:pt x="3390" y="1"/>
                  </a:lnTo>
                  <a:cubicBezTo>
                    <a:pt x="3430" y="1"/>
                    <a:pt x="3453" y="32"/>
                    <a:pt x="3453" y="64"/>
                  </a:cubicBezTo>
                  <a:lnTo>
                    <a:pt x="3453" y="64"/>
                  </a:lnTo>
                  <a:cubicBezTo>
                    <a:pt x="3453" y="95"/>
                    <a:pt x="3430" y="127"/>
                    <a:pt x="3390"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99"/>
            <p:cNvSpPr/>
            <p:nvPr/>
          </p:nvSpPr>
          <p:spPr>
            <a:xfrm>
              <a:off x="4386552" y="3349954"/>
              <a:ext cx="125862" cy="7359"/>
            </a:xfrm>
            <a:custGeom>
              <a:avLst/>
              <a:gdLst/>
              <a:ahLst/>
              <a:cxnLst/>
              <a:rect l="l" t="t" r="r" b="b"/>
              <a:pathLst>
                <a:path w="2172" h="127" extrusionOk="0">
                  <a:moveTo>
                    <a:pt x="2116" y="126"/>
                  </a:moveTo>
                  <a:lnTo>
                    <a:pt x="63" y="126"/>
                  </a:lnTo>
                  <a:cubicBezTo>
                    <a:pt x="24" y="126"/>
                    <a:pt x="1" y="95"/>
                    <a:pt x="1" y="63"/>
                  </a:cubicBezTo>
                  <a:lnTo>
                    <a:pt x="1" y="63"/>
                  </a:lnTo>
                  <a:cubicBezTo>
                    <a:pt x="1" y="24"/>
                    <a:pt x="24" y="0"/>
                    <a:pt x="63" y="0"/>
                  </a:cubicBezTo>
                  <a:lnTo>
                    <a:pt x="2116" y="0"/>
                  </a:lnTo>
                  <a:cubicBezTo>
                    <a:pt x="2148" y="0"/>
                    <a:pt x="2171" y="24"/>
                    <a:pt x="2171" y="63"/>
                  </a:cubicBezTo>
                  <a:lnTo>
                    <a:pt x="2171" y="63"/>
                  </a:lnTo>
                  <a:cubicBezTo>
                    <a:pt x="2171" y="95"/>
                    <a:pt x="2148" y="126"/>
                    <a:pt x="2116"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99"/>
            <p:cNvSpPr/>
            <p:nvPr/>
          </p:nvSpPr>
          <p:spPr>
            <a:xfrm>
              <a:off x="4524640" y="3349954"/>
              <a:ext cx="91673" cy="7359"/>
            </a:xfrm>
            <a:custGeom>
              <a:avLst/>
              <a:gdLst/>
              <a:ahLst/>
              <a:cxnLst/>
              <a:rect l="l" t="t" r="r" b="b"/>
              <a:pathLst>
                <a:path w="1582" h="127" extrusionOk="0">
                  <a:moveTo>
                    <a:pt x="1527" y="126"/>
                  </a:moveTo>
                  <a:lnTo>
                    <a:pt x="64" y="126"/>
                  </a:lnTo>
                  <a:cubicBezTo>
                    <a:pt x="32" y="126"/>
                    <a:pt x="1" y="95"/>
                    <a:pt x="1" y="63"/>
                  </a:cubicBezTo>
                  <a:lnTo>
                    <a:pt x="1" y="63"/>
                  </a:lnTo>
                  <a:cubicBezTo>
                    <a:pt x="1" y="24"/>
                    <a:pt x="32" y="0"/>
                    <a:pt x="64" y="0"/>
                  </a:cubicBezTo>
                  <a:lnTo>
                    <a:pt x="1527" y="0"/>
                  </a:lnTo>
                  <a:cubicBezTo>
                    <a:pt x="1558" y="0"/>
                    <a:pt x="1582" y="24"/>
                    <a:pt x="1582" y="63"/>
                  </a:cubicBezTo>
                  <a:lnTo>
                    <a:pt x="1582" y="63"/>
                  </a:lnTo>
                  <a:cubicBezTo>
                    <a:pt x="1582" y="95"/>
                    <a:pt x="1558" y="126"/>
                    <a:pt x="1527"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99"/>
            <p:cNvSpPr/>
            <p:nvPr/>
          </p:nvSpPr>
          <p:spPr>
            <a:xfrm>
              <a:off x="4386552" y="3378638"/>
              <a:ext cx="48386" cy="7359"/>
            </a:xfrm>
            <a:custGeom>
              <a:avLst/>
              <a:gdLst/>
              <a:ahLst/>
              <a:cxnLst/>
              <a:rect l="l" t="t" r="r" b="b"/>
              <a:pathLst>
                <a:path w="835" h="127" extrusionOk="0">
                  <a:moveTo>
                    <a:pt x="771" y="127"/>
                  </a:moveTo>
                  <a:lnTo>
                    <a:pt x="63" y="127"/>
                  </a:lnTo>
                  <a:cubicBezTo>
                    <a:pt x="24" y="127"/>
                    <a:pt x="1" y="95"/>
                    <a:pt x="1" y="64"/>
                  </a:cubicBezTo>
                  <a:lnTo>
                    <a:pt x="1" y="64"/>
                  </a:lnTo>
                  <a:cubicBezTo>
                    <a:pt x="1" y="24"/>
                    <a:pt x="24" y="1"/>
                    <a:pt x="63" y="1"/>
                  </a:cubicBezTo>
                  <a:lnTo>
                    <a:pt x="771" y="1"/>
                  </a:lnTo>
                  <a:cubicBezTo>
                    <a:pt x="803" y="1"/>
                    <a:pt x="834" y="24"/>
                    <a:pt x="834" y="64"/>
                  </a:cubicBezTo>
                  <a:lnTo>
                    <a:pt x="834" y="64"/>
                  </a:lnTo>
                  <a:cubicBezTo>
                    <a:pt x="834" y="95"/>
                    <a:pt x="803" y="127"/>
                    <a:pt x="771"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99"/>
            <p:cNvSpPr/>
            <p:nvPr/>
          </p:nvSpPr>
          <p:spPr>
            <a:xfrm>
              <a:off x="4446701" y="3378638"/>
              <a:ext cx="102161" cy="7359"/>
            </a:xfrm>
            <a:custGeom>
              <a:avLst/>
              <a:gdLst/>
              <a:ahLst/>
              <a:cxnLst/>
              <a:rect l="l" t="t" r="r" b="b"/>
              <a:pathLst>
                <a:path w="1763" h="127" extrusionOk="0">
                  <a:moveTo>
                    <a:pt x="1707" y="127"/>
                  </a:moveTo>
                  <a:lnTo>
                    <a:pt x="64" y="127"/>
                  </a:lnTo>
                  <a:cubicBezTo>
                    <a:pt x="32" y="127"/>
                    <a:pt x="1" y="95"/>
                    <a:pt x="1" y="64"/>
                  </a:cubicBezTo>
                  <a:lnTo>
                    <a:pt x="1" y="64"/>
                  </a:lnTo>
                  <a:cubicBezTo>
                    <a:pt x="1" y="24"/>
                    <a:pt x="32" y="1"/>
                    <a:pt x="64" y="1"/>
                  </a:cubicBezTo>
                  <a:lnTo>
                    <a:pt x="1707" y="1"/>
                  </a:lnTo>
                  <a:cubicBezTo>
                    <a:pt x="1739" y="1"/>
                    <a:pt x="1763" y="24"/>
                    <a:pt x="1763" y="64"/>
                  </a:cubicBezTo>
                  <a:lnTo>
                    <a:pt x="1763" y="64"/>
                  </a:lnTo>
                  <a:cubicBezTo>
                    <a:pt x="1763" y="95"/>
                    <a:pt x="1739" y="127"/>
                    <a:pt x="1707"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99"/>
            <p:cNvSpPr/>
            <p:nvPr/>
          </p:nvSpPr>
          <p:spPr>
            <a:xfrm>
              <a:off x="4386552" y="3407379"/>
              <a:ext cx="119951" cy="6896"/>
            </a:xfrm>
            <a:custGeom>
              <a:avLst/>
              <a:gdLst/>
              <a:ahLst/>
              <a:cxnLst/>
              <a:rect l="l" t="t" r="r" b="b"/>
              <a:pathLst>
                <a:path w="2070" h="119" extrusionOk="0">
                  <a:moveTo>
                    <a:pt x="2006" y="118"/>
                  </a:moveTo>
                  <a:lnTo>
                    <a:pt x="63" y="118"/>
                  </a:lnTo>
                  <a:cubicBezTo>
                    <a:pt x="24" y="118"/>
                    <a:pt x="1" y="95"/>
                    <a:pt x="1" y="55"/>
                  </a:cubicBezTo>
                  <a:lnTo>
                    <a:pt x="1" y="55"/>
                  </a:lnTo>
                  <a:cubicBezTo>
                    <a:pt x="1" y="24"/>
                    <a:pt x="24" y="0"/>
                    <a:pt x="63" y="0"/>
                  </a:cubicBezTo>
                  <a:lnTo>
                    <a:pt x="2006" y="0"/>
                  </a:lnTo>
                  <a:cubicBezTo>
                    <a:pt x="2045" y="0"/>
                    <a:pt x="2069" y="24"/>
                    <a:pt x="2069" y="55"/>
                  </a:cubicBezTo>
                  <a:lnTo>
                    <a:pt x="2069" y="55"/>
                  </a:lnTo>
                  <a:cubicBezTo>
                    <a:pt x="2069" y="95"/>
                    <a:pt x="2045" y="118"/>
                    <a:pt x="2006" y="118"/>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99"/>
            <p:cNvSpPr/>
            <p:nvPr/>
          </p:nvSpPr>
          <p:spPr>
            <a:xfrm>
              <a:off x="4386552" y="3435599"/>
              <a:ext cx="93469" cy="7359"/>
            </a:xfrm>
            <a:custGeom>
              <a:avLst/>
              <a:gdLst/>
              <a:ahLst/>
              <a:cxnLst/>
              <a:rect l="l" t="t" r="r" b="b"/>
              <a:pathLst>
                <a:path w="1613" h="127" extrusionOk="0">
                  <a:moveTo>
                    <a:pt x="1558" y="127"/>
                  </a:moveTo>
                  <a:lnTo>
                    <a:pt x="63" y="127"/>
                  </a:lnTo>
                  <a:cubicBezTo>
                    <a:pt x="24" y="127"/>
                    <a:pt x="1" y="95"/>
                    <a:pt x="1" y="64"/>
                  </a:cubicBezTo>
                  <a:lnTo>
                    <a:pt x="1" y="64"/>
                  </a:lnTo>
                  <a:cubicBezTo>
                    <a:pt x="1" y="32"/>
                    <a:pt x="24" y="1"/>
                    <a:pt x="63" y="1"/>
                  </a:cubicBezTo>
                  <a:lnTo>
                    <a:pt x="1558" y="1"/>
                  </a:lnTo>
                  <a:cubicBezTo>
                    <a:pt x="1589" y="1"/>
                    <a:pt x="1613" y="32"/>
                    <a:pt x="1613" y="64"/>
                  </a:cubicBezTo>
                  <a:lnTo>
                    <a:pt x="1613" y="64"/>
                  </a:lnTo>
                  <a:cubicBezTo>
                    <a:pt x="1613" y="95"/>
                    <a:pt x="1589" y="127"/>
                    <a:pt x="1558"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99"/>
            <p:cNvSpPr/>
            <p:nvPr/>
          </p:nvSpPr>
          <p:spPr>
            <a:xfrm>
              <a:off x="4492305" y="3435599"/>
              <a:ext cx="82054" cy="7359"/>
            </a:xfrm>
            <a:custGeom>
              <a:avLst/>
              <a:gdLst/>
              <a:ahLst/>
              <a:cxnLst/>
              <a:rect l="l" t="t" r="r" b="b"/>
              <a:pathLst>
                <a:path w="1416" h="127" extrusionOk="0">
                  <a:moveTo>
                    <a:pt x="1353" y="127"/>
                  </a:moveTo>
                  <a:lnTo>
                    <a:pt x="63" y="127"/>
                  </a:lnTo>
                  <a:cubicBezTo>
                    <a:pt x="32" y="127"/>
                    <a:pt x="0" y="95"/>
                    <a:pt x="0" y="64"/>
                  </a:cubicBezTo>
                  <a:lnTo>
                    <a:pt x="0" y="64"/>
                  </a:lnTo>
                  <a:cubicBezTo>
                    <a:pt x="0" y="32"/>
                    <a:pt x="32" y="1"/>
                    <a:pt x="63" y="1"/>
                  </a:cubicBezTo>
                  <a:lnTo>
                    <a:pt x="1353" y="1"/>
                  </a:lnTo>
                  <a:cubicBezTo>
                    <a:pt x="1385" y="1"/>
                    <a:pt x="1416" y="32"/>
                    <a:pt x="1416" y="64"/>
                  </a:cubicBezTo>
                  <a:lnTo>
                    <a:pt x="1416" y="64"/>
                  </a:lnTo>
                  <a:cubicBezTo>
                    <a:pt x="1416" y="95"/>
                    <a:pt x="1385" y="127"/>
                    <a:pt x="1353"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99"/>
            <p:cNvSpPr/>
            <p:nvPr/>
          </p:nvSpPr>
          <p:spPr>
            <a:xfrm>
              <a:off x="4386552" y="3464341"/>
              <a:ext cx="123544" cy="7359"/>
            </a:xfrm>
            <a:custGeom>
              <a:avLst/>
              <a:gdLst/>
              <a:ahLst/>
              <a:cxnLst/>
              <a:rect l="l" t="t" r="r" b="b"/>
              <a:pathLst>
                <a:path w="2132" h="127" extrusionOk="0">
                  <a:moveTo>
                    <a:pt x="2069" y="126"/>
                  </a:moveTo>
                  <a:lnTo>
                    <a:pt x="63" y="126"/>
                  </a:lnTo>
                  <a:cubicBezTo>
                    <a:pt x="24" y="126"/>
                    <a:pt x="1" y="95"/>
                    <a:pt x="1" y="63"/>
                  </a:cubicBezTo>
                  <a:lnTo>
                    <a:pt x="1" y="63"/>
                  </a:lnTo>
                  <a:cubicBezTo>
                    <a:pt x="1" y="32"/>
                    <a:pt x="24" y="0"/>
                    <a:pt x="63" y="0"/>
                  </a:cubicBezTo>
                  <a:lnTo>
                    <a:pt x="2069" y="0"/>
                  </a:lnTo>
                  <a:cubicBezTo>
                    <a:pt x="2108" y="0"/>
                    <a:pt x="2132" y="32"/>
                    <a:pt x="2132" y="63"/>
                  </a:cubicBezTo>
                  <a:lnTo>
                    <a:pt x="2132" y="63"/>
                  </a:lnTo>
                  <a:cubicBezTo>
                    <a:pt x="2132" y="95"/>
                    <a:pt x="2108" y="126"/>
                    <a:pt x="2069"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99"/>
            <p:cNvSpPr/>
            <p:nvPr/>
          </p:nvSpPr>
          <p:spPr>
            <a:xfrm>
              <a:off x="4522380" y="3464341"/>
              <a:ext cx="93933" cy="7359"/>
            </a:xfrm>
            <a:custGeom>
              <a:avLst/>
              <a:gdLst/>
              <a:ahLst/>
              <a:cxnLst/>
              <a:rect l="l" t="t" r="r" b="b"/>
              <a:pathLst>
                <a:path w="1621" h="127" extrusionOk="0">
                  <a:moveTo>
                    <a:pt x="1566" y="126"/>
                  </a:moveTo>
                  <a:lnTo>
                    <a:pt x="63" y="126"/>
                  </a:lnTo>
                  <a:cubicBezTo>
                    <a:pt x="24" y="126"/>
                    <a:pt x="0" y="95"/>
                    <a:pt x="0" y="63"/>
                  </a:cubicBezTo>
                  <a:lnTo>
                    <a:pt x="0" y="63"/>
                  </a:lnTo>
                  <a:cubicBezTo>
                    <a:pt x="0" y="32"/>
                    <a:pt x="24" y="0"/>
                    <a:pt x="63" y="0"/>
                  </a:cubicBezTo>
                  <a:lnTo>
                    <a:pt x="1566" y="0"/>
                  </a:lnTo>
                  <a:cubicBezTo>
                    <a:pt x="1597" y="0"/>
                    <a:pt x="1621" y="32"/>
                    <a:pt x="1621" y="63"/>
                  </a:cubicBezTo>
                  <a:lnTo>
                    <a:pt x="1621" y="63"/>
                  </a:lnTo>
                  <a:cubicBezTo>
                    <a:pt x="1621" y="95"/>
                    <a:pt x="1597" y="126"/>
                    <a:pt x="1566"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99"/>
            <p:cNvSpPr/>
            <p:nvPr/>
          </p:nvSpPr>
          <p:spPr>
            <a:xfrm>
              <a:off x="4386552" y="3493025"/>
              <a:ext cx="189662" cy="7359"/>
            </a:xfrm>
            <a:custGeom>
              <a:avLst/>
              <a:gdLst/>
              <a:ahLst/>
              <a:cxnLst/>
              <a:rect l="l" t="t" r="r" b="b"/>
              <a:pathLst>
                <a:path w="3273" h="127" extrusionOk="0">
                  <a:moveTo>
                    <a:pt x="3210" y="127"/>
                  </a:moveTo>
                  <a:lnTo>
                    <a:pt x="63" y="127"/>
                  </a:lnTo>
                  <a:cubicBezTo>
                    <a:pt x="24" y="127"/>
                    <a:pt x="1" y="95"/>
                    <a:pt x="1" y="64"/>
                  </a:cubicBezTo>
                  <a:lnTo>
                    <a:pt x="1" y="64"/>
                  </a:lnTo>
                  <a:cubicBezTo>
                    <a:pt x="1" y="25"/>
                    <a:pt x="24" y="1"/>
                    <a:pt x="63" y="1"/>
                  </a:cubicBezTo>
                  <a:lnTo>
                    <a:pt x="3210" y="1"/>
                  </a:lnTo>
                  <a:cubicBezTo>
                    <a:pt x="3241" y="1"/>
                    <a:pt x="3272" y="25"/>
                    <a:pt x="3272" y="64"/>
                  </a:cubicBezTo>
                  <a:lnTo>
                    <a:pt x="3272" y="64"/>
                  </a:lnTo>
                  <a:cubicBezTo>
                    <a:pt x="3272" y="95"/>
                    <a:pt x="3241" y="127"/>
                    <a:pt x="3210"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99"/>
            <p:cNvSpPr/>
            <p:nvPr/>
          </p:nvSpPr>
          <p:spPr>
            <a:xfrm>
              <a:off x="4386552" y="3521303"/>
              <a:ext cx="69363" cy="7359"/>
            </a:xfrm>
            <a:custGeom>
              <a:avLst/>
              <a:gdLst/>
              <a:ahLst/>
              <a:cxnLst/>
              <a:rect l="l" t="t" r="r" b="b"/>
              <a:pathLst>
                <a:path w="1197" h="127" extrusionOk="0">
                  <a:moveTo>
                    <a:pt x="1133" y="126"/>
                  </a:moveTo>
                  <a:lnTo>
                    <a:pt x="63" y="126"/>
                  </a:lnTo>
                  <a:cubicBezTo>
                    <a:pt x="24" y="126"/>
                    <a:pt x="1" y="103"/>
                    <a:pt x="1" y="63"/>
                  </a:cubicBezTo>
                  <a:lnTo>
                    <a:pt x="1" y="63"/>
                  </a:lnTo>
                  <a:cubicBezTo>
                    <a:pt x="1" y="32"/>
                    <a:pt x="24" y="8"/>
                    <a:pt x="63" y="8"/>
                  </a:cubicBezTo>
                  <a:lnTo>
                    <a:pt x="1133" y="8"/>
                  </a:lnTo>
                  <a:cubicBezTo>
                    <a:pt x="1165" y="1"/>
                    <a:pt x="1196" y="32"/>
                    <a:pt x="1196" y="63"/>
                  </a:cubicBezTo>
                  <a:lnTo>
                    <a:pt x="1196" y="63"/>
                  </a:lnTo>
                  <a:cubicBezTo>
                    <a:pt x="1196" y="103"/>
                    <a:pt x="1165" y="126"/>
                    <a:pt x="1133"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99"/>
            <p:cNvSpPr/>
            <p:nvPr/>
          </p:nvSpPr>
          <p:spPr>
            <a:xfrm>
              <a:off x="4468141" y="3521303"/>
              <a:ext cx="87095" cy="7359"/>
            </a:xfrm>
            <a:custGeom>
              <a:avLst/>
              <a:gdLst/>
              <a:ahLst/>
              <a:cxnLst/>
              <a:rect l="l" t="t" r="r" b="b"/>
              <a:pathLst>
                <a:path w="1503" h="127" extrusionOk="0">
                  <a:moveTo>
                    <a:pt x="1440" y="126"/>
                  </a:moveTo>
                  <a:lnTo>
                    <a:pt x="63" y="126"/>
                  </a:lnTo>
                  <a:cubicBezTo>
                    <a:pt x="24" y="126"/>
                    <a:pt x="0" y="103"/>
                    <a:pt x="0" y="63"/>
                  </a:cubicBezTo>
                  <a:lnTo>
                    <a:pt x="0" y="63"/>
                  </a:lnTo>
                  <a:cubicBezTo>
                    <a:pt x="0" y="32"/>
                    <a:pt x="24" y="1"/>
                    <a:pt x="63" y="8"/>
                  </a:cubicBezTo>
                  <a:lnTo>
                    <a:pt x="1440" y="8"/>
                  </a:lnTo>
                  <a:cubicBezTo>
                    <a:pt x="1471" y="8"/>
                    <a:pt x="1503" y="32"/>
                    <a:pt x="1503" y="63"/>
                  </a:cubicBezTo>
                  <a:lnTo>
                    <a:pt x="1503" y="63"/>
                  </a:lnTo>
                  <a:cubicBezTo>
                    <a:pt x="1503" y="103"/>
                    <a:pt x="1471" y="126"/>
                    <a:pt x="1440"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99"/>
            <p:cNvSpPr/>
            <p:nvPr/>
          </p:nvSpPr>
          <p:spPr>
            <a:xfrm>
              <a:off x="4386552" y="3550044"/>
              <a:ext cx="94860" cy="7301"/>
            </a:xfrm>
            <a:custGeom>
              <a:avLst/>
              <a:gdLst/>
              <a:ahLst/>
              <a:cxnLst/>
              <a:rect l="l" t="t" r="r" b="b"/>
              <a:pathLst>
                <a:path w="1637" h="126" extrusionOk="0">
                  <a:moveTo>
                    <a:pt x="1574" y="126"/>
                  </a:moveTo>
                  <a:lnTo>
                    <a:pt x="63" y="126"/>
                  </a:lnTo>
                  <a:cubicBezTo>
                    <a:pt x="24" y="126"/>
                    <a:pt x="1" y="94"/>
                    <a:pt x="1" y="63"/>
                  </a:cubicBezTo>
                  <a:lnTo>
                    <a:pt x="1" y="63"/>
                  </a:lnTo>
                  <a:cubicBezTo>
                    <a:pt x="1" y="32"/>
                    <a:pt x="24" y="0"/>
                    <a:pt x="63" y="0"/>
                  </a:cubicBezTo>
                  <a:lnTo>
                    <a:pt x="1574" y="0"/>
                  </a:lnTo>
                  <a:cubicBezTo>
                    <a:pt x="1605" y="0"/>
                    <a:pt x="1636" y="32"/>
                    <a:pt x="1636" y="63"/>
                  </a:cubicBezTo>
                  <a:lnTo>
                    <a:pt x="1636" y="63"/>
                  </a:lnTo>
                  <a:cubicBezTo>
                    <a:pt x="1636" y="94"/>
                    <a:pt x="1605" y="126"/>
                    <a:pt x="1574"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99"/>
            <p:cNvSpPr/>
            <p:nvPr/>
          </p:nvSpPr>
          <p:spPr>
            <a:xfrm>
              <a:off x="4493174" y="3550044"/>
              <a:ext cx="109463" cy="7301"/>
            </a:xfrm>
            <a:custGeom>
              <a:avLst/>
              <a:gdLst/>
              <a:ahLst/>
              <a:cxnLst/>
              <a:rect l="l" t="t" r="r" b="b"/>
              <a:pathLst>
                <a:path w="1889" h="126" extrusionOk="0">
                  <a:moveTo>
                    <a:pt x="1826" y="126"/>
                  </a:moveTo>
                  <a:lnTo>
                    <a:pt x="64" y="126"/>
                  </a:lnTo>
                  <a:cubicBezTo>
                    <a:pt x="32" y="126"/>
                    <a:pt x="1" y="94"/>
                    <a:pt x="1" y="63"/>
                  </a:cubicBezTo>
                  <a:lnTo>
                    <a:pt x="1" y="63"/>
                  </a:lnTo>
                  <a:cubicBezTo>
                    <a:pt x="1" y="32"/>
                    <a:pt x="32" y="0"/>
                    <a:pt x="64" y="0"/>
                  </a:cubicBezTo>
                  <a:lnTo>
                    <a:pt x="1826" y="0"/>
                  </a:lnTo>
                  <a:cubicBezTo>
                    <a:pt x="1857" y="0"/>
                    <a:pt x="1889" y="32"/>
                    <a:pt x="1889" y="63"/>
                  </a:cubicBezTo>
                  <a:lnTo>
                    <a:pt x="1889" y="63"/>
                  </a:lnTo>
                  <a:cubicBezTo>
                    <a:pt x="1889" y="94"/>
                    <a:pt x="1857" y="126"/>
                    <a:pt x="1826"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99"/>
            <p:cNvSpPr/>
            <p:nvPr/>
          </p:nvSpPr>
          <p:spPr>
            <a:xfrm>
              <a:off x="4386552" y="3578728"/>
              <a:ext cx="149099" cy="7359"/>
            </a:xfrm>
            <a:custGeom>
              <a:avLst/>
              <a:gdLst/>
              <a:ahLst/>
              <a:cxnLst/>
              <a:rect l="l" t="t" r="r" b="b"/>
              <a:pathLst>
                <a:path w="2573" h="127" extrusionOk="0">
                  <a:moveTo>
                    <a:pt x="2510" y="126"/>
                  </a:moveTo>
                  <a:lnTo>
                    <a:pt x="63" y="126"/>
                  </a:lnTo>
                  <a:cubicBezTo>
                    <a:pt x="24" y="126"/>
                    <a:pt x="1" y="95"/>
                    <a:pt x="1" y="63"/>
                  </a:cubicBezTo>
                  <a:lnTo>
                    <a:pt x="1" y="63"/>
                  </a:lnTo>
                  <a:cubicBezTo>
                    <a:pt x="1" y="32"/>
                    <a:pt x="24" y="1"/>
                    <a:pt x="63" y="1"/>
                  </a:cubicBezTo>
                  <a:lnTo>
                    <a:pt x="2510" y="1"/>
                  </a:lnTo>
                  <a:cubicBezTo>
                    <a:pt x="2541" y="1"/>
                    <a:pt x="2572" y="32"/>
                    <a:pt x="2572" y="63"/>
                  </a:cubicBezTo>
                  <a:lnTo>
                    <a:pt x="2572" y="63"/>
                  </a:lnTo>
                  <a:cubicBezTo>
                    <a:pt x="2572" y="95"/>
                    <a:pt x="2541" y="126"/>
                    <a:pt x="2510"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99"/>
            <p:cNvSpPr/>
            <p:nvPr/>
          </p:nvSpPr>
          <p:spPr>
            <a:xfrm>
              <a:off x="4386552" y="3607469"/>
              <a:ext cx="47459" cy="7301"/>
            </a:xfrm>
            <a:custGeom>
              <a:avLst/>
              <a:gdLst/>
              <a:ahLst/>
              <a:cxnLst/>
              <a:rect l="l" t="t" r="r" b="b"/>
              <a:pathLst>
                <a:path w="819" h="126" extrusionOk="0">
                  <a:moveTo>
                    <a:pt x="756" y="126"/>
                  </a:moveTo>
                  <a:lnTo>
                    <a:pt x="63" y="126"/>
                  </a:lnTo>
                  <a:cubicBezTo>
                    <a:pt x="32" y="126"/>
                    <a:pt x="1" y="94"/>
                    <a:pt x="1" y="63"/>
                  </a:cubicBezTo>
                  <a:lnTo>
                    <a:pt x="1" y="63"/>
                  </a:lnTo>
                  <a:cubicBezTo>
                    <a:pt x="1" y="24"/>
                    <a:pt x="32" y="0"/>
                    <a:pt x="63" y="0"/>
                  </a:cubicBezTo>
                  <a:lnTo>
                    <a:pt x="756" y="0"/>
                  </a:lnTo>
                  <a:cubicBezTo>
                    <a:pt x="787" y="0"/>
                    <a:pt x="819" y="24"/>
                    <a:pt x="819" y="63"/>
                  </a:cubicBezTo>
                  <a:lnTo>
                    <a:pt x="819" y="63"/>
                  </a:lnTo>
                  <a:cubicBezTo>
                    <a:pt x="819" y="94"/>
                    <a:pt x="787" y="126"/>
                    <a:pt x="756"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99"/>
            <p:cNvSpPr/>
            <p:nvPr/>
          </p:nvSpPr>
          <p:spPr>
            <a:xfrm>
              <a:off x="4445832" y="3607469"/>
              <a:ext cx="118503" cy="7301"/>
            </a:xfrm>
            <a:custGeom>
              <a:avLst/>
              <a:gdLst/>
              <a:ahLst/>
              <a:cxnLst/>
              <a:rect l="l" t="t" r="r" b="b"/>
              <a:pathLst>
                <a:path w="2045" h="126" extrusionOk="0">
                  <a:moveTo>
                    <a:pt x="1982" y="126"/>
                  </a:moveTo>
                  <a:lnTo>
                    <a:pt x="63" y="126"/>
                  </a:lnTo>
                  <a:cubicBezTo>
                    <a:pt x="31" y="126"/>
                    <a:pt x="0" y="94"/>
                    <a:pt x="0" y="63"/>
                  </a:cubicBezTo>
                  <a:lnTo>
                    <a:pt x="0" y="63"/>
                  </a:lnTo>
                  <a:cubicBezTo>
                    <a:pt x="0" y="24"/>
                    <a:pt x="31" y="0"/>
                    <a:pt x="63" y="0"/>
                  </a:cubicBezTo>
                  <a:lnTo>
                    <a:pt x="1982" y="0"/>
                  </a:lnTo>
                  <a:cubicBezTo>
                    <a:pt x="2013" y="0"/>
                    <a:pt x="2045" y="24"/>
                    <a:pt x="2045" y="63"/>
                  </a:cubicBezTo>
                  <a:lnTo>
                    <a:pt x="2045" y="63"/>
                  </a:lnTo>
                  <a:cubicBezTo>
                    <a:pt x="2045" y="94"/>
                    <a:pt x="2013" y="126"/>
                    <a:pt x="1982"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99"/>
            <p:cNvSpPr/>
            <p:nvPr/>
          </p:nvSpPr>
          <p:spPr>
            <a:xfrm>
              <a:off x="4386552" y="3636153"/>
              <a:ext cx="74347" cy="6896"/>
            </a:xfrm>
            <a:custGeom>
              <a:avLst/>
              <a:gdLst/>
              <a:ahLst/>
              <a:cxnLst/>
              <a:rect l="l" t="t" r="r" b="b"/>
              <a:pathLst>
                <a:path w="1283" h="119" extrusionOk="0">
                  <a:moveTo>
                    <a:pt x="1220" y="119"/>
                  </a:moveTo>
                  <a:lnTo>
                    <a:pt x="63" y="119"/>
                  </a:lnTo>
                  <a:cubicBezTo>
                    <a:pt x="24" y="119"/>
                    <a:pt x="1" y="95"/>
                    <a:pt x="1" y="63"/>
                  </a:cubicBezTo>
                  <a:lnTo>
                    <a:pt x="1" y="63"/>
                  </a:lnTo>
                  <a:cubicBezTo>
                    <a:pt x="1" y="24"/>
                    <a:pt x="24" y="1"/>
                    <a:pt x="63" y="1"/>
                  </a:cubicBezTo>
                  <a:lnTo>
                    <a:pt x="1220" y="1"/>
                  </a:lnTo>
                  <a:cubicBezTo>
                    <a:pt x="1259" y="1"/>
                    <a:pt x="1283" y="24"/>
                    <a:pt x="1283" y="63"/>
                  </a:cubicBezTo>
                  <a:lnTo>
                    <a:pt x="1283" y="63"/>
                  </a:lnTo>
                  <a:cubicBezTo>
                    <a:pt x="1283" y="95"/>
                    <a:pt x="1259" y="119"/>
                    <a:pt x="1220" y="119"/>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99"/>
            <p:cNvSpPr/>
            <p:nvPr/>
          </p:nvSpPr>
          <p:spPr>
            <a:xfrm>
              <a:off x="4474979" y="3636153"/>
              <a:ext cx="118097" cy="6896"/>
            </a:xfrm>
            <a:custGeom>
              <a:avLst/>
              <a:gdLst/>
              <a:ahLst/>
              <a:cxnLst/>
              <a:rect l="l" t="t" r="r" b="b"/>
              <a:pathLst>
                <a:path w="2038" h="119" extrusionOk="0">
                  <a:moveTo>
                    <a:pt x="1975" y="119"/>
                  </a:moveTo>
                  <a:lnTo>
                    <a:pt x="63" y="119"/>
                  </a:lnTo>
                  <a:cubicBezTo>
                    <a:pt x="32" y="119"/>
                    <a:pt x="0" y="95"/>
                    <a:pt x="0" y="63"/>
                  </a:cubicBezTo>
                  <a:lnTo>
                    <a:pt x="0" y="63"/>
                  </a:lnTo>
                  <a:cubicBezTo>
                    <a:pt x="0" y="24"/>
                    <a:pt x="32" y="1"/>
                    <a:pt x="63" y="1"/>
                  </a:cubicBezTo>
                  <a:lnTo>
                    <a:pt x="1975" y="1"/>
                  </a:lnTo>
                  <a:cubicBezTo>
                    <a:pt x="2014" y="1"/>
                    <a:pt x="2037" y="24"/>
                    <a:pt x="2037" y="63"/>
                  </a:cubicBezTo>
                  <a:lnTo>
                    <a:pt x="2037" y="63"/>
                  </a:lnTo>
                  <a:cubicBezTo>
                    <a:pt x="2037" y="95"/>
                    <a:pt x="2014" y="119"/>
                    <a:pt x="1975" y="119"/>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99"/>
            <p:cNvSpPr/>
            <p:nvPr/>
          </p:nvSpPr>
          <p:spPr>
            <a:xfrm>
              <a:off x="4386552" y="3664431"/>
              <a:ext cx="139538" cy="7359"/>
            </a:xfrm>
            <a:custGeom>
              <a:avLst/>
              <a:gdLst/>
              <a:ahLst/>
              <a:cxnLst/>
              <a:rect l="l" t="t" r="r" b="b"/>
              <a:pathLst>
                <a:path w="2408" h="127" extrusionOk="0">
                  <a:moveTo>
                    <a:pt x="2344" y="126"/>
                  </a:moveTo>
                  <a:lnTo>
                    <a:pt x="63" y="126"/>
                  </a:lnTo>
                  <a:cubicBezTo>
                    <a:pt x="24" y="126"/>
                    <a:pt x="1" y="102"/>
                    <a:pt x="1" y="63"/>
                  </a:cubicBezTo>
                  <a:lnTo>
                    <a:pt x="1" y="63"/>
                  </a:lnTo>
                  <a:cubicBezTo>
                    <a:pt x="1" y="32"/>
                    <a:pt x="24" y="0"/>
                    <a:pt x="63" y="0"/>
                  </a:cubicBezTo>
                  <a:lnTo>
                    <a:pt x="2344" y="0"/>
                  </a:lnTo>
                  <a:cubicBezTo>
                    <a:pt x="2376" y="0"/>
                    <a:pt x="2407" y="32"/>
                    <a:pt x="2407" y="63"/>
                  </a:cubicBezTo>
                  <a:lnTo>
                    <a:pt x="2407" y="63"/>
                  </a:lnTo>
                  <a:cubicBezTo>
                    <a:pt x="2407" y="102"/>
                    <a:pt x="2376" y="126"/>
                    <a:pt x="2344"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99"/>
            <p:cNvSpPr/>
            <p:nvPr/>
          </p:nvSpPr>
          <p:spPr>
            <a:xfrm>
              <a:off x="4386552" y="3178142"/>
              <a:ext cx="87095" cy="7301"/>
            </a:xfrm>
            <a:custGeom>
              <a:avLst/>
              <a:gdLst/>
              <a:ahLst/>
              <a:cxnLst/>
              <a:rect l="l" t="t" r="r" b="b"/>
              <a:pathLst>
                <a:path w="1503" h="126" extrusionOk="0">
                  <a:moveTo>
                    <a:pt x="1440" y="126"/>
                  </a:moveTo>
                  <a:lnTo>
                    <a:pt x="63" y="126"/>
                  </a:lnTo>
                  <a:cubicBezTo>
                    <a:pt x="24" y="126"/>
                    <a:pt x="1" y="102"/>
                    <a:pt x="1" y="63"/>
                  </a:cubicBezTo>
                  <a:lnTo>
                    <a:pt x="1" y="63"/>
                  </a:lnTo>
                  <a:cubicBezTo>
                    <a:pt x="1" y="32"/>
                    <a:pt x="24" y="0"/>
                    <a:pt x="63" y="0"/>
                  </a:cubicBezTo>
                  <a:lnTo>
                    <a:pt x="1440" y="0"/>
                  </a:lnTo>
                  <a:cubicBezTo>
                    <a:pt x="1479" y="0"/>
                    <a:pt x="1503" y="32"/>
                    <a:pt x="1503" y="63"/>
                  </a:cubicBezTo>
                  <a:lnTo>
                    <a:pt x="1503" y="63"/>
                  </a:lnTo>
                  <a:cubicBezTo>
                    <a:pt x="1503" y="102"/>
                    <a:pt x="1479" y="126"/>
                    <a:pt x="1440"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99"/>
            <p:cNvSpPr/>
            <p:nvPr/>
          </p:nvSpPr>
          <p:spPr>
            <a:xfrm>
              <a:off x="4485931" y="3178142"/>
              <a:ext cx="113983" cy="7301"/>
            </a:xfrm>
            <a:custGeom>
              <a:avLst/>
              <a:gdLst/>
              <a:ahLst/>
              <a:cxnLst/>
              <a:rect l="l" t="t" r="r" b="b"/>
              <a:pathLst>
                <a:path w="1967" h="126" extrusionOk="0">
                  <a:moveTo>
                    <a:pt x="1904" y="126"/>
                  </a:moveTo>
                  <a:lnTo>
                    <a:pt x="63" y="126"/>
                  </a:lnTo>
                  <a:cubicBezTo>
                    <a:pt x="24" y="126"/>
                    <a:pt x="0" y="102"/>
                    <a:pt x="0" y="63"/>
                  </a:cubicBezTo>
                  <a:lnTo>
                    <a:pt x="0" y="63"/>
                  </a:lnTo>
                  <a:cubicBezTo>
                    <a:pt x="0" y="32"/>
                    <a:pt x="24" y="0"/>
                    <a:pt x="63" y="0"/>
                  </a:cubicBezTo>
                  <a:lnTo>
                    <a:pt x="1904" y="0"/>
                  </a:lnTo>
                  <a:cubicBezTo>
                    <a:pt x="1935" y="0"/>
                    <a:pt x="1966" y="32"/>
                    <a:pt x="1966" y="63"/>
                  </a:cubicBezTo>
                  <a:lnTo>
                    <a:pt x="1966" y="63"/>
                  </a:lnTo>
                  <a:cubicBezTo>
                    <a:pt x="1966" y="102"/>
                    <a:pt x="1935" y="126"/>
                    <a:pt x="1904"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99"/>
            <p:cNvSpPr/>
            <p:nvPr/>
          </p:nvSpPr>
          <p:spPr>
            <a:xfrm>
              <a:off x="4518729" y="3206826"/>
              <a:ext cx="97584" cy="7359"/>
            </a:xfrm>
            <a:custGeom>
              <a:avLst/>
              <a:gdLst/>
              <a:ahLst/>
              <a:cxnLst/>
              <a:rect l="l" t="t" r="r" b="b"/>
              <a:pathLst>
                <a:path w="1684" h="127" extrusionOk="0">
                  <a:moveTo>
                    <a:pt x="1629" y="126"/>
                  </a:moveTo>
                  <a:lnTo>
                    <a:pt x="63" y="126"/>
                  </a:lnTo>
                  <a:cubicBezTo>
                    <a:pt x="24" y="126"/>
                    <a:pt x="0" y="95"/>
                    <a:pt x="0" y="64"/>
                  </a:cubicBezTo>
                  <a:lnTo>
                    <a:pt x="0" y="64"/>
                  </a:lnTo>
                  <a:cubicBezTo>
                    <a:pt x="0" y="32"/>
                    <a:pt x="24" y="1"/>
                    <a:pt x="63" y="1"/>
                  </a:cubicBezTo>
                  <a:lnTo>
                    <a:pt x="1629" y="1"/>
                  </a:lnTo>
                  <a:cubicBezTo>
                    <a:pt x="1660" y="1"/>
                    <a:pt x="1684" y="32"/>
                    <a:pt x="1684" y="64"/>
                  </a:cubicBezTo>
                  <a:lnTo>
                    <a:pt x="1684" y="64"/>
                  </a:lnTo>
                  <a:cubicBezTo>
                    <a:pt x="1684" y="95"/>
                    <a:pt x="1660" y="126"/>
                    <a:pt x="1629"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99"/>
            <p:cNvSpPr/>
            <p:nvPr/>
          </p:nvSpPr>
          <p:spPr>
            <a:xfrm>
              <a:off x="4386552" y="3206826"/>
              <a:ext cx="119951" cy="7359"/>
            </a:xfrm>
            <a:custGeom>
              <a:avLst/>
              <a:gdLst/>
              <a:ahLst/>
              <a:cxnLst/>
              <a:rect l="l" t="t" r="r" b="b"/>
              <a:pathLst>
                <a:path w="2070" h="127" extrusionOk="0">
                  <a:moveTo>
                    <a:pt x="2006" y="126"/>
                  </a:moveTo>
                  <a:lnTo>
                    <a:pt x="63" y="126"/>
                  </a:lnTo>
                  <a:cubicBezTo>
                    <a:pt x="24" y="126"/>
                    <a:pt x="1" y="95"/>
                    <a:pt x="1" y="64"/>
                  </a:cubicBezTo>
                  <a:lnTo>
                    <a:pt x="1" y="64"/>
                  </a:lnTo>
                  <a:cubicBezTo>
                    <a:pt x="1" y="32"/>
                    <a:pt x="24" y="1"/>
                    <a:pt x="63" y="1"/>
                  </a:cubicBezTo>
                  <a:lnTo>
                    <a:pt x="2006" y="1"/>
                  </a:lnTo>
                  <a:cubicBezTo>
                    <a:pt x="2045" y="1"/>
                    <a:pt x="2069" y="32"/>
                    <a:pt x="2069" y="64"/>
                  </a:cubicBezTo>
                  <a:lnTo>
                    <a:pt x="2069" y="64"/>
                  </a:lnTo>
                  <a:cubicBezTo>
                    <a:pt x="2069" y="95"/>
                    <a:pt x="2045" y="126"/>
                    <a:pt x="2006" y="126"/>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99"/>
            <p:cNvSpPr/>
            <p:nvPr/>
          </p:nvSpPr>
          <p:spPr>
            <a:xfrm>
              <a:off x="4469068" y="3235567"/>
              <a:ext cx="136756" cy="7301"/>
            </a:xfrm>
            <a:custGeom>
              <a:avLst/>
              <a:gdLst/>
              <a:ahLst/>
              <a:cxnLst/>
              <a:rect l="l" t="t" r="r" b="b"/>
              <a:pathLst>
                <a:path w="2360" h="126" extrusionOk="0">
                  <a:moveTo>
                    <a:pt x="2297" y="126"/>
                  </a:moveTo>
                  <a:lnTo>
                    <a:pt x="55" y="126"/>
                  </a:lnTo>
                  <a:cubicBezTo>
                    <a:pt x="24" y="126"/>
                    <a:pt x="0" y="95"/>
                    <a:pt x="0" y="63"/>
                  </a:cubicBezTo>
                  <a:lnTo>
                    <a:pt x="0" y="63"/>
                  </a:lnTo>
                  <a:cubicBezTo>
                    <a:pt x="0" y="24"/>
                    <a:pt x="24" y="0"/>
                    <a:pt x="55" y="0"/>
                  </a:cubicBezTo>
                  <a:lnTo>
                    <a:pt x="2297" y="0"/>
                  </a:lnTo>
                  <a:cubicBezTo>
                    <a:pt x="2328" y="0"/>
                    <a:pt x="2360" y="24"/>
                    <a:pt x="2360" y="63"/>
                  </a:cubicBezTo>
                  <a:lnTo>
                    <a:pt x="2360" y="63"/>
                  </a:lnTo>
                  <a:cubicBezTo>
                    <a:pt x="2360" y="95"/>
                    <a:pt x="2328" y="126"/>
                    <a:pt x="2297"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99"/>
            <p:cNvSpPr/>
            <p:nvPr/>
          </p:nvSpPr>
          <p:spPr>
            <a:xfrm>
              <a:off x="4386552" y="3235567"/>
              <a:ext cx="70232" cy="7301"/>
            </a:xfrm>
            <a:custGeom>
              <a:avLst/>
              <a:gdLst/>
              <a:ahLst/>
              <a:cxnLst/>
              <a:rect l="l" t="t" r="r" b="b"/>
              <a:pathLst>
                <a:path w="1212" h="126" extrusionOk="0">
                  <a:moveTo>
                    <a:pt x="1149" y="126"/>
                  </a:moveTo>
                  <a:lnTo>
                    <a:pt x="63" y="126"/>
                  </a:lnTo>
                  <a:cubicBezTo>
                    <a:pt x="24" y="126"/>
                    <a:pt x="1" y="95"/>
                    <a:pt x="1" y="63"/>
                  </a:cubicBezTo>
                  <a:lnTo>
                    <a:pt x="1" y="63"/>
                  </a:lnTo>
                  <a:cubicBezTo>
                    <a:pt x="1" y="24"/>
                    <a:pt x="24" y="0"/>
                    <a:pt x="63" y="0"/>
                  </a:cubicBezTo>
                  <a:lnTo>
                    <a:pt x="1149" y="0"/>
                  </a:lnTo>
                  <a:cubicBezTo>
                    <a:pt x="1180" y="0"/>
                    <a:pt x="1212" y="24"/>
                    <a:pt x="1212" y="63"/>
                  </a:cubicBezTo>
                  <a:lnTo>
                    <a:pt x="1212" y="63"/>
                  </a:lnTo>
                  <a:cubicBezTo>
                    <a:pt x="1212" y="95"/>
                    <a:pt x="1180" y="126"/>
                    <a:pt x="1149"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99"/>
            <p:cNvSpPr/>
            <p:nvPr/>
          </p:nvSpPr>
          <p:spPr>
            <a:xfrm>
              <a:off x="4386552" y="3264251"/>
              <a:ext cx="180970" cy="6896"/>
            </a:xfrm>
            <a:custGeom>
              <a:avLst/>
              <a:gdLst/>
              <a:ahLst/>
              <a:cxnLst/>
              <a:rect l="l" t="t" r="r" b="b"/>
              <a:pathLst>
                <a:path w="3123" h="119" extrusionOk="0">
                  <a:moveTo>
                    <a:pt x="3060" y="119"/>
                  </a:moveTo>
                  <a:lnTo>
                    <a:pt x="63" y="119"/>
                  </a:lnTo>
                  <a:cubicBezTo>
                    <a:pt x="24" y="119"/>
                    <a:pt x="1" y="95"/>
                    <a:pt x="1" y="64"/>
                  </a:cubicBezTo>
                  <a:lnTo>
                    <a:pt x="1" y="64"/>
                  </a:lnTo>
                  <a:cubicBezTo>
                    <a:pt x="1" y="24"/>
                    <a:pt x="24" y="1"/>
                    <a:pt x="63" y="1"/>
                  </a:cubicBezTo>
                  <a:lnTo>
                    <a:pt x="3060" y="1"/>
                  </a:lnTo>
                  <a:cubicBezTo>
                    <a:pt x="3092" y="1"/>
                    <a:pt x="3123" y="24"/>
                    <a:pt x="3123" y="64"/>
                  </a:cubicBezTo>
                  <a:lnTo>
                    <a:pt x="3123" y="64"/>
                  </a:lnTo>
                  <a:cubicBezTo>
                    <a:pt x="3123" y="95"/>
                    <a:pt x="3092" y="119"/>
                    <a:pt x="3060" y="119"/>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99"/>
            <p:cNvSpPr/>
            <p:nvPr/>
          </p:nvSpPr>
          <p:spPr>
            <a:xfrm>
              <a:off x="4386552" y="3292529"/>
              <a:ext cx="96656" cy="7359"/>
            </a:xfrm>
            <a:custGeom>
              <a:avLst/>
              <a:gdLst/>
              <a:ahLst/>
              <a:cxnLst/>
              <a:rect l="l" t="t" r="r" b="b"/>
              <a:pathLst>
                <a:path w="1668" h="127" extrusionOk="0">
                  <a:moveTo>
                    <a:pt x="1613" y="126"/>
                  </a:moveTo>
                  <a:lnTo>
                    <a:pt x="63" y="126"/>
                  </a:lnTo>
                  <a:cubicBezTo>
                    <a:pt x="32" y="126"/>
                    <a:pt x="1" y="103"/>
                    <a:pt x="1" y="63"/>
                  </a:cubicBezTo>
                  <a:lnTo>
                    <a:pt x="1" y="63"/>
                  </a:lnTo>
                  <a:cubicBezTo>
                    <a:pt x="1" y="32"/>
                    <a:pt x="32" y="0"/>
                    <a:pt x="63" y="0"/>
                  </a:cubicBezTo>
                  <a:lnTo>
                    <a:pt x="1613" y="0"/>
                  </a:lnTo>
                  <a:cubicBezTo>
                    <a:pt x="1644" y="0"/>
                    <a:pt x="1668" y="32"/>
                    <a:pt x="1668" y="63"/>
                  </a:cubicBezTo>
                  <a:lnTo>
                    <a:pt x="1668" y="63"/>
                  </a:lnTo>
                  <a:cubicBezTo>
                    <a:pt x="1668" y="103"/>
                    <a:pt x="1644" y="126"/>
                    <a:pt x="1613"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99"/>
            <p:cNvSpPr/>
            <p:nvPr/>
          </p:nvSpPr>
          <p:spPr>
            <a:xfrm>
              <a:off x="4495492" y="3292529"/>
              <a:ext cx="41954" cy="7359"/>
            </a:xfrm>
            <a:custGeom>
              <a:avLst/>
              <a:gdLst/>
              <a:ahLst/>
              <a:cxnLst/>
              <a:rect l="l" t="t" r="r" b="b"/>
              <a:pathLst>
                <a:path w="724" h="127" extrusionOk="0">
                  <a:moveTo>
                    <a:pt x="661" y="126"/>
                  </a:moveTo>
                  <a:lnTo>
                    <a:pt x="63" y="126"/>
                  </a:lnTo>
                  <a:cubicBezTo>
                    <a:pt x="24" y="126"/>
                    <a:pt x="0" y="103"/>
                    <a:pt x="0" y="63"/>
                  </a:cubicBezTo>
                  <a:lnTo>
                    <a:pt x="0" y="63"/>
                  </a:lnTo>
                  <a:cubicBezTo>
                    <a:pt x="0" y="32"/>
                    <a:pt x="24" y="0"/>
                    <a:pt x="63" y="0"/>
                  </a:cubicBezTo>
                  <a:lnTo>
                    <a:pt x="661" y="0"/>
                  </a:lnTo>
                  <a:cubicBezTo>
                    <a:pt x="692" y="0"/>
                    <a:pt x="724" y="32"/>
                    <a:pt x="724" y="63"/>
                  </a:cubicBezTo>
                  <a:lnTo>
                    <a:pt x="724" y="63"/>
                  </a:lnTo>
                  <a:cubicBezTo>
                    <a:pt x="724" y="103"/>
                    <a:pt x="692" y="126"/>
                    <a:pt x="661"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99"/>
            <p:cNvSpPr/>
            <p:nvPr/>
          </p:nvSpPr>
          <p:spPr>
            <a:xfrm>
              <a:off x="4386552" y="3321213"/>
              <a:ext cx="200151" cy="7359"/>
            </a:xfrm>
            <a:custGeom>
              <a:avLst/>
              <a:gdLst/>
              <a:ahLst/>
              <a:cxnLst/>
              <a:rect l="l" t="t" r="r" b="b"/>
              <a:pathLst>
                <a:path w="3454" h="127" extrusionOk="0">
                  <a:moveTo>
                    <a:pt x="3390" y="127"/>
                  </a:moveTo>
                  <a:lnTo>
                    <a:pt x="63" y="127"/>
                  </a:lnTo>
                  <a:cubicBezTo>
                    <a:pt x="24" y="127"/>
                    <a:pt x="1" y="95"/>
                    <a:pt x="1" y="64"/>
                  </a:cubicBezTo>
                  <a:lnTo>
                    <a:pt x="1" y="64"/>
                  </a:lnTo>
                  <a:cubicBezTo>
                    <a:pt x="1" y="32"/>
                    <a:pt x="24" y="1"/>
                    <a:pt x="63" y="1"/>
                  </a:cubicBezTo>
                  <a:lnTo>
                    <a:pt x="3390" y="1"/>
                  </a:lnTo>
                  <a:cubicBezTo>
                    <a:pt x="3430" y="1"/>
                    <a:pt x="3453" y="32"/>
                    <a:pt x="3453" y="64"/>
                  </a:cubicBezTo>
                  <a:lnTo>
                    <a:pt x="3453" y="64"/>
                  </a:lnTo>
                  <a:cubicBezTo>
                    <a:pt x="3453" y="95"/>
                    <a:pt x="3430" y="127"/>
                    <a:pt x="3390"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99"/>
            <p:cNvSpPr/>
            <p:nvPr/>
          </p:nvSpPr>
          <p:spPr>
            <a:xfrm>
              <a:off x="4386552" y="3349954"/>
              <a:ext cx="125862" cy="7359"/>
            </a:xfrm>
            <a:custGeom>
              <a:avLst/>
              <a:gdLst/>
              <a:ahLst/>
              <a:cxnLst/>
              <a:rect l="l" t="t" r="r" b="b"/>
              <a:pathLst>
                <a:path w="2172" h="127" extrusionOk="0">
                  <a:moveTo>
                    <a:pt x="2116" y="126"/>
                  </a:moveTo>
                  <a:lnTo>
                    <a:pt x="63" y="126"/>
                  </a:lnTo>
                  <a:cubicBezTo>
                    <a:pt x="24" y="126"/>
                    <a:pt x="1" y="95"/>
                    <a:pt x="1" y="63"/>
                  </a:cubicBezTo>
                  <a:lnTo>
                    <a:pt x="1" y="63"/>
                  </a:lnTo>
                  <a:cubicBezTo>
                    <a:pt x="1" y="24"/>
                    <a:pt x="24" y="0"/>
                    <a:pt x="63" y="0"/>
                  </a:cubicBezTo>
                  <a:lnTo>
                    <a:pt x="2116" y="0"/>
                  </a:lnTo>
                  <a:cubicBezTo>
                    <a:pt x="2148" y="0"/>
                    <a:pt x="2171" y="24"/>
                    <a:pt x="2171" y="63"/>
                  </a:cubicBezTo>
                  <a:lnTo>
                    <a:pt x="2171" y="63"/>
                  </a:lnTo>
                  <a:cubicBezTo>
                    <a:pt x="2171" y="95"/>
                    <a:pt x="2148" y="126"/>
                    <a:pt x="2116" y="126"/>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99"/>
            <p:cNvSpPr/>
            <p:nvPr/>
          </p:nvSpPr>
          <p:spPr>
            <a:xfrm>
              <a:off x="4524640" y="3349954"/>
              <a:ext cx="91673" cy="7359"/>
            </a:xfrm>
            <a:custGeom>
              <a:avLst/>
              <a:gdLst/>
              <a:ahLst/>
              <a:cxnLst/>
              <a:rect l="l" t="t" r="r" b="b"/>
              <a:pathLst>
                <a:path w="1582" h="127" extrusionOk="0">
                  <a:moveTo>
                    <a:pt x="1527" y="126"/>
                  </a:moveTo>
                  <a:lnTo>
                    <a:pt x="64" y="126"/>
                  </a:lnTo>
                  <a:cubicBezTo>
                    <a:pt x="32" y="126"/>
                    <a:pt x="1" y="95"/>
                    <a:pt x="1" y="63"/>
                  </a:cubicBezTo>
                  <a:lnTo>
                    <a:pt x="1" y="63"/>
                  </a:lnTo>
                  <a:cubicBezTo>
                    <a:pt x="1" y="24"/>
                    <a:pt x="32" y="0"/>
                    <a:pt x="64" y="0"/>
                  </a:cubicBezTo>
                  <a:lnTo>
                    <a:pt x="1527" y="0"/>
                  </a:lnTo>
                  <a:cubicBezTo>
                    <a:pt x="1558" y="0"/>
                    <a:pt x="1582" y="24"/>
                    <a:pt x="1582" y="63"/>
                  </a:cubicBezTo>
                  <a:lnTo>
                    <a:pt x="1582" y="63"/>
                  </a:lnTo>
                  <a:cubicBezTo>
                    <a:pt x="1582" y="95"/>
                    <a:pt x="1558" y="126"/>
                    <a:pt x="1527"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99"/>
            <p:cNvSpPr/>
            <p:nvPr/>
          </p:nvSpPr>
          <p:spPr>
            <a:xfrm>
              <a:off x="4386552" y="3378638"/>
              <a:ext cx="48386" cy="7359"/>
            </a:xfrm>
            <a:custGeom>
              <a:avLst/>
              <a:gdLst/>
              <a:ahLst/>
              <a:cxnLst/>
              <a:rect l="l" t="t" r="r" b="b"/>
              <a:pathLst>
                <a:path w="835" h="127" extrusionOk="0">
                  <a:moveTo>
                    <a:pt x="771" y="127"/>
                  </a:moveTo>
                  <a:lnTo>
                    <a:pt x="63" y="127"/>
                  </a:lnTo>
                  <a:cubicBezTo>
                    <a:pt x="24" y="127"/>
                    <a:pt x="1" y="95"/>
                    <a:pt x="1" y="64"/>
                  </a:cubicBezTo>
                  <a:lnTo>
                    <a:pt x="1" y="64"/>
                  </a:lnTo>
                  <a:cubicBezTo>
                    <a:pt x="1" y="24"/>
                    <a:pt x="24" y="1"/>
                    <a:pt x="63" y="1"/>
                  </a:cubicBezTo>
                  <a:lnTo>
                    <a:pt x="771" y="1"/>
                  </a:lnTo>
                  <a:cubicBezTo>
                    <a:pt x="803" y="1"/>
                    <a:pt x="834" y="24"/>
                    <a:pt x="834" y="64"/>
                  </a:cubicBezTo>
                  <a:lnTo>
                    <a:pt x="834" y="64"/>
                  </a:lnTo>
                  <a:cubicBezTo>
                    <a:pt x="834" y="95"/>
                    <a:pt x="803" y="127"/>
                    <a:pt x="771"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99"/>
            <p:cNvSpPr/>
            <p:nvPr/>
          </p:nvSpPr>
          <p:spPr>
            <a:xfrm>
              <a:off x="4446701" y="3378638"/>
              <a:ext cx="102161" cy="7359"/>
            </a:xfrm>
            <a:custGeom>
              <a:avLst/>
              <a:gdLst/>
              <a:ahLst/>
              <a:cxnLst/>
              <a:rect l="l" t="t" r="r" b="b"/>
              <a:pathLst>
                <a:path w="1763" h="127" extrusionOk="0">
                  <a:moveTo>
                    <a:pt x="1707" y="127"/>
                  </a:moveTo>
                  <a:lnTo>
                    <a:pt x="64" y="127"/>
                  </a:lnTo>
                  <a:cubicBezTo>
                    <a:pt x="32" y="127"/>
                    <a:pt x="1" y="95"/>
                    <a:pt x="1" y="64"/>
                  </a:cubicBezTo>
                  <a:lnTo>
                    <a:pt x="1" y="64"/>
                  </a:lnTo>
                  <a:cubicBezTo>
                    <a:pt x="1" y="24"/>
                    <a:pt x="32" y="1"/>
                    <a:pt x="64" y="1"/>
                  </a:cubicBezTo>
                  <a:lnTo>
                    <a:pt x="1707" y="1"/>
                  </a:lnTo>
                  <a:cubicBezTo>
                    <a:pt x="1739" y="1"/>
                    <a:pt x="1763" y="24"/>
                    <a:pt x="1763" y="64"/>
                  </a:cubicBezTo>
                  <a:lnTo>
                    <a:pt x="1763" y="64"/>
                  </a:lnTo>
                  <a:cubicBezTo>
                    <a:pt x="1763" y="95"/>
                    <a:pt x="1739" y="127"/>
                    <a:pt x="1707"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99"/>
            <p:cNvSpPr/>
            <p:nvPr/>
          </p:nvSpPr>
          <p:spPr>
            <a:xfrm>
              <a:off x="4386552" y="3407379"/>
              <a:ext cx="119951" cy="6896"/>
            </a:xfrm>
            <a:custGeom>
              <a:avLst/>
              <a:gdLst/>
              <a:ahLst/>
              <a:cxnLst/>
              <a:rect l="l" t="t" r="r" b="b"/>
              <a:pathLst>
                <a:path w="2070" h="119" extrusionOk="0">
                  <a:moveTo>
                    <a:pt x="2006" y="118"/>
                  </a:moveTo>
                  <a:lnTo>
                    <a:pt x="63" y="118"/>
                  </a:lnTo>
                  <a:cubicBezTo>
                    <a:pt x="24" y="118"/>
                    <a:pt x="1" y="95"/>
                    <a:pt x="1" y="55"/>
                  </a:cubicBezTo>
                  <a:lnTo>
                    <a:pt x="1" y="55"/>
                  </a:lnTo>
                  <a:cubicBezTo>
                    <a:pt x="1" y="24"/>
                    <a:pt x="24" y="0"/>
                    <a:pt x="63" y="0"/>
                  </a:cubicBezTo>
                  <a:lnTo>
                    <a:pt x="2006" y="0"/>
                  </a:lnTo>
                  <a:cubicBezTo>
                    <a:pt x="2045" y="0"/>
                    <a:pt x="2069" y="24"/>
                    <a:pt x="2069" y="55"/>
                  </a:cubicBezTo>
                  <a:lnTo>
                    <a:pt x="2069" y="55"/>
                  </a:lnTo>
                  <a:cubicBezTo>
                    <a:pt x="2069" y="95"/>
                    <a:pt x="2045" y="118"/>
                    <a:pt x="2006" y="118"/>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99"/>
            <p:cNvSpPr/>
            <p:nvPr/>
          </p:nvSpPr>
          <p:spPr>
            <a:xfrm>
              <a:off x="4386552" y="3435599"/>
              <a:ext cx="93469" cy="7359"/>
            </a:xfrm>
            <a:custGeom>
              <a:avLst/>
              <a:gdLst/>
              <a:ahLst/>
              <a:cxnLst/>
              <a:rect l="l" t="t" r="r" b="b"/>
              <a:pathLst>
                <a:path w="1613" h="127" extrusionOk="0">
                  <a:moveTo>
                    <a:pt x="1558" y="127"/>
                  </a:moveTo>
                  <a:lnTo>
                    <a:pt x="63" y="127"/>
                  </a:lnTo>
                  <a:cubicBezTo>
                    <a:pt x="24" y="127"/>
                    <a:pt x="1" y="95"/>
                    <a:pt x="1" y="64"/>
                  </a:cubicBezTo>
                  <a:lnTo>
                    <a:pt x="1" y="64"/>
                  </a:lnTo>
                  <a:cubicBezTo>
                    <a:pt x="1" y="32"/>
                    <a:pt x="24" y="1"/>
                    <a:pt x="63" y="1"/>
                  </a:cubicBezTo>
                  <a:lnTo>
                    <a:pt x="1558" y="1"/>
                  </a:lnTo>
                  <a:cubicBezTo>
                    <a:pt x="1589" y="1"/>
                    <a:pt x="1613" y="32"/>
                    <a:pt x="1613" y="64"/>
                  </a:cubicBezTo>
                  <a:lnTo>
                    <a:pt x="1613" y="64"/>
                  </a:lnTo>
                  <a:cubicBezTo>
                    <a:pt x="1613" y="95"/>
                    <a:pt x="1589" y="127"/>
                    <a:pt x="1558"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99"/>
            <p:cNvSpPr/>
            <p:nvPr/>
          </p:nvSpPr>
          <p:spPr>
            <a:xfrm>
              <a:off x="4492305" y="3435599"/>
              <a:ext cx="82054" cy="7359"/>
            </a:xfrm>
            <a:custGeom>
              <a:avLst/>
              <a:gdLst/>
              <a:ahLst/>
              <a:cxnLst/>
              <a:rect l="l" t="t" r="r" b="b"/>
              <a:pathLst>
                <a:path w="1416" h="127" extrusionOk="0">
                  <a:moveTo>
                    <a:pt x="1353" y="127"/>
                  </a:moveTo>
                  <a:lnTo>
                    <a:pt x="63" y="127"/>
                  </a:lnTo>
                  <a:cubicBezTo>
                    <a:pt x="32" y="127"/>
                    <a:pt x="0" y="95"/>
                    <a:pt x="0" y="64"/>
                  </a:cubicBezTo>
                  <a:lnTo>
                    <a:pt x="0" y="64"/>
                  </a:lnTo>
                  <a:cubicBezTo>
                    <a:pt x="0" y="32"/>
                    <a:pt x="32" y="1"/>
                    <a:pt x="63" y="1"/>
                  </a:cubicBezTo>
                  <a:lnTo>
                    <a:pt x="1353" y="1"/>
                  </a:lnTo>
                  <a:cubicBezTo>
                    <a:pt x="1385" y="1"/>
                    <a:pt x="1416" y="32"/>
                    <a:pt x="1416" y="64"/>
                  </a:cubicBezTo>
                  <a:lnTo>
                    <a:pt x="1416" y="64"/>
                  </a:lnTo>
                  <a:cubicBezTo>
                    <a:pt x="1416" y="95"/>
                    <a:pt x="1385" y="127"/>
                    <a:pt x="1353" y="127"/>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99"/>
            <p:cNvSpPr/>
            <p:nvPr/>
          </p:nvSpPr>
          <p:spPr>
            <a:xfrm>
              <a:off x="4386552" y="3464341"/>
              <a:ext cx="123544" cy="7359"/>
            </a:xfrm>
            <a:custGeom>
              <a:avLst/>
              <a:gdLst/>
              <a:ahLst/>
              <a:cxnLst/>
              <a:rect l="l" t="t" r="r" b="b"/>
              <a:pathLst>
                <a:path w="2132" h="127" extrusionOk="0">
                  <a:moveTo>
                    <a:pt x="2069" y="126"/>
                  </a:moveTo>
                  <a:lnTo>
                    <a:pt x="63" y="126"/>
                  </a:lnTo>
                  <a:cubicBezTo>
                    <a:pt x="24" y="126"/>
                    <a:pt x="1" y="95"/>
                    <a:pt x="1" y="63"/>
                  </a:cubicBezTo>
                  <a:lnTo>
                    <a:pt x="1" y="63"/>
                  </a:lnTo>
                  <a:cubicBezTo>
                    <a:pt x="1" y="32"/>
                    <a:pt x="24" y="0"/>
                    <a:pt x="63" y="0"/>
                  </a:cubicBezTo>
                  <a:lnTo>
                    <a:pt x="2069" y="0"/>
                  </a:lnTo>
                  <a:cubicBezTo>
                    <a:pt x="2108" y="0"/>
                    <a:pt x="2132" y="32"/>
                    <a:pt x="2132" y="63"/>
                  </a:cubicBezTo>
                  <a:lnTo>
                    <a:pt x="2132" y="63"/>
                  </a:lnTo>
                  <a:cubicBezTo>
                    <a:pt x="2132" y="95"/>
                    <a:pt x="2108" y="126"/>
                    <a:pt x="2069"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99"/>
            <p:cNvSpPr/>
            <p:nvPr/>
          </p:nvSpPr>
          <p:spPr>
            <a:xfrm>
              <a:off x="4522380" y="3464341"/>
              <a:ext cx="93933" cy="7359"/>
            </a:xfrm>
            <a:custGeom>
              <a:avLst/>
              <a:gdLst/>
              <a:ahLst/>
              <a:cxnLst/>
              <a:rect l="l" t="t" r="r" b="b"/>
              <a:pathLst>
                <a:path w="1621" h="127" extrusionOk="0">
                  <a:moveTo>
                    <a:pt x="1566" y="126"/>
                  </a:moveTo>
                  <a:lnTo>
                    <a:pt x="63" y="126"/>
                  </a:lnTo>
                  <a:cubicBezTo>
                    <a:pt x="24" y="126"/>
                    <a:pt x="0" y="95"/>
                    <a:pt x="0" y="63"/>
                  </a:cubicBezTo>
                  <a:lnTo>
                    <a:pt x="0" y="63"/>
                  </a:lnTo>
                  <a:cubicBezTo>
                    <a:pt x="0" y="32"/>
                    <a:pt x="24" y="0"/>
                    <a:pt x="63" y="0"/>
                  </a:cubicBezTo>
                  <a:lnTo>
                    <a:pt x="1566" y="0"/>
                  </a:lnTo>
                  <a:cubicBezTo>
                    <a:pt x="1597" y="0"/>
                    <a:pt x="1621" y="32"/>
                    <a:pt x="1621" y="63"/>
                  </a:cubicBezTo>
                  <a:lnTo>
                    <a:pt x="1621" y="63"/>
                  </a:lnTo>
                  <a:cubicBezTo>
                    <a:pt x="1621" y="95"/>
                    <a:pt x="1597" y="126"/>
                    <a:pt x="1566"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99"/>
            <p:cNvSpPr/>
            <p:nvPr/>
          </p:nvSpPr>
          <p:spPr>
            <a:xfrm>
              <a:off x="4386552" y="3493025"/>
              <a:ext cx="189662" cy="7359"/>
            </a:xfrm>
            <a:custGeom>
              <a:avLst/>
              <a:gdLst/>
              <a:ahLst/>
              <a:cxnLst/>
              <a:rect l="l" t="t" r="r" b="b"/>
              <a:pathLst>
                <a:path w="3273" h="127" extrusionOk="0">
                  <a:moveTo>
                    <a:pt x="3210" y="127"/>
                  </a:moveTo>
                  <a:lnTo>
                    <a:pt x="63" y="127"/>
                  </a:lnTo>
                  <a:cubicBezTo>
                    <a:pt x="24" y="127"/>
                    <a:pt x="1" y="95"/>
                    <a:pt x="1" y="64"/>
                  </a:cubicBezTo>
                  <a:lnTo>
                    <a:pt x="1" y="64"/>
                  </a:lnTo>
                  <a:cubicBezTo>
                    <a:pt x="1" y="25"/>
                    <a:pt x="24" y="1"/>
                    <a:pt x="63" y="1"/>
                  </a:cubicBezTo>
                  <a:lnTo>
                    <a:pt x="3210" y="1"/>
                  </a:lnTo>
                  <a:cubicBezTo>
                    <a:pt x="3241" y="1"/>
                    <a:pt x="3272" y="25"/>
                    <a:pt x="3272" y="64"/>
                  </a:cubicBezTo>
                  <a:lnTo>
                    <a:pt x="3272" y="64"/>
                  </a:lnTo>
                  <a:cubicBezTo>
                    <a:pt x="3272" y="95"/>
                    <a:pt x="3241" y="127"/>
                    <a:pt x="3210"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99"/>
            <p:cNvSpPr/>
            <p:nvPr/>
          </p:nvSpPr>
          <p:spPr>
            <a:xfrm>
              <a:off x="4386552" y="3521303"/>
              <a:ext cx="69363" cy="7359"/>
            </a:xfrm>
            <a:custGeom>
              <a:avLst/>
              <a:gdLst/>
              <a:ahLst/>
              <a:cxnLst/>
              <a:rect l="l" t="t" r="r" b="b"/>
              <a:pathLst>
                <a:path w="1197" h="127" extrusionOk="0">
                  <a:moveTo>
                    <a:pt x="1133" y="126"/>
                  </a:moveTo>
                  <a:lnTo>
                    <a:pt x="63" y="126"/>
                  </a:lnTo>
                  <a:cubicBezTo>
                    <a:pt x="24" y="126"/>
                    <a:pt x="1" y="103"/>
                    <a:pt x="1" y="63"/>
                  </a:cubicBezTo>
                  <a:lnTo>
                    <a:pt x="1" y="63"/>
                  </a:lnTo>
                  <a:cubicBezTo>
                    <a:pt x="1" y="32"/>
                    <a:pt x="24" y="8"/>
                    <a:pt x="63" y="8"/>
                  </a:cubicBezTo>
                  <a:lnTo>
                    <a:pt x="1133" y="8"/>
                  </a:lnTo>
                  <a:cubicBezTo>
                    <a:pt x="1165" y="1"/>
                    <a:pt x="1196" y="32"/>
                    <a:pt x="1196" y="63"/>
                  </a:cubicBezTo>
                  <a:lnTo>
                    <a:pt x="1196" y="63"/>
                  </a:lnTo>
                  <a:cubicBezTo>
                    <a:pt x="1196" y="103"/>
                    <a:pt x="1165" y="126"/>
                    <a:pt x="1133" y="126"/>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99"/>
            <p:cNvSpPr/>
            <p:nvPr/>
          </p:nvSpPr>
          <p:spPr>
            <a:xfrm>
              <a:off x="4468141" y="3521303"/>
              <a:ext cx="87095" cy="7359"/>
            </a:xfrm>
            <a:custGeom>
              <a:avLst/>
              <a:gdLst/>
              <a:ahLst/>
              <a:cxnLst/>
              <a:rect l="l" t="t" r="r" b="b"/>
              <a:pathLst>
                <a:path w="1503" h="127" extrusionOk="0">
                  <a:moveTo>
                    <a:pt x="1440" y="126"/>
                  </a:moveTo>
                  <a:lnTo>
                    <a:pt x="63" y="126"/>
                  </a:lnTo>
                  <a:cubicBezTo>
                    <a:pt x="24" y="126"/>
                    <a:pt x="0" y="103"/>
                    <a:pt x="0" y="63"/>
                  </a:cubicBezTo>
                  <a:lnTo>
                    <a:pt x="0" y="63"/>
                  </a:lnTo>
                  <a:cubicBezTo>
                    <a:pt x="0" y="32"/>
                    <a:pt x="24" y="1"/>
                    <a:pt x="63" y="8"/>
                  </a:cubicBezTo>
                  <a:lnTo>
                    <a:pt x="1440" y="8"/>
                  </a:lnTo>
                  <a:cubicBezTo>
                    <a:pt x="1471" y="8"/>
                    <a:pt x="1503" y="32"/>
                    <a:pt x="1503" y="63"/>
                  </a:cubicBezTo>
                  <a:lnTo>
                    <a:pt x="1503" y="63"/>
                  </a:lnTo>
                  <a:cubicBezTo>
                    <a:pt x="1503" y="103"/>
                    <a:pt x="1471" y="126"/>
                    <a:pt x="1440"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99"/>
            <p:cNvSpPr/>
            <p:nvPr/>
          </p:nvSpPr>
          <p:spPr>
            <a:xfrm>
              <a:off x="4386552" y="3550044"/>
              <a:ext cx="94860" cy="7301"/>
            </a:xfrm>
            <a:custGeom>
              <a:avLst/>
              <a:gdLst/>
              <a:ahLst/>
              <a:cxnLst/>
              <a:rect l="l" t="t" r="r" b="b"/>
              <a:pathLst>
                <a:path w="1637" h="126" extrusionOk="0">
                  <a:moveTo>
                    <a:pt x="1574" y="126"/>
                  </a:moveTo>
                  <a:lnTo>
                    <a:pt x="63" y="126"/>
                  </a:lnTo>
                  <a:cubicBezTo>
                    <a:pt x="24" y="126"/>
                    <a:pt x="1" y="94"/>
                    <a:pt x="1" y="63"/>
                  </a:cubicBezTo>
                  <a:lnTo>
                    <a:pt x="1" y="63"/>
                  </a:lnTo>
                  <a:cubicBezTo>
                    <a:pt x="1" y="32"/>
                    <a:pt x="24" y="0"/>
                    <a:pt x="63" y="0"/>
                  </a:cubicBezTo>
                  <a:lnTo>
                    <a:pt x="1574" y="0"/>
                  </a:lnTo>
                  <a:cubicBezTo>
                    <a:pt x="1605" y="0"/>
                    <a:pt x="1636" y="32"/>
                    <a:pt x="1636" y="63"/>
                  </a:cubicBezTo>
                  <a:lnTo>
                    <a:pt x="1636" y="63"/>
                  </a:lnTo>
                  <a:cubicBezTo>
                    <a:pt x="1636" y="94"/>
                    <a:pt x="1605" y="126"/>
                    <a:pt x="1574"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99"/>
            <p:cNvSpPr/>
            <p:nvPr/>
          </p:nvSpPr>
          <p:spPr>
            <a:xfrm>
              <a:off x="4493174" y="3550044"/>
              <a:ext cx="109463" cy="7301"/>
            </a:xfrm>
            <a:custGeom>
              <a:avLst/>
              <a:gdLst/>
              <a:ahLst/>
              <a:cxnLst/>
              <a:rect l="l" t="t" r="r" b="b"/>
              <a:pathLst>
                <a:path w="1889" h="126" extrusionOk="0">
                  <a:moveTo>
                    <a:pt x="1826" y="126"/>
                  </a:moveTo>
                  <a:lnTo>
                    <a:pt x="64" y="126"/>
                  </a:lnTo>
                  <a:cubicBezTo>
                    <a:pt x="32" y="126"/>
                    <a:pt x="1" y="94"/>
                    <a:pt x="1" y="63"/>
                  </a:cubicBezTo>
                  <a:lnTo>
                    <a:pt x="1" y="63"/>
                  </a:lnTo>
                  <a:cubicBezTo>
                    <a:pt x="1" y="32"/>
                    <a:pt x="32" y="0"/>
                    <a:pt x="64" y="0"/>
                  </a:cubicBezTo>
                  <a:lnTo>
                    <a:pt x="1826" y="0"/>
                  </a:lnTo>
                  <a:cubicBezTo>
                    <a:pt x="1857" y="0"/>
                    <a:pt x="1889" y="32"/>
                    <a:pt x="1889" y="63"/>
                  </a:cubicBezTo>
                  <a:lnTo>
                    <a:pt x="1889" y="63"/>
                  </a:lnTo>
                  <a:cubicBezTo>
                    <a:pt x="1889" y="94"/>
                    <a:pt x="1857" y="126"/>
                    <a:pt x="1826"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99"/>
            <p:cNvSpPr/>
            <p:nvPr/>
          </p:nvSpPr>
          <p:spPr>
            <a:xfrm>
              <a:off x="4386552" y="3578728"/>
              <a:ext cx="149099" cy="7359"/>
            </a:xfrm>
            <a:custGeom>
              <a:avLst/>
              <a:gdLst/>
              <a:ahLst/>
              <a:cxnLst/>
              <a:rect l="l" t="t" r="r" b="b"/>
              <a:pathLst>
                <a:path w="2573" h="127" extrusionOk="0">
                  <a:moveTo>
                    <a:pt x="2510" y="126"/>
                  </a:moveTo>
                  <a:lnTo>
                    <a:pt x="63" y="126"/>
                  </a:lnTo>
                  <a:cubicBezTo>
                    <a:pt x="24" y="126"/>
                    <a:pt x="1" y="95"/>
                    <a:pt x="1" y="63"/>
                  </a:cubicBezTo>
                  <a:lnTo>
                    <a:pt x="1" y="63"/>
                  </a:lnTo>
                  <a:cubicBezTo>
                    <a:pt x="1" y="32"/>
                    <a:pt x="24" y="1"/>
                    <a:pt x="63" y="1"/>
                  </a:cubicBezTo>
                  <a:lnTo>
                    <a:pt x="2510" y="1"/>
                  </a:lnTo>
                  <a:cubicBezTo>
                    <a:pt x="2541" y="1"/>
                    <a:pt x="2572" y="32"/>
                    <a:pt x="2572" y="63"/>
                  </a:cubicBezTo>
                  <a:lnTo>
                    <a:pt x="2572" y="63"/>
                  </a:lnTo>
                  <a:cubicBezTo>
                    <a:pt x="2572" y="95"/>
                    <a:pt x="2541" y="126"/>
                    <a:pt x="2510"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99"/>
            <p:cNvSpPr/>
            <p:nvPr/>
          </p:nvSpPr>
          <p:spPr>
            <a:xfrm>
              <a:off x="4386552" y="3607469"/>
              <a:ext cx="47459" cy="7301"/>
            </a:xfrm>
            <a:custGeom>
              <a:avLst/>
              <a:gdLst/>
              <a:ahLst/>
              <a:cxnLst/>
              <a:rect l="l" t="t" r="r" b="b"/>
              <a:pathLst>
                <a:path w="819" h="126" extrusionOk="0">
                  <a:moveTo>
                    <a:pt x="756" y="126"/>
                  </a:moveTo>
                  <a:lnTo>
                    <a:pt x="63" y="126"/>
                  </a:lnTo>
                  <a:cubicBezTo>
                    <a:pt x="32" y="126"/>
                    <a:pt x="1" y="94"/>
                    <a:pt x="1" y="63"/>
                  </a:cubicBezTo>
                  <a:lnTo>
                    <a:pt x="1" y="63"/>
                  </a:lnTo>
                  <a:cubicBezTo>
                    <a:pt x="1" y="24"/>
                    <a:pt x="32" y="0"/>
                    <a:pt x="63" y="0"/>
                  </a:cubicBezTo>
                  <a:lnTo>
                    <a:pt x="756" y="0"/>
                  </a:lnTo>
                  <a:cubicBezTo>
                    <a:pt x="787" y="0"/>
                    <a:pt x="819" y="24"/>
                    <a:pt x="819" y="63"/>
                  </a:cubicBezTo>
                  <a:lnTo>
                    <a:pt x="819" y="63"/>
                  </a:lnTo>
                  <a:cubicBezTo>
                    <a:pt x="819" y="94"/>
                    <a:pt x="787" y="126"/>
                    <a:pt x="756"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99"/>
            <p:cNvSpPr/>
            <p:nvPr/>
          </p:nvSpPr>
          <p:spPr>
            <a:xfrm>
              <a:off x="4445832" y="3607469"/>
              <a:ext cx="118503" cy="7301"/>
            </a:xfrm>
            <a:custGeom>
              <a:avLst/>
              <a:gdLst/>
              <a:ahLst/>
              <a:cxnLst/>
              <a:rect l="l" t="t" r="r" b="b"/>
              <a:pathLst>
                <a:path w="2045" h="126" extrusionOk="0">
                  <a:moveTo>
                    <a:pt x="1982" y="126"/>
                  </a:moveTo>
                  <a:lnTo>
                    <a:pt x="63" y="126"/>
                  </a:lnTo>
                  <a:cubicBezTo>
                    <a:pt x="31" y="126"/>
                    <a:pt x="0" y="94"/>
                    <a:pt x="0" y="63"/>
                  </a:cubicBezTo>
                  <a:lnTo>
                    <a:pt x="0" y="63"/>
                  </a:lnTo>
                  <a:cubicBezTo>
                    <a:pt x="0" y="24"/>
                    <a:pt x="31" y="0"/>
                    <a:pt x="63" y="0"/>
                  </a:cubicBezTo>
                  <a:lnTo>
                    <a:pt x="1982" y="0"/>
                  </a:lnTo>
                  <a:cubicBezTo>
                    <a:pt x="2013" y="0"/>
                    <a:pt x="2045" y="24"/>
                    <a:pt x="2045" y="63"/>
                  </a:cubicBezTo>
                  <a:lnTo>
                    <a:pt x="2045" y="63"/>
                  </a:lnTo>
                  <a:cubicBezTo>
                    <a:pt x="2045" y="94"/>
                    <a:pt x="2013" y="126"/>
                    <a:pt x="1982" y="126"/>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99"/>
            <p:cNvSpPr/>
            <p:nvPr/>
          </p:nvSpPr>
          <p:spPr>
            <a:xfrm>
              <a:off x="4386552" y="3636153"/>
              <a:ext cx="74347" cy="6896"/>
            </a:xfrm>
            <a:custGeom>
              <a:avLst/>
              <a:gdLst/>
              <a:ahLst/>
              <a:cxnLst/>
              <a:rect l="l" t="t" r="r" b="b"/>
              <a:pathLst>
                <a:path w="1283" h="119" extrusionOk="0">
                  <a:moveTo>
                    <a:pt x="1220" y="119"/>
                  </a:moveTo>
                  <a:lnTo>
                    <a:pt x="63" y="119"/>
                  </a:lnTo>
                  <a:cubicBezTo>
                    <a:pt x="24" y="119"/>
                    <a:pt x="1" y="95"/>
                    <a:pt x="1" y="63"/>
                  </a:cubicBezTo>
                  <a:lnTo>
                    <a:pt x="1" y="63"/>
                  </a:lnTo>
                  <a:cubicBezTo>
                    <a:pt x="1" y="24"/>
                    <a:pt x="24" y="1"/>
                    <a:pt x="63" y="1"/>
                  </a:cubicBezTo>
                  <a:lnTo>
                    <a:pt x="1220" y="1"/>
                  </a:lnTo>
                  <a:cubicBezTo>
                    <a:pt x="1259" y="1"/>
                    <a:pt x="1283" y="24"/>
                    <a:pt x="1283" y="63"/>
                  </a:cubicBezTo>
                  <a:lnTo>
                    <a:pt x="1283" y="63"/>
                  </a:lnTo>
                  <a:cubicBezTo>
                    <a:pt x="1283" y="95"/>
                    <a:pt x="1259" y="119"/>
                    <a:pt x="1220" y="119"/>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99"/>
            <p:cNvSpPr/>
            <p:nvPr/>
          </p:nvSpPr>
          <p:spPr>
            <a:xfrm>
              <a:off x="4474979" y="3636153"/>
              <a:ext cx="118097" cy="6896"/>
            </a:xfrm>
            <a:custGeom>
              <a:avLst/>
              <a:gdLst/>
              <a:ahLst/>
              <a:cxnLst/>
              <a:rect l="l" t="t" r="r" b="b"/>
              <a:pathLst>
                <a:path w="2038" h="119" extrusionOk="0">
                  <a:moveTo>
                    <a:pt x="1975" y="119"/>
                  </a:moveTo>
                  <a:lnTo>
                    <a:pt x="63" y="119"/>
                  </a:lnTo>
                  <a:cubicBezTo>
                    <a:pt x="32" y="119"/>
                    <a:pt x="0" y="95"/>
                    <a:pt x="0" y="63"/>
                  </a:cubicBezTo>
                  <a:lnTo>
                    <a:pt x="0" y="63"/>
                  </a:lnTo>
                  <a:cubicBezTo>
                    <a:pt x="0" y="24"/>
                    <a:pt x="32" y="1"/>
                    <a:pt x="63" y="1"/>
                  </a:cubicBezTo>
                  <a:lnTo>
                    <a:pt x="1975" y="1"/>
                  </a:lnTo>
                  <a:cubicBezTo>
                    <a:pt x="2014" y="1"/>
                    <a:pt x="2037" y="24"/>
                    <a:pt x="2037" y="63"/>
                  </a:cubicBezTo>
                  <a:lnTo>
                    <a:pt x="2037" y="63"/>
                  </a:lnTo>
                  <a:cubicBezTo>
                    <a:pt x="2037" y="95"/>
                    <a:pt x="2014" y="119"/>
                    <a:pt x="1975" y="119"/>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99"/>
            <p:cNvSpPr/>
            <p:nvPr/>
          </p:nvSpPr>
          <p:spPr>
            <a:xfrm>
              <a:off x="4386552" y="3664431"/>
              <a:ext cx="139538" cy="7359"/>
            </a:xfrm>
            <a:custGeom>
              <a:avLst/>
              <a:gdLst/>
              <a:ahLst/>
              <a:cxnLst/>
              <a:rect l="l" t="t" r="r" b="b"/>
              <a:pathLst>
                <a:path w="2408" h="127" extrusionOk="0">
                  <a:moveTo>
                    <a:pt x="2344" y="126"/>
                  </a:moveTo>
                  <a:lnTo>
                    <a:pt x="63" y="126"/>
                  </a:lnTo>
                  <a:cubicBezTo>
                    <a:pt x="24" y="126"/>
                    <a:pt x="1" y="102"/>
                    <a:pt x="1" y="63"/>
                  </a:cubicBezTo>
                  <a:lnTo>
                    <a:pt x="1" y="63"/>
                  </a:lnTo>
                  <a:cubicBezTo>
                    <a:pt x="1" y="32"/>
                    <a:pt x="24" y="0"/>
                    <a:pt x="63" y="0"/>
                  </a:cubicBezTo>
                  <a:lnTo>
                    <a:pt x="2344" y="0"/>
                  </a:lnTo>
                  <a:cubicBezTo>
                    <a:pt x="2376" y="0"/>
                    <a:pt x="2407" y="32"/>
                    <a:pt x="2407" y="63"/>
                  </a:cubicBezTo>
                  <a:lnTo>
                    <a:pt x="2407" y="63"/>
                  </a:lnTo>
                  <a:cubicBezTo>
                    <a:pt x="2407" y="102"/>
                    <a:pt x="2376" y="126"/>
                    <a:pt x="2344" y="126"/>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99"/>
            <p:cNvSpPr/>
            <p:nvPr/>
          </p:nvSpPr>
          <p:spPr>
            <a:xfrm>
              <a:off x="4783547" y="3101073"/>
              <a:ext cx="119893" cy="119951"/>
            </a:xfrm>
            <a:custGeom>
              <a:avLst/>
              <a:gdLst/>
              <a:ahLst/>
              <a:cxnLst/>
              <a:rect l="l" t="t" r="r" b="b"/>
              <a:pathLst>
                <a:path w="2069" h="2070" extrusionOk="0">
                  <a:moveTo>
                    <a:pt x="323" y="1"/>
                  </a:moveTo>
                  <a:lnTo>
                    <a:pt x="1746" y="1"/>
                  </a:lnTo>
                  <a:cubicBezTo>
                    <a:pt x="1927" y="1"/>
                    <a:pt x="2069" y="142"/>
                    <a:pt x="2069" y="323"/>
                  </a:cubicBezTo>
                  <a:lnTo>
                    <a:pt x="2069" y="1747"/>
                  </a:lnTo>
                  <a:cubicBezTo>
                    <a:pt x="2069" y="1928"/>
                    <a:pt x="1927" y="2069"/>
                    <a:pt x="1746" y="2069"/>
                  </a:cubicBezTo>
                  <a:lnTo>
                    <a:pt x="323" y="2069"/>
                  </a:lnTo>
                  <a:cubicBezTo>
                    <a:pt x="142" y="2069"/>
                    <a:pt x="0" y="1928"/>
                    <a:pt x="0" y="1747"/>
                  </a:cubicBezTo>
                  <a:lnTo>
                    <a:pt x="0" y="323"/>
                  </a:lnTo>
                  <a:cubicBezTo>
                    <a:pt x="0" y="142"/>
                    <a:pt x="142" y="1"/>
                    <a:pt x="323" y="1"/>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99"/>
            <p:cNvSpPr/>
            <p:nvPr/>
          </p:nvSpPr>
          <p:spPr>
            <a:xfrm>
              <a:off x="4788994" y="3101073"/>
              <a:ext cx="114910" cy="114504"/>
            </a:xfrm>
            <a:custGeom>
              <a:avLst/>
              <a:gdLst/>
              <a:ahLst/>
              <a:cxnLst/>
              <a:rect l="l" t="t" r="r" b="b"/>
              <a:pathLst>
                <a:path w="1983" h="1976" extrusionOk="0">
                  <a:moveTo>
                    <a:pt x="1880" y="1975"/>
                  </a:moveTo>
                  <a:cubicBezTo>
                    <a:pt x="1943" y="1912"/>
                    <a:pt x="1983" y="1833"/>
                    <a:pt x="1983" y="1747"/>
                  </a:cubicBezTo>
                  <a:lnTo>
                    <a:pt x="1983" y="323"/>
                  </a:lnTo>
                  <a:cubicBezTo>
                    <a:pt x="1983" y="142"/>
                    <a:pt x="1833" y="1"/>
                    <a:pt x="1652" y="1"/>
                  </a:cubicBezTo>
                  <a:lnTo>
                    <a:pt x="236" y="1"/>
                  </a:lnTo>
                  <a:cubicBezTo>
                    <a:pt x="150" y="1"/>
                    <a:pt x="63" y="32"/>
                    <a:pt x="0" y="95"/>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99"/>
            <p:cNvSpPr/>
            <p:nvPr/>
          </p:nvSpPr>
          <p:spPr>
            <a:xfrm>
              <a:off x="4821328" y="3133002"/>
              <a:ext cx="48386" cy="56093"/>
            </a:xfrm>
            <a:custGeom>
              <a:avLst/>
              <a:gdLst/>
              <a:ahLst/>
              <a:cxnLst/>
              <a:rect l="l" t="t" r="r" b="b"/>
              <a:pathLst>
                <a:path w="835" h="968" extrusionOk="0">
                  <a:moveTo>
                    <a:pt x="795" y="425"/>
                  </a:moveTo>
                  <a:lnTo>
                    <a:pt x="103" y="24"/>
                  </a:lnTo>
                  <a:cubicBezTo>
                    <a:pt x="56" y="0"/>
                    <a:pt x="1" y="32"/>
                    <a:pt x="1" y="79"/>
                  </a:cubicBezTo>
                  <a:lnTo>
                    <a:pt x="1" y="889"/>
                  </a:lnTo>
                  <a:cubicBezTo>
                    <a:pt x="1" y="936"/>
                    <a:pt x="56" y="968"/>
                    <a:pt x="103" y="944"/>
                  </a:cubicBezTo>
                  <a:lnTo>
                    <a:pt x="795" y="543"/>
                  </a:lnTo>
                  <a:cubicBezTo>
                    <a:pt x="835" y="512"/>
                    <a:pt x="835" y="457"/>
                    <a:pt x="795" y="425"/>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99"/>
            <p:cNvSpPr/>
            <p:nvPr/>
          </p:nvSpPr>
          <p:spPr>
            <a:xfrm>
              <a:off x="3882471" y="3339466"/>
              <a:ext cx="120415" cy="119893"/>
            </a:xfrm>
            <a:custGeom>
              <a:avLst/>
              <a:gdLst/>
              <a:ahLst/>
              <a:cxnLst/>
              <a:rect l="l" t="t" r="r" b="b"/>
              <a:pathLst>
                <a:path w="2078" h="2069" extrusionOk="0">
                  <a:moveTo>
                    <a:pt x="331" y="0"/>
                  </a:moveTo>
                  <a:lnTo>
                    <a:pt x="1747" y="0"/>
                  </a:lnTo>
                  <a:cubicBezTo>
                    <a:pt x="1928" y="0"/>
                    <a:pt x="2077" y="150"/>
                    <a:pt x="2077" y="331"/>
                  </a:cubicBezTo>
                  <a:lnTo>
                    <a:pt x="2077" y="1746"/>
                  </a:lnTo>
                  <a:cubicBezTo>
                    <a:pt x="2077" y="1927"/>
                    <a:pt x="1928" y="2069"/>
                    <a:pt x="1747" y="2069"/>
                  </a:cubicBezTo>
                  <a:lnTo>
                    <a:pt x="331" y="2069"/>
                  </a:lnTo>
                  <a:cubicBezTo>
                    <a:pt x="150" y="2069"/>
                    <a:pt x="1" y="1927"/>
                    <a:pt x="1" y="1746"/>
                  </a:cubicBezTo>
                  <a:lnTo>
                    <a:pt x="1" y="331"/>
                  </a:lnTo>
                  <a:cubicBezTo>
                    <a:pt x="1" y="150"/>
                    <a:pt x="150" y="0"/>
                    <a:pt x="331" y="0"/>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99"/>
            <p:cNvSpPr/>
            <p:nvPr/>
          </p:nvSpPr>
          <p:spPr>
            <a:xfrm>
              <a:off x="3888382" y="3339466"/>
              <a:ext cx="114504" cy="114446"/>
            </a:xfrm>
            <a:custGeom>
              <a:avLst/>
              <a:gdLst/>
              <a:ahLst/>
              <a:cxnLst/>
              <a:rect l="l" t="t" r="r" b="b"/>
              <a:pathLst>
                <a:path w="1976" h="1975" extrusionOk="0">
                  <a:moveTo>
                    <a:pt x="1873" y="1975"/>
                  </a:moveTo>
                  <a:cubicBezTo>
                    <a:pt x="1936" y="1919"/>
                    <a:pt x="1975" y="1833"/>
                    <a:pt x="1975" y="1746"/>
                  </a:cubicBezTo>
                  <a:lnTo>
                    <a:pt x="1975" y="331"/>
                  </a:lnTo>
                  <a:cubicBezTo>
                    <a:pt x="1975" y="150"/>
                    <a:pt x="1826" y="0"/>
                    <a:pt x="1653" y="0"/>
                  </a:cubicBezTo>
                  <a:lnTo>
                    <a:pt x="229" y="0"/>
                  </a:lnTo>
                  <a:cubicBezTo>
                    <a:pt x="142" y="0"/>
                    <a:pt x="56" y="40"/>
                    <a:pt x="1" y="103"/>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99"/>
            <p:cNvSpPr/>
            <p:nvPr/>
          </p:nvSpPr>
          <p:spPr>
            <a:xfrm>
              <a:off x="3920311" y="3371336"/>
              <a:ext cx="48850" cy="56151"/>
            </a:xfrm>
            <a:custGeom>
              <a:avLst/>
              <a:gdLst/>
              <a:ahLst/>
              <a:cxnLst/>
              <a:rect l="l" t="t" r="r" b="b"/>
              <a:pathLst>
                <a:path w="843" h="969" extrusionOk="0">
                  <a:moveTo>
                    <a:pt x="803" y="434"/>
                  </a:moveTo>
                  <a:lnTo>
                    <a:pt x="103" y="32"/>
                  </a:lnTo>
                  <a:cubicBezTo>
                    <a:pt x="63" y="1"/>
                    <a:pt x="8" y="32"/>
                    <a:pt x="8" y="87"/>
                  </a:cubicBezTo>
                  <a:lnTo>
                    <a:pt x="8" y="890"/>
                  </a:lnTo>
                  <a:cubicBezTo>
                    <a:pt x="0" y="937"/>
                    <a:pt x="63" y="968"/>
                    <a:pt x="103" y="945"/>
                  </a:cubicBezTo>
                  <a:lnTo>
                    <a:pt x="803" y="544"/>
                  </a:lnTo>
                  <a:cubicBezTo>
                    <a:pt x="842" y="520"/>
                    <a:pt x="842" y="457"/>
                    <a:pt x="803" y="434"/>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99"/>
            <p:cNvSpPr/>
            <p:nvPr/>
          </p:nvSpPr>
          <p:spPr>
            <a:xfrm>
              <a:off x="4990417" y="3285228"/>
              <a:ext cx="119951" cy="119893"/>
            </a:xfrm>
            <a:custGeom>
              <a:avLst/>
              <a:gdLst/>
              <a:ahLst/>
              <a:cxnLst/>
              <a:rect l="l" t="t" r="r" b="b"/>
              <a:pathLst>
                <a:path w="2070" h="2069" extrusionOk="0">
                  <a:moveTo>
                    <a:pt x="323" y="0"/>
                  </a:moveTo>
                  <a:lnTo>
                    <a:pt x="1747" y="0"/>
                  </a:lnTo>
                  <a:cubicBezTo>
                    <a:pt x="1928" y="0"/>
                    <a:pt x="2069" y="142"/>
                    <a:pt x="2069" y="323"/>
                  </a:cubicBezTo>
                  <a:lnTo>
                    <a:pt x="2069" y="1746"/>
                  </a:lnTo>
                  <a:cubicBezTo>
                    <a:pt x="2069" y="1920"/>
                    <a:pt x="1928" y="2069"/>
                    <a:pt x="1747" y="2069"/>
                  </a:cubicBezTo>
                  <a:lnTo>
                    <a:pt x="323" y="2069"/>
                  </a:lnTo>
                  <a:cubicBezTo>
                    <a:pt x="142" y="2069"/>
                    <a:pt x="1" y="1920"/>
                    <a:pt x="1" y="1746"/>
                  </a:cubicBezTo>
                  <a:lnTo>
                    <a:pt x="1" y="323"/>
                  </a:lnTo>
                  <a:cubicBezTo>
                    <a:pt x="1" y="142"/>
                    <a:pt x="142" y="0"/>
                    <a:pt x="323" y="0"/>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99"/>
            <p:cNvSpPr/>
            <p:nvPr/>
          </p:nvSpPr>
          <p:spPr>
            <a:xfrm>
              <a:off x="4996386" y="3285228"/>
              <a:ext cx="114446" cy="114446"/>
            </a:xfrm>
            <a:custGeom>
              <a:avLst/>
              <a:gdLst/>
              <a:ahLst/>
              <a:cxnLst/>
              <a:rect l="l" t="t" r="r" b="b"/>
              <a:pathLst>
                <a:path w="1975" h="1975" extrusionOk="0">
                  <a:moveTo>
                    <a:pt x="1872" y="1975"/>
                  </a:moveTo>
                  <a:cubicBezTo>
                    <a:pt x="1935" y="1912"/>
                    <a:pt x="1974" y="1833"/>
                    <a:pt x="1974" y="1746"/>
                  </a:cubicBezTo>
                  <a:lnTo>
                    <a:pt x="1974" y="323"/>
                  </a:lnTo>
                  <a:cubicBezTo>
                    <a:pt x="1974" y="142"/>
                    <a:pt x="1825" y="0"/>
                    <a:pt x="1644" y="0"/>
                  </a:cubicBezTo>
                  <a:lnTo>
                    <a:pt x="228" y="0"/>
                  </a:lnTo>
                  <a:cubicBezTo>
                    <a:pt x="142" y="0"/>
                    <a:pt x="55" y="32"/>
                    <a:pt x="0" y="95"/>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99"/>
            <p:cNvSpPr/>
            <p:nvPr/>
          </p:nvSpPr>
          <p:spPr>
            <a:xfrm>
              <a:off x="5022346" y="3316693"/>
              <a:ext cx="23758" cy="23758"/>
            </a:xfrm>
            <a:custGeom>
              <a:avLst/>
              <a:gdLst/>
              <a:ahLst/>
              <a:cxnLst/>
              <a:rect l="l" t="t" r="r" b="b"/>
              <a:pathLst>
                <a:path w="410" h="410" extrusionOk="0">
                  <a:moveTo>
                    <a:pt x="40" y="0"/>
                  </a:moveTo>
                  <a:lnTo>
                    <a:pt x="370" y="0"/>
                  </a:lnTo>
                  <a:cubicBezTo>
                    <a:pt x="386" y="0"/>
                    <a:pt x="409" y="16"/>
                    <a:pt x="409" y="39"/>
                  </a:cubicBezTo>
                  <a:lnTo>
                    <a:pt x="409" y="370"/>
                  </a:lnTo>
                  <a:cubicBezTo>
                    <a:pt x="409" y="393"/>
                    <a:pt x="386" y="409"/>
                    <a:pt x="370" y="409"/>
                  </a:cubicBezTo>
                  <a:lnTo>
                    <a:pt x="40" y="409"/>
                  </a:lnTo>
                  <a:cubicBezTo>
                    <a:pt x="16" y="409"/>
                    <a:pt x="0" y="393"/>
                    <a:pt x="0" y="370"/>
                  </a:cubicBezTo>
                  <a:lnTo>
                    <a:pt x="0" y="39"/>
                  </a:lnTo>
                  <a:cubicBezTo>
                    <a:pt x="0" y="16"/>
                    <a:pt x="16" y="0"/>
                    <a:pt x="40" y="0"/>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99"/>
            <p:cNvSpPr/>
            <p:nvPr/>
          </p:nvSpPr>
          <p:spPr>
            <a:xfrm>
              <a:off x="5055144" y="3316693"/>
              <a:ext cx="23758" cy="23758"/>
            </a:xfrm>
            <a:custGeom>
              <a:avLst/>
              <a:gdLst/>
              <a:ahLst/>
              <a:cxnLst/>
              <a:rect l="l" t="t" r="r" b="b"/>
              <a:pathLst>
                <a:path w="410" h="410" extrusionOk="0">
                  <a:moveTo>
                    <a:pt x="40" y="0"/>
                  </a:moveTo>
                  <a:lnTo>
                    <a:pt x="370" y="0"/>
                  </a:lnTo>
                  <a:cubicBezTo>
                    <a:pt x="386" y="0"/>
                    <a:pt x="410" y="16"/>
                    <a:pt x="410" y="39"/>
                  </a:cubicBezTo>
                  <a:lnTo>
                    <a:pt x="410" y="370"/>
                  </a:lnTo>
                  <a:cubicBezTo>
                    <a:pt x="410" y="393"/>
                    <a:pt x="386" y="409"/>
                    <a:pt x="370" y="409"/>
                  </a:cubicBezTo>
                  <a:lnTo>
                    <a:pt x="40" y="409"/>
                  </a:lnTo>
                  <a:cubicBezTo>
                    <a:pt x="16" y="409"/>
                    <a:pt x="1" y="393"/>
                    <a:pt x="1" y="370"/>
                  </a:cubicBezTo>
                  <a:lnTo>
                    <a:pt x="1" y="39"/>
                  </a:lnTo>
                  <a:cubicBezTo>
                    <a:pt x="1" y="16"/>
                    <a:pt x="16" y="0"/>
                    <a:pt x="40" y="0"/>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99"/>
            <p:cNvSpPr/>
            <p:nvPr/>
          </p:nvSpPr>
          <p:spPr>
            <a:xfrm>
              <a:off x="5022346" y="3349491"/>
              <a:ext cx="23758" cy="23758"/>
            </a:xfrm>
            <a:custGeom>
              <a:avLst/>
              <a:gdLst/>
              <a:ahLst/>
              <a:cxnLst/>
              <a:rect l="l" t="t" r="r" b="b"/>
              <a:pathLst>
                <a:path w="410" h="410" extrusionOk="0">
                  <a:moveTo>
                    <a:pt x="40" y="0"/>
                  </a:moveTo>
                  <a:lnTo>
                    <a:pt x="370" y="0"/>
                  </a:lnTo>
                  <a:cubicBezTo>
                    <a:pt x="386" y="0"/>
                    <a:pt x="409" y="16"/>
                    <a:pt x="409" y="40"/>
                  </a:cubicBezTo>
                  <a:lnTo>
                    <a:pt x="409" y="370"/>
                  </a:lnTo>
                  <a:cubicBezTo>
                    <a:pt x="409" y="394"/>
                    <a:pt x="386" y="409"/>
                    <a:pt x="370" y="409"/>
                  </a:cubicBezTo>
                  <a:lnTo>
                    <a:pt x="40" y="409"/>
                  </a:lnTo>
                  <a:cubicBezTo>
                    <a:pt x="16" y="409"/>
                    <a:pt x="0" y="394"/>
                    <a:pt x="0" y="370"/>
                  </a:cubicBezTo>
                  <a:lnTo>
                    <a:pt x="0" y="40"/>
                  </a:lnTo>
                  <a:cubicBezTo>
                    <a:pt x="0" y="16"/>
                    <a:pt x="16" y="0"/>
                    <a:pt x="40" y="0"/>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99"/>
            <p:cNvSpPr/>
            <p:nvPr/>
          </p:nvSpPr>
          <p:spPr>
            <a:xfrm>
              <a:off x="5055144" y="3349491"/>
              <a:ext cx="23758" cy="23758"/>
            </a:xfrm>
            <a:custGeom>
              <a:avLst/>
              <a:gdLst/>
              <a:ahLst/>
              <a:cxnLst/>
              <a:rect l="l" t="t" r="r" b="b"/>
              <a:pathLst>
                <a:path w="410" h="410" extrusionOk="0">
                  <a:moveTo>
                    <a:pt x="40" y="0"/>
                  </a:moveTo>
                  <a:lnTo>
                    <a:pt x="370" y="0"/>
                  </a:lnTo>
                  <a:cubicBezTo>
                    <a:pt x="386" y="0"/>
                    <a:pt x="410" y="16"/>
                    <a:pt x="410" y="40"/>
                  </a:cubicBezTo>
                  <a:lnTo>
                    <a:pt x="410" y="370"/>
                  </a:lnTo>
                  <a:cubicBezTo>
                    <a:pt x="410" y="394"/>
                    <a:pt x="386" y="409"/>
                    <a:pt x="370" y="409"/>
                  </a:cubicBezTo>
                  <a:lnTo>
                    <a:pt x="40" y="409"/>
                  </a:lnTo>
                  <a:cubicBezTo>
                    <a:pt x="16" y="409"/>
                    <a:pt x="1" y="394"/>
                    <a:pt x="1" y="370"/>
                  </a:cubicBezTo>
                  <a:lnTo>
                    <a:pt x="1" y="40"/>
                  </a:lnTo>
                  <a:cubicBezTo>
                    <a:pt x="1" y="16"/>
                    <a:pt x="16" y="0"/>
                    <a:pt x="40" y="0"/>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99"/>
            <p:cNvSpPr/>
            <p:nvPr/>
          </p:nvSpPr>
          <p:spPr>
            <a:xfrm>
              <a:off x="4097628" y="3576004"/>
              <a:ext cx="120357" cy="119893"/>
            </a:xfrm>
            <a:custGeom>
              <a:avLst/>
              <a:gdLst/>
              <a:ahLst/>
              <a:cxnLst/>
              <a:rect l="l" t="t" r="r" b="b"/>
              <a:pathLst>
                <a:path w="2077" h="2069" extrusionOk="0">
                  <a:moveTo>
                    <a:pt x="330" y="0"/>
                  </a:moveTo>
                  <a:lnTo>
                    <a:pt x="1746" y="0"/>
                  </a:lnTo>
                  <a:cubicBezTo>
                    <a:pt x="1927" y="0"/>
                    <a:pt x="2076" y="142"/>
                    <a:pt x="2076" y="323"/>
                  </a:cubicBezTo>
                  <a:lnTo>
                    <a:pt x="2076" y="1746"/>
                  </a:lnTo>
                  <a:cubicBezTo>
                    <a:pt x="2076" y="1927"/>
                    <a:pt x="1927" y="2069"/>
                    <a:pt x="1746" y="2069"/>
                  </a:cubicBezTo>
                  <a:lnTo>
                    <a:pt x="330" y="2069"/>
                  </a:lnTo>
                  <a:cubicBezTo>
                    <a:pt x="149" y="2069"/>
                    <a:pt x="0" y="1927"/>
                    <a:pt x="0" y="1746"/>
                  </a:cubicBezTo>
                  <a:lnTo>
                    <a:pt x="0" y="323"/>
                  </a:lnTo>
                  <a:cubicBezTo>
                    <a:pt x="0" y="142"/>
                    <a:pt x="149" y="0"/>
                    <a:pt x="330" y="0"/>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99"/>
            <p:cNvSpPr/>
            <p:nvPr/>
          </p:nvSpPr>
          <p:spPr>
            <a:xfrm>
              <a:off x="4103075" y="3576468"/>
              <a:ext cx="114910" cy="113983"/>
            </a:xfrm>
            <a:custGeom>
              <a:avLst/>
              <a:gdLst/>
              <a:ahLst/>
              <a:cxnLst/>
              <a:rect l="l" t="t" r="r" b="b"/>
              <a:pathLst>
                <a:path w="1983" h="1967" extrusionOk="0">
                  <a:moveTo>
                    <a:pt x="1880" y="1967"/>
                  </a:moveTo>
                  <a:cubicBezTo>
                    <a:pt x="1943" y="1904"/>
                    <a:pt x="1975" y="1825"/>
                    <a:pt x="1982" y="1738"/>
                  </a:cubicBezTo>
                  <a:lnTo>
                    <a:pt x="1982" y="323"/>
                  </a:lnTo>
                  <a:cubicBezTo>
                    <a:pt x="1982" y="142"/>
                    <a:pt x="1833" y="0"/>
                    <a:pt x="1652" y="0"/>
                  </a:cubicBezTo>
                  <a:lnTo>
                    <a:pt x="236" y="0"/>
                  </a:lnTo>
                  <a:cubicBezTo>
                    <a:pt x="150" y="0"/>
                    <a:pt x="63" y="32"/>
                    <a:pt x="0" y="95"/>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99"/>
            <p:cNvSpPr/>
            <p:nvPr/>
          </p:nvSpPr>
          <p:spPr>
            <a:xfrm>
              <a:off x="4129499" y="3607469"/>
              <a:ext cx="23758" cy="24164"/>
            </a:xfrm>
            <a:custGeom>
              <a:avLst/>
              <a:gdLst/>
              <a:ahLst/>
              <a:cxnLst/>
              <a:rect l="l" t="t" r="r" b="b"/>
              <a:pathLst>
                <a:path w="410" h="417" extrusionOk="0">
                  <a:moveTo>
                    <a:pt x="40" y="0"/>
                  </a:moveTo>
                  <a:lnTo>
                    <a:pt x="370" y="0"/>
                  </a:lnTo>
                  <a:cubicBezTo>
                    <a:pt x="394" y="0"/>
                    <a:pt x="410" y="24"/>
                    <a:pt x="410" y="47"/>
                  </a:cubicBezTo>
                  <a:lnTo>
                    <a:pt x="410" y="370"/>
                  </a:lnTo>
                  <a:cubicBezTo>
                    <a:pt x="410" y="393"/>
                    <a:pt x="394" y="417"/>
                    <a:pt x="370" y="417"/>
                  </a:cubicBezTo>
                  <a:lnTo>
                    <a:pt x="40" y="417"/>
                  </a:lnTo>
                  <a:cubicBezTo>
                    <a:pt x="16" y="417"/>
                    <a:pt x="1" y="393"/>
                    <a:pt x="1" y="370"/>
                  </a:cubicBezTo>
                  <a:lnTo>
                    <a:pt x="1" y="47"/>
                  </a:lnTo>
                  <a:cubicBezTo>
                    <a:pt x="1" y="24"/>
                    <a:pt x="16" y="0"/>
                    <a:pt x="40" y="0"/>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99"/>
            <p:cNvSpPr/>
            <p:nvPr/>
          </p:nvSpPr>
          <p:spPr>
            <a:xfrm>
              <a:off x="4162297" y="3607469"/>
              <a:ext cx="23758" cy="24164"/>
            </a:xfrm>
            <a:custGeom>
              <a:avLst/>
              <a:gdLst/>
              <a:ahLst/>
              <a:cxnLst/>
              <a:rect l="l" t="t" r="r" b="b"/>
              <a:pathLst>
                <a:path w="410" h="417" extrusionOk="0">
                  <a:moveTo>
                    <a:pt x="40" y="0"/>
                  </a:moveTo>
                  <a:lnTo>
                    <a:pt x="371" y="0"/>
                  </a:lnTo>
                  <a:cubicBezTo>
                    <a:pt x="394" y="0"/>
                    <a:pt x="410" y="24"/>
                    <a:pt x="410" y="47"/>
                  </a:cubicBezTo>
                  <a:lnTo>
                    <a:pt x="410" y="370"/>
                  </a:lnTo>
                  <a:cubicBezTo>
                    <a:pt x="410" y="393"/>
                    <a:pt x="394" y="417"/>
                    <a:pt x="371" y="417"/>
                  </a:cubicBezTo>
                  <a:lnTo>
                    <a:pt x="40" y="417"/>
                  </a:lnTo>
                  <a:cubicBezTo>
                    <a:pt x="17" y="417"/>
                    <a:pt x="1" y="393"/>
                    <a:pt x="1" y="370"/>
                  </a:cubicBezTo>
                  <a:lnTo>
                    <a:pt x="1" y="47"/>
                  </a:lnTo>
                  <a:cubicBezTo>
                    <a:pt x="1" y="24"/>
                    <a:pt x="17" y="0"/>
                    <a:pt x="40" y="0"/>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99"/>
            <p:cNvSpPr/>
            <p:nvPr/>
          </p:nvSpPr>
          <p:spPr>
            <a:xfrm>
              <a:off x="4129499" y="3640267"/>
              <a:ext cx="23758" cy="24222"/>
            </a:xfrm>
            <a:custGeom>
              <a:avLst/>
              <a:gdLst/>
              <a:ahLst/>
              <a:cxnLst/>
              <a:rect l="l" t="t" r="r" b="b"/>
              <a:pathLst>
                <a:path w="410" h="418" extrusionOk="0">
                  <a:moveTo>
                    <a:pt x="40" y="0"/>
                  </a:moveTo>
                  <a:lnTo>
                    <a:pt x="370" y="0"/>
                  </a:lnTo>
                  <a:cubicBezTo>
                    <a:pt x="394" y="0"/>
                    <a:pt x="410" y="24"/>
                    <a:pt x="410" y="48"/>
                  </a:cubicBezTo>
                  <a:lnTo>
                    <a:pt x="410" y="370"/>
                  </a:lnTo>
                  <a:cubicBezTo>
                    <a:pt x="410" y="394"/>
                    <a:pt x="394" y="417"/>
                    <a:pt x="370" y="417"/>
                  </a:cubicBezTo>
                  <a:lnTo>
                    <a:pt x="40" y="417"/>
                  </a:lnTo>
                  <a:cubicBezTo>
                    <a:pt x="16" y="417"/>
                    <a:pt x="1" y="394"/>
                    <a:pt x="1" y="370"/>
                  </a:cubicBezTo>
                  <a:lnTo>
                    <a:pt x="1" y="48"/>
                  </a:lnTo>
                  <a:cubicBezTo>
                    <a:pt x="1" y="24"/>
                    <a:pt x="16" y="0"/>
                    <a:pt x="40" y="0"/>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99"/>
            <p:cNvSpPr/>
            <p:nvPr/>
          </p:nvSpPr>
          <p:spPr>
            <a:xfrm>
              <a:off x="4162297" y="3640267"/>
              <a:ext cx="23758" cy="24222"/>
            </a:xfrm>
            <a:custGeom>
              <a:avLst/>
              <a:gdLst/>
              <a:ahLst/>
              <a:cxnLst/>
              <a:rect l="l" t="t" r="r" b="b"/>
              <a:pathLst>
                <a:path w="410" h="418" extrusionOk="0">
                  <a:moveTo>
                    <a:pt x="40" y="0"/>
                  </a:moveTo>
                  <a:lnTo>
                    <a:pt x="371" y="0"/>
                  </a:lnTo>
                  <a:cubicBezTo>
                    <a:pt x="394" y="0"/>
                    <a:pt x="410" y="24"/>
                    <a:pt x="410" y="48"/>
                  </a:cubicBezTo>
                  <a:lnTo>
                    <a:pt x="410" y="370"/>
                  </a:lnTo>
                  <a:cubicBezTo>
                    <a:pt x="410" y="394"/>
                    <a:pt x="394" y="417"/>
                    <a:pt x="371" y="417"/>
                  </a:cubicBezTo>
                  <a:lnTo>
                    <a:pt x="40" y="417"/>
                  </a:lnTo>
                  <a:cubicBezTo>
                    <a:pt x="17" y="417"/>
                    <a:pt x="1" y="394"/>
                    <a:pt x="1" y="370"/>
                  </a:cubicBezTo>
                  <a:lnTo>
                    <a:pt x="1" y="48"/>
                  </a:lnTo>
                  <a:cubicBezTo>
                    <a:pt x="1" y="24"/>
                    <a:pt x="17" y="0"/>
                    <a:pt x="40" y="0"/>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99"/>
            <p:cNvSpPr/>
            <p:nvPr/>
          </p:nvSpPr>
          <p:spPr>
            <a:xfrm>
              <a:off x="4784879" y="3541352"/>
              <a:ext cx="119951" cy="119951"/>
            </a:xfrm>
            <a:custGeom>
              <a:avLst/>
              <a:gdLst/>
              <a:ahLst/>
              <a:cxnLst/>
              <a:rect l="l" t="t" r="r" b="b"/>
              <a:pathLst>
                <a:path w="2070" h="2070" extrusionOk="0">
                  <a:moveTo>
                    <a:pt x="323" y="1"/>
                  </a:moveTo>
                  <a:lnTo>
                    <a:pt x="1747" y="1"/>
                  </a:lnTo>
                  <a:cubicBezTo>
                    <a:pt x="1928" y="1"/>
                    <a:pt x="2069" y="150"/>
                    <a:pt x="2069" y="331"/>
                  </a:cubicBezTo>
                  <a:lnTo>
                    <a:pt x="2069" y="1747"/>
                  </a:lnTo>
                  <a:cubicBezTo>
                    <a:pt x="2069" y="1928"/>
                    <a:pt x="1928" y="2069"/>
                    <a:pt x="1747" y="2069"/>
                  </a:cubicBezTo>
                  <a:lnTo>
                    <a:pt x="323" y="2069"/>
                  </a:lnTo>
                  <a:cubicBezTo>
                    <a:pt x="142" y="2069"/>
                    <a:pt x="1" y="1928"/>
                    <a:pt x="1" y="1747"/>
                  </a:cubicBezTo>
                  <a:lnTo>
                    <a:pt x="1" y="331"/>
                  </a:lnTo>
                  <a:cubicBezTo>
                    <a:pt x="1" y="150"/>
                    <a:pt x="142" y="1"/>
                    <a:pt x="323" y="1"/>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99"/>
            <p:cNvSpPr/>
            <p:nvPr/>
          </p:nvSpPr>
          <p:spPr>
            <a:xfrm>
              <a:off x="4790384" y="3541352"/>
              <a:ext cx="114910" cy="114446"/>
            </a:xfrm>
            <a:custGeom>
              <a:avLst/>
              <a:gdLst/>
              <a:ahLst/>
              <a:cxnLst/>
              <a:rect l="l" t="t" r="r" b="b"/>
              <a:pathLst>
                <a:path w="1983" h="1975" extrusionOk="0">
                  <a:moveTo>
                    <a:pt x="1880" y="1975"/>
                  </a:moveTo>
                  <a:cubicBezTo>
                    <a:pt x="1943" y="1920"/>
                    <a:pt x="1974" y="1833"/>
                    <a:pt x="1982" y="1747"/>
                  </a:cubicBezTo>
                  <a:lnTo>
                    <a:pt x="1982" y="331"/>
                  </a:lnTo>
                  <a:cubicBezTo>
                    <a:pt x="1974" y="150"/>
                    <a:pt x="1833" y="1"/>
                    <a:pt x="1652" y="1"/>
                  </a:cubicBezTo>
                  <a:lnTo>
                    <a:pt x="236" y="1"/>
                  </a:lnTo>
                  <a:cubicBezTo>
                    <a:pt x="150" y="1"/>
                    <a:pt x="63" y="40"/>
                    <a:pt x="0" y="103"/>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99"/>
            <p:cNvSpPr/>
            <p:nvPr/>
          </p:nvSpPr>
          <p:spPr>
            <a:xfrm>
              <a:off x="4811303" y="3567776"/>
              <a:ext cx="67103" cy="67045"/>
            </a:xfrm>
            <a:custGeom>
              <a:avLst/>
              <a:gdLst/>
              <a:ahLst/>
              <a:cxnLst/>
              <a:rect l="l" t="t" r="r" b="b"/>
              <a:pathLst>
                <a:path w="1158" h="1157" extrusionOk="0">
                  <a:moveTo>
                    <a:pt x="1110" y="481"/>
                  </a:moveTo>
                  <a:lnTo>
                    <a:pt x="1000" y="481"/>
                  </a:lnTo>
                  <a:cubicBezTo>
                    <a:pt x="984" y="433"/>
                    <a:pt x="968" y="394"/>
                    <a:pt x="945" y="363"/>
                  </a:cubicBezTo>
                  <a:lnTo>
                    <a:pt x="1023" y="284"/>
                  </a:lnTo>
                  <a:cubicBezTo>
                    <a:pt x="1047" y="260"/>
                    <a:pt x="1047" y="229"/>
                    <a:pt x="1023" y="213"/>
                  </a:cubicBezTo>
                  <a:lnTo>
                    <a:pt x="945" y="134"/>
                  </a:lnTo>
                  <a:cubicBezTo>
                    <a:pt x="929" y="111"/>
                    <a:pt x="898" y="111"/>
                    <a:pt x="882" y="134"/>
                  </a:cubicBezTo>
                  <a:lnTo>
                    <a:pt x="803" y="213"/>
                  </a:lnTo>
                  <a:cubicBezTo>
                    <a:pt x="764" y="190"/>
                    <a:pt x="724" y="174"/>
                    <a:pt x="685" y="166"/>
                  </a:cubicBezTo>
                  <a:lnTo>
                    <a:pt x="685" y="56"/>
                  </a:lnTo>
                  <a:cubicBezTo>
                    <a:pt x="685" y="24"/>
                    <a:pt x="662" y="1"/>
                    <a:pt x="638" y="9"/>
                  </a:cubicBezTo>
                  <a:lnTo>
                    <a:pt x="520" y="9"/>
                  </a:lnTo>
                  <a:cubicBezTo>
                    <a:pt x="496" y="1"/>
                    <a:pt x="473" y="24"/>
                    <a:pt x="473" y="56"/>
                  </a:cubicBezTo>
                  <a:lnTo>
                    <a:pt x="473" y="166"/>
                  </a:lnTo>
                  <a:cubicBezTo>
                    <a:pt x="433" y="174"/>
                    <a:pt x="394" y="190"/>
                    <a:pt x="355" y="213"/>
                  </a:cubicBezTo>
                  <a:lnTo>
                    <a:pt x="276" y="134"/>
                  </a:lnTo>
                  <a:cubicBezTo>
                    <a:pt x="260" y="111"/>
                    <a:pt x="229" y="111"/>
                    <a:pt x="213" y="134"/>
                  </a:cubicBezTo>
                  <a:lnTo>
                    <a:pt x="127" y="213"/>
                  </a:lnTo>
                  <a:cubicBezTo>
                    <a:pt x="111" y="229"/>
                    <a:pt x="111" y="260"/>
                    <a:pt x="127" y="284"/>
                  </a:cubicBezTo>
                  <a:lnTo>
                    <a:pt x="205" y="363"/>
                  </a:lnTo>
                  <a:cubicBezTo>
                    <a:pt x="190" y="394"/>
                    <a:pt x="166" y="433"/>
                    <a:pt x="158" y="481"/>
                  </a:cubicBezTo>
                  <a:lnTo>
                    <a:pt x="48" y="481"/>
                  </a:lnTo>
                  <a:cubicBezTo>
                    <a:pt x="24" y="481"/>
                    <a:pt x="1" y="496"/>
                    <a:pt x="1" y="528"/>
                  </a:cubicBezTo>
                  <a:lnTo>
                    <a:pt x="1" y="638"/>
                  </a:lnTo>
                  <a:cubicBezTo>
                    <a:pt x="1" y="661"/>
                    <a:pt x="24" y="685"/>
                    <a:pt x="48" y="685"/>
                  </a:cubicBezTo>
                  <a:lnTo>
                    <a:pt x="158" y="685"/>
                  </a:lnTo>
                  <a:cubicBezTo>
                    <a:pt x="166" y="724"/>
                    <a:pt x="190" y="764"/>
                    <a:pt x="205" y="803"/>
                  </a:cubicBezTo>
                  <a:lnTo>
                    <a:pt x="127" y="882"/>
                  </a:lnTo>
                  <a:cubicBezTo>
                    <a:pt x="111" y="897"/>
                    <a:pt x="111" y="929"/>
                    <a:pt x="127" y="952"/>
                  </a:cubicBezTo>
                  <a:lnTo>
                    <a:pt x="213" y="1031"/>
                  </a:lnTo>
                  <a:cubicBezTo>
                    <a:pt x="229" y="1047"/>
                    <a:pt x="260" y="1047"/>
                    <a:pt x="276" y="1031"/>
                  </a:cubicBezTo>
                  <a:lnTo>
                    <a:pt x="355" y="952"/>
                  </a:lnTo>
                  <a:cubicBezTo>
                    <a:pt x="394" y="976"/>
                    <a:pt x="433" y="992"/>
                    <a:pt x="473" y="1000"/>
                  </a:cubicBezTo>
                  <a:lnTo>
                    <a:pt x="473" y="1110"/>
                  </a:lnTo>
                  <a:cubicBezTo>
                    <a:pt x="473" y="1133"/>
                    <a:pt x="496" y="1157"/>
                    <a:pt x="520" y="1157"/>
                  </a:cubicBezTo>
                  <a:lnTo>
                    <a:pt x="638" y="1157"/>
                  </a:lnTo>
                  <a:cubicBezTo>
                    <a:pt x="662" y="1157"/>
                    <a:pt x="685" y="1133"/>
                    <a:pt x="685" y="1110"/>
                  </a:cubicBezTo>
                  <a:lnTo>
                    <a:pt x="685" y="1000"/>
                  </a:lnTo>
                  <a:cubicBezTo>
                    <a:pt x="724" y="992"/>
                    <a:pt x="764" y="976"/>
                    <a:pt x="803" y="952"/>
                  </a:cubicBezTo>
                  <a:lnTo>
                    <a:pt x="882" y="1031"/>
                  </a:lnTo>
                  <a:cubicBezTo>
                    <a:pt x="898" y="1047"/>
                    <a:pt x="929" y="1047"/>
                    <a:pt x="945" y="1031"/>
                  </a:cubicBezTo>
                  <a:lnTo>
                    <a:pt x="1023" y="952"/>
                  </a:lnTo>
                  <a:cubicBezTo>
                    <a:pt x="1047" y="929"/>
                    <a:pt x="1047" y="897"/>
                    <a:pt x="1023" y="882"/>
                  </a:cubicBezTo>
                  <a:lnTo>
                    <a:pt x="945" y="803"/>
                  </a:lnTo>
                  <a:cubicBezTo>
                    <a:pt x="968" y="764"/>
                    <a:pt x="984" y="724"/>
                    <a:pt x="1000" y="685"/>
                  </a:cubicBezTo>
                  <a:lnTo>
                    <a:pt x="1110" y="685"/>
                  </a:lnTo>
                  <a:cubicBezTo>
                    <a:pt x="1133" y="685"/>
                    <a:pt x="1157" y="661"/>
                    <a:pt x="1157" y="638"/>
                  </a:cubicBezTo>
                  <a:lnTo>
                    <a:pt x="1157" y="528"/>
                  </a:lnTo>
                  <a:cubicBezTo>
                    <a:pt x="1157" y="496"/>
                    <a:pt x="1133" y="481"/>
                    <a:pt x="1110" y="481"/>
                  </a:cubicBezTo>
                  <a:close/>
                  <a:moveTo>
                    <a:pt x="583" y="229"/>
                  </a:moveTo>
                  <a:cubicBezTo>
                    <a:pt x="630" y="229"/>
                    <a:pt x="630" y="308"/>
                    <a:pt x="583" y="308"/>
                  </a:cubicBezTo>
                  <a:cubicBezTo>
                    <a:pt x="528" y="308"/>
                    <a:pt x="528" y="229"/>
                    <a:pt x="583" y="229"/>
                  </a:cubicBezTo>
                  <a:close/>
                  <a:moveTo>
                    <a:pt x="331" y="331"/>
                  </a:moveTo>
                  <a:cubicBezTo>
                    <a:pt x="371" y="284"/>
                    <a:pt x="371" y="433"/>
                    <a:pt x="331" y="386"/>
                  </a:cubicBezTo>
                  <a:cubicBezTo>
                    <a:pt x="315" y="370"/>
                    <a:pt x="315" y="347"/>
                    <a:pt x="331" y="331"/>
                  </a:cubicBezTo>
                  <a:close/>
                  <a:moveTo>
                    <a:pt x="268" y="622"/>
                  </a:moveTo>
                  <a:cubicBezTo>
                    <a:pt x="245" y="622"/>
                    <a:pt x="229" y="606"/>
                    <a:pt x="229" y="583"/>
                  </a:cubicBezTo>
                  <a:cubicBezTo>
                    <a:pt x="229" y="528"/>
                    <a:pt x="308" y="528"/>
                    <a:pt x="308" y="583"/>
                  </a:cubicBezTo>
                  <a:cubicBezTo>
                    <a:pt x="308" y="606"/>
                    <a:pt x="284" y="622"/>
                    <a:pt x="268" y="622"/>
                  </a:cubicBezTo>
                  <a:close/>
                  <a:moveTo>
                    <a:pt x="386" y="834"/>
                  </a:moveTo>
                  <a:cubicBezTo>
                    <a:pt x="371" y="842"/>
                    <a:pt x="347" y="842"/>
                    <a:pt x="331" y="834"/>
                  </a:cubicBezTo>
                  <a:cubicBezTo>
                    <a:pt x="315" y="819"/>
                    <a:pt x="315" y="787"/>
                    <a:pt x="331" y="772"/>
                  </a:cubicBezTo>
                  <a:cubicBezTo>
                    <a:pt x="347" y="756"/>
                    <a:pt x="371" y="756"/>
                    <a:pt x="386" y="772"/>
                  </a:cubicBezTo>
                  <a:cubicBezTo>
                    <a:pt x="402" y="787"/>
                    <a:pt x="402" y="819"/>
                    <a:pt x="386" y="834"/>
                  </a:cubicBezTo>
                  <a:close/>
                  <a:moveTo>
                    <a:pt x="583" y="937"/>
                  </a:moveTo>
                  <a:cubicBezTo>
                    <a:pt x="528" y="937"/>
                    <a:pt x="528" y="858"/>
                    <a:pt x="583" y="858"/>
                  </a:cubicBezTo>
                  <a:cubicBezTo>
                    <a:pt x="630" y="858"/>
                    <a:pt x="630" y="937"/>
                    <a:pt x="583" y="937"/>
                  </a:cubicBezTo>
                  <a:close/>
                  <a:moveTo>
                    <a:pt x="583" y="779"/>
                  </a:moveTo>
                  <a:cubicBezTo>
                    <a:pt x="402" y="779"/>
                    <a:pt x="315" y="567"/>
                    <a:pt x="441" y="441"/>
                  </a:cubicBezTo>
                  <a:cubicBezTo>
                    <a:pt x="567" y="315"/>
                    <a:pt x="780" y="402"/>
                    <a:pt x="780" y="583"/>
                  </a:cubicBezTo>
                  <a:cubicBezTo>
                    <a:pt x="780" y="693"/>
                    <a:pt x="685" y="779"/>
                    <a:pt x="583" y="779"/>
                  </a:cubicBezTo>
                  <a:close/>
                  <a:moveTo>
                    <a:pt x="827" y="834"/>
                  </a:moveTo>
                  <a:cubicBezTo>
                    <a:pt x="811" y="842"/>
                    <a:pt x="787" y="842"/>
                    <a:pt x="772" y="834"/>
                  </a:cubicBezTo>
                  <a:cubicBezTo>
                    <a:pt x="756" y="819"/>
                    <a:pt x="756" y="787"/>
                    <a:pt x="772" y="772"/>
                  </a:cubicBezTo>
                  <a:cubicBezTo>
                    <a:pt x="787" y="756"/>
                    <a:pt x="811" y="756"/>
                    <a:pt x="827" y="772"/>
                  </a:cubicBezTo>
                  <a:cubicBezTo>
                    <a:pt x="842" y="787"/>
                    <a:pt x="842" y="819"/>
                    <a:pt x="827" y="834"/>
                  </a:cubicBezTo>
                  <a:close/>
                  <a:moveTo>
                    <a:pt x="827" y="386"/>
                  </a:moveTo>
                  <a:cubicBezTo>
                    <a:pt x="787" y="433"/>
                    <a:pt x="787" y="284"/>
                    <a:pt x="827" y="331"/>
                  </a:cubicBezTo>
                  <a:cubicBezTo>
                    <a:pt x="842" y="347"/>
                    <a:pt x="842" y="370"/>
                    <a:pt x="827" y="386"/>
                  </a:cubicBezTo>
                  <a:close/>
                  <a:moveTo>
                    <a:pt x="898" y="622"/>
                  </a:moveTo>
                  <a:cubicBezTo>
                    <a:pt x="874" y="622"/>
                    <a:pt x="850" y="606"/>
                    <a:pt x="858" y="583"/>
                  </a:cubicBezTo>
                  <a:cubicBezTo>
                    <a:pt x="858" y="528"/>
                    <a:pt x="937" y="528"/>
                    <a:pt x="929" y="583"/>
                  </a:cubicBezTo>
                  <a:cubicBezTo>
                    <a:pt x="937" y="606"/>
                    <a:pt x="913" y="622"/>
                    <a:pt x="890" y="622"/>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99"/>
            <p:cNvSpPr/>
            <p:nvPr/>
          </p:nvSpPr>
          <p:spPr>
            <a:xfrm>
              <a:off x="4108522" y="3130742"/>
              <a:ext cx="119951" cy="119893"/>
            </a:xfrm>
            <a:custGeom>
              <a:avLst/>
              <a:gdLst/>
              <a:ahLst/>
              <a:cxnLst/>
              <a:rect l="l" t="t" r="r" b="b"/>
              <a:pathLst>
                <a:path w="2070" h="2069" extrusionOk="0">
                  <a:moveTo>
                    <a:pt x="323" y="0"/>
                  </a:moveTo>
                  <a:lnTo>
                    <a:pt x="1739" y="0"/>
                  </a:lnTo>
                  <a:cubicBezTo>
                    <a:pt x="1920" y="0"/>
                    <a:pt x="2069" y="142"/>
                    <a:pt x="2069" y="323"/>
                  </a:cubicBezTo>
                  <a:lnTo>
                    <a:pt x="2069" y="1746"/>
                  </a:lnTo>
                  <a:cubicBezTo>
                    <a:pt x="2069" y="1927"/>
                    <a:pt x="1920" y="2069"/>
                    <a:pt x="1739" y="2069"/>
                  </a:cubicBezTo>
                  <a:lnTo>
                    <a:pt x="323" y="2069"/>
                  </a:lnTo>
                  <a:cubicBezTo>
                    <a:pt x="142" y="2069"/>
                    <a:pt x="1" y="1927"/>
                    <a:pt x="1" y="1746"/>
                  </a:cubicBezTo>
                  <a:lnTo>
                    <a:pt x="1" y="323"/>
                  </a:lnTo>
                  <a:cubicBezTo>
                    <a:pt x="1" y="142"/>
                    <a:pt x="142" y="0"/>
                    <a:pt x="323" y="0"/>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99"/>
            <p:cNvSpPr/>
            <p:nvPr/>
          </p:nvSpPr>
          <p:spPr>
            <a:xfrm>
              <a:off x="4114027" y="3130742"/>
              <a:ext cx="114446" cy="114446"/>
            </a:xfrm>
            <a:custGeom>
              <a:avLst/>
              <a:gdLst/>
              <a:ahLst/>
              <a:cxnLst/>
              <a:rect l="l" t="t" r="r" b="b"/>
              <a:pathLst>
                <a:path w="1975" h="1975" extrusionOk="0">
                  <a:moveTo>
                    <a:pt x="1880" y="1974"/>
                  </a:moveTo>
                  <a:cubicBezTo>
                    <a:pt x="1943" y="1911"/>
                    <a:pt x="1974" y="1833"/>
                    <a:pt x="1974" y="1746"/>
                  </a:cubicBezTo>
                  <a:lnTo>
                    <a:pt x="1974" y="323"/>
                  </a:lnTo>
                  <a:cubicBezTo>
                    <a:pt x="1974" y="142"/>
                    <a:pt x="1833" y="0"/>
                    <a:pt x="1652" y="0"/>
                  </a:cubicBezTo>
                  <a:lnTo>
                    <a:pt x="228" y="0"/>
                  </a:lnTo>
                  <a:cubicBezTo>
                    <a:pt x="142" y="0"/>
                    <a:pt x="63" y="32"/>
                    <a:pt x="0" y="95"/>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99"/>
            <p:cNvSpPr/>
            <p:nvPr/>
          </p:nvSpPr>
          <p:spPr>
            <a:xfrm>
              <a:off x="4134946" y="3157629"/>
              <a:ext cx="67103" cy="67045"/>
            </a:xfrm>
            <a:custGeom>
              <a:avLst/>
              <a:gdLst/>
              <a:ahLst/>
              <a:cxnLst/>
              <a:rect l="l" t="t" r="r" b="b"/>
              <a:pathLst>
                <a:path w="1158" h="1157" extrusionOk="0">
                  <a:moveTo>
                    <a:pt x="1110" y="472"/>
                  </a:moveTo>
                  <a:lnTo>
                    <a:pt x="992" y="472"/>
                  </a:lnTo>
                  <a:cubicBezTo>
                    <a:pt x="984" y="433"/>
                    <a:pt x="968" y="393"/>
                    <a:pt x="945" y="354"/>
                  </a:cubicBezTo>
                  <a:lnTo>
                    <a:pt x="1023" y="275"/>
                  </a:lnTo>
                  <a:cubicBezTo>
                    <a:pt x="1039" y="260"/>
                    <a:pt x="1039" y="228"/>
                    <a:pt x="1023" y="213"/>
                  </a:cubicBezTo>
                  <a:lnTo>
                    <a:pt x="945" y="126"/>
                  </a:lnTo>
                  <a:cubicBezTo>
                    <a:pt x="929" y="110"/>
                    <a:pt x="898" y="110"/>
                    <a:pt x="882" y="126"/>
                  </a:cubicBezTo>
                  <a:lnTo>
                    <a:pt x="803" y="205"/>
                  </a:lnTo>
                  <a:cubicBezTo>
                    <a:pt x="764" y="181"/>
                    <a:pt x="725" y="165"/>
                    <a:pt x="677" y="157"/>
                  </a:cubicBezTo>
                  <a:lnTo>
                    <a:pt x="677" y="47"/>
                  </a:lnTo>
                  <a:cubicBezTo>
                    <a:pt x="677" y="24"/>
                    <a:pt x="662" y="0"/>
                    <a:pt x="630" y="0"/>
                  </a:cubicBezTo>
                  <a:lnTo>
                    <a:pt x="520" y="0"/>
                  </a:lnTo>
                  <a:cubicBezTo>
                    <a:pt x="496" y="0"/>
                    <a:pt x="473" y="24"/>
                    <a:pt x="473" y="47"/>
                  </a:cubicBezTo>
                  <a:lnTo>
                    <a:pt x="473" y="157"/>
                  </a:lnTo>
                  <a:cubicBezTo>
                    <a:pt x="434" y="165"/>
                    <a:pt x="394" y="181"/>
                    <a:pt x="355" y="205"/>
                  </a:cubicBezTo>
                  <a:lnTo>
                    <a:pt x="276" y="126"/>
                  </a:lnTo>
                  <a:cubicBezTo>
                    <a:pt x="260" y="110"/>
                    <a:pt x="229" y="110"/>
                    <a:pt x="205" y="126"/>
                  </a:cubicBezTo>
                  <a:lnTo>
                    <a:pt x="127" y="213"/>
                  </a:lnTo>
                  <a:cubicBezTo>
                    <a:pt x="111" y="228"/>
                    <a:pt x="111" y="260"/>
                    <a:pt x="127" y="275"/>
                  </a:cubicBezTo>
                  <a:lnTo>
                    <a:pt x="205" y="354"/>
                  </a:lnTo>
                  <a:cubicBezTo>
                    <a:pt x="182" y="393"/>
                    <a:pt x="166" y="433"/>
                    <a:pt x="158" y="472"/>
                  </a:cubicBezTo>
                  <a:lnTo>
                    <a:pt x="48" y="472"/>
                  </a:lnTo>
                  <a:cubicBezTo>
                    <a:pt x="17" y="472"/>
                    <a:pt x="1" y="496"/>
                    <a:pt x="1" y="519"/>
                  </a:cubicBezTo>
                  <a:lnTo>
                    <a:pt x="1" y="637"/>
                  </a:lnTo>
                  <a:cubicBezTo>
                    <a:pt x="1" y="661"/>
                    <a:pt x="25" y="677"/>
                    <a:pt x="48" y="677"/>
                  </a:cubicBezTo>
                  <a:lnTo>
                    <a:pt x="158" y="677"/>
                  </a:lnTo>
                  <a:cubicBezTo>
                    <a:pt x="166" y="724"/>
                    <a:pt x="182" y="763"/>
                    <a:pt x="205" y="802"/>
                  </a:cubicBezTo>
                  <a:lnTo>
                    <a:pt x="127" y="881"/>
                  </a:lnTo>
                  <a:cubicBezTo>
                    <a:pt x="111" y="897"/>
                    <a:pt x="111" y="928"/>
                    <a:pt x="127" y="944"/>
                  </a:cubicBezTo>
                  <a:lnTo>
                    <a:pt x="205" y="1023"/>
                  </a:lnTo>
                  <a:cubicBezTo>
                    <a:pt x="229" y="1046"/>
                    <a:pt x="260" y="1046"/>
                    <a:pt x="276" y="1023"/>
                  </a:cubicBezTo>
                  <a:lnTo>
                    <a:pt x="355" y="944"/>
                  </a:lnTo>
                  <a:cubicBezTo>
                    <a:pt x="394" y="968"/>
                    <a:pt x="434" y="983"/>
                    <a:pt x="473" y="999"/>
                  </a:cubicBezTo>
                  <a:lnTo>
                    <a:pt x="473" y="1109"/>
                  </a:lnTo>
                  <a:cubicBezTo>
                    <a:pt x="473" y="1133"/>
                    <a:pt x="496" y="1156"/>
                    <a:pt x="520" y="1156"/>
                  </a:cubicBezTo>
                  <a:lnTo>
                    <a:pt x="630" y="1156"/>
                  </a:lnTo>
                  <a:cubicBezTo>
                    <a:pt x="662" y="1156"/>
                    <a:pt x="677" y="1133"/>
                    <a:pt x="677" y="1109"/>
                  </a:cubicBezTo>
                  <a:lnTo>
                    <a:pt x="677" y="999"/>
                  </a:lnTo>
                  <a:cubicBezTo>
                    <a:pt x="725" y="983"/>
                    <a:pt x="764" y="968"/>
                    <a:pt x="803" y="944"/>
                  </a:cubicBezTo>
                  <a:lnTo>
                    <a:pt x="882" y="1023"/>
                  </a:lnTo>
                  <a:cubicBezTo>
                    <a:pt x="898" y="1046"/>
                    <a:pt x="929" y="1046"/>
                    <a:pt x="945" y="1023"/>
                  </a:cubicBezTo>
                  <a:lnTo>
                    <a:pt x="1023" y="944"/>
                  </a:lnTo>
                  <a:cubicBezTo>
                    <a:pt x="1039" y="928"/>
                    <a:pt x="1039" y="897"/>
                    <a:pt x="1023" y="881"/>
                  </a:cubicBezTo>
                  <a:lnTo>
                    <a:pt x="945" y="802"/>
                  </a:lnTo>
                  <a:cubicBezTo>
                    <a:pt x="968" y="763"/>
                    <a:pt x="984" y="724"/>
                    <a:pt x="992" y="677"/>
                  </a:cubicBezTo>
                  <a:lnTo>
                    <a:pt x="1110" y="677"/>
                  </a:lnTo>
                  <a:cubicBezTo>
                    <a:pt x="1134" y="677"/>
                    <a:pt x="1149" y="661"/>
                    <a:pt x="1157" y="637"/>
                  </a:cubicBezTo>
                  <a:lnTo>
                    <a:pt x="1157" y="519"/>
                  </a:lnTo>
                  <a:cubicBezTo>
                    <a:pt x="1149" y="496"/>
                    <a:pt x="1134" y="472"/>
                    <a:pt x="1110" y="472"/>
                  </a:cubicBezTo>
                  <a:close/>
                  <a:moveTo>
                    <a:pt x="575" y="220"/>
                  </a:moveTo>
                  <a:cubicBezTo>
                    <a:pt x="638" y="220"/>
                    <a:pt x="536" y="323"/>
                    <a:pt x="536" y="260"/>
                  </a:cubicBezTo>
                  <a:cubicBezTo>
                    <a:pt x="536" y="236"/>
                    <a:pt x="552" y="220"/>
                    <a:pt x="575" y="220"/>
                  </a:cubicBezTo>
                  <a:close/>
                  <a:moveTo>
                    <a:pt x="331" y="331"/>
                  </a:moveTo>
                  <a:cubicBezTo>
                    <a:pt x="339" y="315"/>
                    <a:pt x="371" y="315"/>
                    <a:pt x="386" y="331"/>
                  </a:cubicBezTo>
                  <a:cubicBezTo>
                    <a:pt x="394" y="338"/>
                    <a:pt x="394" y="370"/>
                    <a:pt x="386" y="386"/>
                  </a:cubicBezTo>
                  <a:cubicBezTo>
                    <a:pt x="371" y="401"/>
                    <a:pt x="339" y="401"/>
                    <a:pt x="331" y="386"/>
                  </a:cubicBezTo>
                  <a:cubicBezTo>
                    <a:pt x="308" y="370"/>
                    <a:pt x="308" y="338"/>
                    <a:pt x="331" y="323"/>
                  </a:cubicBezTo>
                  <a:close/>
                  <a:moveTo>
                    <a:pt x="260" y="614"/>
                  </a:moveTo>
                  <a:cubicBezTo>
                    <a:pt x="205" y="614"/>
                    <a:pt x="300" y="511"/>
                    <a:pt x="300" y="574"/>
                  </a:cubicBezTo>
                  <a:cubicBezTo>
                    <a:pt x="300" y="598"/>
                    <a:pt x="284" y="614"/>
                    <a:pt x="260" y="614"/>
                  </a:cubicBezTo>
                  <a:close/>
                  <a:moveTo>
                    <a:pt x="386" y="826"/>
                  </a:moveTo>
                  <a:cubicBezTo>
                    <a:pt x="339" y="873"/>
                    <a:pt x="339" y="724"/>
                    <a:pt x="386" y="771"/>
                  </a:cubicBezTo>
                  <a:cubicBezTo>
                    <a:pt x="394" y="787"/>
                    <a:pt x="394" y="802"/>
                    <a:pt x="386" y="818"/>
                  </a:cubicBezTo>
                  <a:close/>
                  <a:moveTo>
                    <a:pt x="583" y="920"/>
                  </a:moveTo>
                  <a:cubicBezTo>
                    <a:pt x="520" y="920"/>
                    <a:pt x="622" y="826"/>
                    <a:pt x="622" y="881"/>
                  </a:cubicBezTo>
                  <a:cubicBezTo>
                    <a:pt x="622" y="905"/>
                    <a:pt x="599" y="928"/>
                    <a:pt x="575" y="920"/>
                  </a:cubicBezTo>
                  <a:close/>
                  <a:moveTo>
                    <a:pt x="583" y="763"/>
                  </a:moveTo>
                  <a:cubicBezTo>
                    <a:pt x="402" y="763"/>
                    <a:pt x="316" y="551"/>
                    <a:pt x="441" y="433"/>
                  </a:cubicBezTo>
                  <a:cubicBezTo>
                    <a:pt x="567" y="307"/>
                    <a:pt x="780" y="393"/>
                    <a:pt x="780" y="566"/>
                  </a:cubicBezTo>
                  <a:cubicBezTo>
                    <a:pt x="780" y="677"/>
                    <a:pt x="685" y="771"/>
                    <a:pt x="575" y="771"/>
                  </a:cubicBezTo>
                  <a:close/>
                  <a:moveTo>
                    <a:pt x="827" y="818"/>
                  </a:moveTo>
                  <a:cubicBezTo>
                    <a:pt x="811" y="834"/>
                    <a:pt x="787" y="834"/>
                    <a:pt x="772" y="818"/>
                  </a:cubicBezTo>
                  <a:cubicBezTo>
                    <a:pt x="756" y="802"/>
                    <a:pt x="756" y="779"/>
                    <a:pt x="772" y="763"/>
                  </a:cubicBezTo>
                  <a:cubicBezTo>
                    <a:pt x="787" y="747"/>
                    <a:pt x="811" y="747"/>
                    <a:pt x="827" y="763"/>
                  </a:cubicBezTo>
                  <a:cubicBezTo>
                    <a:pt x="843" y="779"/>
                    <a:pt x="843" y="802"/>
                    <a:pt x="827" y="818"/>
                  </a:cubicBezTo>
                  <a:close/>
                  <a:moveTo>
                    <a:pt x="827" y="378"/>
                  </a:moveTo>
                  <a:cubicBezTo>
                    <a:pt x="795" y="417"/>
                    <a:pt x="732" y="362"/>
                    <a:pt x="772" y="323"/>
                  </a:cubicBezTo>
                  <a:cubicBezTo>
                    <a:pt x="811" y="283"/>
                    <a:pt x="866" y="338"/>
                    <a:pt x="827" y="378"/>
                  </a:cubicBezTo>
                  <a:close/>
                  <a:moveTo>
                    <a:pt x="890" y="614"/>
                  </a:moveTo>
                  <a:cubicBezTo>
                    <a:pt x="835" y="614"/>
                    <a:pt x="929" y="511"/>
                    <a:pt x="929" y="574"/>
                  </a:cubicBezTo>
                  <a:cubicBezTo>
                    <a:pt x="929" y="598"/>
                    <a:pt x="913" y="614"/>
                    <a:pt x="890" y="614"/>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99"/>
            <p:cNvSpPr/>
            <p:nvPr/>
          </p:nvSpPr>
          <p:spPr>
            <a:xfrm>
              <a:off x="4706071" y="3413290"/>
              <a:ext cx="60671" cy="60671"/>
            </a:xfrm>
            <a:custGeom>
              <a:avLst/>
              <a:gdLst/>
              <a:ahLst/>
              <a:cxnLst/>
              <a:rect l="l" t="t" r="r" b="b"/>
              <a:pathLst>
                <a:path w="1047" h="1047" extrusionOk="0">
                  <a:moveTo>
                    <a:pt x="1046" y="449"/>
                  </a:moveTo>
                  <a:cubicBezTo>
                    <a:pt x="1046" y="850"/>
                    <a:pt x="566" y="1047"/>
                    <a:pt x="283" y="763"/>
                  </a:cubicBezTo>
                  <a:cubicBezTo>
                    <a:pt x="0" y="488"/>
                    <a:pt x="205" y="1"/>
                    <a:pt x="598" y="1"/>
                  </a:cubicBezTo>
                  <a:cubicBezTo>
                    <a:pt x="842" y="1"/>
                    <a:pt x="1046" y="205"/>
                    <a:pt x="1046" y="449"/>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99"/>
            <p:cNvSpPr/>
            <p:nvPr/>
          </p:nvSpPr>
          <p:spPr>
            <a:xfrm>
              <a:off x="4996386" y="3668082"/>
              <a:ext cx="51515" cy="51979"/>
            </a:xfrm>
            <a:custGeom>
              <a:avLst/>
              <a:gdLst/>
              <a:ahLst/>
              <a:cxnLst/>
              <a:rect l="l" t="t" r="r" b="b"/>
              <a:pathLst>
                <a:path w="889" h="897" extrusionOk="0">
                  <a:moveTo>
                    <a:pt x="889" y="448"/>
                  </a:moveTo>
                  <a:cubicBezTo>
                    <a:pt x="889" y="692"/>
                    <a:pt x="692" y="897"/>
                    <a:pt x="448" y="897"/>
                  </a:cubicBezTo>
                  <a:cubicBezTo>
                    <a:pt x="197" y="897"/>
                    <a:pt x="0" y="692"/>
                    <a:pt x="0" y="448"/>
                  </a:cubicBezTo>
                  <a:cubicBezTo>
                    <a:pt x="0" y="205"/>
                    <a:pt x="197" y="0"/>
                    <a:pt x="448" y="0"/>
                  </a:cubicBezTo>
                  <a:cubicBezTo>
                    <a:pt x="692" y="0"/>
                    <a:pt x="889" y="205"/>
                    <a:pt x="889" y="448"/>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99"/>
            <p:cNvSpPr/>
            <p:nvPr/>
          </p:nvSpPr>
          <p:spPr>
            <a:xfrm>
              <a:off x="3937637" y="3661707"/>
              <a:ext cx="60671" cy="60207"/>
            </a:xfrm>
            <a:custGeom>
              <a:avLst/>
              <a:gdLst/>
              <a:ahLst/>
              <a:cxnLst/>
              <a:rect l="l" t="t" r="r" b="b"/>
              <a:pathLst>
                <a:path w="1047" h="1039" extrusionOk="0">
                  <a:moveTo>
                    <a:pt x="1046" y="440"/>
                  </a:moveTo>
                  <a:cubicBezTo>
                    <a:pt x="1046" y="842"/>
                    <a:pt x="559" y="1038"/>
                    <a:pt x="283" y="755"/>
                  </a:cubicBezTo>
                  <a:cubicBezTo>
                    <a:pt x="0" y="480"/>
                    <a:pt x="197" y="0"/>
                    <a:pt x="598" y="0"/>
                  </a:cubicBezTo>
                  <a:cubicBezTo>
                    <a:pt x="842" y="0"/>
                    <a:pt x="1046" y="197"/>
                    <a:pt x="1046" y="440"/>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99"/>
            <p:cNvSpPr/>
            <p:nvPr/>
          </p:nvSpPr>
          <p:spPr>
            <a:xfrm>
              <a:off x="4208829" y="3370004"/>
              <a:ext cx="60671" cy="60671"/>
            </a:xfrm>
            <a:custGeom>
              <a:avLst/>
              <a:gdLst/>
              <a:ahLst/>
              <a:cxnLst/>
              <a:rect l="l" t="t" r="r" b="b"/>
              <a:pathLst>
                <a:path w="1047" h="1047" extrusionOk="0">
                  <a:moveTo>
                    <a:pt x="1046" y="449"/>
                  </a:moveTo>
                  <a:cubicBezTo>
                    <a:pt x="1046" y="842"/>
                    <a:pt x="566" y="1046"/>
                    <a:pt x="283" y="763"/>
                  </a:cubicBezTo>
                  <a:cubicBezTo>
                    <a:pt x="0" y="480"/>
                    <a:pt x="205" y="0"/>
                    <a:pt x="598" y="0"/>
                  </a:cubicBezTo>
                  <a:cubicBezTo>
                    <a:pt x="850" y="0"/>
                    <a:pt x="1046" y="197"/>
                    <a:pt x="1046" y="449"/>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99"/>
            <p:cNvSpPr/>
            <p:nvPr/>
          </p:nvSpPr>
          <p:spPr>
            <a:xfrm>
              <a:off x="5084755" y="3075113"/>
              <a:ext cx="51573" cy="51573"/>
            </a:xfrm>
            <a:custGeom>
              <a:avLst/>
              <a:gdLst/>
              <a:ahLst/>
              <a:cxnLst/>
              <a:rect l="l" t="t" r="r" b="b"/>
              <a:pathLst>
                <a:path w="890" h="890" extrusionOk="0">
                  <a:moveTo>
                    <a:pt x="890" y="449"/>
                  </a:moveTo>
                  <a:cubicBezTo>
                    <a:pt x="890" y="693"/>
                    <a:pt x="693" y="889"/>
                    <a:pt x="441" y="889"/>
                  </a:cubicBezTo>
                  <a:cubicBezTo>
                    <a:pt x="198" y="889"/>
                    <a:pt x="1" y="693"/>
                    <a:pt x="1" y="449"/>
                  </a:cubicBezTo>
                  <a:cubicBezTo>
                    <a:pt x="1" y="197"/>
                    <a:pt x="198" y="1"/>
                    <a:pt x="441" y="1"/>
                  </a:cubicBezTo>
                  <a:cubicBezTo>
                    <a:pt x="693" y="1"/>
                    <a:pt x="890" y="197"/>
                    <a:pt x="890" y="449"/>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99"/>
            <p:cNvSpPr/>
            <p:nvPr/>
          </p:nvSpPr>
          <p:spPr>
            <a:xfrm>
              <a:off x="4881535" y="3344044"/>
              <a:ext cx="41027" cy="41027"/>
            </a:xfrm>
            <a:custGeom>
              <a:avLst/>
              <a:gdLst/>
              <a:ahLst/>
              <a:cxnLst/>
              <a:rect l="l" t="t" r="r" b="b"/>
              <a:pathLst>
                <a:path w="708" h="708" extrusionOk="0">
                  <a:moveTo>
                    <a:pt x="708" y="307"/>
                  </a:moveTo>
                  <a:cubicBezTo>
                    <a:pt x="708" y="574"/>
                    <a:pt x="378" y="708"/>
                    <a:pt x="189" y="519"/>
                  </a:cubicBezTo>
                  <a:cubicBezTo>
                    <a:pt x="0" y="322"/>
                    <a:pt x="134" y="0"/>
                    <a:pt x="401" y="0"/>
                  </a:cubicBezTo>
                  <a:cubicBezTo>
                    <a:pt x="566" y="0"/>
                    <a:pt x="708" y="134"/>
                    <a:pt x="708" y="307"/>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99"/>
            <p:cNvSpPr/>
            <p:nvPr/>
          </p:nvSpPr>
          <p:spPr>
            <a:xfrm>
              <a:off x="5136733" y="3425169"/>
              <a:ext cx="41085" cy="41490"/>
            </a:xfrm>
            <a:custGeom>
              <a:avLst/>
              <a:gdLst/>
              <a:ahLst/>
              <a:cxnLst/>
              <a:rect l="l" t="t" r="r" b="b"/>
              <a:pathLst>
                <a:path w="709" h="716" extrusionOk="0">
                  <a:moveTo>
                    <a:pt x="708" y="307"/>
                  </a:moveTo>
                  <a:cubicBezTo>
                    <a:pt x="708" y="574"/>
                    <a:pt x="386" y="716"/>
                    <a:pt x="189" y="519"/>
                  </a:cubicBezTo>
                  <a:cubicBezTo>
                    <a:pt x="1" y="330"/>
                    <a:pt x="134" y="0"/>
                    <a:pt x="410" y="8"/>
                  </a:cubicBezTo>
                  <a:cubicBezTo>
                    <a:pt x="575" y="8"/>
                    <a:pt x="708" y="142"/>
                    <a:pt x="708" y="307"/>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99"/>
            <p:cNvSpPr/>
            <p:nvPr/>
          </p:nvSpPr>
          <p:spPr>
            <a:xfrm>
              <a:off x="4699639" y="3726839"/>
              <a:ext cx="41085" cy="41548"/>
            </a:xfrm>
            <a:custGeom>
              <a:avLst/>
              <a:gdLst/>
              <a:ahLst/>
              <a:cxnLst/>
              <a:rect l="l" t="t" r="r" b="b"/>
              <a:pathLst>
                <a:path w="709" h="717" extrusionOk="0">
                  <a:moveTo>
                    <a:pt x="709" y="307"/>
                  </a:moveTo>
                  <a:cubicBezTo>
                    <a:pt x="709" y="575"/>
                    <a:pt x="386" y="716"/>
                    <a:pt x="190" y="520"/>
                  </a:cubicBezTo>
                  <a:cubicBezTo>
                    <a:pt x="1" y="331"/>
                    <a:pt x="135" y="1"/>
                    <a:pt x="410" y="1"/>
                  </a:cubicBezTo>
                  <a:cubicBezTo>
                    <a:pt x="575" y="1"/>
                    <a:pt x="709" y="142"/>
                    <a:pt x="709" y="307"/>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99"/>
            <p:cNvSpPr/>
            <p:nvPr/>
          </p:nvSpPr>
          <p:spPr>
            <a:xfrm>
              <a:off x="4673679" y="3050080"/>
              <a:ext cx="41085" cy="41027"/>
            </a:xfrm>
            <a:custGeom>
              <a:avLst/>
              <a:gdLst/>
              <a:ahLst/>
              <a:cxnLst/>
              <a:rect l="l" t="t" r="r" b="b"/>
              <a:pathLst>
                <a:path w="709" h="708" extrusionOk="0">
                  <a:moveTo>
                    <a:pt x="708" y="307"/>
                  </a:moveTo>
                  <a:cubicBezTo>
                    <a:pt x="708" y="574"/>
                    <a:pt x="386" y="708"/>
                    <a:pt x="189" y="519"/>
                  </a:cubicBezTo>
                  <a:cubicBezTo>
                    <a:pt x="1" y="330"/>
                    <a:pt x="134" y="0"/>
                    <a:pt x="410" y="0"/>
                  </a:cubicBezTo>
                  <a:cubicBezTo>
                    <a:pt x="575" y="0"/>
                    <a:pt x="708" y="134"/>
                    <a:pt x="708" y="307"/>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99"/>
            <p:cNvSpPr/>
            <p:nvPr/>
          </p:nvSpPr>
          <p:spPr>
            <a:xfrm>
              <a:off x="4288100" y="3050080"/>
              <a:ext cx="41085" cy="41027"/>
            </a:xfrm>
            <a:custGeom>
              <a:avLst/>
              <a:gdLst/>
              <a:ahLst/>
              <a:cxnLst/>
              <a:rect l="l" t="t" r="r" b="b"/>
              <a:pathLst>
                <a:path w="709" h="708" extrusionOk="0">
                  <a:moveTo>
                    <a:pt x="709" y="307"/>
                  </a:moveTo>
                  <a:cubicBezTo>
                    <a:pt x="709" y="574"/>
                    <a:pt x="386" y="708"/>
                    <a:pt x="189" y="519"/>
                  </a:cubicBezTo>
                  <a:cubicBezTo>
                    <a:pt x="1" y="323"/>
                    <a:pt x="134" y="0"/>
                    <a:pt x="410" y="0"/>
                  </a:cubicBezTo>
                  <a:cubicBezTo>
                    <a:pt x="575" y="0"/>
                    <a:pt x="709" y="134"/>
                    <a:pt x="709" y="307"/>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99"/>
            <p:cNvSpPr/>
            <p:nvPr/>
          </p:nvSpPr>
          <p:spPr>
            <a:xfrm>
              <a:off x="3840576" y="3545930"/>
              <a:ext cx="41027" cy="41085"/>
            </a:xfrm>
            <a:custGeom>
              <a:avLst/>
              <a:gdLst/>
              <a:ahLst/>
              <a:cxnLst/>
              <a:rect l="l" t="t" r="r" b="b"/>
              <a:pathLst>
                <a:path w="708" h="709" extrusionOk="0">
                  <a:moveTo>
                    <a:pt x="708" y="307"/>
                  </a:moveTo>
                  <a:cubicBezTo>
                    <a:pt x="708" y="574"/>
                    <a:pt x="378" y="708"/>
                    <a:pt x="189" y="519"/>
                  </a:cubicBezTo>
                  <a:cubicBezTo>
                    <a:pt x="0" y="323"/>
                    <a:pt x="134" y="0"/>
                    <a:pt x="409" y="0"/>
                  </a:cubicBezTo>
                  <a:cubicBezTo>
                    <a:pt x="574" y="0"/>
                    <a:pt x="708" y="134"/>
                    <a:pt x="708" y="307"/>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99"/>
            <p:cNvSpPr/>
            <p:nvPr/>
          </p:nvSpPr>
          <p:spPr>
            <a:xfrm>
              <a:off x="4253911" y="3695838"/>
              <a:ext cx="41085" cy="40621"/>
            </a:xfrm>
            <a:custGeom>
              <a:avLst/>
              <a:gdLst/>
              <a:ahLst/>
              <a:cxnLst/>
              <a:rect l="l" t="t" r="r" b="b"/>
              <a:pathLst>
                <a:path w="709" h="701" extrusionOk="0">
                  <a:moveTo>
                    <a:pt x="709" y="300"/>
                  </a:moveTo>
                  <a:cubicBezTo>
                    <a:pt x="709" y="567"/>
                    <a:pt x="378" y="701"/>
                    <a:pt x="190" y="512"/>
                  </a:cubicBezTo>
                  <a:cubicBezTo>
                    <a:pt x="1" y="323"/>
                    <a:pt x="134" y="1"/>
                    <a:pt x="402" y="1"/>
                  </a:cubicBezTo>
                  <a:cubicBezTo>
                    <a:pt x="575" y="1"/>
                    <a:pt x="709" y="135"/>
                    <a:pt x="709" y="300"/>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99"/>
            <p:cNvSpPr/>
            <p:nvPr/>
          </p:nvSpPr>
          <p:spPr>
            <a:xfrm>
              <a:off x="3217066" y="3619290"/>
              <a:ext cx="448050" cy="448050"/>
            </a:xfrm>
            <a:custGeom>
              <a:avLst/>
              <a:gdLst/>
              <a:ahLst/>
              <a:cxnLst/>
              <a:rect l="l" t="t" r="r" b="b"/>
              <a:pathLst>
                <a:path w="7732" h="7732" fill="none" extrusionOk="0">
                  <a:moveTo>
                    <a:pt x="3469" y="1"/>
                  </a:moveTo>
                  <a:lnTo>
                    <a:pt x="6599" y="1"/>
                  </a:lnTo>
                  <a:cubicBezTo>
                    <a:pt x="7229" y="1"/>
                    <a:pt x="7732" y="504"/>
                    <a:pt x="7732" y="1125"/>
                  </a:cubicBezTo>
                  <a:lnTo>
                    <a:pt x="7732" y="6607"/>
                  </a:lnTo>
                  <a:cubicBezTo>
                    <a:pt x="7732" y="7229"/>
                    <a:pt x="7229" y="7732"/>
                    <a:pt x="6607" y="7732"/>
                  </a:cubicBezTo>
                  <a:lnTo>
                    <a:pt x="1125" y="7732"/>
                  </a:lnTo>
                  <a:cubicBezTo>
                    <a:pt x="504" y="7732"/>
                    <a:pt x="0" y="7229"/>
                    <a:pt x="0" y="6607"/>
                  </a:cubicBezTo>
                  <a:lnTo>
                    <a:pt x="0" y="2030"/>
                  </a:lnTo>
                </a:path>
              </a:pathLst>
            </a:custGeom>
            <a:noFill/>
            <a:ln w="1775" cap="flat" cmpd="sng">
              <a:solidFill>
                <a:srgbClr val="87C960"/>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99"/>
            <p:cNvSpPr/>
            <p:nvPr/>
          </p:nvSpPr>
          <p:spPr>
            <a:xfrm>
              <a:off x="3562546" y="3611526"/>
              <a:ext cx="18253" cy="18311"/>
            </a:xfrm>
            <a:custGeom>
              <a:avLst/>
              <a:gdLst/>
              <a:ahLst/>
              <a:cxnLst/>
              <a:rect l="l" t="t" r="r" b="b"/>
              <a:pathLst>
                <a:path w="315" h="316" extrusionOk="0">
                  <a:moveTo>
                    <a:pt x="315" y="135"/>
                  </a:moveTo>
                  <a:cubicBezTo>
                    <a:pt x="315" y="260"/>
                    <a:pt x="165" y="315"/>
                    <a:pt x="87" y="229"/>
                  </a:cubicBezTo>
                  <a:cubicBezTo>
                    <a:pt x="0" y="142"/>
                    <a:pt x="55" y="1"/>
                    <a:pt x="181" y="1"/>
                  </a:cubicBezTo>
                  <a:cubicBezTo>
                    <a:pt x="260" y="1"/>
                    <a:pt x="315" y="64"/>
                    <a:pt x="315" y="135"/>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99"/>
            <p:cNvSpPr/>
            <p:nvPr/>
          </p:nvSpPr>
          <p:spPr>
            <a:xfrm>
              <a:off x="3654160" y="3928726"/>
              <a:ext cx="18717" cy="18311"/>
            </a:xfrm>
            <a:custGeom>
              <a:avLst/>
              <a:gdLst/>
              <a:ahLst/>
              <a:cxnLst/>
              <a:rect l="l" t="t" r="r" b="b"/>
              <a:pathLst>
                <a:path w="323" h="316" extrusionOk="0">
                  <a:moveTo>
                    <a:pt x="323" y="135"/>
                  </a:moveTo>
                  <a:cubicBezTo>
                    <a:pt x="323" y="261"/>
                    <a:pt x="173" y="316"/>
                    <a:pt x="87" y="237"/>
                  </a:cubicBezTo>
                  <a:cubicBezTo>
                    <a:pt x="0" y="150"/>
                    <a:pt x="63" y="1"/>
                    <a:pt x="189" y="1"/>
                  </a:cubicBezTo>
                  <a:cubicBezTo>
                    <a:pt x="260" y="1"/>
                    <a:pt x="323" y="64"/>
                    <a:pt x="323" y="135"/>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99"/>
            <p:cNvSpPr/>
            <p:nvPr/>
          </p:nvSpPr>
          <p:spPr>
            <a:xfrm>
              <a:off x="3260353" y="3643918"/>
              <a:ext cx="380657" cy="380599"/>
            </a:xfrm>
            <a:custGeom>
              <a:avLst/>
              <a:gdLst/>
              <a:ahLst/>
              <a:cxnLst/>
              <a:rect l="l" t="t" r="r" b="b"/>
              <a:pathLst>
                <a:path w="6569" h="6568" extrusionOk="0">
                  <a:moveTo>
                    <a:pt x="6568" y="1007"/>
                  </a:moveTo>
                  <a:cubicBezTo>
                    <a:pt x="6568" y="449"/>
                    <a:pt x="6120" y="0"/>
                    <a:pt x="5569" y="0"/>
                  </a:cubicBezTo>
                  <a:lnTo>
                    <a:pt x="709" y="0"/>
                  </a:lnTo>
                  <a:cubicBezTo>
                    <a:pt x="441" y="0"/>
                    <a:pt x="189" y="110"/>
                    <a:pt x="1" y="299"/>
                  </a:cubicBezTo>
                  <a:lnTo>
                    <a:pt x="6277" y="6568"/>
                  </a:lnTo>
                  <a:cubicBezTo>
                    <a:pt x="6466" y="6387"/>
                    <a:pt x="6568" y="6127"/>
                    <a:pt x="6568" y="5868"/>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99"/>
            <p:cNvSpPr/>
            <p:nvPr/>
          </p:nvSpPr>
          <p:spPr>
            <a:xfrm>
              <a:off x="3490518" y="3813006"/>
              <a:ext cx="69363" cy="73883"/>
            </a:xfrm>
            <a:custGeom>
              <a:avLst/>
              <a:gdLst/>
              <a:ahLst/>
              <a:cxnLst/>
              <a:rect l="l" t="t" r="r" b="b"/>
              <a:pathLst>
                <a:path w="1197" h="1275" extrusionOk="0">
                  <a:moveTo>
                    <a:pt x="449" y="0"/>
                  </a:moveTo>
                  <a:lnTo>
                    <a:pt x="740" y="0"/>
                  </a:lnTo>
                  <a:lnTo>
                    <a:pt x="740" y="496"/>
                  </a:lnTo>
                  <a:lnTo>
                    <a:pt x="1196" y="496"/>
                  </a:lnTo>
                  <a:lnTo>
                    <a:pt x="1196" y="771"/>
                  </a:lnTo>
                  <a:lnTo>
                    <a:pt x="740" y="771"/>
                  </a:lnTo>
                  <a:lnTo>
                    <a:pt x="740" y="1274"/>
                  </a:lnTo>
                  <a:lnTo>
                    <a:pt x="449" y="1274"/>
                  </a:lnTo>
                  <a:lnTo>
                    <a:pt x="449" y="771"/>
                  </a:lnTo>
                  <a:lnTo>
                    <a:pt x="1" y="771"/>
                  </a:lnTo>
                  <a:lnTo>
                    <a:pt x="1" y="496"/>
                  </a:lnTo>
                  <a:lnTo>
                    <a:pt x="449" y="496"/>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99"/>
            <p:cNvSpPr/>
            <p:nvPr/>
          </p:nvSpPr>
          <p:spPr>
            <a:xfrm>
              <a:off x="4670956" y="2348172"/>
              <a:ext cx="397462" cy="397520"/>
            </a:xfrm>
            <a:custGeom>
              <a:avLst/>
              <a:gdLst/>
              <a:ahLst/>
              <a:cxnLst/>
              <a:rect l="l" t="t" r="r" b="b"/>
              <a:pathLst>
                <a:path w="6859" h="6860" extrusionOk="0">
                  <a:moveTo>
                    <a:pt x="999" y="1"/>
                  </a:moveTo>
                  <a:lnTo>
                    <a:pt x="5860" y="1"/>
                  </a:lnTo>
                  <a:cubicBezTo>
                    <a:pt x="6411" y="1"/>
                    <a:pt x="6859" y="449"/>
                    <a:pt x="6859" y="1000"/>
                  </a:cubicBezTo>
                  <a:lnTo>
                    <a:pt x="6859" y="5860"/>
                  </a:lnTo>
                  <a:cubicBezTo>
                    <a:pt x="6859" y="6411"/>
                    <a:pt x="6411" y="6859"/>
                    <a:pt x="5860" y="6859"/>
                  </a:cubicBezTo>
                  <a:lnTo>
                    <a:pt x="999" y="6859"/>
                  </a:lnTo>
                  <a:cubicBezTo>
                    <a:pt x="441" y="6859"/>
                    <a:pt x="0" y="6411"/>
                    <a:pt x="0" y="5860"/>
                  </a:cubicBezTo>
                  <a:lnTo>
                    <a:pt x="0" y="1000"/>
                  </a:lnTo>
                  <a:cubicBezTo>
                    <a:pt x="0" y="449"/>
                    <a:pt x="441" y="1"/>
                    <a:pt x="999" y="1"/>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99"/>
            <p:cNvSpPr/>
            <p:nvPr/>
          </p:nvSpPr>
          <p:spPr>
            <a:xfrm>
              <a:off x="4687818" y="2348172"/>
              <a:ext cx="380599" cy="380657"/>
            </a:xfrm>
            <a:custGeom>
              <a:avLst/>
              <a:gdLst/>
              <a:ahLst/>
              <a:cxnLst/>
              <a:rect l="l" t="t" r="r" b="b"/>
              <a:pathLst>
                <a:path w="6568" h="6569" extrusionOk="0">
                  <a:moveTo>
                    <a:pt x="6568" y="1000"/>
                  </a:moveTo>
                  <a:cubicBezTo>
                    <a:pt x="6568" y="449"/>
                    <a:pt x="6120" y="1"/>
                    <a:pt x="5569" y="1"/>
                  </a:cubicBezTo>
                  <a:lnTo>
                    <a:pt x="708" y="1"/>
                  </a:lnTo>
                  <a:cubicBezTo>
                    <a:pt x="441" y="1"/>
                    <a:pt x="189" y="111"/>
                    <a:pt x="0" y="300"/>
                  </a:cubicBezTo>
                  <a:lnTo>
                    <a:pt x="6269" y="6568"/>
                  </a:lnTo>
                  <a:cubicBezTo>
                    <a:pt x="6458" y="6379"/>
                    <a:pt x="6568" y="6128"/>
                    <a:pt x="6568" y="5860"/>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9" name="Google Shape;4769;p99"/>
            <p:cNvSpPr/>
            <p:nvPr/>
          </p:nvSpPr>
          <p:spPr>
            <a:xfrm>
              <a:off x="4645401" y="2323139"/>
              <a:ext cx="448108" cy="448050"/>
            </a:xfrm>
            <a:custGeom>
              <a:avLst/>
              <a:gdLst/>
              <a:ahLst/>
              <a:cxnLst/>
              <a:rect l="l" t="t" r="r" b="b"/>
              <a:pathLst>
                <a:path w="7733" h="7732" fill="none" extrusionOk="0">
                  <a:moveTo>
                    <a:pt x="1126" y="0"/>
                  </a:moveTo>
                  <a:lnTo>
                    <a:pt x="6608" y="0"/>
                  </a:lnTo>
                  <a:cubicBezTo>
                    <a:pt x="7229" y="0"/>
                    <a:pt x="7732" y="504"/>
                    <a:pt x="7732" y="1125"/>
                  </a:cubicBezTo>
                  <a:lnTo>
                    <a:pt x="7732" y="6607"/>
                  </a:lnTo>
                  <a:cubicBezTo>
                    <a:pt x="7732" y="7228"/>
                    <a:pt x="7229" y="7732"/>
                    <a:pt x="6608" y="7732"/>
                  </a:cubicBezTo>
                  <a:lnTo>
                    <a:pt x="1126" y="7732"/>
                  </a:lnTo>
                  <a:cubicBezTo>
                    <a:pt x="504" y="7732"/>
                    <a:pt x="1" y="7228"/>
                    <a:pt x="1" y="6607"/>
                  </a:cubicBezTo>
                  <a:lnTo>
                    <a:pt x="1" y="5325"/>
                  </a:lnTo>
                </a:path>
              </a:pathLst>
            </a:custGeom>
            <a:noFill/>
            <a:ln w="1775" cap="flat" cmpd="sng">
              <a:solidFill>
                <a:srgbClr val="2364CF"/>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99"/>
            <p:cNvSpPr/>
            <p:nvPr/>
          </p:nvSpPr>
          <p:spPr>
            <a:xfrm>
              <a:off x="4691932" y="2309000"/>
              <a:ext cx="32856" cy="32856"/>
            </a:xfrm>
            <a:custGeom>
              <a:avLst/>
              <a:gdLst/>
              <a:ahLst/>
              <a:cxnLst/>
              <a:rect l="l" t="t" r="r" b="b"/>
              <a:pathLst>
                <a:path w="567" h="567" extrusionOk="0">
                  <a:moveTo>
                    <a:pt x="566" y="244"/>
                  </a:moveTo>
                  <a:cubicBezTo>
                    <a:pt x="566" y="457"/>
                    <a:pt x="307" y="567"/>
                    <a:pt x="158" y="409"/>
                  </a:cubicBezTo>
                  <a:cubicBezTo>
                    <a:pt x="0" y="260"/>
                    <a:pt x="110" y="0"/>
                    <a:pt x="331" y="0"/>
                  </a:cubicBezTo>
                  <a:cubicBezTo>
                    <a:pt x="456" y="0"/>
                    <a:pt x="566" y="110"/>
                    <a:pt x="566" y="244"/>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99"/>
            <p:cNvSpPr/>
            <p:nvPr/>
          </p:nvSpPr>
          <p:spPr>
            <a:xfrm>
              <a:off x="4787603" y="2314910"/>
              <a:ext cx="18775" cy="18775"/>
            </a:xfrm>
            <a:custGeom>
              <a:avLst/>
              <a:gdLst/>
              <a:ahLst/>
              <a:cxnLst/>
              <a:rect l="l" t="t" r="r" b="b"/>
              <a:pathLst>
                <a:path w="324" h="324" extrusionOk="0">
                  <a:moveTo>
                    <a:pt x="323" y="142"/>
                  </a:moveTo>
                  <a:cubicBezTo>
                    <a:pt x="323" y="260"/>
                    <a:pt x="174" y="323"/>
                    <a:pt x="87" y="237"/>
                  </a:cubicBezTo>
                  <a:cubicBezTo>
                    <a:pt x="1" y="150"/>
                    <a:pt x="64" y="1"/>
                    <a:pt x="190" y="1"/>
                  </a:cubicBezTo>
                  <a:cubicBezTo>
                    <a:pt x="260" y="1"/>
                    <a:pt x="323" y="64"/>
                    <a:pt x="323" y="142"/>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99"/>
            <p:cNvSpPr/>
            <p:nvPr/>
          </p:nvSpPr>
          <p:spPr>
            <a:xfrm>
              <a:off x="5082959" y="2476697"/>
              <a:ext cx="18717" cy="18775"/>
            </a:xfrm>
            <a:custGeom>
              <a:avLst/>
              <a:gdLst/>
              <a:ahLst/>
              <a:cxnLst/>
              <a:rect l="l" t="t" r="r" b="b"/>
              <a:pathLst>
                <a:path w="323" h="324" extrusionOk="0">
                  <a:moveTo>
                    <a:pt x="323" y="142"/>
                  </a:moveTo>
                  <a:cubicBezTo>
                    <a:pt x="323" y="260"/>
                    <a:pt x="174" y="323"/>
                    <a:pt x="87" y="237"/>
                  </a:cubicBezTo>
                  <a:cubicBezTo>
                    <a:pt x="1" y="150"/>
                    <a:pt x="63" y="1"/>
                    <a:pt x="181" y="1"/>
                  </a:cubicBezTo>
                  <a:cubicBezTo>
                    <a:pt x="260" y="1"/>
                    <a:pt x="323" y="64"/>
                    <a:pt x="323" y="142"/>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99"/>
            <p:cNvSpPr/>
            <p:nvPr/>
          </p:nvSpPr>
          <p:spPr>
            <a:xfrm>
              <a:off x="4902454" y="2762954"/>
              <a:ext cx="18775" cy="18717"/>
            </a:xfrm>
            <a:custGeom>
              <a:avLst/>
              <a:gdLst/>
              <a:ahLst/>
              <a:cxnLst/>
              <a:rect l="l" t="t" r="r" b="b"/>
              <a:pathLst>
                <a:path w="324" h="323" extrusionOk="0">
                  <a:moveTo>
                    <a:pt x="323" y="142"/>
                  </a:moveTo>
                  <a:cubicBezTo>
                    <a:pt x="323" y="260"/>
                    <a:pt x="174" y="322"/>
                    <a:pt x="87" y="236"/>
                  </a:cubicBezTo>
                  <a:cubicBezTo>
                    <a:pt x="1" y="149"/>
                    <a:pt x="64" y="0"/>
                    <a:pt x="182" y="0"/>
                  </a:cubicBezTo>
                  <a:cubicBezTo>
                    <a:pt x="260" y="0"/>
                    <a:pt x="323" y="63"/>
                    <a:pt x="323" y="142"/>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99"/>
            <p:cNvSpPr/>
            <p:nvPr/>
          </p:nvSpPr>
          <p:spPr>
            <a:xfrm>
              <a:off x="5359597" y="2867722"/>
              <a:ext cx="397056" cy="397520"/>
            </a:xfrm>
            <a:custGeom>
              <a:avLst/>
              <a:gdLst/>
              <a:ahLst/>
              <a:cxnLst/>
              <a:rect l="l" t="t" r="r" b="b"/>
              <a:pathLst>
                <a:path w="6852" h="6860" extrusionOk="0">
                  <a:moveTo>
                    <a:pt x="1000" y="1"/>
                  </a:moveTo>
                  <a:lnTo>
                    <a:pt x="5852" y="1"/>
                  </a:lnTo>
                  <a:cubicBezTo>
                    <a:pt x="6411" y="1"/>
                    <a:pt x="6851" y="449"/>
                    <a:pt x="6851" y="1008"/>
                  </a:cubicBezTo>
                  <a:lnTo>
                    <a:pt x="6851" y="5860"/>
                  </a:lnTo>
                  <a:cubicBezTo>
                    <a:pt x="6851" y="6419"/>
                    <a:pt x="6411" y="6859"/>
                    <a:pt x="5852" y="6859"/>
                  </a:cubicBezTo>
                  <a:lnTo>
                    <a:pt x="1000" y="6859"/>
                  </a:lnTo>
                  <a:cubicBezTo>
                    <a:pt x="441" y="6859"/>
                    <a:pt x="1" y="6419"/>
                    <a:pt x="1" y="5860"/>
                  </a:cubicBezTo>
                  <a:lnTo>
                    <a:pt x="1" y="1008"/>
                  </a:lnTo>
                  <a:cubicBezTo>
                    <a:pt x="1" y="449"/>
                    <a:pt x="441" y="1"/>
                    <a:pt x="1000" y="1"/>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5" name="Google Shape;4775;p99"/>
            <p:cNvSpPr/>
            <p:nvPr/>
          </p:nvSpPr>
          <p:spPr>
            <a:xfrm>
              <a:off x="5376460" y="2867722"/>
              <a:ext cx="380657" cy="380657"/>
            </a:xfrm>
            <a:custGeom>
              <a:avLst/>
              <a:gdLst/>
              <a:ahLst/>
              <a:cxnLst/>
              <a:rect l="l" t="t" r="r" b="b"/>
              <a:pathLst>
                <a:path w="6569" h="6569" extrusionOk="0">
                  <a:moveTo>
                    <a:pt x="6568" y="1008"/>
                  </a:moveTo>
                  <a:cubicBezTo>
                    <a:pt x="6568" y="449"/>
                    <a:pt x="6120" y="1"/>
                    <a:pt x="5569" y="1"/>
                  </a:cubicBezTo>
                  <a:lnTo>
                    <a:pt x="709" y="1"/>
                  </a:lnTo>
                  <a:cubicBezTo>
                    <a:pt x="441" y="1"/>
                    <a:pt x="189" y="111"/>
                    <a:pt x="1" y="300"/>
                  </a:cubicBezTo>
                  <a:lnTo>
                    <a:pt x="6269" y="6568"/>
                  </a:lnTo>
                  <a:cubicBezTo>
                    <a:pt x="6458" y="6380"/>
                    <a:pt x="6568" y="6128"/>
                    <a:pt x="6568" y="5860"/>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99"/>
            <p:cNvSpPr/>
            <p:nvPr/>
          </p:nvSpPr>
          <p:spPr>
            <a:xfrm>
              <a:off x="5332710" y="2843152"/>
              <a:ext cx="448108" cy="448050"/>
            </a:xfrm>
            <a:custGeom>
              <a:avLst/>
              <a:gdLst/>
              <a:ahLst/>
              <a:cxnLst/>
              <a:rect l="l" t="t" r="r" b="b"/>
              <a:pathLst>
                <a:path w="7733" h="7732" fill="none" extrusionOk="0">
                  <a:moveTo>
                    <a:pt x="7732" y="1125"/>
                  </a:moveTo>
                  <a:lnTo>
                    <a:pt x="7732" y="6607"/>
                  </a:lnTo>
                  <a:cubicBezTo>
                    <a:pt x="7732" y="7228"/>
                    <a:pt x="7229" y="7732"/>
                    <a:pt x="6607" y="7732"/>
                  </a:cubicBezTo>
                  <a:lnTo>
                    <a:pt x="1125" y="7732"/>
                  </a:lnTo>
                  <a:cubicBezTo>
                    <a:pt x="504" y="7732"/>
                    <a:pt x="1" y="7228"/>
                    <a:pt x="1" y="6607"/>
                  </a:cubicBezTo>
                  <a:lnTo>
                    <a:pt x="1" y="1125"/>
                  </a:lnTo>
                  <a:cubicBezTo>
                    <a:pt x="1" y="504"/>
                    <a:pt x="504" y="0"/>
                    <a:pt x="1125" y="0"/>
                  </a:cubicBezTo>
                  <a:lnTo>
                    <a:pt x="4735" y="0"/>
                  </a:lnTo>
                </a:path>
              </a:pathLst>
            </a:custGeom>
            <a:noFill/>
            <a:ln w="1775" cap="flat" cmpd="sng">
              <a:solidFill>
                <a:srgbClr val="87C960"/>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99"/>
            <p:cNvSpPr/>
            <p:nvPr/>
          </p:nvSpPr>
          <p:spPr>
            <a:xfrm>
              <a:off x="5657213" y="3280650"/>
              <a:ext cx="18775" cy="18775"/>
            </a:xfrm>
            <a:custGeom>
              <a:avLst/>
              <a:gdLst/>
              <a:ahLst/>
              <a:cxnLst/>
              <a:rect l="l" t="t" r="r" b="b"/>
              <a:pathLst>
                <a:path w="324" h="324" extrusionOk="0">
                  <a:moveTo>
                    <a:pt x="182" y="323"/>
                  </a:moveTo>
                  <a:cubicBezTo>
                    <a:pt x="64" y="323"/>
                    <a:pt x="1" y="174"/>
                    <a:pt x="87" y="87"/>
                  </a:cubicBezTo>
                  <a:cubicBezTo>
                    <a:pt x="174" y="1"/>
                    <a:pt x="323" y="64"/>
                    <a:pt x="323" y="182"/>
                  </a:cubicBezTo>
                  <a:cubicBezTo>
                    <a:pt x="323" y="260"/>
                    <a:pt x="260" y="323"/>
                    <a:pt x="182" y="323"/>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99"/>
            <p:cNvSpPr/>
            <p:nvPr/>
          </p:nvSpPr>
          <p:spPr>
            <a:xfrm>
              <a:off x="5322222" y="2949774"/>
              <a:ext cx="18311" cy="18775"/>
            </a:xfrm>
            <a:custGeom>
              <a:avLst/>
              <a:gdLst/>
              <a:ahLst/>
              <a:cxnLst/>
              <a:rect l="l" t="t" r="r" b="b"/>
              <a:pathLst>
                <a:path w="316" h="324" extrusionOk="0">
                  <a:moveTo>
                    <a:pt x="182" y="323"/>
                  </a:moveTo>
                  <a:cubicBezTo>
                    <a:pt x="56" y="323"/>
                    <a:pt x="1" y="174"/>
                    <a:pt x="87" y="87"/>
                  </a:cubicBezTo>
                  <a:cubicBezTo>
                    <a:pt x="174" y="1"/>
                    <a:pt x="315" y="64"/>
                    <a:pt x="315" y="189"/>
                  </a:cubicBezTo>
                  <a:cubicBezTo>
                    <a:pt x="315" y="260"/>
                    <a:pt x="252" y="323"/>
                    <a:pt x="182" y="323"/>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99"/>
            <p:cNvSpPr/>
            <p:nvPr/>
          </p:nvSpPr>
          <p:spPr>
            <a:xfrm>
              <a:off x="3808647" y="1995914"/>
              <a:ext cx="397056" cy="397462"/>
            </a:xfrm>
            <a:custGeom>
              <a:avLst/>
              <a:gdLst/>
              <a:ahLst/>
              <a:cxnLst/>
              <a:rect l="l" t="t" r="r" b="b"/>
              <a:pathLst>
                <a:path w="6852" h="6859" extrusionOk="0">
                  <a:moveTo>
                    <a:pt x="999" y="0"/>
                  </a:moveTo>
                  <a:lnTo>
                    <a:pt x="5852" y="0"/>
                  </a:lnTo>
                  <a:cubicBezTo>
                    <a:pt x="6411" y="0"/>
                    <a:pt x="6851" y="448"/>
                    <a:pt x="6851" y="999"/>
                  </a:cubicBezTo>
                  <a:lnTo>
                    <a:pt x="6851" y="5860"/>
                  </a:lnTo>
                  <a:cubicBezTo>
                    <a:pt x="6851" y="6410"/>
                    <a:pt x="6411" y="6858"/>
                    <a:pt x="5852" y="6858"/>
                  </a:cubicBezTo>
                  <a:lnTo>
                    <a:pt x="999" y="6858"/>
                  </a:lnTo>
                  <a:cubicBezTo>
                    <a:pt x="441" y="6858"/>
                    <a:pt x="0" y="6410"/>
                    <a:pt x="0" y="5860"/>
                  </a:cubicBezTo>
                  <a:lnTo>
                    <a:pt x="0" y="999"/>
                  </a:lnTo>
                  <a:cubicBezTo>
                    <a:pt x="0" y="448"/>
                    <a:pt x="441" y="0"/>
                    <a:pt x="999" y="0"/>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99"/>
            <p:cNvSpPr/>
            <p:nvPr/>
          </p:nvSpPr>
          <p:spPr>
            <a:xfrm>
              <a:off x="3825509" y="1995914"/>
              <a:ext cx="380599" cy="380599"/>
            </a:xfrm>
            <a:custGeom>
              <a:avLst/>
              <a:gdLst/>
              <a:ahLst/>
              <a:cxnLst/>
              <a:rect l="l" t="t" r="r" b="b"/>
              <a:pathLst>
                <a:path w="6568" h="6568" extrusionOk="0">
                  <a:moveTo>
                    <a:pt x="6560" y="999"/>
                  </a:moveTo>
                  <a:cubicBezTo>
                    <a:pt x="6560" y="448"/>
                    <a:pt x="6112" y="0"/>
                    <a:pt x="5561" y="0"/>
                  </a:cubicBezTo>
                  <a:lnTo>
                    <a:pt x="708" y="0"/>
                  </a:lnTo>
                  <a:cubicBezTo>
                    <a:pt x="441" y="0"/>
                    <a:pt x="189" y="110"/>
                    <a:pt x="0" y="299"/>
                  </a:cubicBezTo>
                  <a:lnTo>
                    <a:pt x="6269" y="6567"/>
                  </a:lnTo>
                  <a:cubicBezTo>
                    <a:pt x="6458" y="6379"/>
                    <a:pt x="6568" y="6127"/>
                    <a:pt x="6568" y="5860"/>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99"/>
            <p:cNvSpPr/>
            <p:nvPr/>
          </p:nvSpPr>
          <p:spPr>
            <a:xfrm>
              <a:off x="3785874" y="1970359"/>
              <a:ext cx="448050" cy="448050"/>
            </a:xfrm>
            <a:custGeom>
              <a:avLst/>
              <a:gdLst/>
              <a:ahLst/>
              <a:cxnLst/>
              <a:rect l="l" t="t" r="r" b="b"/>
              <a:pathLst>
                <a:path w="7732" h="7732" fill="none" extrusionOk="0">
                  <a:moveTo>
                    <a:pt x="0" y="6198"/>
                  </a:moveTo>
                  <a:lnTo>
                    <a:pt x="0" y="1125"/>
                  </a:lnTo>
                  <a:cubicBezTo>
                    <a:pt x="0" y="504"/>
                    <a:pt x="504" y="1"/>
                    <a:pt x="1125" y="1"/>
                  </a:cubicBezTo>
                  <a:lnTo>
                    <a:pt x="6607" y="1"/>
                  </a:lnTo>
                  <a:cubicBezTo>
                    <a:pt x="7228" y="1"/>
                    <a:pt x="7732" y="504"/>
                    <a:pt x="7732" y="1125"/>
                  </a:cubicBezTo>
                  <a:lnTo>
                    <a:pt x="7732" y="6607"/>
                  </a:lnTo>
                  <a:cubicBezTo>
                    <a:pt x="7732" y="7229"/>
                    <a:pt x="7228" y="7732"/>
                    <a:pt x="6607" y="7732"/>
                  </a:cubicBezTo>
                  <a:lnTo>
                    <a:pt x="5396" y="7732"/>
                  </a:lnTo>
                </a:path>
              </a:pathLst>
            </a:custGeom>
            <a:noFill/>
            <a:ln w="1775" cap="flat" cmpd="sng">
              <a:solidFill>
                <a:srgbClr val="25B0E2"/>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99"/>
            <p:cNvSpPr/>
            <p:nvPr/>
          </p:nvSpPr>
          <p:spPr>
            <a:xfrm>
              <a:off x="3771735" y="2315374"/>
              <a:ext cx="27873" cy="27873"/>
            </a:xfrm>
            <a:custGeom>
              <a:avLst/>
              <a:gdLst/>
              <a:ahLst/>
              <a:cxnLst/>
              <a:rect l="l" t="t" r="r" b="b"/>
              <a:pathLst>
                <a:path w="481" h="481" extrusionOk="0">
                  <a:moveTo>
                    <a:pt x="480" y="244"/>
                  </a:moveTo>
                  <a:cubicBezTo>
                    <a:pt x="480" y="378"/>
                    <a:pt x="378" y="480"/>
                    <a:pt x="244" y="480"/>
                  </a:cubicBezTo>
                  <a:cubicBezTo>
                    <a:pt x="111" y="480"/>
                    <a:pt x="0" y="378"/>
                    <a:pt x="0" y="244"/>
                  </a:cubicBezTo>
                  <a:cubicBezTo>
                    <a:pt x="0" y="111"/>
                    <a:pt x="111" y="0"/>
                    <a:pt x="244" y="0"/>
                  </a:cubicBezTo>
                  <a:cubicBezTo>
                    <a:pt x="378" y="0"/>
                    <a:pt x="480" y="111"/>
                    <a:pt x="480" y="244"/>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99"/>
            <p:cNvSpPr/>
            <p:nvPr/>
          </p:nvSpPr>
          <p:spPr>
            <a:xfrm>
              <a:off x="3412116" y="2724188"/>
              <a:ext cx="448108" cy="448514"/>
            </a:xfrm>
            <a:custGeom>
              <a:avLst/>
              <a:gdLst/>
              <a:ahLst/>
              <a:cxnLst/>
              <a:rect l="l" t="t" r="r" b="b"/>
              <a:pathLst>
                <a:path w="7733" h="7740" fill="none" extrusionOk="0">
                  <a:moveTo>
                    <a:pt x="7732" y="1133"/>
                  </a:moveTo>
                  <a:lnTo>
                    <a:pt x="7732" y="6607"/>
                  </a:lnTo>
                  <a:cubicBezTo>
                    <a:pt x="7732" y="7229"/>
                    <a:pt x="7229" y="7732"/>
                    <a:pt x="6608" y="7740"/>
                  </a:cubicBezTo>
                  <a:lnTo>
                    <a:pt x="1125" y="7740"/>
                  </a:lnTo>
                  <a:cubicBezTo>
                    <a:pt x="504" y="7732"/>
                    <a:pt x="1" y="7229"/>
                    <a:pt x="1" y="6607"/>
                  </a:cubicBezTo>
                  <a:lnTo>
                    <a:pt x="1" y="1133"/>
                  </a:lnTo>
                  <a:cubicBezTo>
                    <a:pt x="1" y="504"/>
                    <a:pt x="504" y="0"/>
                    <a:pt x="1125" y="0"/>
                  </a:cubicBezTo>
                  <a:lnTo>
                    <a:pt x="3878" y="0"/>
                  </a:lnTo>
                </a:path>
              </a:pathLst>
            </a:custGeom>
            <a:noFill/>
            <a:ln w="1775" cap="flat" cmpd="sng">
              <a:solidFill>
                <a:srgbClr val="2364CF"/>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99"/>
            <p:cNvSpPr/>
            <p:nvPr/>
          </p:nvSpPr>
          <p:spPr>
            <a:xfrm>
              <a:off x="3437670" y="2749684"/>
              <a:ext cx="396998" cy="397520"/>
            </a:xfrm>
            <a:custGeom>
              <a:avLst/>
              <a:gdLst/>
              <a:ahLst/>
              <a:cxnLst/>
              <a:rect l="l" t="t" r="r" b="b"/>
              <a:pathLst>
                <a:path w="6851" h="6860" extrusionOk="0">
                  <a:moveTo>
                    <a:pt x="999" y="1"/>
                  </a:moveTo>
                  <a:lnTo>
                    <a:pt x="5852" y="1"/>
                  </a:lnTo>
                  <a:cubicBezTo>
                    <a:pt x="6410" y="1"/>
                    <a:pt x="6851" y="449"/>
                    <a:pt x="6851" y="1000"/>
                  </a:cubicBezTo>
                  <a:lnTo>
                    <a:pt x="6851" y="5860"/>
                  </a:lnTo>
                  <a:cubicBezTo>
                    <a:pt x="6851" y="6411"/>
                    <a:pt x="6410" y="6859"/>
                    <a:pt x="5852" y="6859"/>
                  </a:cubicBezTo>
                  <a:lnTo>
                    <a:pt x="999" y="6859"/>
                  </a:lnTo>
                  <a:cubicBezTo>
                    <a:pt x="441" y="6859"/>
                    <a:pt x="0" y="6411"/>
                    <a:pt x="0" y="5860"/>
                  </a:cubicBezTo>
                  <a:lnTo>
                    <a:pt x="0" y="1000"/>
                  </a:lnTo>
                  <a:cubicBezTo>
                    <a:pt x="0" y="449"/>
                    <a:pt x="441" y="1"/>
                    <a:pt x="999" y="1"/>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99"/>
            <p:cNvSpPr/>
            <p:nvPr/>
          </p:nvSpPr>
          <p:spPr>
            <a:xfrm>
              <a:off x="3530617" y="2912862"/>
              <a:ext cx="57484" cy="97584"/>
            </a:xfrm>
            <a:custGeom>
              <a:avLst/>
              <a:gdLst/>
              <a:ahLst/>
              <a:cxnLst/>
              <a:rect l="l" t="t" r="r" b="b"/>
              <a:pathLst>
                <a:path w="992" h="1684" extrusionOk="0">
                  <a:moveTo>
                    <a:pt x="1" y="653"/>
                  </a:moveTo>
                  <a:lnTo>
                    <a:pt x="992" y="1"/>
                  </a:lnTo>
                  <a:lnTo>
                    <a:pt x="992" y="378"/>
                  </a:lnTo>
                  <a:lnTo>
                    <a:pt x="252" y="834"/>
                  </a:lnTo>
                  <a:lnTo>
                    <a:pt x="992" y="1314"/>
                  </a:lnTo>
                  <a:lnTo>
                    <a:pt x="992" y="1684"/>
                  </a:lnTo>
                  <a:lnTo>
                    <a:pt x="1" y="1015"/>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99"/>
            <p:cNvSpPr/>
            <p:nvPr/>
          </p:nvSpPr>
          <p:spPr>
            <a:xfrm>
              <a:off x="3684235" y="2912862"/>
              <a:ext cx="57484" cy="97584"/>
            </a:xfrm>
            <a:custGeom>
              <a:avLst/>
              <a:gdLst/>
              <a:ahLst/>
              <a:cxnLst/>
              <a:rect l="l" t="t" r="r" b="b"/>
              <a:pathLst>
                <a:path w="992" h="1684" extrusionOk="0">
                  <a:moveTo>
                    <a:pt x="0" y="370"/>
                  </a:moveTo>
                  <a:lnTo>
                    <a:pt x="0" y="1"/>
                  </a:lnTo>
                  <a:lnTo>
                    <a:pt x="991" y="661"/>
                  </a:lnTo>
                  <a:lnTo>
                    <a:pt x="991" y="1023"/>
                  </a:lnTo>
                  <a:lnTo>
                    <a:pt x="0" y="1684"/>
                  </a:lnTo>
                  <a:lnTo>
                    <a:pt x="0" y="1306"/>
                  </a:lnTo>
                  <a:lnTo>
                    <a:pt x="740" y="85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99"/>
            <p:cNvSpPr/>
            <p:nvPr/>
          </p:nvSpPr>
          <p:spPr>
            <a:xfrm>
              <a:off x="5137660" y="3623405"/>
              <a:ext cx="448050" cy="448050"/>
            </a:xfrm>
            <a:custGeom>
              <a:avLst/>
              <a:gdLst/>
              <a:ahLst/>
              <a:cxnLst/>
              <a:rect l="l" t="t" r="r" b="b"/>
              <a:pathLst>
                <a:path w="7732" h="7732" fill="none" extrusionOk="0">
                  <a:moveTo>
                    <a:pt x="5317" y="7732"/>
                  </a:moveTo>
                  <a:lnTo>
                    <a:pt x="1125" y="7732"/>
                  </a:lnTo>
                  <a:cubicBezTo>
                    <a:pt x="504" y="7732"/>
                    <a:pt x="0" y="7228"/>
                    <a:pt x="0" y="6599"/>
                  </a:cubicBezTo>
                  <a:lnTo>
                    <a:pt x="0" y="1125"/>
                  </a:lnTo>
                  <a:cubicBezTo>
                    <a:pt x="0" y="504"/>
                    <a:pt x="504" y="0"/>
                    <a:pt x="1125" y="0"/>
                  </a:cubicBezTo>
                  <a:lnTo>
                    <a:pt x="6607" y="0"/>
                  </a:lnTo>
                  <a:cubicBezTo>
                    <a:pt x="7228" y="0"/>
                    <a:pt x="7732" y="504"/>
                    <a:pt x="7732" y="1125"/>
                  </a:cubicBezTo>
                  <a:lnTo>
                    <a:pt x="7732" y="2328"/>
                  </a:lnTo>
                </a:path>
              </a:pathLst>
            </a:custGeom>
            <a:noFill/>
            <a:ln w="1775" cap="flat" cmpd="sng">
              <a:solidFill>
                <a:srgbClr val="25B0E2"/>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99"/>
            <p:cNvSpPr/>
            <p:nvPr/>
          </p:nvSpPr>
          <p:spPr>
            <a:xfrm>
              <a:off x="5432089" y="4057252"/>
              <a:ext cx="27873" cy="27873"/>
            </a:xfrm>
            <a:custGeom>
              <a:avLst/>
              <a:gdLst/>
              <a:ahLst/>
              <a:cxnLst/>
              <a:rect l="l" t="t" r="r" b="b"/>
              <a:pathLst>
                <a:path w="481" h="481" extrusionOk="0">
                  <a:moveTo>
                    <a:pt x="480" y="245"/>
                  </a:moveTo>
                  <a:cubicBezTo>
                    <a:pt x="480" y="378"/>
                    <a:pt x="370" y="481"/>
                    <a:pt x="236" y="481"/>
                  </a:cubicBezTo>
                  <a:cubicBezTo>
                    <a:pt x="110" y="481"/>
                    <a:pt x="0" y="378"/>
                    <a:pt x="0" y="245"/>
                  </a:cubicBezTo>
                  <a:cubicBezTo>
                    <a:pt x="0" y="111"/>
                    <a:pt x="110" y="1"/>
                    <a:pt x="236" y="1"/>
                  </a:cubicBezTo>
                  <a:cubicBezTo>
                    <a:pt x="370" y="1"/>
                    <a:pt x="480" y="111"/>
                    <a:pt x="480" y="245"/>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99"/>
            <p:cNvSpPr/>
            <p:nvPr/>
          </p:nvSpPr>
          <p:spPr>
            <a:xfrm>
              <a:off x="5353687" y="4060902"/>
              <a:ext cx="18717" cy="18311"/>
            </a:xfrm>
            <a:custGeom>
              <a:avLst/>
              <a:gdLst/>
              <a:ahLst/>
              <a:cxnLst/>
              <a:rect l="l" t="t" r="r" b="b"/>
              <a:pathLst>
                <a:path w="323" h="316" extrusionOk="0">
                  <a:moveTo>
                    <a:pt x="0" y="182"/>
                  </a:moveTo>
                  <a:cubicBezTo>
                    <a:pt x="0" y="56"/>
                    <a:pt x="150" y="1"/>
                    <a:pt x="236" y="87"/>
                  </a:cubicBezTo>
                  <a:cubicBezTo>
                    <a:pt x="323" y="174"/>
                    <a:pt x="260" y="315"/>
                    <a:pt x="134" y="315"/>
                  </a:cubicBezTo>
                  <a:cubicBezTo>
                    <a:pt x="63" y="315"/>
                    <a:pt x="0" y="253"/>
                    <a:pt x="0" y="182"/>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99"/>
            <p:cNvSpPr/>
            <p:nvPr/>
          </p:nvSpPr>
          <p:spPr>
            <a:xfrm>
              <a:off x="5129432" y="3909140"/>
              <a:ext cx="16051" cy="16051"/>
            </a:xfrm>
            <a:custGeom>
              <a:avLst/>
              <a:gdLst/>
              <a:ahLst/>
              <a:cxnLst/>
              <a:rect l="l" t="t" r="r" b="b"/>
              <a:pathLst>
                <a:path w="277" h="277" extrusionOk="0">
                  <a:moveTo>
                    <a:pt x="276" y="134"/>
                  </a:moveTo>
                  <a:cubicBezTo>
                    <a:pt x="276" y="213"/>
                    <a:pt x="213" y="276"/>
                    <a:pt x="142" y="276"/>
                  </a:cubicBezTo>
                  <a:cubicBezTo>
                    <a:pt x="64" y="276"/>
                    <a:pt x="1" y="213"/>
                    <a:pt x="1" y="134"/>
                  </a:cubicBezTo>
                  <a:cubicBezTo>
                    <a:pt x="1" y="64"/>
                    <a:pt x="64" y="1"/>
                    <a:pt x="142" y="1"/>
                  </a:cubicBezTo>
                  <a:cubicBezTo>
                    <a:pt x="213" y="1"/>
                    <a:pt x="276" y="64"/>
                    <a:pt x="276" y="134"/>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99"/>
            <p:cNvSpPr/>
            <p:nvPr/>
          </p:nvSpPr>
          <p:spPr>
            <a:xfrm>
              <a:off x="5488587" y="3612453"/>
              <a:ext cx="18775" cy="18775"/>
            </a:xfrm>
            <a:custGeom>
              <a:avLst/>
              <a:gdLst/>
              <a:ahLst/>
              <a:cxnLst/>
              <a:rect l="l" t="t" r="r" b="b"/>
              <a:pathLst>
                <a:path w="324" h="324" extrusionOk="0">
                  <a:moveTo>
                    <a:pt x="1" y="189"/>
                  </a:moveTo>
                  <a:cubicBezTo>
                    <a:pt x="1" y="63"/>
                    <a:pt x="150" y="1"/>
                    <a:pt x="237" y="87"/>
                  </a:cubicBezTo>
                  <a:cubicBezTo>
                    <a:pt x="323" y="174"/>
                    <a:pt x="260" y="323"/>
                    <a:pt x="142" y="323"/>
                  </a:cubicBezTo>
                  <a:cubicBezTo>
                    <a:pt x="63" y="323"/>
                    <a:pt x="1" y="260"/>
                    <a:pt x="1" y="189"/>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99"/>
            <p:cNvSpPr/>
            <p:nvPr/>
          </p:nvSpPr>
          <p:spPr>
            <a:xfrm>
              <a:off x="5160434" y="3648901"/>
              <a:ext cx="397056" cy="397520"/>
            </a:xfrm>
            <a:custGeom>
              <a:avLst/>
              <a:gdLst/>
              <a:ahLst/>
              <a:cxnLst/>
              <a:rect l="l" t="t" r="r" b="b"/>
              <a:pathLst>
                <a:path w="6852" h="6860" extrusionOk="0">
                  <a:moveTo>
                    <a:pt x="999" y="1"/>
                  </a:moveTo>
                  <a:lnTo>
                    <a:pt x="5852" y="1"/>
                  </a:lnTo>
                  <a:cubicBezTo>
                    <a:pt x="6411" y="1"/>
                    <a:pt x="6851" y="449"/>
                    <a:pt x="6851" y="1000"/>
                  </a:cubicBezTo>
                  <a:lnTo>
                    <a:pt x="6851" y="5860"/>
                  </a:lnTo>
                  <a:cubicBezTo>
                    <a:pt x="6851" y="6411"/>
                    <a:pt x="6411" y="6859"/>
                    <a:pt x="5852" y="6859"/>
                  </a:cubicBezTo>
                  <a:lnTo>
                    <a:pt x="999" y="6859"/>
                  </a:lnTo>
                  <a:cubicBezTo>
                    <a:pt x="441" y="6859"/>
                    <a:pt x="1" y="6411"/>
                    <a:pt x="1" y="5860"/>
                  </a:cubicBezTo>
                  <a:lnTo>
                    <a:pt x="1" y="1000"/>
                  </a:lnTo>
                  <a:cubicBezTo>
                    <a:pt x="1" y="449"/>
                    <a:pt x="441" y="1"/>
                    <a:pt x="999" y="1"/>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99"/>
            <p:cNvSpPr/>
            <p:nvPr/>
          </p:nvSpPr>
          <p:spPr>
            <a:xfrm>
              <a:off x="5176833" y="3648901"/>
              <a:ext cx="380657" cy="380657"/>
            </a:xfrm>
            <a:custGeom>
              <a:avLst/>
              <a:gdLst/>
              <a:ahLst/>
              <a:cxnLst/>
              <a:rect l="l" t="t" r="r" b="b"/>
              <a:pathLst>
                <a:path w="6569" h="6569" extrusionOk="0">
                  <a:moveTo>
                    <a:pt x="6568" y="1000"/>
                  </a:moveTo>
                  <a:cubicBezTo>
                    <a:pt x="6568" y="449"/>
                    <a:pt x="6120" y="1"/>
                    <a:pt x="5569" y="1"/>
                  </a:cubicBezTo>
                  <a:lnTo>
                    <a:pt x="709" y="1"/>
                  </a:lnTo>
                  <a:cubicBezTo>
                    <a:pt x="441" y="1"/>
                    <a:pt x="190" y="111"/>
                    <a:pt x="1" y="300"/>
                  </a:cubicBezTo>
                  <a:lnTo>
                    <a:pt x="6277" y="6568"/>
                  </a:lnTo>
                  <a:cubicBezTo>
                    <a:pt x="6466" y="6379"/>
                    <a:pt x="6568" y="6128"/>
                    <a:pt x="6568" y="5860"/>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05" name="Google Shape;4805;p99"/>
          <p:cNvSpPr/>
          <p:nvPr/>
        </p:nvSpPr>
        <p:spPr>
          <a:xfrm>
            <a:off x="3621200" y="1291763"/>
            <a:ext cx="1891200" cy="5250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07" name="Google Shape;4807;p99"/>
          <p:cNvCxnSpPr>
            <a:stCxn id="4805" idx="3"/>
            <a:endCxn id="4606" idx="0"/>
          </p:cNvCxnSpPr>
          <p:nvPr/>
        </p:nvCxnSpPr>
        <p:spPr>
          <a:xfrm>
            <a:off x="5512400" y="1554263"/>
            <a:ext cx="1717800" cy="813000"/>
          </a:xfrm>
          <a:prstGeom prst="bentConnector2">
            <a:avLst/>
          </a:prstGeom>
          <a:noFill/>
          <a:ln w="9525" cap="flat" cmpd="sng">
            <a:solidFill>
              <a:schemeClr val="dk2"/>
            </a:solidFill>
            <a:prstDash val="solid"/>
            <a:round/>
            <a:headEnd type="none" w="med" len="med"/>
            <a:tailEnd type="triangle" w="med" len="med"/>
          </a:ln>
        </p:spPr>
      </p:cxnSp>
      <p:sp>
        <p:nvSpPr>
          <p:cNvPr id="2" name="TextBox 1">
            <a:extLst>
              <a:ext uri="{FF2B5EF4-FFF2-40B4-BE49-F238E27FC236}">
                <a16:creationId xmlns:a16="http://schemas.microsoft.com/office/drawing/2014/main" id="{85AE80B1-7F16-E300-4AF1-3D8ED0DCD520}"/>
              </a:ext>
            </a:extLst>
          </p:cNvPr>
          <p:cNvSpPr txBox="1"/>
          <p:nvPr/>
        </p:nvSpPr>
        <p:spPr>
          <a:xfrm>
            <a:off x="3881138" y="1390422"/>
            <a:ext cx="1528438" cy="307777"/>
          </a:xfrm>
          <a:prstGeom prst="rect">
            <a:avLst/>
          </a:prstGeom>
          <a:noFill/>
        </p:spPr>
        <p:txBody>
          <a:bodyPr wrap="square" rtlCol="0">
            <a:spAutoFit/>
          </a:bodyPr>
          <a:lstStyle/>
          <a:p>
            <a:r>
              <a:rPr lang="en-US" b="1" dirty="0">
                <a:latin typeface="Quicksand" panose="020B0604020202020204" charset="0"/>
              </a:rPr>
              <a:t>Khi </a:t>
            </a:r>
            <a:r>
              <a:rPr lang="en-US" b="1" dirty="0" err="1">
                <a:latin typeface="Quicksand" panose="020B0604020202020204" charset="0"/>
              </a:rPr>
              <a:t>bài</a:t>
            </a:r>
            <a:r>
              <a:rPr lang="en-US" b="1" dirty="0">
                <a:latin typeface="Quicksand" panose="020B0604020202020204" charset="0"/>
              </a:rPr>
              <a:t> </a:t>
            </a:r>
            <a:r>
              <a:rPr lang="en-US" b="1" dirty="0" err="1">
                <a:latin typeface="Quicksand" panose="020B0604020202020204" charset="0"/>
              </a:rPr>
              <a:t>toán</a:t>
            </a:r>
            <a:r>
              <a:rPr lang="en-US" b="1" dirty="0">
                <a:latin typeface="Quicksand" panose="020B0604020202020204" charset="0"/>
              </a:rPr>
              <a:t> </a:t>
            </a:r>
            <a:r>
              <a:rPr lang="en-US" b="1" dirty="0" err="1">
                <a:latin typeface="Quicksand" panose="020B0604020202020204" charset="0"/>
              </a:rPr>
              <a:t>có</a:t>
            </a:r>
            <a:endParaRPr lang="en-US" b="1" dirty="0">
              <a:latin typeface="Quicksand" panose="020B0604020202020204" charset="0"/>
            </a:endParaRPr>
          </a:p>
        </p:txBody>
      </p:sp>
      <p:sp>
        <p:nvSpPr>
          <p:cNvPr id="3" name="Google Shape;4608;p99">
            <a:extLst>
              <a:ext uri="{FF2B5EF4-FFF2-40B4-BE49-F238E27FC236}">
                <a16:creationId xmlns:a16="http://schemas.microsoft.com/office/drawing/2014/main" id="{DFFD14BF-C084-6982-30C5-2FFF47D90694}"/>
              </a:ext>
            </a:extLst>
          </p:cNvPr>
          <p:cNvSpPr txBox="1"/>
          <p:nvPr/>
        </p:nvSpPr>
        <p:spPr>
          <a:xfrm>
            <a:off x="923333" y="3588574"/>
            <a:ext cx="1833927" cy="516600"/>
          </a:xfrm>
          <a:prstGeom prst="rect">
            <a:avLst/>
          </a:prstGeom>
          <a:noFill/>
          <a:ln>
            <a:noFill/>
          </a:ln>
        </p:spPr>
        <p:txBody>
          <a:bodyPr spcFirstLastPara="1" wrap="square" lIns="91425" tIns="91425" rIns="91425" bIns="91425" anchor="t" anchorCtr="0">
            <a:noAutofit/>
          </a:bodyPr>
          <a:lstStyle/>
          <a:p>
            <a:pPr lvl="0" algn="ctr"/>
            <a:r>
              <a:rPr lang="en-US" sz="1600" b="1" dirty="0" err="1">
                <a:solidFill>
                  <a:schemeClr val="bg2"/>
                </a:solidFill>
                <a:latin typeface="Quicksand"/>
                <a:ea typeface="Quicksand"/>
                <a:cs typeface="Quicksand"/>
                <a:sym typeface="Quicksand"/>
              </a:rPr>
              <a:t>Những</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bài</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toán</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có</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kết</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quả</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được</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tái</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sử</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dụng</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nhiều</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lần</a:t>
            </a:r>
            <a:endParaRPr sz="1600" b="1" dirty="0">
              <a:solidFill>
                <a:schemeClr val="bg2"/>
              </a:solidFill>
              <a:latin typeface="Quicksand"/>
              <a:ea typeface="Quicksand"/>
              <a:cs typeface="Quicksand"/>
              <a:sym typeface="Quicksand"/>
            </a:endParaRPr>
          </a:p>
        </p:txBody>
      </p:sp>
      <p:sp>
        <p:nvSpPr>
          <p:cNvPr id="4" name="Google Shape;4608;p99">
            <a:extLst>
              <a:ext uri="{FF2B5EF4-FFF2-40B4-BE49-F238E27FC236}">
                <a16:creationId xmlns:a16="http://schemas.microsoft.com/office/drawing/2014/main" id="{2BA971EC-C7CB-49D4-6A86-F9733C859ECE}"/>
              </a:ext>
            </a:extLst>
          </p:cNvPr>
          <p:cNvSpPr txBox="1"/>
          <p:nvPr/>
        </p:nvSpPr>
        <p:spPr>
          <a:xfrm>
            <a:off x="5756653" y="3582406"/>
            <a:ext cx="3138260" cy="1122900"/>
          </a:xfrm>
          <a:prstGeom prst="rect">
            <a:avLst/>
          </a:prstGeom>
          <a:noFill/>
          <a:ln>
            <a:noFill/>
          </a:ln>
        </p:spPr>
        <p:txBody>
          <a:bodyPr spcFirstLastPara="1" wrap="square" lIns="91425" tIns="91425" rIns="91425" bIns="91425" anchor="t" anchorCtr="0">
            <a:noAutofit/>
          </a:bodyPr>
          <a:lstStyle/>
          <a:p>
            <a:pPr lvl="0" algn="ctr"/>
            <a:r>
              <a:rPr lang="en-US" sz="1600" b="1" dirty="0" err="1">
                <a:solidFill>
                  <a:schemeClr val="bg2"/>
                </a:solidFill>
                <a:latin typeface="Quicksand"/>
                <a:ea typeface="Quicksand"/>
                <a:cs typeface="Quicksand"/>
                <a:sym typeface="Quicksand"/>
              </a:rPr>
              <a:t>Kết</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quả</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tối</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ưu</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của</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bài</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toán</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lớn</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hơn</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có</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được</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bằng</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cách</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kết</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hợp</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lời</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giải</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tối</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ưu</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của</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các</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bài</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toán</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nhỏ</a:t>
            </a:r>
            <a:r>
              <a:rPr lang="en-US" sz="1600" b="1" dirty="0">
                <a:solidFill>
                  <a:schemeClr val="bg2"/>
                </a:solidFill>
                <a:latin typeface="Quicksand"/>
                <a:ea typeface="Quicksand"/>
                <a:cs typeface="Quicksand"/>
                <a:sym typeface="Quicksand"/>
              </a:rPr>
              <a:t> </a:t>
            </a:r>
            <a:r>
              <a:rPr lang="en-US" sz="1600" b="1" dirty="0" err="1">
                <a:solidFill>
                  <a:schemeClr val="bg2"/>
                </a:solidFill>
                <a:latin typeface="Quicksand"/>
                <a:ea typeface="Quicksand"/>
                <a:cs typeface="Quicksand"/>
                <a:sym typeface="Quicksand"/>
              </a:rPr>
              <a:t>hơn</a:t>
            </a:r>
            <a:endParaRPr sz="1600" b="1" dirty="0">
              <a:solidFill>
                <a:schemeClr val="bg2"/>
              </a:solidFill>
              <a:latin typeface="Quicksand"/>
              <a:ea typeface="Quicksand"/>
              <a:cs typeface="Quicksand"/>
              <a:sym typeface="Quicksand"/>
            </a:endParaRPr>
          </a:p>
        </p:txBody>
      </p:sp>
    </p:spTree>
    <p:extLst>
      <p:ext uri="{BB962C8B-B14F-4D97-AF65-F5344CB8AC3E}">
        <p14:creationId xmlns:p14="http://schemas.microsoft.com/office/powerpoint/2010/main" val="1325011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600"/>
                                        </p:tgtEl>
                                        <p:attrNameLst>
                                          <p:attrName>style.visibility</p:attrName>
                                        </p:attrNameLst>
                                      </p:cBhvr>
                                      <p:to>
                                        <p:strVal val="visible"/>
                                      </p:to>
                                    </p:set>
                                    <p:anim calcmode="lin" valueType="num">
                                      <p:cBhvr additive="base">
                                        <p:cTn id="7" dur="1000"/>
                                        <p:tgtEl>
                                          <p:spTgt spid="4600"/>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4602"/>
                                        </p:tgtEl>
                                        <p:attrNameLst>
                                          <p:attrName>style.visibility</p:attrName>
                                        </p:attrNameLst>
                                      </p:cBhvr>
                                      <p:to>
                                        <p:strVal val="visible"/>
                                      </p:to>
                                    </p:set>
                                    <p:animEffect transition="in" filter="fade">
                                      <p:cBhvr>
                                        <p:cTn id="10" dur="1000"/>
                                        <p:tgtEl>
                                          <p:spTgt spid="460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624"/>
                                        </p:tgtEl>
                                        <p:attrNameLst>
                                          <p:attrName>style.visibility</p:attrName>
                                        </p:attrNameLst>
                                      </p:cBhvr>
                                      <p:to>
                                        <p:strVal val="visible"/>
                                      </p:to>
                                    </p:set>
                                    <p:animEffect transition="in" filter="fade">
                                      <p:cBhvr>
                                        <p:cTn id="15" dur="1000"/>
                                        <p:tgtEl>
                                          <p:spTgt spid="462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805"/>
                                        </p:tgtEl>
                                        <p:attrNameLst>
                                          <p:attrName>style.visibility</p:attrName>
                                        </p:attrNameLst>
                                      </p:cBhvr>
                                      <p:to>
                                        <p:strVal val="visible"/>
                                      </p:to>
                                    </p:set>
                                    <p:animEffect transition="in" filter="fade">
                                      <p:cBhvr>
                                        <p:cTn id="20" dur="1000"/>
                                        <p:tgtEl>
                                          <p:spTgt spid="4805"/>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607"/>
                                        </p:tgtEl>
                                        <p:attrNameLst>
                                          <p:attrName>style.visibility</p:attrName>
                                        </p:attrNameLst>
                                      </p:cBhvr>
                                      <p:to>
                                        <p:strVal val="visible"/>
                                      </p:to>
                                    </p:set>
                                    <p:animEffect transition="in" filter="fade">
                                      <p:cBhvr>
                                        <p:cTn id="29" dur="1000"/>
                                        <p:tgtEl>
                                          <p:spTgt spid="4607"/>
                                        </p:tgtEl>
                                      </p:cBhvr>
                                    </p:animEffect>
                                  </p:childTnLst>
                                </p:cTn>
                              </p:par>
                              <p:par>
                                <p:cTn id="30" presetID="10" presetClass="entr" presetSubtype="0" fill="hold" nodeType="withEffect">
                                  <p:stCondLst>
                                    <p:cond delay="0"/>
                                  </p:stCondLst>
                                  <p:childTnLst>
                                    <p:set>
                                      <p:cBhvr>
                                        <p:cTn id="31" dur="1" fill="hold">
                                          <p:stCondLst>
                                            <p:cond delay="0"/>
                                          </p:stCondLst>
                                        </p:cTn>
                                        <p:tgtEl>
                                          <p:spTgt spid="4608"/>
                                        </p:tgtEl>
                                        <p:attrNameLst>
                                          <p:attrName>style.visibility</p:attrName>
                                        </p:attrNameLst>
                                      </p:cBhvr>
                                      <p:to>
                                        <p:strVal val="visible"/>
                                      </p:to>
                                    </p:set>
                                    <p:animEffect transition="in" filter="fade">
                                      <p:cBhvr>
                                        <p:cTn id="32" dur="1000"/>
                                        <p:tgtEl>
                                          <p:spTgt spid="4608"/>
                                        </p:tgtEl>
                                      </p:cBhvr>
                                    </p:animEffect>
                                  </p:childTnLst>
                                </p:cTn>
                              </p:par>
                              <p:par>
                                <p:cTn id="33" presetID="10" presetClass="entr" presetSubtype="0" fill="hold" nodeType="withEffect">
                                  <p:stCondLst>
                                    <p:cond delay="0"/>
                                  </p:stCondLst>
                                  <p:childTnLst>
                                    <p:set>
                                      <p:cBhvr>
                                        <p:cTn id="34" dur="1" fill="hold">
                                          <p:stCondLst>
                                            <p:cond delay="0"/>
                                          </p:stCondLst>
                                        </p:cTn>
                                        <p:tgtEl>
                                          <p:spTgt spid="4612"/>
                                        </p:tgtEl>
                                        <p:attrNameLst>
                                          <p:attrName>style.visibility</p:attrName>
                                        </p:attrNameLst>
                                      </p:cBhvr>
                                      <p:to>
                                        <p:strVal val="visible"/>
                                      </p:to>
                                    </p:set>
                                    <p:animEffect transition="in" filter="fade">
                                      <p:cBhvr>
                                        <p:cTn id="35" dur="1000"/>
                                        <p:tgtEl>
                                          <p:spTgt spid="461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606"/>
                                        </p:tgtEl>
                                        <p:attrNameLst>
                                          <p:attrName>style.visibility</p:attrName>
                                        </p:attrNameLst>
                                      </p:cBhvr>
                                      <p:to>
                                        <p:strVal val="visible"/>
                                      </p:to>
                                    </p:set>
                                    <p:animEffect transition="in" filter="fade">
                                      <p:cBhvr>
                                        <p:cTn id="40" dur="1000"/>
                                        <p:tgtEl>
                                          <p:spTgt spid="4606"/>
                                        </p:tgtEl>
                                      </p:cBhvr>
                                    </p:animEffect>
                                  </p:childTnLst>
                                </p:cTn>
                              </p:par>
                              <p:par>
                                <p:cTn id="41" presetID="10" presetClass="entr" presetSubtype="0" fill="hold" nodeType="withEffect">
                                  <p:stCondLst>
                                    <p:cond delay="0"/>
                                  </p:stCondLst>
                                  <p:childTnLst>
                                    <p:set>
                                      <p:cBhvr>
                                        <p:cTn id="42" dur="1" fill="hold">
                                          <p:stCondLst>
                                            <p:cond delay="0"/>
                                          </p:stCondLst>
                                        </p:cTn>
                                        <p:tgtEl>
                                          <p:spTgt spid="4610"/>
                                        </p:tgtEl>
                                        <p:attrNameLst>
                                          <p:attrName>style.visibility</p:attrName>
                                        </p:attrNameLst>
                                      </p:cBhvr>
                                      <p:to>
                                        <p:strVal val="visible"/>
                                      </p:to>
                                    </p:set>
                                    <p:animEffect transition="in" filter="fade">
                                      <p:cBhvr>
                                        <p:cTn id="43" dur="1000"/>
                                        <p:tgtEl>
                                          <p:spTgt spid="4610"/>
                                        </p:tgtEl>
                                      </p:cBhvr>
                                    </p:animEffect>
                                  </p:childTnLst>
                                </p:cTn>
                              </p:par>
                              <p:par>
                                <p:cTn id="44" presetID="10" presetClass="entr" presetSubtype="0" fill="hold" nodeType="withEffect">
                                  <p:stCondLst>
                                    <p:cond delay="0"/>
                                  </p:stCondLst>
                                  <p:childTnLst>
                                    <p:set>
                                      <p:cBhvr>
                                        <p:cTn id="45" dur="1" fill="hold">
                                          <p:stCondLst>
                                            <p:cond delay="0"/>
                                          </p:stCondLst>
                                        </p:cTn>
                                        <p:tgtEl>
                                          <p:spTgt spid="4807"/>
                                        </p:tgtEl>
                                        <p:attrNameLst>
                                          <p:attrName>style.visibility</p:attrName>
                                        </p:attrNameLst>
                                      </p:cBhvr>
                                      <p:to>
                                        <p:strVal val="visible"/>
                                      </p:to>
                                    </p:set>
                                    <p:animEffect transition="in" filter="fade">
                                      <p:cBhvr>
                                        <p:cTn id="46" dur="1000"/>
                                        <p:tgtEl>
                                          <p:spTgt spid="4807"/>
                                        </p:tgtEl>
                                      </p:cBhvr>
                                    </p:animEffect>
                                  </p:childTnLst>
                                </p:cTn>
                              </p:par>
                              <p:par>
                                <p:cTn id="47" presetID="10" presetClass="entr" presetSubtype="0" fill="hold" nodeType="with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fade">
                                      <p:cBhvr>
                                        <p:cTn id="49" dur="1000"/>
                                        <p:tgtEl>
                                          <p:spTgt spid="3"/>
                                        </p:tgtEl>
                                      </p:cBhvr>
                                    </p:animEffect>
                                  </p:childTnLst>
                                </p:cTn>
                              </p:par>
                              <p:par>
                                <p:cTn id="50" presetID="10" presetClass="entr" presetSubtype="0" fill="hold" nodeType="with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77"/>
        <p:cNvGrpSpPr/>
        <p:nvPr/>
      </p:nvGrpSpPr>
      <p:grpSpPr>
        <a:xfrm>
          <a:off x="0" y="0"/>
          <a:ext cx="0" cy="0"/>
          <a:chOff x="0" y="0"/>
          <a:chExt cx="0" cy="0"/>
        </a:xfrm>
      </p:grpSpPr>
      <p:sp>
        <p:nvSpPr>
          <p:cNvPr id="3478" name="Google Shape;3478;p82"/>
          <p:cNvSpPr/>
          <p:nvPr/>
        </p:nvSpPr>
        <p:spPr>
          <a:xfrm>
            <a:off x="1160450" y="1028918"/>
            <a:ext cx="6823099" cy="3085663"/>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82"/>
          <p:cNvSpPr txBox="1">
            <a:spLocks noGrp="1"/>
          </p:cNvSpPr>
          <p:nvPr>
            <p:ph type="title"/>
          </p:nvPr>
        </p:nvSpPr>
        <p:spPr>
          <a:xfrm>
            <a:off x="4184721" y="1067801"/>
            <a:ext cx="774558" cy="611983"/>
          </a:xfrm>
          <a:prstGeom prst="rect">
            <a:avLst/>
          </a:prstGeom>
        </p:spPr>
        <p:txBody>
          <a:bodyPr spcFirstLastPara="1" wrap="square" lIns="0" tIns="0" rIns="0" bIns="0" anchor="t" anchorCtr="0">
            <a:noAutofit/>
          </a:bodyPr>
          <a:lstStyle/>
          <a:p>
            <a:pPr marL="0" lvl="0" indent="0" rtl="0">
              <a:spcBef>
                <a:spcPts val="0"/>
              </a:spcBef>
              <a:spcAft>
                <a:spcPts val="0"/>
              </a:spcAft>
              <a:buNone/>
            </a:pPr>
            <a:r>
              <a:rPr lang="en" dirty="0"/>
              <a:t>TIPS</a:t>
            </a:r>
            <a:endParaRPr dirty="0"/>
          </a:p>
        </p:txBody>
      </p:sp>
      <p:sp>
        <p:nvSpPr>
          <p:cNvPr id="3480" name="Google Shape;3480;p82"/>
          <p:cNvSpPr txBox="1">
            <a:spLocks noGrp="1"/>
          </p:cNvSpPr>
          <p:nvPr>
            <p:ph type="subTitle" idx="1"/>
          </p:nvPr>
        </p:nvSpPr>
        <p:spPr>
          <a:xfrm>
            <a:off x="2364793" y="2576241"/>
            <a:ext cx="4777067" cy="1058045"/>
          </a:xfrm>
          <a:prstGeom prst="rect">
            <a:avLst/>
          </a:prstGeom>
        </p:spPr>
        <p:txBody>
          <a:bodyPr spcFirstLastPara="1" wrap="square" lIns="0" tIns="0" rIns="0" bIns="0" anchor="t" anchorCtr="0">
            <a:noAutofit/>
          </a:bodyPr>
          <a:lstStyle/>
          <a:p>
            <a:pPr marL="285750" lvl="0" indent="-285750" algn="l" rtl="0">
              <a:spcBef>
                <a:spcPts val="0"/>
              </a:spcBef>
              <a:spcAft>
                <a:spcPts val="0"/>
              </a:spcAft>
              <a:buFont typeface="Wingdings" panose="05000000000000000000" pitchFamily="2" charset="2"/>
              <a:buChar char="q"/>
            </a:pPr>
            <a:r>
              <a:rPr lang="en" b="1" dirty="0">
                <a:solidFill>
                  <a:schemeClr val="bg1"/>
                </a:solidFill>
              </a:rPr>
              <a:t>Constraint của bài toán, ví dụ 1 &lt; n &lt; 500, thường nhỏ, bởi vì người ra đề muốn ta giải bằng cách tạo bảng nhớ, và cũng bởi vì ta không thể tạo array quá lớn.</a:t>
            </a:r>
          </a:p>
          <a:p>
            <a:pPr marL="0" lvl="0" indent="0" algn="l" rtl="0">
              <a:spcBef>
                <a:spcPts val="0"/>
              </a:spcBef>
              <a:spcAft>
                <a:spcPts val="0"/>
              </a:spcAft>
              <a:buNone/>
            </a:pPr>
            <a:endParaRPr b="1" dirty="0">
              <a:solidFill>
                <a:schemeClr val="bg1"/>
              </a:solidFill>
            </a:endParaRPr>
          </a:p>
        </p:txBody>
      </p:sp>
      <p:sp>
        <p:nvSpPr>
          <p:cNvPr id="3481" name="Google Shape;3481;p82"/>
          <p:cNvSpPr txBox="1">
            <a:spLocks noGrp="1"/>
          </p:cNvSpPr>
          <p:nvPr>
            <p:ph type="title" idx="2"/>
          </p:nvPr>
        </p:nvSpPr>
        <p:spPr>
          <a:xfrm>
            <a:off x="1284349" y="1718667"/>
            <a:ext cx="6547382" cy="857574"/>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4000" dirty="0"/>
              <a:t>Nhận biết dp trong lập trình thi đấu</a:t>
            </a:r>
            <a:endParaRPr sz="4000" dirty="0"/>
          </a:p>
        </p:txBody>
      </p:sp>
      <p:grpSp>
        <p:nvGrpSpPr>
          <p:cNvPr id="3482" name="Google Shape;3482;p82"/>
          <p:cNvGrpSpPr/>
          <p:nvPr/>
        </p:nvGrpSpPr>
        <p:grpSpPr>
          <a:xfrm>
            <a:off x="7021821" y="1224440"/>
            <a:ext cx="636814" cy="120078"/>
            <a:chOff x="8209059" y="198000"/>
            <a:chExt cx="636814" cy="120078"/>
          </a:xfrm>
        </p:grpSpPr>
        <p:sp>
          <p:nvSpPr>
            <p:cNvPr id="3483" name="Google Shape;3483;p82"/>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82"/>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82"/>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00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481"/>
                                        </p:tgtEl>
                                        <p:attrNameLst>
                                          <p:attrName>style.visibility</p:attrName>
                                        </p:attrNameLst>
                                      </p:cBhvr>
                                      <p:to>
                                        <p:strVal val="visible"/>
                                      </p:to>
                                    </p:set>
                                    <p:anim calcmode="lin" valueType="num">
                                      <p:cBhvr additive="base">
                                        <p:cTn id="7" dur="1000"/>
                                        <p:tgtEl>
                                          <p:spTgt spid="3481"/>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3478"/>
                                        </p:tgtEl>
                                        <p:attrNameLst>
                                          <p:attrName>style.visibility</p:attrName>
                                        </p:attrNameLst>
                                      </p:cBhvr>
                                      <p:to>
                                        <p:strVal val="visible"/>
                                      </p:to>
                                    </p:set>
                                    <p:anim calcmode="lin" valueType="num">
                                      <p:cBhvr additive="base">
                                        <p:cTn id="12" dur="1000"/>
                                        <p:tgtEl>
                                          <p:spTgt spid="3478"/>
                                        </p:tgtEl>
                                        <p:attrNameLst>
                                          <p:attrName>ppt_x</p:attrName>
                                        </p:attrNameLst>
                                      </p:cBhvr>
                                      <p:tavLst>
                                        <p:tav tm="0">
                                          <p:val>
                                            <p:strVal val="#ppt_x+1"/>
                                          </p:val>
                                        </p:tav>
                                        <p:tav tm="100000">
                                          <p:val>
                                            <p:strVal val="#ppt_x"/>
                                          </p:val>
                                        </p:tav>
                                      </p:tavLst>
                                    </p:anim>
                                  </p:childTnLst>
                                </p:cTn>
                              </p:par>
                              <p:par>
                                <p:cTn id="13" presetID="10" presetClass="entr" presetSubtype="0" fill="hold" nodeType="withEffect">
                                  <p:stCondLst>
                                    <p:cond delay="0"/>
                                  </p:stCondLst>
                                  <p:childTnLst>
                                    <p:set>
                                      <p:cBhvr>
                                        <p:cTn id="14" dur="1" fill="hold">
                                          <p:stCondLst>
                                            <p:cond delay="0"/>
                                          </p:stCondLst>
                                        </p:cTn>
                                        <p:tgtEl>
                                          <p:spTgt spid="3479"/>
                                        </p:tgtEl>
                                        <p:attrNameLst>
                                          <p:attrName>style.visibility</p:attrName>
                                        </p:attrNameLst>
                                      </p:cBhvr>
                                      <p:to>
                                        <p:strVal val="visible"/>
                                      </p:to>
                                    </p:set>
                                    <p:animEffect transition="in" filter="fade">
                                      <p:cBhvr>
                                        <p:cTn id="15" dur="1000"/>
                                        <p:tgtEl>
                                          <p:spTgt spid="3479"/>
                                        </p:tgtEl>
                                      </p:cBhvr>
                                    </p:animEffect>
                                  </p:childTnLst>
                                </p:cTn>
                              </p:par>
                              <p:par>
                                <p:cTn id="16" presetID="10" presetClass="entr" presetSubtype="0" fill="hold" nodeType="withEffect">
                                  <p:stCondLst>
                                    <p:cond delay="0"/>
                                  </p:stCondLst>
                                  <p:childTnLst>
                                    <p:set>
                                      <p:cBhvr>
                                        <p:cTn id="17" dur="1" fill="hold">
                                          <p:stCondLst>
                                            <p:cond delay="0"/>
                                          </p:stCondLst>
                                        </p:cTn>
                                        <p:tgtEl>
                                          <p:spTgt spid="3480"/>
                                        </p:tgtEl>
                                        <p:attrNameLst>
                                          <p:attrName>style.visibility</p:attrName>
                                        </p:attrNameLst>
                                      </p:cBhvr>
                                      <p:to>
                                        <p:strVal val="visible"/>
                                      </p:to>
                                    </p:set>
                                    <p:animEffect transition="in" filter="fade">
                                      <p:cBhvr>
                                        <p:cTn id="18" dur="1000"/>
                                        <p:tgtEl>
                                          <p:spTgt spid="3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86"/>
        <p:cNvGrpSpPr/>
        <p:nvPr/>
      </p:nvGrpSpPr>
      <p:grpSpPr>
        <a:xfrm>
          <a:off x="0" y="0"/>
          <a:ext cx="0" cy="0"/>
          <a:chOff x="0" y="0"/>
          <a:chExt cx="0" cy="0"/>
        </a:xfrm>
      </p:grpSpPr>
      <p:sp>
        <p:nvSpPr>
          <p:cNvPr id="2987" name="Google Shape;2987;p75"/>
          <p:cNvSpPr/>
          <p:nvPr/>
        </p:nvSpPr>
        <p:spPr>
          <a:xfrm>
            <a:off x="639431" y="493950"/>
            <a:ext cx="7704000" cy="4155600"/>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75"/>
          <p:cNvSpPr txBox="1">
            <a:spLocks noGrp="1"/>
          </p:cNvSpPr>
          <p:nvPr>
            <p:ph type="title"/>
          </p:nvPr>
        </p:nvSpPr>
        <p:spPr>
          <a:xfrm>
            <a:off x="1430633" y="1638315"/>
            <a:ext cx="6121595" cy="1886661"/>
          </a:xfrm>
          <a:prstGeom prst="rect">
            <a:avLst/>
          </a:prstGeom>
        </p:spPr>
        <p:txBody>
          <a:bodyPr spcFirstLastPara="1" wrap="square" lIns="0" tIns="0" rIns="0" bIns="0" anchor="ctr" anchorCtr="0">
            <a:noAutofit/>
          </a:bodyPr>
          <a:lstStyle/>
          <a:p>
            <a:r>
              <a:rPr lang="en" sz="5500" b="1" dirty="0"/>
              <a:t>Tại sao nên dùng quy hoạch động ?</a:t>
            </a:r>
            <a:endParaRPr lang="vi-VN" sz="5500" b="1" dirty="0">
              <a:latin typeface="Cambria"/>
            </a:endParaRPr>
          </a:p>
        </p:txBody>
      </p:sp>
      <p:grpSp>
        <p:nvGrpSpPr>
          <p:cNvPr id="2990" name="Google Shape;2990;p75"/>
          <p:cNvGrpSpPr/>
          <p:nvPr/>
        </p:nvGrpSpPr>
        <p:grpSpPr>
          <a:xfrm>
            <a:off x="7631947" y="671363"/>
            <a:ext cx="636814" cy="120078"/>
            <a:chOff x="8209059" y="198000"/>
            <a:chExt cx="636814" cy="120078"/>
          </a:xfrm>
        </p:grpSpPr>
        <p:sp>
          <p:nvSpPr>
            <p:cNvPr id="2991" name="Google Shape;2991;p7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7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7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097440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88"/>
                                        </p:tgtEl>
                                        <p:attrNameLst>
                                          <p:attrName>style.visibility</p:attrName>
                                        </p:attrNameLst>
                                      </p:cBhvr>
                                      <p:to>
                                        <p:strVal val="visible"/>
                                      </p:to>
                                    </p:set>
                                    <p:animEffect transition="in" filter="fade">
                                      <p:cBhvr>
                                        <p:cTn id="7" dur="1000"/>
                                        <p:tgtEl>
                                          <p:spTgt spid="2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ài 24: Fibonacci !!! – Vietnam Commodites Trading">
            <a:extLst>
              <a:ext uri="{FF2B5EF4-FFF2-40B4-BE49-F238E27FC236}">
                <a16:creationId xmlns:a16="http://schemas.microsoft.com/office/drawing/2014/main" id="{11350181-7426-EDA9-7335-74A6845696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628" y="2041377"/>
            <a:ext cx="3303076" cy="16515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ỉ lệ vàng và những điều bạn chưa biết - Tỉ lệ vàng và những điều bạn chưa  biết - Diễn đàn vật lý kỹ thuật - Vật lý kỹ thuật">
            <a:extLst>
              <a:ext uri="{FF2B5EF4-FFF2-40B4-BE49-F238E27FC236}">
                <a16:creationId xmlns:a16="http://schemas.microsoft.com/office/drawing/2014/main" id="{A214B6C4-8A46-8293-8CE9-FD5EF284FD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5747" y="1517865"/>
            <a:ext cx="3520540" cy="2347993"/>
          </a:xfrm>
          <a:prstGeom prst="rect">
            <a:avLst/>
          </a:prstGeom>
          <a:noFill/>
          <a:extLst>
            <a:ext uri="{909E8E84-426E-40DD-AFC4-6F175D3DCCD1}">
              <a14:hiddenFill xmlns:a14="http://schemas.microsoft.com/office/drawing/2010/main">
                <a:solidFill>
                  <a:srgbClr val="FFFFFF"/>
                </a:solidFill>
              </a14:hiddenFill>
            </a:ext>
          </a:extLst>
        </p:spPr>
      </p:pic>
      <p:sp>
        <p:nvSpPr>
          <p:cNvPr id="15" name="Google Shape;3198;p78">
            <a:extLst>
              <a:ext uri="{FF2B5EF4-FFF2-40B4-BE49-F238E27FC236}">
                <a16:creationId xmlns:a16="http://schemas.microsoft.com/office/drawing/2014/main" id="{3998848F-6519-6E42-7656-F9B76841257A}"/>
              </a:ext>
            </a:extLst>
          </p:cNvPr>
          <p:cNvSpPr/>
          <p:nvPr/>
        </p:nvSpPr>
        <p:spPr>
          <a:xfrm>
            <a:off x="714799" y="463173"/>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199;p78">
            <a:extLst>
              <a:ext uri="{FF2B5EF4-FFF2-40B4-BE49-F238E27FC236}">
                <a16:creationId xmlns:a16="http://schemas.microsoft.com/office/drawing/2014/main" id="{C1763B37-411A-63F6-11B1-748F474293E1}"/>
              </a:ext>
            </a:extLst>
          </p:cNvPr>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Tìm Số FIBONACCI</a:t>
            </a:r>
            <a:endParaRPr dirty="0"/>
          </a:p>
        </p:txBody>
      </p:sp>
      <p:grpSp>
        <p:nvGrpSpPr>
          <p:cNvPr id="17" name="Google Shape;3200;p78">
            <a:extLst>
              <a:ext uri="{FF2B5EF4-FFF2-40B4-BE49-F238E27FC236}">
                <a16:creationId xmlns:a16="http://schemas.microsoft.com/office/drawing/2014/main" id="{E358E28F-71FE-A724-3263-EF4B3B731A2D}"/>
              </a:ext>
            </a:extLst>
          </p:cNvPr>
          <p:cNvGrpSpPr/>
          <p:nvPr/>
        </p:nvGrpSpPr>
        <p:grpSpPr>
          <a:xfrm>
            <a:off x="7631947" y="649144"/>
            <a:ext cx="636814" cy="120078"/>
            <a:chOff x="8209059" y="198000"/>
            <a:chExt cx="636814" cy="120078"/>
          </a:xfrm>
        </p:grpSpPr>
        <p:sp>
          <p:nvSpPr>
            <p:cNvPr id="18" name="Google Shape;3201;p78">
              <a:extLst>
                <a:ext uri="{FF2B5EF4-FFF2-40B4-BE49-F238E27FC236}">
                  <a16:creationId xmlns:a16="http://schemas.microsoft.com/office/drawing/2014/main" id="{F2C96D90-0F79-4CAE-7AC0-4140BDEB4DAC}"/>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02;p78">
              <a:extLst>
                <a:ext uri="{FF2B5EF4-FFF2-40B4-BE49-F238E27FC236}">
                  <a16:creationId xmlns:a16="http://schemas.microsoft.com/office/drawing/2014/main" id="{3BF937EB-5B1F-0FED-5B75-1393641C11EE}"/>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03;p78">
              <a:extLst>
                <a:ext uri="{FF2B5EF4-FFF2-40B4-BE49-F238E27FC236}">
                  <a16:creationId xmlns:a16="http://schemas.microsoft.com/office/drawing/2014/main" id="{0D273E21-609A-FC3D-E91B-357F0A971A14}"/>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74699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Diagram&#10;&#10;Description automatically generated">
            <a:extLst>
              <a:ext uri="{FF2B5EF4-FFF2-40B4-BE49-F238E27FC236}">
                <a16:creationId xmlns:a16="http://schemas.microsoft.com/office/drawing/2014/main" id="{0168FF94-FF98-5A11-25B9-5BEFEBEDB308}"/>
              </a:ext>
            </a:extLst>
          </p:cNvPr>
          <p:cNvPicPr>
            <a:picLocks noChangeAspect="1"/>
          </p:cNvPicPr>
          <p:nvPr/>
        </p:nvPicPr>
        <p:blipFill>
          <a:blip r:embed="rId2"/>
          <a:stretch>
            <a:fillRect/>
          </a:stretch>
        </p:blipFill>
        <p:spPr>
          <a:xfrm>
            <a:off x="1080294" y="1135874"/>
            <a:ext cx="4888889" cy="3200000"/>
          </a:xfrm>
          <a:prstGeom prst="rect">
            <a:avLst/>
          </a:prstGeom>
        </p:spPr>
      </p:pic>
      <p:sp>
        <p:nvSpPr>
          <p:cNvPr id="17" name="Google Shape;3198;p78">
            <a:extLst>
              <a:ext uri="{FF2B5EF4-FFF2-40B4-BE49-F238E27FC236}">
                <a16:creationId xmlns:a16="http://schemas.microsoft.com/office/drawing/2014/main" id="{341A547D-31D2-7563-AD40-F0ABABB251FA}"/>
              </a:ext>
            </a:extLst>
          </p:cNvPr>
          <p:cNvSpPr/>
          <p:nvPr/>
        </p:nvSpPr>
        <p:spPr>
          <a:xfrm>
            <a:off x="714799" y="463173"/>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b="1"/>
          </a:p>
        </p:txBody>
      </p:sp>
      <p:sp>
        <p:nvSpPr>
          <p:cNvPr id="18" name="Google Shape;3199;p78">
            <a:extLst>
              <a:ext uri="{FF2B5EF4-FFF2-40B4-BE49-F238E27FC236}">
                <a16:creationId xmlns:a16="http://schemas.microsoft.com/office/drawing/2014/main" id="{632FA688-9FFA-90DF-3AC2-E9F496650283}"/>
              </a:ext>
            </a:extLst>
          </p:cNvPr>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C</a:t>
            </a:r>
            <a:r>
              <a:rPr lang="en" dirty="0"/>
              <a:t>ách giải quyết thông thường</a:t>
            </a:r>
            <a:endParaRPr dirty="0"/>
          </a:p>
        </p:txBody>
      </p:sp>
      <p:grpSp>
        <p:nvGrpSpPr>
          <p:cNvPr id="19" name="Google Shape;3200;p78">
            <a:extLst>
              <a:ext uri="{FF2B5EF4-FFF2-40B4-BE49-F238E27FC236}">
                <a16:creationId xmlns:a16="http://schemas.microsoft.com/office/drawing/2014/main" id="{44E4C44D-3322-7399-D1A9-1CB9143FAE6F}"/>
              </a:ext>
            </a:extLst>
          </p:cNvPr>
          <p:cNvGrpSpPr/>
          <p:nvPr/>
        </p:nvGrpSpPr>
        <p:grpSpPr>
          <a:xfrm>
            <a:off x="7631947" y="649144"/>
            <a:ext cx="636814" cy="120078"/>
            <a:chOff x="8209059" y="198000"/>
            <a:chExt cx="636814" cy="120078"/>
          </a:xfrm>
        </p:grpSpPr>
        <p:sp>
          <p:nvSpPr>
            <p:cNvPr id="20" name="Google Shape;3201;p78">
              <a:extLst>
                <a:ext uri="{FF2B5EF4-FFF2-40B4-BE49-F238E27FC236}">
                  <a16:creationId xmlns:a16="http://schemas.microsoft.com/office/drawing/2014/main" id="{550D04CF-9083-D86C-ACFD-9E5F94213583}"/>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 name="Google Shape;3202;p78">
              <a:extLst>
                <a:ext uri="{FF2B5EF4-FFF2-40B4-BE49-F238E27FC236}">
                  <a16:creationId xmlns:a16="http://schemas.microsoft.com/office/drawing/2014/main" id="{E29CDD2D-42FA-FEDF-9F89-E6746C35C5D1}"/>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2" name="Google Shape;3203;p78">
              <a:extLst>
                <a:ext uri="{FF2B5EF4-FFF2-40B4-BE49-F238E27FC236}">
                  <a16:creationId xmlns:a16="http://schemas.microsoft.com/office/drawing/2014/main" id="{86FF3FB3-4E1D-7504-8E75-11C2910E784C}"/>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sp>
        <p:nvSpPr>
          <p:cNvPr id="25" name="Oval 24">
            <a:extLst>
              <a:ext uri="{FF2B5EF4-FFF2-40B4-BE49-F238E27FC236}">
                <a16:creationId xmlns:a16="http://schemas.microsoft.com/office/drawing/2014/main" id="{D7A9FBD3-F14E-318F-409E-071CE14786B9}"/>
              </a:ext>
            </a:extLst>
          </p:cNvPr>
          <p:cNvSpPr/>
          <p:nvPr/>
        </p:nvSpPr>
        <p:spPr>
          <a:xfrm>
            <a:off x="910183" y="2509226"/>
            <a:ext cx="1700154" cy="2108577"/>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6" name="Oval 25">
            <a:extLst>
              <a:ext uri="{FF2B5EF4-FFF2-40B4-BE49-F238E27FC236}">
                <a16:creationId xmlns:a16="http://schemas.microsoft.com/office/drawing/2014/main" id="{BC5A26AC-BC9A-7E2B-6102-BCEE7D04C02C}"/>
              </a:ext>
            </a:extLst>
          </p:cNvPr>
          <p:cNvSpPr/>
          <p:nvPr/>
        </p:nvSpPr>
        <p:spPr>
          <a:xfrm>
            <a:off x="4290366" y="1786303"/>
            <a:ext cx="1700154" cy="2108577"/>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7" name="Google Shape;1532;p57">
            <a:extLst>
              <a:ext uri="{FF2B5EF4-FFF2-40B4-BE49-F238E27FC236}">
                <a16:creationId xmlns:a16="http://schemas.microsoft.com/office/drawing/2014/main" id="{DD06E482-96C4-3353-F821-9603E5C68C23}"/>
              </a:ext>
            </a:extLst>
          </p:cNvPr>
          <p:cNvSpPr/>
          <p:nvPr/>
        </p:nvSpPr>
        <p:spPr>
          <a:xfrm>
            <a:off x="6139294" y="1150941"/>
            <a:ext cx="2770874" cy="3545438"/>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b="1" dirty="0"/>
          </a:p>
        </p:txBody>
      </p:sp>
      <p:grpSp>
        <p:nvGrpSpPr>
          <p:cNvPr id="28" name="Google Shape;1533;p57">
            <a:extLst>
              <a:ext uri="{FF2B5EF4-FFF2-40B4-BE49-F238E27FC236}">
                <a16:creationId xmlns:a16="http://schemas.microsoft.com/office/drawing/2014/main" id="{A4DF6188-39C9-C540-8121-99BC07C4BD37}"/>
              </a:ext>
            </a:extLst>
          </p:cNvPr>
          <p:cNvGrpSpPr/>
          <p:nvPr/>
        </p:nvGrpSpPr>
        <p:grpSpPr>
          <a:xfrm>
            <a:off x="8376492" y="1218027"/>
            <a:ext cx="487483" cy="115904"/>
            <a:chOff x="8209059" y="198000"/>
            <a:chExt cx="636814" cy="120078"/>
          </a:xfrm>
        </p:grpSpPr>
        <p:sp>
          <p:nvSpPr>
            <p:cNvPr id="29" name="Google Shape;1534;p57">
              <a:extLst>
                <a:ext uri="{FF2B5EF4-FFF2-40B4-BE49-F238E27FC236}">
                  <a16:creationId xmlns:a16="http://schemas.microsoft.com/office/drawing/2014/main" id="{834FD541-A687-3E34-0C63-C0051E8BE6CB}"/>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0" name="Google Shape;1535;p57">
              <a:extLst>
                <a:ext uri="{FF2B5EF4-FFF2-40B4-BE49-F238E27FC236}">
                  <a16:creationId xmlns:a16="http://schemas.microsoft.com/office/drawing/2014/main" id="{E6080E36-80DF-C434-F4A9-A773F4BB695E}"/>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1" name="Google Shape;1536;p57">
              <a:extLst>
                <a:ext uri="{FF2B5EF4-FFF2-40B4-BE49-F238E27FC236}">
                  <a16:creationId xmlns:a16="http://schemas.microsoft.com/office/drawing/2014/main" id="{64D69A58-26BD-51E1-ED08-2483C65CF02B}"/>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sp>
        <p:nvSpPr>
          <p:cNvPr id="32" name="TextBox 31">
            <a:extLst>
              <a:ext uri="{FF2B5EF4-FFF2-40B4-BE49-F238E27FC236}">
                <a16:creationId xmlns:a16="http://schemas.microsoft.com/office/drawing/2014/main" id="{2E5D9585-E8A2-587C-1056-476D578822BB}"/>
              </a:ext>
            </a:extLst>
          </p:cNvPr>
          <p:cNvSpPr txBox="1"/>
          <p:nvPr/>
        </p:nvSpPr>
        <p:spPr>
          <a:xfrm>
            <a:off x="6076888" y="1141778"/>
            <a:ext cx="2887303" cy="1277273"/>
          </a:xfrm>
          <a:prstGeom prst="rect">
            <a:avLst/>
          </a:prstGeom>
          <a:noFill/>
        </p:spPr>
        <p:txBody>
          <a:bodyPr wrap="square">
            <a:spAutoFit/>
          </a:bodyPr>
          <a:lstStyle/>
          <a:p>
            <a:r>
              <a:rPr lang="en-US" sz="1100" b="1" dirty="0"/>
              <a:t> function Fib(n)</a:t>
            </a:r>
          </a:p>
          <a:p>
            <a:r>
              <a:rPr lang="en-US" sz="1100" b="1" dirty="0"/>
              <a:t>    if (n == 0)</a:t>
            </a:r>
          </a:p>
          <a:p>
            <a:r>
              <a:rPr lang="en-US" sz="1100" b="1" dirty="0"/>
              <a:t>       return 0</a:t>
            </a:r>
          </a:p>
          <a:p>
            <a:r>
              <a:rPr lang="en-US" sz="1100" b="1" dirty="0"/>
              <a:t>    if (n &lt;= 2)</a:t>
            </a:r>
          </a:p>
          <a:p>
            <a:r>
              <a:rPr lang="en-US" sz="1100" b="1" dirty="0"/>
              <a:t>       return 1</a:t>
            </a:r>
          </a:p>
          <a:p>
            <a:r>
              <a:rPr lang="en-US" sz="1100" b="1" dirty="0"/>
              <a:t>    return Fib(n-1) + Fib(n-2)</a:t>
            </a:r>
          </a:p>
          <a:p>
            <a:endParaRPr lang="en-US" sz="1100" b="1" dirty="0"/>
          </a:p>
        </p:txBody>
      </p:sp>
      <p:sp>
        <p:nvSpPr>
          <p:cNvPr id="35" name="TextBox 34">
            <a:extLst>
              <a:ext uri="{FF2B5EF4-FFF2-40B4-BE49-F238E27FC236}">
                <a16:creationId xmlns:a16="http://schemas.microsoft.com/office/drawing/2014/main" id="{86D9772E-4FA4-4B65-097E-317248419014}"/>
              </a:ext>
            </a:extLst>
          </p:cNvPr>
          <p:cNvSpPr txBox="1"/>
          <p:nvPr/>
        </p:nvSpPr>
        <p:spPr>
          <a:xfrm>
            <a:off x="6221731" y="2518389"/>
            <a:ext cx="2496303" cy="954107"/>
          </a:xfrm>
          <a:prstGeom prst="rect">
            <a:avLst/>
          </a:prstGeom>
          <a:noFill/>
        </p:spPr>
        <p:txBody>
          <a:bodyPr wrap="square" rtlCol="0">
            <a:spAutoFit/>
          </a:bodyPr>
          <a:lstStyle/>
          <a:p>
            <a:r>
              <a:rPr lang="en-US" b="1" dirty="0"/>
              <a:t>Ý </a:t>
            </a:r>
            <a:r>
              <a:rPr lang="en-US" b="1" dirty="0" err="1"/>
              <a:t>tưởng</a:t>
            </a:r>
            <a:r>
              <a:rPr lang="en-US" b="1" dirty="0"/>
              <a:t>: </a:t>
            </a:r>
            <a:r>
              <a:rPr lang="en-US" b="1" dirty="0" err="1"/>
              <a:t>Tạo</a:t>
            </a:r>
            <a:r>
              <a:rPr lang="en-US" b="1" dirty="0"/>
              <a:t> </a:t>
            </a:r>
            <a:r>
              <a:rPr lang="en-US" b="1" dirty="0" err="1"/>
              <a:t>ra</a:t>
            </a:r>
            <a:r>
              <a:rPr lang="en-US" b="1" dirty="0"/>
              <a:t> </a:t>
            </a:r>
            <a:r>
              <a:rPr lang="en-US" b="1" dirty="0" err="1"/>
              <a:t>mảng</a:t>
            </a:r>
            <a:r>
              <a:rPr lang="en-US" b="1" dirty="0"/>
              <a:t> </a:t>
            </a:r>
            <a:r>
              <a:rPr lang="en-US" b="1" dirty="0" err="1"/>
              <a:t>để</a:t>
            </a:r>
            <a:r>
              <a:rPr lang="en-US" b="1" dirty="0"/>
              <a:t> </a:t>
            </a:r>
            <a:r>
              <a:rPr lang="en-US" b="1" dirty="0" err="1"/>
              <a:t>lưu</a:t>
            </a:r>
            <a:r>
              <a:rPr lang="en-US" b="1" dirty="0"/>
              <a:t> </a:t>
            </a:r>
            <a:r>
              <a:rPr lang="en-US" b="1" dirty="0" err="1"/>
              <a:t>trữ</a:t>
            </a:r>
            <a:r>
              <a:rPr lang="en-US" b="1" dirty="0"/>
              <a:t> </a:t>
            </a:r>
            <a:r>
              <a:rPr lang="en-US" b="1" dirty="0" err="1"/>
              <a:t>những</a:t>
            </a:r>
            <a:r>
              <a:rPr lang="en-US" b="1" dirty="0"/>
              <a:t> </a:t>
            </a:r>
            <a:r>
              <a:rPr lang="en-US" b="1" dirty="0" err="1"/>
              <a:t>kết</a:t>
            </a:r>
            <a:r>
              <a:rPr lang="en-US" b="1" dirty="0"/>
              <a:t> </a:t>
            </a:r>
            <a:r>
              <a:rPr lang="en-US" b="1" dirty="0" err="1"/>
              <a:t>quả</a:t>
            </a:r>
            <a:r>
              <a:rPr lang="en-US" b="1" dirty="0"/>
              <a:t> </a:t>
            </a:r>
            <a:r>
              <a:rPr lang="en-US" b="1" dirty="0" err="1"/>
              <a:t>đã</a:t>
            </a:r>
            <a:r>
              <a:rPr lang="en-US" b="1" dirty="0"/>
              <a:t> </a:t>
            </a:r>
            <a:r>
              <a:rPr lang="en-US" b="1" dirty="0" err="1"/>
              <a:t>tính</a:t>
            </a:r>
            <a:r>
              <a:rPr lang="en-US" b="1" dirty="0"/>
              <a:t> </a:t>
            </a:r>
            <a:r>
              <a:rPr lang="en-US" b="1" dirty="0" err="1"/>
              <a:t>từ</a:t>
            </a:r>
            <a:r>
              <a:rPr lang="en-US" b="1" dirty="0"/>
              <a:t> </a:t>
            </a:r>
            <a:r>
              <a:rPr lang="en-US" b="1" dirty="0" err="1"/>
              <a:t>trước</a:t>
            </a:r>
            <a:r>
              <a:rPr lang="en-US" b="1" dirty="0"/>
              <a:t> -&gt; Quy </a:t>
            </a:r>
            <a:r>
              <a:rPr lang="en-US" b="1" dirty="0" err="1"/>
              <a:t>hoạch</a:t>
            </a:r>
            <a:r>
              <a:rPr lang="en-US" b="1" dirty="0"/>
              <a:t> </a:t>
            </a:r>
            <a:r>
              <a:rPr lang="en-US" b="1" dirty="0" err="1"/>
              <a:t>động</a:t>
            </a:r>
            <a:endParaRPr lang="en-US" b="1" dirty="0"/>
          </a:p>
        </p:txBody>
      </p:sp>
    </p:spTree>
    <p:extLst>
      <p:ext uri="{BB962C8B-B14F-4D97-AF65-F5344CB8AC3E}">
        <p14:creationId xmlns:p14="http://schemas.microsoft.com/office/powerpoint/2010/main" val="224358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32" grpId="0"/>
      <p:bldP spid="35" grpId="0"/>
    </p:bldLst>
  </p:timing>
</p:sld>
</file>

<file path=ppt/theme/theme1.xml><?xml version="1.0" encoding="utf-8"?>
<a:theme xmlns:a="http://schemas.openxmlformats.org/drawingml/2006/main" name="International Programmers Day XL by Slidesgo">
  <a:themeElements>
    <a:clrScheme name="Simple Light">
      <a:dk1>
        <a:srgbClr val="FFFFFF"/>
      </a:dk1>
      <a:lt1>
        <a:srgbClr val="FFFFFF"/>
      </a:lt1>
      <a:dk2>
        <a:srgbClr val="011635"/>
      </a:dk2>
      <a:lt2>
        <a:srgbClr val="F99AAA"/>
      </a:lt2>
      <a:accent1>
        <a:srgbClr val="F9CAD2"/>
      </a:accent1>
      <a:accent2>
        <a:srgbClr val="F4DC90"/>
      </a:accent2>
      <a:accent3>
        <a:srgbClr val="00CFBE"/>
      </a:accent3>
      <a:accent4>
        <a:srgbClr val="8791FF"/>
      </a:accent4>
      <a:accent5>
        <a:srgbClr val="5863E0"/>
      </a:accent5>
      <a:accent6>
        <a:srgbClr val="011635"/>
      </a:accent6>
      <a:hlink>
        <a:srgbClr val="8492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597AE72EEA79B74DA5C86E3CA8C98E55" ma:contentTypeVersion="11" ma:contentTypeDescription="Tạo tài liệu mới." ma:contentTypeScope="" ma:versionID="cf8624359923c3916f746ed0f21c6d52">
  <xsd:schema xmlns:xsd="http://www.w3.org/2001/XMLSchema" xmlns:xs="http://www.w3.org/2001/XMLSchema" xmlns:p="http://schemas.microsoft.com/office/2006/metadata/properties" xmlns:ns3="81e90ab8-9e7d-4b67-ba12-d147179b0223" xmlns:ns4="86b2c21e-bc8a-47d8-90cc-43181eba94ed" targetNamespace="http://schemas.microsoft.com/office/2006/metadata/properties" ma:root="true" ma:fieldsID="b599498b0a11bd2c03d9e73a5c7ae2ed" ns3:_="" ns4:_="">
    <xsd:import namespace="81e90ab8-9e7d-4b67-ba12-d147179b0223"/>
    <xsd:import namespace="86b2c21e-bc8a-47d8-90cc-43181eba94ed"/>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e90ab8-9e7d-4b67-ba12-d147179b02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6b2c21e-bc8a-47d8-90cc-43181eba94ed" elementFormDefault="qualified">
    <xsd:import namespace="http://schemas.microsoft.com/office/2006/documentManagement/types"/>
    <xsd:import namespace="http://schemas.microsoft.com/office/infopath/2007/PartnerControls"/>
    <xsd:element name="SharedWithUsers" ma:index="16"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Chia sẻ Có Chi tiết" ma:internalName="SharedWithDetails" ma:readOnly="true">
      <xsd:simpleType>
        <xsd:restriction base="dms:Note">
          <xsd:maxLength value="255"/>
        </xsd:restriction>
      </xsd:simpleType>
    </xsd:element>
    <xsd:element name="SharingHintHash" ma:index="18"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4832A06-2319-465B-B5F1-70D01D761B5A}">
  <ds:schemaRefs>
    <ds:schemaRef ds:uri="81e90ab8-9e7d-4b67-ba12-d147179b0223"/>
    <ds:schemaRef ds:uri="86b2c21e-bc8a-47d8-90cc-43181eba94e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2D4ACCD-D8A5-4130-BD8D-800A6AF2A335}">
  <ds:schemaRefs>
    <ds:schemaRef ds:uri="http://schemas.microsoft.com/sharepoint/v3/contenttype/forms"/>
  </ds:schemaRefs>
</ds:datastoreItem>
</file>

<file path=customXml/itemProps3.xml><?xml version="1.0" encoding="utf-8"?>
<ds:datastoreItem xmlns:ds="http://schemas.openxmlformats.org/officeDocument/2006/customXml" ds:itemID="{AABDA3AB-E616-4710-9A82-6CD1A6EA28AE}">
  <ds:schemaRefs>
    <ds:schemaRef ds:uri="http://www.w3.org/XML/1998/namespace"/>
    <ds:schemaRef ds:uri="http://purl.org/dc/dcmitype/"/>
    <ds:schemaRef ds:uri="http://schemas.microsoft.com/office/infopath/2007/PartnerControls"/>
    <ds:schemaRef ds:uri="http://schemas.microsoft.com/office/2006/documentManagement/types"/>
    <ds:schemaRef ds:uri="81e90ab8-9e7d-4b67-ba12-d147179b0223"/>
    <ds:schemaRef ds:uri="http://purl.org/dc/terms/"/>
    <ds:schemaRef ds:uri="86b2c21e-bc8a-47d8-90cc-43181eba94ed"/>
    <ds:schemaRef ds:uri="http://schemas.openxmlformats.org/package/2006/metadata/core-propertie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486</TotalTime>
  <Words>2938</Words>
  <Application>Microsoft Office PowerPoint</Application>
  <PresentationFormat>On-screen Show (16:9)</PresentationFormat>
  <Paragraphs>450</Paragraphs>
  <Slides>33</Slides>
  <Notes>21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Wingdings</vt:lpstr>
      <vt:lpstr>Roboto Condensed Light</vt:lpstr>
      <vt:lpstr>Arial</vt:lpstr>
      <vt:lpstr>Work Sans</vt:lpstr>
      <vt:lpstr>Quicksand</vt:lpstr>
      <vt:lpstr>UTM Bebas</vt:lpstr>
      <vt:lpstr>Livvic</vt:lpstr>
      <vt:lpstr>Cambria</vt:lpstr>
      <vt:lpstr>Bebas Neue</vt:lpstr>
      <vt:lpstr>Cambria Math</vt:lpstr>
      <vt:lpstr>Calibri</vt:lpstr>
      <vt:lpstr>International Programmers Day XL by Slidesgo</vt:lpstr>
      <vt:lpstr>dynamic programming DIScuss</vt:lpstr>
      <vt:lpstr>Nội dung bài học</vt:lpstr>
      <vt:lpstr>Tổng quan  Quy hoạch động</vt:lpstr>
      <vt:lpstr>Quy hoạch động là gì?</vt:lpstr>
      <vt:lpstr>Khi nào nên dùng Quy hoạch động ?</vt:lpstr>
      <vt:lpstr>TIPS</vt:lpstr>
      <vt:lpstr>Tại sao nên dùng quy hoạch động ?</vt:lpstr>
      <vt:lpstr>Tìm Số FIBONACCI</vt:lpstr>
      <vt:lpstr>Cách giải quyết thông thường</vt:lpstr>
      <vt:lpstr>PowerPoint Presentation</vt:lpstr>
      <vt:lpstr>Tổng kết phần 1</vt:lpstr>
      <vt:lpstr>    </vt:lpstr>
      <vt:lpstr>các phương pháp chính để triển khai quy hoạch động </vt:lpstr>
      <vt:lpstr>Các phương pháp chính để triển khai quy hoạch động</vt:lpstr>
      <vt:lpstr>Các bước triển khai bottom-Up</vt:lpstr>
      <vt:lpstr>Các bước triển khai Top-DOWN</vt:lpstr>
      <vt:lpstr>PowerPoint Presentation</vt:lpstr>
      <vt:lpstr>Các bước giải</vt:lpstr>
      <vt:lpstr>PowerPoint Presentation</vt:lpstr>
      <vt:lpstr>Các bước giải</vt:lpstr>
      <vt:lpstr>PowerPoint Presentation</vt:lpstr>
      <vt:lpstr>PowerPoint Presentation</vt:lpstr>
      <vt:lpstr>Ví dụ về Quy hoạch động</vt:lpstr>
      <vt:lpstr>PowerPoint Presentation</vt:lpstr>
      <vt:lpstr>01</vt:lpstr>
      <vt:lpstr>PowerPoint Presentation</vt:lpstr>
      <vt:lpstr>PowerPoint Presentation</vt:lpstr>
      <vt:lpstr>Hướng tiếp cận Bottom-up</vt:lpstr>
      <vt:lpstr>PowerPoint Presentation</vt:lpstr>
      <vt:lpstr>PowerPoint Presentation</vt:lpstr>
      <vt:lpstr>PowerPoint Presentation</vt:lpstr>
      <vt:lpstr>To Be Continue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PROGRAMMing DIScuss</dc:title>
  <dc:creator>Phuong Dinh</dc:creator>
  <cp:lastModifiedBy>Nguyễn Duy Thái</cp:lastModifiedBy>
  <cp:revision>2</cp:revision>
  <dcterms:modified xsi:type="dcterms:W3CDTF">2023-04-20T09:22:16Z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0x010100597AE72EEA79B74DA5C86E3CA8C98E55</vt:lpwstr>
  </property>
</Properties>
</file>