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30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503B8-8F7A-4366-92C5-695ED96C34BB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6BF06-EBD5-46CC-9D41-2D94EBF7760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503B8-8F7A-4366-92C5-695ED96C34BB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6BF06-EBD5-46CC-9D41-2D94EBF7760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503B8-8F7A-4366-92C5-695ED96C34BB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6BF06-EBD5-46CC-9D41-2D94EBF7760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503B8-8F7A-4366-92C5-695ED96C34BB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6BF06-EBD5-46CC-9D41-2D94EBF7760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503B8-8F7A-4366-92C5-695ED96C34BB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6BF06-EBD5-46CC-9D41-2D94EBF7760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503B8-8F7A-4366-92C5-695ED96C34BB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6BF06-EBD5-46CC-9D41-2D94EBF7760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503B8-8F7A-4366-92C5-695ED96C34BB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6BF06-EBD5-46CC-9D41-2D94EBF7760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503B8-8F7A-4366-92C5-695ED96C34BB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6BF06-EBD5-46CC-9D41-2D94EBF7760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503B8-8F7A-4366-92C5-695ED96C34BB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6BF06-EBD5-46CC-9D41-2D94EBF7760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503B8-8F7A-4366-92C5-695ED96C34BB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6BF06-EBD5-46CC-9D41-2D94EBF7760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503B8-8F7A-4366-92C5-695ED96C34BB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6BF06-EBD5-46CC-9D41-2D94EBF7760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1503B8-8F7A-4366-92C5-695ED96C34BB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F6BF06-EBD5-46CC-9D41-2D94EBF77601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1916832"/>
            <a:ext cx="7772400" cy="1470025"/>
          </a:xfrm>
        </p:spPr>
        <p:txBody>
          <a:bodyPr/>
          <a:lstStyle/>
          <a:p>
            <a:r>
              <a:rPr lang="ru-RU" dirty="0" smtClean="0"/>
              <a:t>Выпускная квалификационная работа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3284984"/>
            <a:ext cx="6400800" cy="2497832"/>
          </a:xfrm>
        </p:spPr>
        <p:txBody>
          <a:bodyPr>
            <a:normAutofit/>
          </a:bodyPr>
          <a:lstStyle/>
          <a:p>
            <a:r>
              <a:rPr lang="ru-RU" dirty="0" smtClean="0"/>
              <a:t>Система информационная </a:t>
            </a:r>
            <a:r>
              <a:rPr lang="ru-RU" dirty="0"/>
              <a:t>по </a:t>
            </a:r>
            <a:r>
              <a:rPr lang="ru-RU" dirty="0" smtClean="0"/>
              <a:t>осуществлению </a:t>
            </a:r>
            <a:r>
              <a:rPr lang="ru-RU" dirty="0"/>
              <a:t>управления терминалами безналичных платежей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88640"/>
            <a:ext cx="7042150" cy="170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6300192" y="3501008"/>
            <a:ext cx="225927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Исполнитель</a:t>
            </a:r>
            <a:br>
              <a:rPr lang="ru-RU" dirty="0" smtClean="0"/>
            </a:br>
            <a:r>
              <a:rPr lang="ru-RU" dirty="0" smtClean="0"/>
              <a:t>Марчук А.Т., ИУ3-81Б</a:t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Руководитель</a:t>
            </a:r>
            <a:br>
              <a:rPr lang="ru-RU" dirty="0" smtClean="0"/>
            </a:br>
            <a:r>
              <a:rPr lang="ru-RU" dirty="0" smtClean="0"/>
              <a:t>Сидякин И.М</a:t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err="1" smtClean="0"/>
              <a:t>Нормоконтролер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err="1" smtClean="0"/>
              <a:t>Кадырбаева</a:t>
            </a:r>
            <a:r>
              <a:rPr lang="ru-RU" dirty="0" smtClean="0"/>
              <a:t> А.Р.</a:t>
            </a:r>
            <a:endParaRPr lang="ru-RU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Примеры интерфейса(смартфон)</a:t>
            </a:r>
            <a:endParaRPr lang="ru-RU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268760"/>
            <a:ext cx="2489200" cy="547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59832" y="1268760"/>
            <a:ext cx="253365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96136" y="1268760"/>
            <a:ext cx="2501900" cy="535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Описание актуальности ✔</a:t>
            </a:r>
          </a:p>
          <a:p>
            <a:r>
              <a:rPr lang="ru-RU" dirty="0" smtClean="0"/>
              <a:t>Обзор предметной области ✔</a:t>
            </a:r>
          </a:p>
          <a:p>
            <a:r>
              <a:rPr lang="ru-RU" dirty="0" smtClean="0"/>
              <a:t>Разбор используемых технологий ✔</a:t>
            </a:r>
          </a:p>
          <a:p>
            <a:r>
              <a:rPr lang="ru-RU" dirty="0" smtClean="0"/>
              <a:t>Демонстрация принципов реализованной системы ✔</a:t>
            </a:r>
          </a:p>
          <a:p>
            <a:r>
              <a:rPr lang="ru-RU" smtClean="0"/>
              <a:t>Демонстрация </a:t>
            </a:r>
            <a:r>
              <a:rPr lang="ru-RU" dirty="0" smtClean="0"/>
              <a:t>пользовательского интерфейса ✔</a:t>
            </a:r>
          </a:p>
          <a:p>
            <a:r>
              <a:rPr lang="ru-RU" dirty="0" smtClean="0"/>
              <a:t>Выводы </a:t>
            </a:r>
            <a:r>
              <a:rPr lang="ru-RU" dirty="0"/>
              <a:t>✔</a:t>
            </a:r>
            <a:endParaRPr lang="ru-RU" dirty="0" smtClean="0"/>
          </a:p>
          <a:p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Актуальность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Упрощение и продвижение безналичного денежного оборота</a:t>
            </a:r>
            <a:endParaRPr lang="ru-RU" b="1" dirty="0" smtClean="0"/>
          </a:p>
          <a:p>
            <a:r>
              <a:rPr lang="ru-RU" dirty="0" smtClean="0"/>
              <a:t>Сокращение издержек на обслуживание</a:t>
            </a:r>
          </a:p>
          <a:p>
            <a:r>
              <a:rPr lang="ru-RU" dirty="0" err="1" smtClean="0"/>
              <a:t>Импортозамещение</a:t>
            </a:r>
            <a:r>
              <a:rPr lang="ru-RU" dirty="0" smtClean="0"/>
              <a:t> и развитие цифровой </a:t>
            </a:r>
            <a:r>
              <a:rPr lang="ru-RU" dirty="0" err="1" smtClean="0"/>
              <a:t>инфораструктуры</a:t>
            </a:r>
            <a:endParaRPr lang="ru-RU" dirty="0" smtClean="0"/>
          </a:p>
          <a:p>
            <a:r>
              <a:rPr lang="ru-RU" dirty="0" smtClean="0"/>
              <a:t>Обеспечение сохранности банковской тайны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Схема проведения платежа	</a:t>
            </a:r>
            <a:endParaRPr lang="ru-RU" dirty="0"/>
          </a:p>
        </p:txBody>
      </p:sp>
      <p:pic>
        <p:nvPicPr>
          <p:cNvPr id="4" name="Содержимое 3" descr="_2kg_3tzwffrb1j0e_sa8sacbim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412776"/>
            <a:ext cx="7992888" cy="5256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Существующие решения</a:t>
            </a:r>
            <a:endParaRPr lang="ru-RU" dirty="0"/>
          </a:p>
        </p:txBody>
      </p:sp>
      <p:sp>
        <p:nvSpPr>
          <p:cNvPr id="11266" name="AutoShape 2" descr="worldline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844824"/>
            <a:ext cx="4181475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70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3140968"/>
            <a:ext cx="1270818" cy="12234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71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1560" y="5085184"/>
            <a:ext cx="2809875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5076056" y="1916832"/>
            <a:ext cx="1309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XENTURION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364088" y="3645024"/>
            <a:ext cx="968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OTI TMS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5580112" y="5301208"/>
            <a:ext cx="934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ARCUS2</a:t>
            </a:r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Базовые принципы </a:t>
            </a:r>
            <a:r>
              <a:rPr lang="en-US" dirty="0" smtClean="0"/>
              <a:t>VPN</a:t>
            </a:r>
            <a:endParaRPr lang="ru-RU" dirty="0"/>
          </a:p>
        </p:txBody>
      </p:sp>
      <p:sp>
        <p:nvSpPr>
          <p:cNvPr id="17410" name="AutoShape 2" descr="Выделенный IP VPN в Москве - Теледисконт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47738" y="1624013"/>
            <a:ext cx="7248525" cy="360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Выбранный стек технологий</a:t>
            </a:r>
            <a:endParaRPr lang="ru-RU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99792" y="1628800"/>
            <a:ext cx="1349499" cy="120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1484784"/>
            <a:ext cx="1473420" cy="1450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99992" y="1412776"/>
            <a:ext cx="1584176" cy="1576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588224" y="1484784"/>
            <a:ext cx="1615625" cy="15438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8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27584" y="4221088"/>
            <a:ext cx="1440160" cy="1402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40" name="AutoShape 8" descr="Приложения в Google Play – Expo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8441" name="Picture 9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555776" y="4005064"/>
            <a:ext cx="1800200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42" name="Picture 10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499992" y="4005064"/>
            <a:ext cx="1800200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1115616" y="3140968"/>
            <a:ext cx="885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ReactJS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2771800" y="3140968"/>
            <a:ext cx="1311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ReactNative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4932040" y="3212976"/>
            <a:ext cx="8723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NodeJS</a:t>
            </a:r>
          </a:p>
          <a:p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>
            <a:off x="6876256" y="3212976"/>
            <a:ext cx="122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SpringBoot</a:t>
            </a:r>
            <a:endParaRPr lang="ru-RU" dirty="0"/>
          </a:p>
        </p:txBody>
      </p:sp>
      <p:sp>
        <p:nvSpPr>
          <p:cNvPr id="18" name="TextBox 17"/>
          <p:cNvSpPr txBox="1"/>
          <p:nvPr/>
        </p:nvSpPr>
        <p:spPr>
          <a:xfrm>
            <a:off x="827584" y="5877272"/>
            <a:ext cx="1212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WireGuard</a:t>
            </a:r>
            <a:endParaRPr lang="ru-RU" dirty="0"/>
          </a:p>
        </p:txBody>
      </p:sp>
      <p:sp>
        <p:nvSpPr>
          <p:cNvPr id="19" name="TextBox 18"/>
          <p:cNvSpPr txBox="1"/>
          <p:nvPr/>
        </p:nvSpPr>
        <p:spPr>
          <a:xfrm>
            <a:off x="3131840" y="5877272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Expo</a:t>
            </a:r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>
            <a:off x="4572000" y="5877272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&amp; </a:t>
            </a:r>
            <a:r>
              <a:rPr lang="en-US" dirty="0" err="1" smtClean="0"/>
              <a:t>Github</a:t>
            </a:r>
            <a:endParaRPr lang="ru-RU" dirty="0"/>
          </a:p>
        </p:txBody>
      </p:sp>
      <p:sp>
        <p:nvSpPr>
          <p:cNvPr id="21" name="TextBox 20"/>
          <p:cNvSpPr txBox="1"/>
          <p:nvPr/>
        </p:nvSpPr>
        <p:spPr>
          <a:xfrm>
            <a:off x="6948264" y="5949280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М</a:t>
            </a:r>
            <a:r>
              <a:rPr lang="en-US" dirty="0" err="1" smtClean="0"/>
              <a:t>ySQL</a:t>
            </a:r>
            <a:endParaRPr lang="ru-RU" dirty="0"/>
          </a:p>
        </p:txBody>
      </p:sp>
      <p:sp>
        <p:nvSpPr>
          <p:cNvPr id="18446" name="AutoShape 14" descr="MySQL Vector Logo - Download Free SVG Icon | Worldvector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8447" name="Picture 15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588224" y="4221088"/>
            <a:ext cx="1794148" cy="1648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Разновидности архитектур</a:t>
            </a:r>
            <a:endParaRPr lang="ru-RU" dirty="0"/>
          </a:p>
        </p:txBody>
      </p:sp>
      <p:pic>
        <p:nvPicPr>
          <p:cNvPr id="19458" name="Picture 2" descr="Монолитная vs Микросервисная архитектура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772816"/>
            <a:ext cx="8460432" cy="423021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Разработанная архитектура</a:t>
            </a:r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1340768"/>
            <a:ext cx="7272808" cy="5112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Примеры интерфейса (ПК)</a:t>
            </a:r>
            <a:endParaRPr lang="ru-RU" dirty="0"/>
          </a:p>
        </p:txBody>
      </p:sp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1196752"/>
            <a:ext cx="4251201" cy="2628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9992" y="1196752"/>
            <a:ext cx="4544366" cy="26270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5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7504" y="4005064"/>
            <a:ext cx="4392488" cy="2445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6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635902" y="3933056"/>
            <a:ext cx="4508098" cy="25455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93</Words>
  <Application>Microsoft Office PowerPoint</Application>
  <PresentationFormat>Экран (4:3)</PresentationFormat>
  <Paragraphs>34</Paragraphs>
  <Slides>11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Тема Office</vt:lpstr>
      <vt:lpstr>Выпускная квалификационная работа</vt:lpstr>
      <vt:lpstr>Актуальность</vt:lpstr>
      <vt:lpstr>Схема проведения платежа </vt:lpstr>
      <vt:lpstr>Существующие решения</vt:lpstr>
      <vt:lpstr>Базовые принципы VPN</vt:lpstr>
      <vt:lpstr>Выбранный стек технологий</vt:lpstr>
      <vt:lpstr>Разновидности архитектур</vt:lpstr>
      <vt:lpstr>Разработанная архитектура</vt:lpstr>
      <vt:lpstr>Примеры интерфейса (ПК)</vt:lpstr>
      <vt:lpstr>Примеры интерфейса(смартфон)</vt:lpstr>
      <vt:lpstr>Заключение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Выпускная квалификационная работа</dc:title>
  <dc:creator>User</dc:creator>
  <cp:lastModifiedBy>User</cp:lastModifiedBy>
  <cp:revision>12</cp:revision>
  <dcterms:created xsi:type="dcterms:W3CDTF">2022-04-22T19:40:58Z</dcterms:created>
  <dcterms:modified xsi:type="dcterms:W3CDTF">2022-04-22T21:10:23Z</dcterms:modified>
</cp:coreProperties>
</file>