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6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8.xml" ContentType="application/vnd.openxmlformats-officedocument.theme+xml"/>
  <Override PartName="/ppt/slideLayouts/slideLayout78.xml" ContentType="application/vnd.openxmlformats-officedocument.presentationml.slideLayout+xml"/>
  <Override PartName="/ppt/theme/theme9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0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1.xml" ContentType="application/vnd.openxmlformats-officedocument.theme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theme/theme12.xml" ContentType="application/vnd.openxmlformats-officedocument.theme+xml"/>
  <Override PartName="/ppt/slideLayouts/slideLayout262.xml" ContentType="application/vnd.openxmlformats-officedocument.presentationml.slideLayout+xml"/>
  <Override PartName="/ppt/theme/theme13.xml" ContentType="application/vnd.openxmlformats-officedocument.theme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13" r:id="rId2"/>
    <p:sldMasterId id="2147483903" r:id="rId3"/>
    <p:sldMasterId id="2147483904" r:id="rId4"/>
    <p:sldMasterId id="2147483906" r:id="rId5"/>
    <p:sldMasterId id="2147483829" r:id="rId6"/>
    <p:sldMasterId id="2147483942" r:id="rId7"/>
    <p:sldMasterId id="2147483834" r:id="rId8"/>
    <p:sldMasterId id="2147483854" r:id="rId9"/>
    <p:sldMasterId id="2147483972" r:id="rId10"/>
    <p:sldMasterId id="2147484027" r:id="rId11"/>
    <p:sldMasterId id="2147484093" r:id="rId12"/>
    <p:sldMasterId id="2147484159" r:id="rId13"/>
    <p:sldMasterId id="2147484195" r:id="rId14"/>
  </p:sldMasterIdLst>
  <p:notesMasterIdLst>
    <p:notesMasterId r:id="rId20"/>
  </p:notesMasterIdLst>
  <p:sldIdLst>
    <p:sldId id="2236" r:id="rId15"/>
    <p:sldId id="2284" r:id="rId16"/>
    <p:sldId id="2285" r:id="rId17"/>
    <p:sldId id="2286" r:id="rId18"/>
    <p:sldId id="2287" r:id="rId19"/>
  </p:sldIdLst>
  <p:sldSz cx="24387175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d me!!!" id="{9D0080A0-60F4-48E2-96CE-23A121DE1913}">
          <p14:sldIdLst/>
        </p14:section>
        <p14:section name="Updated Version 5.0 (Colorful Alphabet Special Slides) May 26, 2020" id="{4FF99C5D-958B-45B9-AE07-3F724BDACCCE}">
          <p14:sldIdLst>
            <p14:sldId id="2236"/>
            <p14:sldId id="2284"/>
            <p14:sldId id="2285"/>
            <p14:sldId id="2286"/>
            <p14:sldId id="22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144"/>
    <a:srgbClr val="354DE5"/>
    <a:srgbClr val="F8B73F"/>
    <a:srgbClr val="0B0C0F"/>
    <a:srgbClr val="00002A"/>
    <a:srgbClr val="E6EA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6" autoAdjust="0"/>
    <p:restoredTop sz="94619" autoAdjust="0"/>
  </p:normalViewPr>
  <p:slideViewPr>
    <p:cSldViewPr snapToGrid="0">
      <p:cViewPr>
        <p:scale>
          <a:sx n="16" d="100"/>
          <a:sy n="16" d="100"/>
        </p:scale>
        <p:origin x="2048" y="5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55988"/>
    </p:cViewPr>
  </p:sorterViewPr>
  <p:notesViewPr>
    <p:cSldViewPr snapToGrid="0">
      <p:cViewPr varScale="1">
        <p:scale>
          <a:sx n="49" d="100"/>
          <a:sy n="49" d="100"/>
        </p:scale>
        <p:origin x="2696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4237C-FA1A-467B-B234-CB7A9B15DAA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13609-4E84-4A48-BE92-6C8DE3AE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13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48347" rtl="0" eaLnBrk="1" latinLnBrk="0" hangingPunct="1">
      <a:defRPr sz="2688" kern="1200">
        <a:solidFill>
          <a:schemeClr val="tx1"/>
        </a:solidFill>
        <a:latin typeface="+mn-lt"/>
        <a:ea typeface="+mn-ea"/>
        <a:cs typeface="+mn-cs"/>
      </a:defRPr>
    </a:lvl1pPr>
    <a:lvl2pPr marL="1024174" algn="l" defTabSz="2048347" rtl="0" eaLnBrk="1" latinLnBrk="0" hangingPunct="1">
      <a:defRPr sz="2688" kern="1200">
        <a:solidFill>
          <a:schemeClr val="tx1"/>
        </a:solidFill>
        <a:latin typeface="+mn-lt"/>
        <a:ea typeface="+mn-ea"/>
        <a:cs typeface="+mn-cs"/>
      </a:defRPr>
    </a:lvl2pPr>
    <a:lvl3pPr marL="2048347" algn="l" defTabSz="2048347" rtl="0" eaLnBrk="1" latinLnBrk="0" hangingPunct="1">
      <a:defRPr sz="2688" kern="1200">
        <a:solidFill>
          <a:schemeClr val="tx1"/>
        </a:solidFill>
        <a:latin typeface="+mn-lt"/>
        <a:ea typeface="+mn-ea"/>
        <a:cs typeface="+mn-cs"/>
      </a:defRPr>
    </a:lvl3pPr>
    <a:lvl4pPr marL="3072521" algn="l" defTabSz="2048347" rtl="0" eaLnBrk="1" latinLnBrk="0" hangingPunct="1">
      <a:defRPr sz="2688" kern="1200">
        <a:solidFill>
          <a:schemeClr val="tx1"/>
        </a:solidFill>
        <a:latin typeface="+mn-lt"/>
        <a:ea typeface="+mn-ea"/>
        <a:cs typeface="+mn-cs"/>
      </a:defRPr>
    </a:lvl4pPr>
    <a:lvl5pPr marL="4096695" algn="l" defTabSz="2048347" rtl="0" eaLnBrk="1" latinLnBrk="0" hangingPunct="1">
      <a:defRPr sz="2688" kern="1200">
        <a:solidFill>
          <a:schemeClr val="tx1"/>
        </a:solidFill>
        <a:latin typeface="+mn-lt"/>
        <a:ea typeface="+mn-ea"/>
        <a:cs typeface="+mn-cs"/>
      </a:defRPr>
    </a:lvl5pPr>
    <a:lvl6pPr marL="5120869" algn="l" defTabSz="2048347" rtl="0" eaLnBrk="1" latinLnBrk="0" hangingPunct="1">
      <a:defRPr sz="2688" kern="1200">
        <a:solidFill>
          <a:schemeClr val="tx1"/>
        </a:solidFill>
        <a:latin typeface="+mn-lt"/>
        <a:ea typeface="+mn-ea"/>
        <a:cs typeface="+mn-cs"/>
      </a:defRPr>
    </a:lvl6pPr>
    <a:lvl7pPr marL="6145042" algn="l" defTabSz="2048347" rtl="0" eaLnBrk="1" latinLnBrk="0" hangingPunct="1">
      <a:defRPr sz="2688" kern="1200">
        <a:solidFill>
          <a:schemeClr val="tx1"/>
        </a:solidFill>
        <a:latin typeface="+mn-lt"/>
        <a:ea typeface="+mn-ea"/>
        <a:cs typeface="+mn-cs"/>
      </a:defRPr>
    </a:lvl7pPr>
    <a:lvl8pPr marL="7169216" algn="l" defTabSz="2048347" rtl="0" eaLnBrk="1" latinLnBrk="0" hangingPunct="1">
      <a:defRPr sz="2688" kern="1200">
        <a:solidFill>
          <a:schemeClr val="tx1"/>
        </a:solidFill>
        <a:latin typeface="+mn-lt"/>
        <a:ea typeface="+mn-ea"/>
        <a:cs typeface="+mn-cs"/>
      </a:defRPr>
    </a:lvl8pPr>
    <a:lvl9pPr marL="8193390" algn="l" defTabSz="2048347" rtl="0" eaLnBrk="1" latinLnBrk="0" hangingPunct="1">
      <a:defRPr sz="268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0.xml"/><Relationship Id="rId4" Type="http://schemas.openxmlformats.org/officeDocument/2006/relationships/hyperlink" Target="https://twitter.com/" TargetMode="Externa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0.xml"/><Relationship Id="rId4" Type="http://schemas.openxmlformats.org/officeDocument/2006/relationships/hyperlink" Target="https://twitter.com/" TargetMode="Externa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0.xml"/><Relationship Id="rId4" Type="http://schemas.openxmlformats.org/officeDocument/2006/relationships/hyperlink" Target="https://twitter.com/" TargetMode="Externa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0.xml"/><Relationship Id="rId4" Type="http://schemas.openxmlformats.org/officeDocument/2006/relationships/hyperlink" Target="https://twitter.com/" TargetMode="Externa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0.xml"/><Relationship Id="rId4" Type="http://schemas.openxmlformats.org/officeDocument/2006/relationships/hyperlink" Target="https://twitter.com/" TargetMode="Externa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0.xml"/><Relationship Id="rId4" Type="http://schemas.openxmlformats.org/officeDocument/2006/relationships/hyperlink" Target="https://twitter.com/" TargetMode="Externa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0.xml"/><Relationship Id="rId4" Type="http://schemas.openxmlformats.org/officeDocument/2006/relationships/hyperlink" Target="https://twitter.com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0.xml"/><Relationship Id="rId4" Type="http://schemas.openxmlformats.org/officeDocument/2006/relationships/hyperlink" Target="https://twitter.com/" TargetMode="Externa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0.xml"/><Relationship Id="rId4" Type="http://schemas.openxmlformats.org/officeDocument/2006/relationships/hyperlink" Target="https://twitter.com/" TargetMode="Externa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0.xml"/><Relationship Id="rId4" Type="http://schemas.openxmlformats.org/officeDocument/2006/relationships/hyperlink" Target="https://twitter.com/" TargetMode="Externa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0.xml"/><Relationship Id="rId4" Type="http://schemas.openxmlformats.org/officeDocument/2006/relationships/hyperlink" Target="https://twitter.com/" TargetMode="Externa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0.xml"/><Relationship Id="rId4" Type="http://schemas.openxmlformats.org/officeDocument/2006/relationships/hyperlink" Target="https://twitter.com/" TargetMode="Externa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0.xml"/><Relationship Id="rId4" Type="http://schemas.openxmlformats.org/officeDocument/2006/relationships/hyperlink" Target="https://twitter.com/" TargetMode="Externa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0.xml"/><Relationship Id="rId4" Type="http://schemas.openxmlformats.org/officeDocument/2006/relationships/hyperlink" Target="https://twitter.com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0.xml"/><Relationship Id="rId4" Type="http://schemas.openxmlformats.org/officeDocument/2006/relationships/hyperlink" Target="https://twitter.com/" TargetMode="Externa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1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1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1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1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1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1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1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1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1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1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1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1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1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1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1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1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1.xml"/><Relationship Id="rId4" Type="http://schemas.openxmlformats.org/officeDocument/2006/relationships/hyperlink" Target="https://twitter.com/" TargetMode="Externa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1.xml"/><Relationship Id="rId4" Type="http://schemas.openxmlformats.org/officeDocument/2006/relationships/hyperlink" Target="https://twitter.com/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1.xml"/><Relationship Id="rId4" Type="http://schemas.openxmlformats.org/officeDocument/2006/relationships/hyperlink" Target="https://twitter.com/" TargetMode="External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1.xml"/><Relationship Id="rId4" Type="http://schemas.openxmlformats.org/officeDocument/2006/relationships/hyperlink" Target="https://twitter.com/" TargetMode="External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1.xml"/><Relationship Id="rId4" Type="http://schemas.openxmlformats.org/officeDocument/2006/relationships/hyperlink" Target="https://twitter.com/" TargetMode="Externa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1.xml"/><Relationship Id="rId4" Type="http://schemas.openxmlformats.org/officeDocument/2006/relationships/hyperlink" Target="https://twitter.com/" TargetMode="External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1.xml"/><Relationship Id="rId4" Type="http://schemas.openxmlformats.org/officeDocument/2006/relationships/hyperlink" Target="https://twitter.com/" TargetMode="External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1.xml"/><Relationship Id="rId4" Type="http://schemas.openxmlformats.org/officeDocument/2006/relationships/hyperlink" Target="https://twitter.com/" TargetMode="Externa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1.xml"/><Relationship Id="rId4" Type="http://schemas.openxmlformats.org/officeDocument/2006/relationships/hyperlink" Target="https://twitter.com/" TargetMode="Externa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1.xml"/><Relationship Id="rId4" Type="http://schemas.openxmlformats.org/officeDocument/2006/relationships/hyperlink" Target="https://twitter.com/" TargetMode="External"/></Relationships>
</file>

<file path=ppt/slideLayouts/_rels/slideLayout18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1.xml"/><Relationship Id="rId4" Type="http://schemas.openxmlformats.org/officeDocument/2006/relationships/hyperlink" Target="https://twitter.com/" TargetMode="External"/></Relationships>
</file>

<file path=ppt/slideLayouts/_rels/slideLayout18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1.xml"/><Relationship Id="rId4" Type="http://schemas.openxmlformats.org/officeDocument/2006/relationships/hyperlink" Target="https://twitter.com/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1.xml"/><Relationship Id="rId4" Type="http://schemas.openxmlformats.org/officeDocument/2006/relationships/hyperlink" Target="https://twitter.com/" TargetMode="Externa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1.xml"/><Relationship Id="rId4" Type="http://schemas.openxmlformats.org/officeDocument/2006/relationships/hyperlink" Target="https://twitter.com/" TargetMode="External"/></Relationships>
</file>

<file path=ppt/slideLayouts/_rels/slideLayout19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1.xml"/><Relationship Id="rId4" Type="http://schemas.openxmlformats.org/officeDocument/2006/relationships/hyperlink" Target="https://twitter.com/" TargetMode="Externa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2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2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2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2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2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2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2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2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2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2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2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2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2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2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2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2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2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2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2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2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2.xml"/><Relationship Id="rId4" Type="http://schemas.openxmlformats.org/officeDocument/2006/relationships/hyperlink" Target="https://twitter.com/" TargetMode="External"/></Relationships>
</file>

<file path=ppt/slideLayouts/_rels/slideLayout2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2.xml"/><Relationship Id="rId4" Type="http://schemas.openxmlformats.org/officeDocument/2006/relationships/hyperlink" Target="https://twitter.com/" TargetMode="External"/></Relationships>
</file>

<file path=ppt/slideLayouts/_rels/slideLayout2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2.xml"/><Relationship Id="rId4" Type="http://schemas.openxmlformats.org/officeDocument/2006/relationships/hyperlink" Target="https://twitter.com/" TargetMode="External"/></Relationships>
</file>

<file path=ppt/slideLayouts/_rels/slideLayout2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2.xml"/><Relationship Id="rId4" Type="http://schemas.openxmlformats.org/officeDocument/2006/relationships/hyperlink" Target="https://twitter.com/" TargetMode="External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2.xml"/><Relationship Id="rId4" Type="http://schemas.openxmlformats.org/officeDocument/2006/relationships/hyperlink" Target="https://twitter.com/" TargetMode="External"/></Relationships>
</file>

<file path=ppt/slideLayouts/_rels/slideLayout2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2.xml"/><Relationship Id="rId4" Type="http://schemas.openxmlformats.org/officeDocument/2006/relationships/hyperlink" Target="https://twitter.com/" TargetMode="External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2.xml"/><Relationship Id="rId4" Type="http://schemas.openxmlformats.org/officeDocument/2006/relationships/hyperlink" Target="https://twitter.com/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2.xml"/><Relationship Id="rId4" Type="http://schemas.openxmlformats.org/officeDocument/2006/relationships/hyperlink" Target="https://twitter.com/" TargetMode="External"/></Relationships>
</file>

<file path=ppt/slideLayouts/_rels/slideLayout2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2.xml"/><Relationship Id="rId4" Type="http://schemas.openxmlformats.org/officeDocument/2006/relationships/hyperlink" Target="https://twitter.com/" TargetMode="External"/></Relationships>
</file>

<file path=ppt/slideLayouts/_rels/slideLayout2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2.xml"/><Relationship Id="rId4" Type="http://schemas.openxmlformats.org/officeDocument/2006/relationships/hyperlink" Target="https://twitter.com/" TargetMode="External"/></Relationships>
</file>

<file path=ppt/slideLayouts/_rels/slideLayout2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2.xml"/><Relationship Id="rId4" Type="http://schemas.openxmlformats.org/officeDocument/2006/relationships/hyperlink" Target="https://twitter.com/" TargetMode="External"/></Relationships>
</file>

<file path=ppt/slideLayouts/_rels/slideLayout2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2.xml"/><Relationship Id="rId4" Type="http://schemas.openxmlformats.org/officeDocument/2006/relationships/hyperlink" Target="https://twitter.com/" TargetMode="External"/></Relationships>
</file>

<file path=ppt/slideLayouts/_rels/slideLayout2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2.xml"/><Relationship Id="rId4" Type="http://schemas.openxmlformats.org/officeDocument/2006/relationships/hyperlink" Target="https://twitter.com/" TargetMode="Externa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2.xml"/><Relationship Id="rId4" Type="http://schemas.openxmlformats.org/officeDocument/2006/relationships/hyperlink" Target="https://twitter.com/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2.xml"/><Relationship Id="rId4" Type="http://schemas.openxmlformats.org/officeDocument/2006/relationships/hyperlink" Target="https://twitter.com/" TargetMode="Externa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3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4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4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4.xml"/></Relationships>
</file>

<file path=ppt/slideLayouts/_rels/slideLayout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4.xml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4.xml"/></Relationships>
</file>

<file path=ppt/slideLayouts/_rels/slideLayout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4.xml"/></Relationships>
</file>

<file path=ppt/slideLayouts/_rels/slideLayout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4.xml"/></Relationships>
</file>

<file path=ppt/slideLayouts/_rels/slideLayout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4.xml"/></Relationships>
</file>

<file path=ppt/slideLayouts/_rels/slideLayout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4.xml"/></Relationships>
</file>

<file path=ppt/slideLayouts/_rels/slideLayout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4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4.xml"/></Relationships>
</file>

<file path=ppt/slideLayouts/_rels/slideLayout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4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4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4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4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4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4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4.xml"/></Relationships>
</file>

<file path=ppt/slideLayouts/_rels/slideLayout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4.xml"/></Relationships>
</file>

<file path=ppt/slideLayouts/_rels/slideLayout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4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4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4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4.xml"/></Relationships>
</file>

<file path=ppt/slideLayouts/_rels/slideLayout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4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4.xml"/></Relationships>
</file>

<file path=ppt/slideLayouts/_rels/slideLayout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4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4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4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4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4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4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4.xml"/></Relationships>
</file>

<file path=ppt/slideLayouts/_rels/slideLayout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4.xml"/></Relationships>
</file>

<file path=ppt/slideLayouts/_rels/slideLayout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4.xml"/></Relationships>
</file>

<file path=ppt/slideLayouts/_rels/slideLayout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4.xml"/></Relationships>
</file>

<file path=ppt/slideLayouts/_rels/slideLayout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4.xml"/></Relationships>
</file>

<file path=ppt/slideLayouts/_rels/slideLayout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4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4.xml"/></Relationships>
</file>

<file path=ppt/slideLayouts/_rels/slideLayout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4.xml"/></Relationships>
</file>

<file path=ppt/slideLayouts/_rels/slideLayout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4.xml"/></Relationships>
</file>

<file path=ppt/slideLayouts/_rels/slideLayout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4.xml"/></Relationships>
</file>

<file path=ppt/slideLayouts/_rels/slideLayout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4.xml"/></Relationships>
</file>

<file path=ppt/slideLayouts/_rels/slideLayout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4.xml"/></Relationships>
</file>

<file path=ppt/slideLayouts/_rels/slideLayout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4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4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4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4.xml"/></Relationships>
</file>

<file path=ppt/slideLayouts/_rels/slideLayout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4.xml"/></Relationships>
</file>

<file path=ppt/slideLayouts/_rels/slideLayout3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4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4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4.xml"/><Relationship Id="rId4" Type="http://schemas.openxmlformats.org/officeDocument/2006/relationships/hyperlink" Target="https://twitter.com/" TargetMode="External"/></Relationships>
</file>

<file path=ppt/slideLayouts/_rels/slideLayout3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4.xml"/><Relationship Id="rId4" Type="http://schemas.openxmlformats.org/officeDocument/2006/relationships/hyperlink" Target="https://twitter.com/" TargetMode="External"/></Relationships>
</file>

<file path=ppt/slideLayouts/_rels/slideLayout3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4.xml"/><Relationship Id="rId4" Type="http://schemas.openxmlformats.org/officeDocument/2006/relationships/hyperlink" Target="https://twitter.com/" TargetMode="External"/></Relationships>
</file>

<file path=ppt/slideLayouts/_rels/slideLayout3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4.xml"/><Relationship Id="rId4" Type="http://schemas.openxmlformats.org/officeDocument/2006/relationships/hyperlink" Target="https://twitter.com/" TargetMode="External"/></Relationships>
</file>

<file path=ppt/slideLayouts/_rels/slideLayout3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4.xml"/><Relationship Id="rId4" Type="http://schemas.openxmlformats.org/officeDocument/2006/relationships/hyperlink" Target="https://twitter.com/" TargetMode="External"/></Relationships>
</file>

<file path=ppt/slideLayouts/_rels/slideLayout3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4.xml"/><Relationship Id="rId4" Type="http://schemas.openxmlformats.org/officeDocument/2006/relationships/hyperlink" Target="https://twitter.com/" TargetMode="External"/></Relationships>
</file>

<file path=ppt/slideLayouts/_rels/slideLayout3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4.xml"/><Relationship Id="rId4" Type="http://schemas.openxmlformats.org/officeDocument/2006/relationships/hyperlink" Target="https://twitter.com/" TargetMode="Externa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4.xml"/><Relationship Id="rId4" Type="http://schemas.openxmlformats.org/officeDocument/2006/relationships/hyperlink" Target="https://twitter.com/" TargetMode="External"/></Relationships>
</file>

<file path=ppt/slideLayouts/_rels/slideLayout3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4.xml"/><Relationship Id="rId4" Type="http://schemas.openxmlformats.org/officeDocument/2006/relationships/hyperlink" Target="https://twitter.com/" TargetMode="External"/></Relationships>
</file>

<file path=ppt/slideLayouts/_rels/slideLayout3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4.xml"/><Relationship Id="rId4" Type="http://schemas.openxmlformats.org/officeDocument/2006/relationships/hyperlink" Target="https://twitter.com/" TargetMode="External"/></Relationships>
</file>

<file path=ppt/slideLayouts/_rels/slideLayout3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4.xml"/><Relationship Id="rId4" Type="http://schemas.openxmlformats.org/officeDocument/2006/relationships/hyperlink" Target="https://twitter.com/" TargetMode="External"/></Relationships>
</file>

<file path=ppt/slideLayouts/_rels/slideLayout3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4.xml"/><Relationship Id="rId4" Type="http://schemas.openxmlformats.org/officeDocument/2006/relationships/hyperlink" Target="https://twitter.com/" TargetMode="External"/></Relationships>
</file>

<file path=ppt/slideLayouts/_rels/slideLayout3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4.xml"/><Relationship Id="rId4" Type="http://schemas.openxmlformats.org/officeDocument/2006/relationships/hyperlink" Target="https://twitter.com/" TargetMode="Externa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4.xml"/><Relationship Id="rId4" Type="http://schemas.openxmlformats.org/officeDocument/2006/relationships/hyperlink" Target="https://twitter.com/" TargetMode="Externa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4.xml"/><Relationship Id="rId4" Type="http://schemas.openxmlformats.org/officeDocument/2006/relationships/hyperlink" Target="https://twitter.com/" TargetMode="Externa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7.xml"/><Relationship Id="rId4" Type="http://schemas.openxmlformats.org/officeDocument/2006/relationships/hyperlink" Target="https://twitter.com/" TargetMode="Externa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7.xml"/><Relationship Id="rId4" Type="http://schemas.openxmlformats.org/officeDocument/2006/relationships/hyperlink" Target="https://twitter.com/" TargetMode="Externa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7.xml"/><Relationship Id="rId4" Type="http://schemas.openxmlformats.org/officeDocument/2006/relationships/hyperlink" Target="https://twitter.com/" TargetMode="Externa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7.xml"/><Relationship Id="rId4" Type="http://schemas.openxmlformats.org/officeDocument/2006/relationships/hyperlink" Target="https://twitter.com/" TargetMode="Externa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7.xml"/><Relationship Id="rId4" Type="http://schemas.openxmlformats.org/officeDocument/2006/relationships/hyperlink" Target="https://twitter.com/" TargetMode="Externa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5327622" y="0"/>
            <a:ext cx="19059553" cy="18288000"/>
          </a:xfrm>
          <a:prstGeom prst="rect">
            <a:avLst/>
          </a:prstGeom>
          <a:pattFill prst="pct5">
            <a:fgClr>
              <a:srgbClr val="DEE2E4"/>
            </a:fgClr>
            <a:bgClr>
              <a:srgbClr val="A0ACB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1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84B905-8BF0-4A76-9E10-57BE3387F891}"/>
              </a:ext>
            </a:extLst>
          </p:cNvPr>
          <p:cNvSpPr/>
          <p:nvPr userDrawn="1"/>
        </p:nvSpPr>
        <p:spPr>
          <a:xfrm>
            <a:off x="1563688" y="1727200"/>
            <a:ext cx="21259800" cy="14732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90A452D-DFE3-48E8-956D-B964AE99D0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73285" y="2819399"/>
            <a:ext cx="9410700" cy="12547600"/>
          </a:xfrm>
          <a:custGeom>
            <a:avLst/>
            <a:gdLst>
              <a:gd name="connsiteX0" fmla="*/ 0 w 9410700"/>
              <a:gd name="connsiteY0" fmla="*/ 0 h 9410700"/>
              <a:gd name="connsiteX1" fmla="*/ 9410700 w 9410700"/>
              <a:gd name="connsiteY1" fmla="*/ 0 h 9410700"/>
              <a:gd name="connsiteX2" fmla="*/ 9410700 w 9410700"/>
              <a:gd name="connsiteY2" fmla="*/ 9410700 h 9410700"/>
              <a:gd name="connsiteX3" fmla="*/ 0 w 9410700"/>
              <a:gd name="connsiteY3" fmla="*/ 9410700 h 941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0700" h="9410700">
                <a:moveTo>
                  <a:pt x="0" y="0"/>
                </a:moveTo>
                <a:lnTo>
                  <a:pt x="9410700" y="0"/>
                </a:lnTo>
                <a:lnTo>
                  <a:pt x="9410700" y="9410700"/>
                </a:lnTo>
                <a:lnTo>
                  <a:pt x="0" y="94107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1D63369-5C3A-4822-ACB3-46071185D7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3186" y="2819399"/>
            <a:ext cx="9410699" cy="12547600"/>
          </a:xfrm>
          <a:custGeom>
            <a:avLst/>
            <a:gdLst>
              <a:gd name="connsiteX0" fmla="*/ 0 w 9410699"/>
              <a:gd name="connsiteY0" fmla="*/ 0 h 9410700"/>
              <a:gd name="connsiteX1" fmla="*/ 9410699 w 9410699"/>
              <a:gd name="connsiteY1" fmla="*/ 0 h 9410700"/>
              <a:gd name="connsiteX2" fmla="*/ 9410699 w 9410699"/>
              <a:gd name="connsiteY2" fmla="*/ 9410700 h 9410700"/>
              <a:gd name="connsiteX3" fmla="*/ 0 w 9410699"/>
              <a:gd name="connsiteY3" fmla="*/ 9410700 h 941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0699" h="9410700">
                <a:moveTo>
                  <a:pt x="0" y="0"/>
                </a:moveTo>
                <a:lnTo>
                  <a:pt x="9410699" y="0"/>
                </a:lnTo>
                <a:lnTo>
                  <a:pt x="9410699" y="9410700"/>
                </a:lnTo>
                <a:lnTo>
                  <a:pt x="0" y="94107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4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4955AE4-982C-411B-8E02-DA9762E66B0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051151" y="1722363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14543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4955AE4-982C-411B-8E02-DA9762E66B0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8759808" y="-1758193"/>
            <a:ext cx="7044607" cy="2093518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40900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rgbClr val="F85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E6FB2DE-8735-4B79-BDCB-115BD0A3271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50520" y="2535629"/>
            <a:ext cx="3940967" cy="879923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3A2246E0-C8F4-4901-853D-A569A8290A2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210395" y="7601831"/>
            <a:ext cx="3940967" cy="879923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0CD2805-03B8-42C8-8266-0B3EBF6AAF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23585" y="7189855"/>
            <a:ext cx="3940967" cy="879923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CB81037-EE8F-4DD5-8A63-4987B5A1FFB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6780954" y="1734431"/>
            <a:ext cx="3940967" cy="879923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87534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4955AE4-982C-411B-8E02-DA9762E66B0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030287" y="1761067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1B422-1931-4ABA-AC6F-AA8D5AF6B4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8138" y="2395445"/>
            <a:ext cx="11010899" cy="11010900"/>
          </a:xfrm>
          <a:prstGeom prst="rect">
            <a:avLst/>
          </a:prstGeom>
          <a:effectLst>
            <a:outerShdw blurRad="228600" dist="152400" dir="4620000" algn="ctr" rotWithShape="0">
              <a:srgbClr val="273C81">
                <a:alpha val="6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90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144CA5-400B-42E8-8E68-E90BB1B212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01086" y="6600271"/>
            <a:ext cx="5943600" cy="3480812"/>
          </a:xfrm>
          <a:custGeom>
            <a:avLst/>
            <a:gdLst>
              <a:gd name="connsiteX0" fmla="*/ 0 w 24387176"/>
              <a:gd name="connsiteY0" fmla="*/ 0 h 13716000"/>
              <a:gd name="connsiteX1" fmla="*/ 24387176 w 24387176"/>
              <a:gd name="connsiteY1" fmla="*/ 0 h 13716000"/>
              <a:gd name="connsiteX2" fmla="*/ 24387176 w 24387176"/>
              <a:gd name="connsiteY2" fmla="*/ 13716000 h 13716000"/>
              <a:gd name="connsiteX3" fmla="*/ 0 w 243871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7176" h="13716000">
                <a:moveTo>
                  <a:pt x="0" y="0"/>
                </a:moveTo>
                <a:lnTo>
                  <a:pt x="24387176" y="0"/>
                </a:lnTo>
                <a:lnTo>
                  <a:pt x="24387176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rgbClr val="E6EAF3"/>
            </a:fgClr>
            <a:bgClr>
              <a:schemeClr val="bg1"/>
            </a:bgClr>
          </a:pattFill>
          <a:scene3d>
            <a:camera prst="perspectiveFront" fov="2700000">
              <a:rot lat="1620000" lon="19800000" rev="54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7B021F-B653-4F90-BCBC-3F0AE46361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" b="5"/>
          <a:stretch/>
        </p:blipFill>
        <p:spPr>
          <a:xfrm>
            <a:off x="1" y="0"/>
            <a:ext cx="24387175" cy="18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1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25B467-B57E-44FB-8DF2-B0BEC60FD9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39250" y="3597088"/>
            <a:ext cx="10826496" cy="8351520"/>
          </a:xfrm>
          <a:custGeom>
            <a:avLst/>
            <a:gdLst>
              <a:gd name="connsiteX0" fmla="*/ 0 w 24387176"/>
              <a:gd name="connsiteY0" fmla="*/ 0 h 13716000"/>
              <a:gd name="connsiteX1" fmla="*/ 24387176 w 24387176"/>
              <a:gd name="connsiteY1" fmla="*/ 0 h 13716000"/>
              <a:gd name="connsiteX2" fmla="*/ 24387176 w 24387176"/>
              <a:gd name="connsiteY2" fmla="*/ 13716000 h 13716000"/>
              <a:gd name="connsiteX3" fmla="*/ 0 w 243871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7176" h="13716000">
                <a:moveTo>
                  <a:pt x="0" y="0"/>
                </a:moveTo>
                <a:lnTo>
                  <a:pt x="24387176" y="0"/>
                </a:lnTo>
                <a:lnTo>
                  <a:pt x="24387176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scene3d>
            <a:camera prst="perspectiveFront" fov="2520000">
              <a:rot lat="960000" lon="2082000" rev="2142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2323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482A689-CC2A-4F2B-BAB9-2127EA08A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9499" y="0"/>
            <a:ext cx="24686172" cy="18288000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E8DB23E-DC77-4E50-A38D-DDDDEEDB1A0B}"/>
              </a:ext>
            </a:extLst>
          </p:cNvPr>
          <p:cNvSpPr txBox="1">
            <a:spLocks/>
          </p:cNvSpPr>
          <p:nvPr userDrawn="1"/>
        </p:nvSpPr>
        <p:spPr>
          <a:xfrm>
            <a:off x="23766381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7B9C2-6A96-4E56-8A5F-50BC1EAA29D4}"/>
              </a:ext>
            </a:extLst>
          </p:cNvPr>
          <p:cNvSpPr txBox="1"/>
          <p:nvPr userDrawn="1"/>
        </p:nvSpPr>
        <p:spPr>
          <a:xfrm>
            <a:off x="21567353" y="17184103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214975214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E8DB23E-DC77-4E50-A38D-DDDDEEDB1A0B}"/>
              </a:ext>
            </a:extLst>
          </p:cNvPr>
          <p:cNvSpPr txBox="1">
            <a:spLocks/>
          </p:cNvSpPr>
          <p:nvPr userDrawn="1"/>
        </p:nvSpPr>
        <p:spPr>
          <a:xfrm>
            <a:off x="23766381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7B9C2-6A96-4E56-8A5F-50BC1EAA29D4}"/>
              </a:ext>
            </a:extLst>
          </p:cNvPr>
          <p:cNvSpPr txBox="1"/>
          <p:nvPr userDrawn="1"/>
        </p:nvSpPr>
        <p:spPr>
          <a:xfrm>
            <a:off x="21567353" y="17184103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58454512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4E2DCC9-7A91-43AF-A2ED-33E09E36BA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82230" y="3928858"/>
            <a:ext cx="7822714" cy="10430285"/>
          </a:xfrm>
          <a:custGeom>
            <a:avLst/>
            <a:gdLst>
              <a:gd name="connsiteX0" fmla="*/ 0 w 7822714"/>
              <a:gd name="connsiteY0" fmla="*/ 0 h 7822714"/>
              <a:gd name="connsiteX1" fmla="*/ 7822714 w 7822714"/>
              <a:gd name="connsiteY1" fmla="*/ 0 h 7822714"/>
              <a:gd name="connsiteX2" fmla="*/ 7822714 w 7822714"/>
              <a:gd name="connsiteY2" fmla="*/ 7822714 h 7822714"/>
              <a:gd name="connsiteX3" fmla="*/ 0 w 7822714"/>
              <a:gd name="connsiteY3" fmla="*/ 7822714 h 78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2714" h="7822714">
                <a:moveTo>
                  <a:pt x="0" y="0"/>
                </a:moveTo>
                <a:lnTo>
                  <a:pt x="7822714" y="0"/>
                </a:lnTo>
                <a:lnTo>
                  <a:pt x="7822714" y="7822714"/>
                </a:lnTo>
                <a:lnTo>
                  <a:pt x="0" y="782271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721434" y="-10807033"/>
            <a:ext cx="1311251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1995164" y="5895987"/>
            <a:ext cx="1311251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4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8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6E49E-6A53-4F4D-9EED-FA6EEC2123E3}"/>
              </a:ext>
            </a:extLst>
          </p:cNvPr>
          <p:cNvSpPr txBox="1"/>
          <p:nvPr userDrawn="1"/>
        </p:nvSpPr>
        <p:spPr>
          <a:xfrm>
            <a:off x="10931792" y="306812"/>
            <a:ext cx="2523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178317444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721434" y="-10807033"/>
            <a:ext cx="1311251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1995164" y="5895987"/>
            <a:ext cx="1311251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4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8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1454246" y="607687"/>
            <a:ext cx="3222171" cy="156754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1803535" y="1001609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411318C-4794-4780-B048-65BF2EFB21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93588" y="0"/>
            <a:ext cx="12193589" cy="18288000"/>
          </a:xfrm>
          <a:custGeom>
            <a:avLst/>
            <a:gdLst>
              <a:gd name="connsiteX0" fmla="*/ 0 w 12193589"/>
              <a:gd name="connsiteY0" fmla="*/ 0 h 13716000"/>
              <a:gd name="connsiteX1" fmla="*/ 12193589 w 12193589"/>
              <a:gd name="connsiteY1" fmla="*/ 0 h 13716000"/>
              <a:gd name="connsiteX2" fmla="*/ 12193589 w 12193589"/>
              <a:gd name="connsiteY2" fmla="*/ 13716000 h 13716000"/>
              <a:gd name="connsiteX3" fmla="*/ 0 w 1219358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9" h="13716000">
                <a:moveTo>
                  <a:pt x="0" y="0"/>
                </a:moveTo>
                <a:lnTo>
                  <a:pt x="12193589" y="0"/>
                </a:lnTo>
                <a:lnTo>
                  <a:pt x="12193589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14960" y="4905830"/>
            <a:ext cx="6357257" cy="8476343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3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2C1527C-1238-4997-83A0-B93C0C1A11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03069" y="2070101"/>
            <a:ext cx="5190519" cy="6920692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2C28264-6FA4-467B-BDE9-EC8733C2D7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442448" y="2070099"/>
            <a:ext cx="10381040" cy="14173199"/>
          </a:xfrm>
          <a:custGeom>
            <a:avLst/>
            <a:gdLst>
              <a:gd name="connsiteX0" fmla="*/ 0 w 10381040"/>
              <a:gd name="connsiteY0" fmla="*/ 0 h 10629899"/>
              <a:gd name="connsiteX1" fmla="*/ 10381040 w 10381040"/>
              <a:gd name="connsiteY1" fmla="*/ 0 h 10629899"/>
              <a:gd name="connsiteX2" fmla="*/ 10381040 w 10381040"/>
              <a:gd name="connsiteY2" fmla="*/ 10629899 h 10629899"/>
              <a:gd name="connsiteX3" fmla="*/ 0 w 10381040"/>
              <a:gd name="connsiteY3" fmla="*/ 10629899 h 1062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1040" h="10629899">
                <a:moveTo>
                  <a:pt x="0" y="0"/>
                </a:moveTo>
                <a:lnTo>
                  <a:pt x="10381040" y="0"/>
                </a:lnTo>
                <a:lnTo>
                  <a:pt x="10381040" y="10629899"/>
                </a:lnTo>
                <a:lnTo>
                  <a:pt x="0" y="106298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43876E8-A094-40A5-860F-FA8679BF44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03069" y="9322607"/>
            <a:ext cx="5190519" cy="6920692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87560AE-CEDB-48AC-B2BF-85B52DE0F1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63689" y="9322607"/>
            <a:ext cx="5190519" cy="6920692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5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6" grpId="0" animBg="1"/>
      <p:bldP spid="17" grpId="0" animBg="1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721434" y="-10807033"/>
            <a:ext cx="1311251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1995164" y="5895987"/>
            <a:ext cx="1311251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3588081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3588080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3588081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23677435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19827649" y="607687"/>
            <a:ext cx="3222171" cy="156754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20176938" y="1001609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411318C-4794-4780-B048-65BF2EFB21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794" y="0"/>
            <a:ext cx="12193589" cy="18288000"/>
          </a:xfrm>
          <a:custGeom>
            <a:avLst/>
            <a:gdLst>
              <a:gd name="connsiteX0" fmla="*/ 0 w 12193589"/>
              <a:gd name="connsiteY0" fmla="*/ 0 h 13716000"/>
              <a:gd name="connsiteX1" fmla="*/ 12193589 w 12193589"/>
              <a:gd name="connsiteY1" fmla="*/ 0 h 13716000"/>
              <a:gd name="connsiteX2" fmla="*/ 12193589 w 12193589"/>
              <a:gd name="connsiteY2" fmla="*/ 13716000 h 13716000"/>
              <a:gd name="connsiteX3" fmla="*/ 0 w 1219358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9" h="13716000">
                <a:moveTo>
                  <a:pt x="0" y="0"/>
                </a:moveTo>
                <a:lnTo>
                  <a:pt x="12193589" y="0"/>
                </a:lnTo>
                <a:lnTo>
                  <a:pt x="12193589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14960" y="4905830"/>
            <a:ext cx="6357257" cy="8476343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7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721434" y="-10807033"/>
            <a:ext cx="1311251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1995164" y="5895987"/>
            <a:ext cx="1311251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3588081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3588080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3588081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23677435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19827649" y="607687"/>
            <a:ext cx="3222171" cy="156754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20176938" y="1001609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411318C-4794-4780-B048-65BF2EFB21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2" y="0"/>
            <a:ext cx="12193589" cy="18288000"/>
          </a:xfrm>
          <a:custGeom>
            <a:avLst/>
            <a:gdLst>
              <a:gd name="connsiteX0" fmla="*/ 0 w 12193589"/>
              <a:gd name="connsiteY0" fmla="*/ 0 h 13716000"/>
              <a:gd name="connsiteX1" fmla="*/ 12193589 w 12193589"/>
              <a:gd name="connsiteY1" fmla="*/ 0 h 13716000"/>
              <a:gd name="connsiteX2" fmla="*/ 12193589 w 12193589"/>
              <a:gd name="connsiteY2" fmla="*/ 13716000 h 13716000"/>
              <a:gd name="connsiteX3" fmla="*/ 0 w 1219358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9" h="13716000">
                <a:moveTo>
                  <a:pt x="0" y="0"/>
                </a:moveTo>
                <a:lnTo>
                  <a:pt x="12193589" y="0"/>
                </a:lnTo>
                <a:lnTo>
                  <a:pt x="12193589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14960" y="4905830"/>
            <a:ext cx="6357257" cy="8476343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9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8">
            <a:extLst>
              <a:ext uri="{FF2B5EF4-FFF2-40B4-BE49-F238E27FC236}">
                <a16:creationId xmlns:a16="http://schemas.microsoft.com/office/drawing/2014/main" id="{6884AB12-9032-475A-82B0-6E1C4050A8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69295" y="1775178"/>
            <a:ext cx="11048587" cy="14737644"/>
          </a:xfrm>
          <a:custGeom>
            <a:avLst/>
            <a:gdLst>
              <a:gd name="connsiteX0" fmla="*/ 2834837 w 5669673"/>
              <a:gd name="connsiteY0" fmla="*/ 0 h 5672056"/>
              <a:gd name="connsiteX1" fmla="*/ 4522327 w 5669673"/>
              <a:gd name="connsiteY1" fmla="*/ 698944 h 5672056"/>
              <a:gd name="connsiteX2" fmla="*/ 4971023 w 5669673"/>
              <a:gd name="connsiteY2" fmla="*/ 1147830 h 5672056"/>
              <a:gd name="connsiteX3" fmla="*/ 4971023 w 5669673"/>
              <a:gd name="connsiteY3" fmla="*/ 4524228 h 5672056"/>
              <a:gd name="connsiteX4" fmla="*/ 4522327 w 5669673"/>
              <a:gd name="connsiteY4" fmla="*/ 4973113 h 5672056"/>
              <a:gd name="connsiteX5" fmla="*/ 1147346 w 5669673"/>
              <a:gd name="connsiteY5" fmla="*/ 4973113 h 5672056"/>
              <a:gd name="connsiteX6" fmla="*/ 698650 w 5669673"/>
              <a:gd name="connsiteY6" fmla="*/ 4524228 h 5672056"/>
              <a:gd name="connsiteX7" fmla="*/ 698650 w 5669673"/>
              <a:gd name="connsiteY7" fmla="*/ 1147830 h 5672056"/>
              <a:gd name="connsiteX8" fmla="*/ 1147346 w 5669673"/>
              <a:gd name="connsiteY8" fmla="*/ 698944 h 5672056"/>
              <a:gd name="connsiteX9" fmla="*/ 2834837 w 5669673"/>
              <a:gd name="connsiteY9" fmla="*/ 0 h 567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9673" h="5672056">
                <a:moveTo>
                  <a:pt x="2834837" y="0"/>
                </a:moveTo>
                <a:cubicBezTo>
                  <a:pt x="3445698" y="0"/>
                  <a:pt x="4056560" y="232981"/>
                  <a:pt x="4522327" y="698944"/>
                </a:cubicBezTo>
                <a:cubicBezTo>
                  <a:pt x="4971023" y="1147830"/>
                  <a:pt x="4971023" y="1147830"/>
                  <a:pt x="4971023" y="1147830"/>
                </a:cubicBezTo>
                <a:cubicBezTo>
                  <a:pt x="5902557" y="2079754"/>
                  <a:pt x="5902557" y="3592303"/>
                  <a:pt x="4971023" y="4524228"/>
                </a:cubicBezTo>
                <a:cubicBezTo>
                  <a:pt x="4522327" y="4973113"/>
                  <a:pt x="4522327" y="4973113"/>
                  <a:pt x="4522327" y="4973113"/>
                </a:cubicBezTo>
                <a:cubicBezTo>
                  <a:pt x="3590793" y="5905038"/>
                  <a:pt x="2078880" y="5905038"/>
                  <a:pt x="1147346" y="4973113"/>
                </a:cubicBezTo>
                <a:cubicBezTo>
                  <a:pt x="698650" y="4524228"/>
                  <a:pt x="698650" y="4524228"/>
                  <a:pt x="698650" y="4524228"/>
                </a:cubicBezTo>
                <a:cubicBezTo>
                  <a:pt x="-232884" y="3592303"/>
                  <a:pt x="-232884" y="2079754"/>
                  <a:pt x="698650" y="1147830"/>
                </a:cubicBezTo>
                <a:cubicBezTo>
                  <a:pt x="1147346" y="698944"/>
                  <a:pt x="1147346" y="698944"/>
                  <a:pt x="1147346" y="698944"/>
                </a:cubicBezTo>
                <a:cubicBezTo>
                  <a:pt x="1613113" y="232981"/>
                  <a:pt x="2223975" y="0"/>
                  <a:pt x="2834837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4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8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1454246" y="607687"/>
            <a:ext cx="3222171" cy="1567543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1803535" y="1001609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V="1">
            <a:off x="9014960" y="4905830"/>
            <a:ext cx="6357257" cy="8476343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3722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A7C05D-F1DC-463F-989D-14FCC661B2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51942" y="2366769"/>
            <a:ext cx="3348002" cy="4465879"/>
          </a:xfrm>
          <a:custGeom>
            <a:avLst/>
            <a:gdLst>
              <a:gd name="connsiteX0" fmla="*/ 1674001 w 3348002"/>
              <a:gd name="connsiteY0" fmla="*/ 0 h 3349409"/>
              <a:gd name="connsiteX1" fmla="*/ 2670482 w 3348002"/>
              <a:gd name="connsiteY1" fmla="*/ 412733 h 3349409"/>
              <a:gd name="connsiteX2" fmla="*/ 2935442 w 3348002"/>
              <a:gd name="connsiteY2" fmla="*/ 677805 h 3349409"/>
              <a:gd name="connsiteX3" fmla="*/ 2935442 w 3348002"/>
              <a:gd name="connsiteY3" fmla="*/ 2671604 h 3349409"/>
              <a:gd name="connsiteX4" fmla="*/ 2670482 w 3348002"/>
              <a:gd name="connsiteY4" fmla="*/ 2936676 h 3349409"/>
              <a:gd name="connsiteX5" fmla="*/ 677520 w 3348002"/>
              <a:gd name="connsiteY5" fmla="*/ 2936676 h 3349409"/>
              <a:gd name="connsiteX6" fmla="*/ 412560 w 3348002"/>
              <a:gd name="connsiteY6" fmla="*/ 2671604 h 3349409"/>
              <a:gd name="connsiteX7" fmla="*/ 412560 w 3348002"/>
              <a:gd name="connsiteY7" fmla="*/ 677805 h 3349409"/>
              <a:gd name="connsiteX8" fmla="*/ 677520 w 3348002"/>
              <a:gd name="connsiteY8" fmla="*/ 412733 h 3349409"/>
              <a:gd name="connsiteX9" fmla="*/ 1674001 w 3348002"/>
              <a:gd name="connsiteY9" fmla="*/ 0 h 334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8002" h="3349409">
                <a:moveTo>
                  <a:pt x="1674001" y="0"/>
                </a:moveTo>
                <a:cubicBezTo>
                  <a:pt x="2034722" y="0"/>
                  <a:pt x="2395442" y="137578"/>
                  <a:pt x="2670482" y="412733"/>
                </a:cubicBezTo>
                <a:cubicBezTo>
                  <a:pt x="2935442" y="677805"/>
                  <a:pt x="2935442" y="677805"/>
                  <a:pt x="2935442" y="677805"/>
                </a:cubicBezTo>
                <a:cubicBezTo>
                  <a:pt x="3485523" y="1228117"/>
                  <a:pt x="3485523" y="2121293"/>
                  <a:pt x="2935442" y="2671604"/>
                </a:cubicBezTo>
                <a:cubicBezTo>
                  <a:pt x="2670482" y="2936676"/>
                  <a:pt x="2670482" y="2936676"/>
                  <a:pt x="2670482" y="2936676"/>
                </a:cubicBezTo>
                <a:cubicBezTo>
                  <a:pt x="2120402" y="3486987"/>
                  <a:pt x="1227600" y="3486987"/>
                  <a:pt x="677520" y="2936676"/>
                </a:cubicBezTo>
                <a:cubicBezTo>
                  <a:pt x="412560" y="2671604"/>
                  <a:pt x="412560" y="2671604"/>
                  <a:pt x="412560" y="2671604"/>
                </a:cubicBezTo>
                <a:cubicBezTo>
                  <a:pt x="-137521" y="2121293"/>
                  <a:pt x="-137521" y="1228117"/>
                  <a:pt x="412560" y="677805"/>
                </a:cubicBezTo>
                <a:cubicBezTo>
                  <a:pt x="677520" y="412733"/>
                  <a:pt x="677520" y="412733"/>
                  <a:pt x="677520" y="412733"/>
                </a:cubicBezTo>
                <a:cubicBezTo>
                  <a:pt x="952560" y="137578"/>
                  <a:pt x="1313281" y="0"/>
                  <a:pt x="167400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DD218A9-C81F-4FF9-AF7E-D26C0FC978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880402" y="6911061"/>
            <a:ext cx="3348003" cy="4465879"/>
          </a:xfrm>
          <a:custGeom>
            <a:avLst/>
            <a:gdLst>
              <a:gd name="connsiteX0" fmla="*/ 1674001 w 3348003"/>
              <a:gd name="connsiteY0" fmla="*/ 0 h 3349409"/>
              <a:gd name="connsiteX1" fmla="*/ 2670482 w 3348003"/>
              <a:gd name="connsiteY1" fmla="*/ 412734 h 3349409"/>
              <a:gd name="connsiteX2" fmla="*/ 2935443 w 3348003"/>
              <a:gd name="connsiteY2" fmla="*/ 677805 h 3349409"/>
              <a:gd name="connsiteX3" fmla="*/ 2935443 w 3348003"/>
              <a:gd name="connsiteY3" fmla="*/ 2671604 h 3349409"/>
              <a:gd name="connsiteX4" fmla="*/ 2670482 w 3348003"/>
              <a:gd name="connsiteY4" fmla="*/ 2936676 h 3349409"/>
              <a:gd name="connsiteX5" fmla="*/ 677520 w 3348003"/>
              <a:gd name="connsiteY5" fmla="*/ 2936676 h 3349409"/>
              <a:gd name="connsiteX6" fmla="*/ 412560 w 3348003"/>
              <a:gd name="connsiteY6" fmla="*/ 2671604 h 3349409"/>
              <a:gd name="connsiteX7" fmla="*/ 412560 w 3348003"/>
              <a:gd name="connsiteY7" fmla="*/ 677805 h 3349409"/>
              <a:gd name="connsiteX8" fmla="*/ 677520 w 3348003"/>
              <a:gd name="connsiteY8" fmla="*/ 412734 h 3349409"/>
              <a:gd name="connsiteX9" fmla="*/ 1674001 w 3348003"/>
              <a:gd name="connsiteY9" fmla="*/ 0 h 334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8003" h="3349409">
                <a:moveTo>
                  <a:pt x="1674001" y="0"/>
                </a:moveTo>
                <a:cubicBezTo>
                  <a:pt x="2034721" y="0"/>
                  <a:pt x="2395441" y="137578"/>
                  <a:pt x="2670482" y="412734"/>
                </a:cubicBezTo>
                <a:cubicBezTo>
                  <a:pt x="2935443" y="677805"/>
                  <a:pt x="2935443" y="677805"/>
                  <a:pt x="2935443" y="677805"/>
                </a:cubicBezTo>
                <a:cubicBezTo>
                  <a:pt x="3485523" y="1228117"/>
                  <a:pt x="3485523" y="2121293"/>
                  <a:pt x="2935443" y="2671604"/>
                </a:cubicBezTo>
                <a:cubicBezTo>
                  <a:pt x="2670482" y="2936676"/>
                  <a:pt x="2670482" y="2936676"/>
                  <a:pt x="2670482" y="2936676"/>
                </a:cubicBezTo>
                <a:cubicBezTo>
                  <a:pt x="2120401" y="3486987"/>
                  <a:pt x="1227601" y="3486987"/>
                  <a:pt x="677520" y="2936676"/>
                </a:cubicBezTo>
                <a:cubicBezTo>
                  <a:pt x="412560" y="2671604"/>
                  <a:pt x="412560" y="2671604"/>
                  <a:pt x="412560" y="2671604"/>
                </a:cubicBezTo>
                <a:cubicBezTo>
                  <a:pt x="-137521" y="2121293"/>
                  <a:pt x="-137521" y="1228117"/>
                  <a:pt x="412560" y="677805"/>
                </a:cubicBezTo>
                <a:cubicBezTo>
                  <a:pt x="677520" y="412734"/>
                  <a:pt x="677520" y="412734"/>
                  <a:pt x="677520" y="412734"/>
                </a:cubicBezTo>
                <a:cubicBezTo>
                  <a:pt x="952561" y="137578"/>
                  <a:pt x="1313281" y="0"/>
                  <a:pt x="167400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8B8A224-37B6-49F3-9AEA-36A5E3325D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08154" y="12317885"/>
            <a:ext cx="3348003" cy="4465879"/>
          </a:xfrm>
          <a:custGeom>
            <a:avLst/>
            <a:gdLst>
              <a:gd name="connsiteX0" fmla="*/ 1674001 w 3348003"/>
              <a:gd name="connsiteY0" fmla="*/ 0 h 3349409"/>
              <a:gd name="connsiteX1" fmla="*/ 2670482 w 3348003"/>
              <a:gd name="connsiteY1" fmla="*/ 412734 h 3349409"/>
              <a:gd name="connsiteX2" fmla="*/ 2935443 w 3348003"/>
              <a:gd name="connsiteY2" fmla="*/ 677805 h 3349409"/>
              <a:gd name="connsiteX3" fmla="*/ 2935443 w 3348003"/>
              <a:gd name="connsiteY3" fmla="*/ 2671604 h 3349409"/>
              <a:gd name="connsiteX4" fmla="*/ 2670482 w 3348003"/>
              <a:gd name="connsiteY4" fmla="*/ 2936675 h 3349409"/>
              <a:gd name="connsiteX5" fmla="*/ 677520 w 3348003"/>
              <a:gd name="connsiteY5" fmla="*/ 2936675 h 3349409"/>
              <a:gd name="connsiteX6" fmla="*/ 412560 w 3348003"/>
              <a:gd name="connsiteY6" fmla="*/ 2671604 h 3349409"/>
              <a:gd name="connsiteX7" fmla="*/ 412560 w 3348003"/>
              <a:gd name="connsiteY7" fmla="*/ 677805 h 3349409"/>
              <a:gd name="connsiteX8" fmla="*/ 677520 w 3348003"/>
              <a:gd name="connsiteY8" fmla="*/ 412734 h 3349409"/>
              <a:gd name="connsiteX9" fmla="*/ 1674001 w 3348003"/>
              <a:gd name="connsiteY9" fmla="*/ 0 h 334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8003" h="3349409">
                <a:moveTo>
                  <a:pt x="1674001" y="0"/>
                </a:moveTo>
                <a:cubicBezTo>
                  <a:pt x="2034721" y="0"/>
                  <a:pt x="2395442" y="137578"/>
                  <a:pt x="2670482" y="412734"/>
                </a:cubicBezTo>
                <a:cubicBezTo>
                  <a:pt x="2935443" y="677805"/>
                  <a:pt x="2935443" y="677805"/>
                  <a:pt x="2935443" y="677805"/>
                </a:cubicBezTo>
                <a:cubicBezTo>
                  <a:pt x="3485523" y="1228117"/>
                  <a:pt x="3485523" y="2121293"/>
                  <a:pt x="2935443" y="2671604"/>
                </a:cubicBezTo>
                <a:cubicBezTo>
                  <a:pt x="2670482" y="2936675"/>
                  <a:pt x="2670482" y="2936675"/>
                  <a:pt x="2670482" y="2936675"/>
                </a:cubicBezTo>
                <a:cubicBezTo>
                  <a:pt x="2120401" y="3486987"/>
                  <a:pt x="1227601" y="3486987"/>
                  <a:pt x="677520" y="2936675"/>
                </a:cubicBezTo>
                <a:cubicBezTo>
                  <a:pt x="412560" y="2671604"/>
                  <a:pt x="412560" y="2671604"/>
                  <a:pt x="412560" y="2671604"/>
                </a:cubicBezTo>
                <a:cubicBezTo>
                  <a:pt x="-137521" y="2121293"/>
                  <a:pt x="-137521" y="1228117"/>
                  <a:pt x="412560" y="677805"/>
                </a:cubicBezTo>
                <a:cubicBezTo>
                  <a:pt x="677520" y="412734"/>
                  <a:pt x="677520" y="412734"/>
                  <a:pt x="677520" y="412734"/>
                </a:cubicBezTo>
                <a:cubicBezTo>
                  <a:pt x="952561" y="137578"/>
                  <a:pt x="1313281" y="0"/>
                  <a:pt x="167400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5014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92C0904-053A-4790-ABF2-C6278A0C34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58752" y="5362628"/>
            <a:ext cx="5669673" cy="7562741"/>
          </a:xfrm>
          <a:custGeom>
            <a:avLst/>
            <a:gdLst>
              <a:gd name="connsiteX0" fmla="*/ 2834837 w 5669673"/>
              <a:gd name="connsiteY0" fmla="*/ 0 h 5672056"/>
              <a:gd name="connsiteX1" fmla="*/ 4522327 w 5669673"/>
              <a:gd name="connsiteY1" fmla="*/ 698944 h 5672056"/>
              <a:gd name="connsiteX2" fmla="*/ 4971023 w 5669673"/>
              <a:gd name="connsiteY2" fmla="*/ 1147830 h 5672056"/>
              <a:gd name="connsiteX3" fmla="*/ 4971023 w 5669673"/>
              <a:gd name="connsiteY3" fmla="*/ 4524228 h 5672056"/>
              <a:gd name="connsiteX4" fmla="*/ 4522327 w 5669673"/>
              <a:gd name="connsiteY4" fmla="*/ 4973113 h 5672056"/>
              <a:gd name="connsiteX5" fmla="*/ 1147346 w 5669673"/>
              <a:gd name="connsiteY5" fmla="*/ 4973113 h 5672056"/>
              <a:gd name="connsiteX6" fmla="*/ 698650 w 5669673"/>
              <a:gd name="connsiteY6" fmla="*/ 4524228 h 5672056"/>
              <a:gd name="connsiteX7" fmla="*/ 698650 w 5669673"/>
              <a:gd name="connsiteY7" fmla="*/ 1147830 h 5672056"/>
              <a:gd name="connsiteX8" fmla="*/ 1147346 w 5669673"/>
              <a:gd name="connsiteY8" fmla="*/ 698944 h 5672056"/>
              <a:gd name="connsiteX9" fmla="*/ 2834837 w 5669673"/>
              <a:gd name="connsiteY9" fmla="*/ 0 h 567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9673" h="5672056">
                <a:moveTo>
                  <a:pt x="2834837" y="0"/>
                </a:moveTo>
                <a:cubicBezTo>
                  <a:pt x="3445698" y="0"/>
                  <a:pt x="4056560" y="232981"/>
                  <a:pt x="4522327" y="698944"/>
                </a:cubicBezTo>
                <a:cubicBezTo>
                  <a:pt x="4971023" y="1147830"/>
                  <a:pt x="4971023" y="1147830"/>
                  <a:pt x="4971023" y="1147830"/>
                </a:cubicBezTo>
                <a:cubicBezTo>
                  <a:pt x="5902557" y="2079754"/>
                  <a:pt x="5902557" y="3592303"/>
                  <a:pt x="4971023" y="4524228"/>
                </a:cubicBezTo>
                <a:cubicBezTo>
                  <a:pt x="4522327" y="4973113"/>
                  <a:pt x="4522327" y="4973113"/>
                  <a:pt x="4522327" y="4973113"/>
                </a:cubicBezTo>
                <a:cubicBezTo>
                  <a:pt x="3590793" y="5905038"/>
                  <a:pt x="2078880" y="5905038"/>
                  <a:pt x="1147346" y="4973113"/>
                </a:cubicBezTo>
                <a:cubicBezTo>
                  <a:pt x="698650" y="4524228"/>
                  <a:pt x="698650" y="4524228"/>
                  <a:pt x="698650" y="4524228"/>
                </a:cubicBezTo>
                <a:cubicBezTo>
                  <a:pt x="-232884" y="3592303"/>
                  <a:pt x="-232884" y="2079754"/>
                  <a:pt x="698650" y="1147830"/>
                </a:cubicBezTo>
                <a:cubicBezTo>
                  <a:pt x="1147346" y="698944"/>
                  <a:pt x="1147346" y="698944"/>
                  <a:pt x="1147346" y="698944"/>
                </a:cubicBezTo>
                <a:cubicBezTo>
                  <a:pt x="1613113" y="232981"/>
                  <a:pt x="2223975" y="0"/>
                  <a:pt x="2834837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8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DACA323-AFE1-42D8-BB53-A9B65C9B26C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75451" y="3032144"/>
            <a:ext cx="9200443" cy="12267257"/>
          </a:xfrm>
          <a:custGeom>
            <a:avLst/>
            <a:gdLst>
              <a:gd name="connsiteX0" fmla="*/ 0 w 6912429"/>
              <a:gd name="connsiteY0" fmla="*/ 0 h 6912429"/>
              <a:gd name="connsiteX1" fmla="*/ 6912429 w 6912429"/>
              <a:gd name="connsiteY1" fmla="*/ 0 h 6912429"/>
              <a:gd name="connsiteX2" fmla="*/ 6912429 w 6912429"/>
              <a:gd name="connsiteY2" fmla="*/ 6912429 h 6912429"/>
              <a:gd name="connsiteX3" fmla="*/ 0 w 6912429"/>
              <a:gd name="connsiteY3" fmla="*/ 6912429 h 691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429" h="6912429">
                <a:moveTo>
                  <a:pt x="0" y="0"/>
                </a:moveTo>
                <a:lnTo>
                  <a:pt x="6912429" y="0"/>
                </a:lnTo>
                <a:lnTo>
                  <a:pt x="6912429" y="6912429"/>
                </a:lnTo>
                <a:lnTo>
                  <a:pt x="0" y="691242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359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7A63888-FAB6-42D9-963F-0298E9A2CB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85258" y="1"/>
            <a:ext cx="4234543" cy="5841892"/>
          </a:xfrm>
          <a:custGeom>
            <a:avLst/>
            <a:gdLst>
              <a:gd name="connsiteX0" fmla="*/ 0 w 4234543"/>
              <a:gd name="connsiteY0" fmla="*/ 0 h 4381419"/>
              <a:gd name="connsiteX1" fmla="*/ 4234543 w 4234543"/>
              <a:gd name="connsiteY1" fmla="*/ 0 h 4381419"/>
              <a:gd name="connsiteX2" fmla="*/ 4234543 w 4234543"/>
              <a:gd name="connsiteY2" fmla="*/ 4381419 h 4381419"/>
              <a:gd name="connsiteX3" fmla="*/ 0 w 4234543"/>
              <a:gd name="connsiteY3" fmla="*/ 4381419 h 438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543" h="4381419">
                <a:moveTo>
                  <a:pt x="0" y="0"/>
                </a:moveTo>
                <a:lnTo>
                  <a:pt x="4234543" y="0"/>
                </a:lnTo>
                <a:lnTo>
                  <a:pt x="4234543" y="4381419"/>
                </a:lnTo>
                <a:lnTo>
                  <a:pt x="0" y="43814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EDFA15A-AE97-4FAA-8F65-2E9DED702B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57687" y="8471505"/>
            <a:ext cx="4234543" cy="9816495"/>
          </a:xfrm>
          <a:custGeom>
            <a:avLst/>
            <a:gdLst>
              <a:gd name="connsiteX0" fmla="*/ 0 w 4234543"/>
              <a:gd name="connsiteY0" fmla="*/ 0 h 7362371"/>
              <a:gd name="connsiteX1" fmla="*/ 4234543 w 4234543"/>
              <a:gd name="connsiteY1" fmla="*/ 0 h 7362371"/>
              <a:gd name="connsiteX2" fmla="*/ 4234543 w 4234543"/>
              <a:gd name="connsiteY2" fmla="*/ 7362371 h 7362371"/>
              <a:gd name="connsiteX3" fmla="*/ 0 w 4234543"/>
              <a:gd name="connsiteY3" fmla="*/ 7362371 h 736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543" h="7362371">
                <a:moveTo>
                  <a:pt x="0" y="0"/>
                </a:moveTo>
                <a:lnTo>
                  <a:pt x="4234543" y="0"/>
                </a:lnTo>
                <a:lnTo>
                  <a:pt x="4234543" y="7362371"/>
                </a:lnTo>
                <a:lnTo>
                  <a:pt x="0" y="736237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0C89C061-DCFD-43BB-9BCA-A6DF206F57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85258" y="15496421"/>
            <a:ext cx="4234543" cy="2791580"/>
          </a:xfrm>
          <a:custGeom>
            <a:avLst/>
            <a:gdLst>
              <a:gd name="connsiteX0" fmla="*/ 0 w 4234543"/>
              <a:gd name="connsiteY0" fmla="*/ 0 h 2093685"/>
              <a:gd name="connsiteX1" fmla="*/ 4234543 w 4234543"/>
              <a:gd name="connsiteY1" fmla="*/ 0 h 2093685"/>
              <a:gd name="connsiteX2" fmla="*/ 4234543 w 4234543"/>
              <a:gd name="connsiteY2" fmla="*/ 2093685 h 2093685"/>
              <a:gd name="connsiteX3" fmla="*/ 0 w 4234543"/>
              <a:gd name="connsiteY3" fmla="*/ 2093685 h 209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543" h="2093685">
                <a:moveTo>
                  <a:pt x="0" y="0"/>
                </a:moveTo>
                <a:lnTo>
                  <a:pt x="4234543" y="0"/>
                </a:lnTo>
                <a:lnTo>
                  <a:pt x="4234543" y="2093685"/>
                </a:lnTo>
                <a:lnTo>
                  <a:pt x="0" y="209368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0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4" grpId="0" animBg="1"/>
    </p:bld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D82F200-A714-424A-A435-53D0BB730B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56726" y="6650052"/>
            <a:ext cx="3753862" cy="5007249"/>
          </a:xfrm>
          <a:custGeom>
            <a:avLst/>
            <a:gdLst>
              <a:gd name="connsiteX0" fmla="*/ 1876931 w 3753862"/>
              <a:gd name="connsiteY0" fmla="*/ 0 h 3755437"/>
              <a:gd name="connsiteX1" fmla="*/ 2994210 w 3753862"/>
              <a:gd name="connsiteY1" fmla="*/ 462766 h 3755437"/>
              <a:gd name="connsiteX2" fmla="*/ 3291290 w 3753862"/>
              <a:gd name="connsiteY2" fmla="*/ 759971 h 3755437"/>
              <a:gd name="connsiteX3" fmla="*/ 3291290 w 3753862"/>
              <a:gd name="connsiteY3" fmla="*/ 2995466 h 3755437"/>
              <a:gd name="connsiteX4" fmla="*/ 2994210 w 3753862"/>
              <a:gd name="connsiteY4" fmla="*/ 3292671 h 3755437"/>
              <a:gd name="connsiteX5" fmla="*/ 759653 w 3753862"/>
              <a:gd name="connsiteY5" fmla="*/ 3292671 h 3755437"/>
              <a:gd name="connsiteX6" fmla="*/ 462573 w 3753862"/>
              <a:gd name="connsiteY6" fmla="*/ 2995466 h 3755437"/>
              <a:gd name="connsiteX7" fmla="*/ 462573 w 3753862"/>
              <a:gd name="connsiteY7" fmla="*/ 759971 h 3755437"/>
              <a:gd name="connsiteX8" fmla="*/ 759653 w 3753862"/>
              <a:gd name="connsiteY8" fmla="*/ 462766 h 3755437"/>
              <a:gd name="connsiteX9" fmla="*/ 1876931 w 3753862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2" h="3755437">
                <a:moveTo>
                  <a:pt x="1876931" y="0"/>
                </a:moveTo>
                <a:cubicBezTo>
                  <a:pt x="2281380" y="0"/>
                  <a:pt x="2685828" y="154255"/>
                  <a:pt x="2994210" y="462766"/>
                </a:cubicBezTo>
                <a:cubicBezTo>
                  <a:pt x="3291290" y="759971"/>
                  <a:pt x="3291290" y="759971"/>
                  <a:pt x="3291290" y="759971"/>
                </a:cubicBezTo>
                <a:cubicBezTo>
                  <a:pt x="3908053" y="1376994"/>
                  <a:pt x="3908053" y="2378444"/>
                  <a:pt x="3291290" y="2995466"/>
                </a:cubicBezTo>
                <a:cubicBezTo>
                  <a:pt x="2994210" y="3292671"/>
                  <a:pt x="2994210" y="3292671"/>
                  <a:pt x="2994210" y="3292671"/>
                </a:cubicBezTo>
                <a:cubicBezTo>
                  <a:pt x="2377446" y="3909693"/>
                  <a:pt x="1376416" y="3909693"/>
                  <a:pt x="759653" y="3292671"/>
                </a:cubicBezTo>
                <a:cubicBezTo>
                  <a:pt x="462573" y="2995466"/>
                  <a:pt x="462573" y="2995466"/>
                  <a:pt x="462573" y="2995466"/>
                </a:cubicBezTo>
                <a:cubicBezTo>
                  <a:pt x="-154191" y="2378444"/>
                  <a:pt x="-154191" y="1376994"/>
                  <a:pt x="462573" y="759971"/>
                </a:cubicBezTo>
                <a:cubicBezTo>
                  <a:pt x="759653" y="462766"/>
                  <a:pt x="759653" y="462766"/>
                  <a:pt x="759653" y="462766"/>
                </a:cubicBezTo>
                <a:cubicBezTo>
                  <a:pt x="1068034" y="154255"/>
                  <a:pt x="1472483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D584025-6492-4000-BC15-63CFC4EB30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84937" y="6650052"/>
            <a:ext cx="3753862" cy="5007249"/>
          </a:xfrm>
          <a:custGeom>
            <a:avLst/>
            <a:gdLst>
              <a:gd name="connsiteX0" fmla="*/ 1876931 w 3753862"/>
              <a:gd name="connsiteY0" fmla="*/ 0 h 3755437"/>
              <a:gd name="connsiteX1" fmla="*/ 2994209 w 3753862"/>
              <a:gd name="connsiteY1" fmla="*/ 462766 h 3755437"/>
              <a:gd name="connsiteX2" fmla="*/ 3291289 w 3753862"/>
              <a:gd name="connsiteY2" fmla="*/ 759971 h 3755437"/>
              <a:gd name="connsiteX3" fmla="*/ 3291289 w 3753862"/>
              <a:gd name="connsiteY3" fmla="*/ 2995466 h 3755437"/>
              <a:gd name="connsiteX4" fmla="*/ 2994209 w 3753862"/>
              <a:gd name="connsiteY4" fmla="*/ 3292671 h 3755437"/>
              <a:gd name="connsiteX5" fmla="*/ 759652 w 3753862"/>
              <a:gd name="connsiteY5" fmla="*/ 3292671 h 3755437"/>
              <a:gd name="connsiteX6" fmla="*/ 462573 w 3753862"/>
              <a:gd name="connsiteY6" fmla="*/ 2995466 h 3755437"/>
              <a:gd name="connsiteX7" fmla="*/ 462573 w 3753862"/>
              <a:gd name="connsiteY7" fmla="*/ 759971 h 3755437"/>
              <a:gd name="connsiteX8" fmla="*/ 759652 w 3753862"/>
              <a:gd name="connsiteY8" fmla="*/ 462766 h 3755437"/>
              <a:gd name="connsiteX9" fmla="*/ 1876931 w 3753862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2" h="3755437">
                <a:moveTo>
                  <a:pt x="1876931" y="0"/>
                </a:moveTo>
                <a:cubicBezTo>
                  <a:pt x="2281379" y="0"/>
                  <a:pt x="2685827" y="154255"/>
                  <a:pt x="2994209" y="462766"/>
                </a:cubicBezTo>
                <a:cubicBezTo>
                  <a:pt x="3291289" y="759971"/>
                  <a:pt x="3291289" y="759971"/>
                  <a:pt x="3291289" y="759971"/>
                </a:cubicBezTo>
                <a:cubicBezTo>
                  <a:pt x="3908053" y="1376994"/>
                  <a:pt x="3908053" y="2378444"/>
                  <a:pt x="3291289" y="2995466"/>
                </a:cubicBezTo>
                <a:cubicBezTo>
                  <a:pt x="2994209" y="3292671"/>
                  <a:pt x="2994209" y="3292671"/>
                  <a:pt x="2994209" y="3292671"/>
                </a:cubicBezTo>
                <a:cubicBezTo>
                  <a:pt x="2377446" y="3909693"/>
                  <a:pt x="1376416" y="3909693"/>
                  <a:pt x="759652" y="3292671"/>
                </a:cubicBezTo>
                <a:cubicBezTo>
                  <a:pt x="462573" y="2995466"/>
                  <a:pt x="462573" y="2995466"/>
                  <a:pt x="462573" y="2995466"/>
                </a:cubicBezTo>
                <a:cubicBezTo>
                  <a:pt x="-154191" y="2378444"/>
                  <a:pt x="-154191" y="1376994"/>
                  <a:pt x="462573" y="759971"/>
                </a:cubicBezTo>
                <a:cubicBezTo>
                  <a:pt x="759652" y="462766"/>
                  <a:pt x="759652" y="462766"/>
                  <a:pt x="759652" y="462766"/>
                </a:cubicBezTo>
                <a:cubicBezTo>
                  <a:pt x="1068034" y="154255"/>
                  <a:pt x="1472483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90430CB-5603-4A45-8F4C-2566B0ADD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413149" y="6650052"/>
            <a:ext cx="3753861" cy="5007249"/>
          </a:xfrm>
          <a:custGeom>
            <a:avLst/>
            <a:gdLst>
              <a:gd name="connsiteX0" fmla="*/ 1876931 w 3753861"/>
              <a:gd name="connsiteY0" fmla="*/ 0 h 3755437"/>
              <a:gd name="connsiteX1" fmla="*/ 2994210 w 3753861"/>
              <a:gd name="connsiteY1" fmla="*/ 462766 h 3755437"/>
              <a:gd name="connsiteX2" fmla="*/ 3291290 w 3753861"/>
              <a:gd name="connsiteY2" fmla="*/ 759971 h 3755437"/>
              <a:gd name="connsiteX3" fmla="*/ 3291290 w 3753861"/>
              <a:gd name="connsiteY3" fmla="*/ 2995466 h 3755437"/>
              <a:gd name="connsiteX4" fmla="*/ 2994210 w 3753861"/>
              <a:gd name="connsiteY4" fmla="*/ 3292671 h 3755437"/>
              <a:gd name="connsiteX5" fmla="*/ 759652 w 3753861"/>
              <a:gd name="connsiteY5" fmla="*/ 3292671 h 3755437"/>
              <a:gd name="connsiteX6" fmla="*/ 462573 w 3753861"/>
              <a:gd name="connsiteY6" fmla="*/ 2995466 h 3755437"/>
              <a:gd name="connsiteX7" fmla="*/ 462573 w 3753861"/>
              <a:gd name="connsiteY7" fmla="*/ 759971 h 3755437"/>
              <a:gd name="connsiteX8" fmla="*/ 759652 w 3753861"/>
              <a:gd name="connsiteY8" fmla="*/ 462766 h 3755437"/>
              <a:gd name="connsiteX9" fmla="*/ 1876931 w 3753861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1" h="3755437">
                <a:moveTo>
                  <a:pt x="1876931" y="0"/>
                </a:moveTo>
                <a:cubicBezTo>
                  <a:pt x="2281380" y="0"/>
                  <a:pt x="2685828" y="154255"/>
                  <a:pt x="2994210" y="462766"/>
                </a:cubicBezTo>
                <a:cubicBezTo>
                  <a:pt x="3291290" y="759971"/>
                  <a:pt x="3291290" y="759971"/>
                  <a:pt x="3291290" y="759971"/>
                </a:cubicBezTo>
                <a:cubicBezTo>
                  <a:pt x="3908052" y="1376994"/>
                  <a:pt x="3908052" y="2378444"/>
                  <a:pt x="3291290" y="2995466"/>
                </a:cubicBezTo>
                <a:cubicBezTo>
                  <a:pt x="2994210" y="3292671"/>
                  <a:pt x="2994210" y="3292671"/>
                  <a:pt x="2994210" y="3292671"/>
                </a:cubicBezTo>
                <a:cubicBezTo>
                  <a:pt x="2377446" y="3909693"/>
                  <a:pt x="1376416" y="3909693"/>
                  <a:pt x="759652" y="3292671"/>
                </a:cubicBezTo>
                <a:cubicBezTo>
                  <a:pt x="462573" y="2995466"/>
                  <a:pt x="462573" y="2995466"/>
                  <a:pt x="462573" y="2995466"/>
                </a:cubicBezTo>
                <a:cubicBezTo>
                  <a:pt x="-154191" y="2378444"/>
                  <a:pt x="-154191" y="1376994"/>
                  <a:pt x="462573" y="759971"/>
                </a:cubicBezTo>
                <a:cubicBezTo>
                  <a:pt x="759652" y="462766"/>
                  <a:pt x="759652" y="462766"/>
                  <a:pt x="759652" y="462766"/>
                </a:cubicBezTo>
                <a:cubicBezTo>
                  <a:pt x="1068034" y="154255"/>
                  <a:pt x="1472483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6D2D97A9-1C9B-4398-B77F-DFCF56A992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841359" y="6650052"/>
            <a:ext cx="3753862" cy="5007249"/>
          </a:xfrm>
          <a:custGeom>
            <a:avLst/>
            <a:gdLst>
              <a:gd name="connsiteX0" fmla="*/ 1876931 w 3753862"/>
              <a:gd name="connsiteY0" fmla="*/ 0 h 3755437"/>
              <a:gd name="connsiteX1" fmla="*/ 2994209 w 3753862"/>
              <a:gd name="connsiteY1" fmla="*/ 462766 h 3755437"/>
              <a:gd name="connsiteX2" fmla="*/ 3291289 w 3753862"/>
              <a:gd name="connsiteY2" fmla="*/ 759971 h 3755437"/>
              <a:gd name="connsiteX3" fmla="*/ 3291289 w 3753862"/>
              <a:gd name="connsiteY3" fmla="*/ 2995466 h 3755437"/>
              <a:gd name="connsiteX4" fmla="*/ 2994209 w 3753862"/>
              <a:gd name="connsiteY4" fmla="*/ 3292671 h 3755437"/>
              <a:gd name="connsiteX5" fmla="*/ 759651 w 3753862"/>
              <a:gd name="connsiteY5" fmla="*/ 3292671 h 3755437"/>
              <a:gd name="connsiteX6" fmla="*/ 462571 w 3753862"/>
              <a:gd name="connsiteY6" fmla="*/ 2995466 h 3755437"/>
              <a:gd name="connsiteX7" fmla="*/ 462571 w 3753862"/>
              <a:gd name="connsiteY7" fmla="*/ 759971 h 3755437"/>
              <a:gd name="connsiteX8" fmla="*/ 759651 w 3753862"/>
              <a:gd name="connsiteY8" fmla="*/ 462766 h 3755437"/>
              <a:gd name="connsiteX9" fmla="*/ 1876931 w 3753862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2" h="3755437">
                <a:moveTo>
                  <a:pt x="1876931" y="0"/>
                </a:moveTo>
                <a:cubicBezTo>
                  <a:pt x="2281379" y="0"/>
                  <a:pt x="2685827" y="154255"/>
                  <a:pt x="2994209" y="462766"/>
                </a:cubicBezTo>
                <a:cubicBezTo>
                  <a:pt x="3291289" y="759971"/>
                  <a:pt x="3291289" y="759971"/>
                  <a:pt x="3291289" y="759971"/>
                </a:cubicBezTo>
                <a:cubicBezTo>
                  <a:pt x="3908053" y="1376994"/>
                  <a:pt x="3908053" y="2378444"/>
                  <a:pt x="3291289" y="2995466"/>
                </a:cubicBezTo>
                <a:cubicBezTo>
                  <a:pt x="2994209" y="3292671"/>
                  <a:pt x="2994209" y="3292671"/>
                  <a:pt x="2994209" y="3292671"/>
                </a:cubicBezTo>
                <a:cubicBezTo>
                  <a:pt x="2377445" y="3909693"/>
                  <a:pt x="1376415" y="3909693"/>
                  <a:pt x="759651" y="3292671"/>
                </a:cubicBezTo>
                <a:cubicBezTo>
                  <a:pt x="462571" y="2995466"/>
                  <a:pt x="462571" y="2995466"/>
                  <a:pt x="462571" y="2995466"/>
                </a:cubicBezTo>
                <a:cubicBezTo>
                  <a:pt x="-154191" y="2378444"/>
                  <a:pt x="-154191" y="1376994"/>
                  <a:pt x="462571" y="759971"/>
                </a:cubicBezTo>
                <a:cubicBezTo>
                  <a:pt x="759651" y="462766"/>
                  <a:pt x="759651" y="462766"/>
                  <a:pt x="759651" y="462766"/>
                </a:cubicBezTo>
                <a:cubicBezTo>
                  <a:pt x="1068033" y="154255"/>
                  <a:pt x="1472481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9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22213062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23733175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3643821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3643820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3643821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635923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23403737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36292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0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917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1563688" y="1727200"/>
            <a:ext cx="21259800" cy="14732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59072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2B16B6E-AD49-451B-83D4-272BF0A789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468701" y="4905830"/>
            <a:ext cx="6357257" cy="8476343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0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2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22213062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23733175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3643821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3643820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3643821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635923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23403737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660E3C2-461C-4DBC-9149-27A6AA152E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23862" y="4171593"/>
            <a:ext cx="5339453" cy="9944817"/>
          </a:xfrm>
          <a:custGeom>
            <a:avLst/>
            <a:gdLst>
              <a:gd name="connsiteX0" fmla="*/ 1599758 w 5339453"/>
              <a:gd name="connsiteY0" fmla="*/ 0 h 7458613"/>
              <a:gd name="connsiteX1" fmla="*/ 3739695 w 5339453"/>
              <a:gd name="connsiteY1" fmla="*/ 2139936 h 7458613"/>
              <a:gd name="connsiteX2" fmla="*/ 5339453 w 5339453"/>
              <a:gd name="connsiteY2" fmla="*/ 3729307 h 7458613"/>
              <a:gd name="connsiteX3" fmla="*/ 3739695 w 5339453"/>
              <a:gd name="connsiteY3" fmla="*/ 5318676 h 7458613"/>
              <a:gd name="connsiteX4" fmla="*/ 1599758 w 5339453"/>
              <a:gd name="connsiteY4" fmla="*/ 7458613 h 7458613"/>
              <a:gd name="connsiteX5" fmla="*/ 0 w 5339453"/>
              <a:gd name="connsiteY5" fmla="*/ 5869243 h 7458613"/>
              <a:gd name="connsiteX6" fmla="*/ 2139937 w 5339453"/>
              <a:gd name="connsiteY6" fmla="*/ 3729307 h 7458613"/>
              <a:gd name="connsiteX7" fmla="*/ 1007640 w 5339453"/>
              <a:gd name="connsiteY7" fmla="*/ 2597010 h 7458613"/>
              <a:gd name="connsiteX8" fmla="*/ 0 w 5339453"/>
              <a:gd name="connsiteY8" fmla="*/ 1589370 h 745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9453" h="7458613">
                <a:moveTo>
                  <a:pt x="1599758" y="0"/>
                </a:moveTo>
                <a:lnTo>
                  <a:pt x="3739695" y="2139936"/>
                </a:lnTo>
                <a:lnTo>
                  <a:pt x="5339453" y="3729307"/>
                </a:lnTo>
                <a:lnTo>
                  <a:pt x="3739695" y="5318676"/>
                </a:lnTo>
                <a:lnTo>
                  <a:pt x="1599758" y="7458613"/>
                </a:lnTo>
                <a:lnTo>
                  <a:pt x="0" y="5869243"/>
                </a:lnTo>
                <a:lnTo>
                  <a:pt x="2139937" y="3729307"/>
                </a:lnTo>
                <a:lnTo>
                  <a:pt x="1007640" y="2597010"/>
                </a:lnTo>
                <a:lnTo>
                  <a:pt x="0" y="158937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5774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22213062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23733175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3643821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3643820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3643821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635923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23403737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20">
            <a:extLst>
              <a:ext uri="{FF2B5EF4-FFF2-40B4-BE49-F238E27FC236}">
                <a16:creationId xmlns:a16="http://schemas.microsoft.com/office/drawing/2014/main" id="{10332EE7-7835-487A-8D6D-E08E118CE9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4090605"/>
            <a:ext cx="15882257" cy="10106793"/>
          </a:xfrm>
          <a:custGeom>
            <a:avLst/>
            <a:gdLst>
              <a:gd name="connsiteX0" fmla="*/ 0 w 11863449"/>
              <a:gd name="connsiteY0" fmla="*/ 0 h 12207817"/>
              <a:gd name="connsiteX1" fmla="*/ 11863449 w 11863449"/>
              <a:gd name="connsiteY1" fmla="*/ 0 h 12207817"/>
              <a:gd name="connsiteX2" fmla="*/ 11863449 w 11863449"/>
              <a:gd name="connsiteY2" fmla="*/ 12207817 h 12207817"/>
              <a:gd name="connsiteX3" fmla="*/ 0 w 11863449"/>
              <a:gd name="connsiteY3" fmla="*/ 12207817 h 1220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3449" h="12207817">
                <a:moveTo>
                  <a:pt x="0" y="0"/>
                </a:moveTo>
                <a:lnTo>
                  <a:pt x="11863449" y="0"/>
                </a:lnTo>
                <a:lnTo>
                  <a:pt x="11863449" y="12207817"/>
                </a:lnTo>
                <a:lnTo>
                  <a:pt x="0" y="1220781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22213062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23733175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3643821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3643820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3643821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635923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23403737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B0F76354-D06E-4152-AB8B-A3C3D1D84C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11336" y="1140032"/>
            <a:ext cx="11863449" cy="16277089"/>
          </a:xfrm>
          <a:custGeom>
            <a:avLst/>
            <a:gdLst>
              <a:gd name="connsiteX0" fmla="*/ 0 w 11863449"/>
              <a:gd name="connsiteY0" fmla="*/ 0 h 12207817"/>
              <a:gd name="connsiteX1" fmla="*/ 11863449 w 11863449"/>
              <a:gd name="connsiteY1" fmla="*/ 0 h 12207817"/>
              <a:gd name="connsiteX2" fmla="*/ 11863449 w 11863449"/>
              <a:gd name="connsiteY2" fmla="*/ 12207817 h 12207817"/>
              <a:gd name="connsiteX3" fmla="*/ 0 w 11863449"/>
              <a:gd name="connsiteY3" fmla="*/ 12207817 h 1220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3449" h="12207817">
                <a:moveTo>
                  <a:pt x="0" y="0"/>
                </a:moveTo>
                <a:lnTo>
                  <a:pt x="11863449" y="0"/>
                </a:lnTo>
                <a:lnTo>
                  <a:pt x="11863449" y="12207817"/>
                </a:lnTo>
                <a:lnTo>
                  <a:pt x="0" y="1220781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366E0EA-E4A8-489F-B34D-4A3DA1089D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65417" y="4704578"/>
            <a:ext cx="6656340" cy="8878845"/>
          </a:xfrm>
          <a:custGeom>
            <a:avLst/>
            <a:gdLst>
              <a:gd name="connsiteX0" fmla="*/ 4425705 w 8851410"/>
              <a:gd name="connsiteY0" fmla="*/ 0 h 8855126"/>
              <a:gd name="connsiteX1" fmla="*/ 7060189 w 8851410"/>
              <a:gd name="connsiteY1" fmla="*/ 1091180 h 8855126"/>
              <a:gd name="connsiteX2" fmla="*/ 7760688 w 8851410"/>
              <a:gd name="connsiteY2" fmla="*/ 1791973 h 8855126"/>
              <a:gd name="connsiteX3" fmla="*/ 7760688 w 8851410"/>
              <a:gd name="connsiteY3" fmla="*/ 7063153 h 8855126"/>
              <a:gd name="connsiteX4" fmla="*/ 7060189 w 8851410"/>
              <a:gd name="connsiteY4" fmla="*/ 7763946 h 8855126"/>
              <a:gd name="connsiteX5" fmla="*/ 1791221 w 8851410"/>
              <a:gd name="connsiteY5" fmla="*/ 7763946 h 8855126"/>
              <a:gd name="connsiteX6" fmla="*/ 1090722 w 8851410"/>
              <a:gd name="connsiteY6" fmla="*/ 7063153 h 8855126"/>
              <a:gd name="connsiteX7" fmla="*/ 1090722 w 8851410"/>
              <a:gd name="connsiteY7" fmla="*/ 1791973 h 8855126"/>
              <a:gd name="connsiteX8" fmla="*/ 1791221 w 8851410"/>
              <a:gd name="connsiteY8" fmla="*/ 1091180 h 8855126"/>
              <a:gd name="connsiteX9" fmla="*/ 4425705 w 8851410"/>
              <a:gd name="connsiteY9" fmla="*/ 0 h 885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51410" h="8855126">
                <a:moveTo>
                  <a:pt x="4425705" y="0"/>
                </a:moveTo>
                <a:cubicBezTo>
                  <a:pt x="5379373" y="0"/>
                  <a:pt x="6333041" y="363727"/>
                  <a:pt x="7060189" y="1091180"/>
                </a:cubicBezTo>
                <a:cubicBezTo>
                  <a:pt x="7760688" y="1791973"/>
                  <a:pt x="7760688" y="1791973"/>
                  <a:pt x="7760688" y="1791973"/>
                </a:cubicBezTo>
                <a:cubicBezTo>
                  <a:pt x="9214984" y="3246880"/>
                  <a:pt x="9214984" y="5608247"/>
                  <a:pt x="7760688" y="7063153"/>
                </a:cubicBezTo>
                <a:cubicBezTo>
                  <a:pt x="7060189" y="7763946"/>
                  <a:pt x="7060189" y="7763946"/>
                  <a:pt x="7060189" y="7763946"/>
                </a:cubicBezTo>
                <a:cubicBezTo>
                  <a:pt x="5605893" y="9218853"/>
                  <a:pt x="3245517" y="9218853"/>
                  <a:pt x="1791221" y="7763946"/>
                </a:cubicBezTo>
                <a:cubicBezTo>
                  <a:pt x="1090722" y="7063153"/>
                  <a:pt x="1090722" y="7063153"/>
                  <a:pt x="1090722" y="7063153"/>
                </a:cubicBezTo>
                <a:cubicBezTo>
                  <a:pt x="-363574" y="5608247"/>
                  <a:pt x="-363574" y="3246880"/>
                  <a:pt x="1090722" y="1791973"/>
                </a:cubicBezTo>
                <a:cubicBezTo>
                  <a:pt x="1791221" y="1091180"/>
                  <a:pt x="1791221" y="1091180"/>
                  <a:pt x="1791221" y="1091180"/>
                </a:cubicBezTo>
                <a:cubicBezTo>
                  <a:pt x="2518369" y="363727"/>
                  <a:pt x="3472037" y="0"/>
                  <a:pt x="442570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4276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4A5C4B8-2A99-411B-991D-423AA8569AD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27669" y="4389443"/>
            <a:ext cx="7131836" cy="9509115"/>
          </a:xfrm>
          <a:custGeom>
            <a:avLst/>
            <a:gdLst>
              <a:gd name="connsiteX0" fmla="*/ 0 w 7131836"/>
              <a:gd name="connsiteY0" fmla="*/ 0 h 7131836"/>
              <a:gd name="connsiteX1" fmla="*/ 7131836 w 7131836"/>
              <a:gd name="connsiteY1" fmla="*/ 0 h 7131836"/>
              <a:gd name="connsiteX2" fmla="*/ 7131836 w 7131836"/>
              <a:gd name="connsiteY2" fmla="*/ 7131836 h 7131836"/>
              <a:gd name="connsiteX3" fmla="*/ 0 w 7131836"/>
              <a:gd name="connsiteY3" fmla="*/ 7131836 h 713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1836" h="7131836">
                <a:moveTo>
                  <a:pt x="0" y="0"/>
                </a:moveTo>
                <a:lnTo>
                  <a:pt x="7131836" y="0"/>
                </a:lnTo>
                <a:lnTo>
                  <a:pt x="7131836" y="7131836"/>
                </a:lnTo>
                <a:lnTo>
                  <a:pt x="0" y="713183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4A5C4B8-2A99-411B-991D-423AA8569AD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2871" y="4631378"/>
            <a:ext cx="6721435" cy="9025247"/>
          </a:xfrm>
          <a:custGeom>
            <a:avLst/>
            <a:gdLst>
              <a:gd name="connsiteX0" fmla="*/ 0 w 7131836"/>
              <a:gd name="connsiteY0" fmla="*/ 0 h 7131836"/>
              <a:gd name="connsiteX1" fmla="*/ 7131836 w 7131836"/>
              <a:gd name="connsiteY1" fmla="*/ 0 h 7131836"/>
              <a:gd name="connsiteX2" fmla="*/ 7131836 w 7131836"/>
              <a:gd name="connsiteY2" fmla="*/ 7131836 h 7131836"/>
              <a:gd name="connsiteX3" fmla="*/ 0 w 7131836"/>
              <a:gd name="connsiteY3" fmla="*/ 7131836 h 713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1836" h="7131836">
                <a:moveTo>
                  <a:pt x="0" y="0"/>
                </a:moveTo>
                <a:lnTo>
                  <a:pt x="7131836" y="0"/>
                </a:lnTo>
                <a:lnTo>
                  <a:pt x="7131836" y="7131836"/>
                </a:lnTo>
                <a:lnTo>
                  <a:pt x="0" y="713183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4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CF20DD-8F0C-446A-957D-3AED9A0D4F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9946" y="5342313"/>
            <a:ext cx="5968538" cy="7958051"/>
          </a:xfrm>
          <a:custGeom>
            <a:avLst/>
            <a:gdLst>
              <a:gd name="connsiteX0" fmla="*/ 0 w 5968538"/>
              <a:gd name="connsiteY0" fmla="*/ 0 h 5968538"/>
              <a:gd name="connsiteX1" fmla="*/ 5968538 w 5968538"/>
              <a:gd name="connsiteY1" fmla="*/ 0 h 5968538"/>
              <a:gd name="connsiteX2" fmla="*/ 5968538 w 5968538"/>
              <a:gd name="connsiteY2" fmla="*/ 5968538 h 5968538"/>
              <a:gd name="connsiteX3" fmla="*/ 0 w 5968538"/>
              <a:gd name="connsiteY3" fmla="*/ 5968538 h 596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8538" h="5968538">
                <a:moveTo>
                  <a:pt x="0" y="0"/>
                </a:moveTo>
                <a:lnTo>
                  <a:pt x="5968538" y="0"/>
                </a:lnTo>
                <a:lnTo>
                  <a:pt x="5968538" y="5968538"/>
                </a:lnTo>
                <a:lnTo>
                  <a:pt x="0" y="596853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66FB4C-ADAA-4847-94E5-5DC5373A826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18690" y="5342313"/>
            <a:ext cx="5968539" cy="7958051"/>
          </a:xfrm>
          <a:custGeom>
            <a:avLst/>
            <a:gdLst>
              <a:gd name="connsiteX0" fmla="*/ 0 w 5968539"/>
              <a:gd name="connsiteY0" fmla="*/ 0 h 5968538"/>
              <a:gd name="connsiteX1" fmla="*/ 5968539 w 5968539"/>
              <a:gd name="connsiteY1" fmla="*/ 0 h 5968538"/>
              <a:gd name="connsiteX2" fmla="*/ 5968539 w 5968539"/>
              <a:gd name="connsiteY2" fmla="*/ 5968538 h 5968538"/>
              <a:gd name="connsiteX3" fmla="*/ 0 w 5968539"/>
              <a:gd name="connsiteY3" fmla="*/ 5968538 h 596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8539" h="5968538">
                <a:moveTo>
                  <a:pt x="0" y="0"/>
                </a:moveTo>
                <a:lnTo>
                  <a:pt x="5968539" y="0"/>
                </a:lnTo>
                <a:lnTo>
                  <a:pt x="5968539" y="5968538"/>
                </a:lnTo>
                <a:lnTo>
                  <a:pt x="0" y="596853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6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67E452C-19D1-41EF-8735-23A68B1970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17857" y="5919995"/>
            <a:ext cx="4836009" cy="6448012"/>
          </a:xfrm>
          <a:custGeom>
            <a:avLst/>
            <a:gdLst>
              <a:gd name="connsiteX0" fmla="*/ 0 w 4836009"/>
              <a:gd name="connsiteY0" fmla="*/ 0 h 4836009"/>
              <a:gd name="connsiteX1" fmla="*/ 4836009 w 4836009"/>
              <a:gd name="connsiteY1" fmla="*/ 0 h 4836009"/>
              <a:gd name="connsiteX2" fmla="*/ 4836009 w 4836009"/>
              <a:gd name="connsiteY2" fmla="*/ 4836009 h 4836009"/>
              <a:gd name="connsiteX3" fmla="*/ 0 w 4836009"/>
              <a:gd name="connsiteY3" fmla="*/ 4836009 h 483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6009" h="4836009">
                <a:moveTo>
                  <a:pt x="0" y="0"/>
                </a:moveTo>
                <a:lnTo>
                  <a:pt x="4836009" y="0"/>
                </a:lnTo>
                <a:lnTo>
                  <a:pt x="4836009" y="4836009"/>
                </a:lnTo>
                <a:lnTo>
                  <a:pt x="0" y="48360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B210D6E-64B7-45A8-B852-CD8D74D09B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67803" y="5242954"/>
            <a:ext cx="5851571" cy="7802095"/>
          </a:xfrm>
          <a:custGeom>
            <a:avLst/>
            <a:gdLst>
              <a:gd name="connsiteX0" fmla="*/ 0 w 5851571"/>
              <a:gd name="connsiteY0" fmla="*/ 0 h 5851571"/>
              <a:gd name="connsiteX1" fmla="*/ 5851571 w 5851571"/>
              <a:gd name="connsiteY1" fmla="*/ 0 h 5851571"/>
              <a:gd name="connsiteX2" fmla="*/ 5851571 w 5851571"/>
              <a:gd name="connsiteY2" fmla="*/ 5851571 h 5851571"/>
              <a:gd name="connsiteX3" fmla="*/ 0 w 5851571"/>
              <a:gd name="connsiteY3" fmla="*/ 5851571 h 585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1571" h="5851571">
                <a:moveTo>
                  <a:pt x="0" y="0"/>
                </a:moveTo>
                <a:lnTo>
                  <a:pt x="5851571" y="0"/>
                </a:lnTo>
                <a:lnTo>
                  <a:pt x="5851571" y="5851571"/>
                </a:lnTo>
                <a:lnTo>
                  <a:pt x="0" y="585157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45E52FF-08AA-4E28-A1E7-F39F627535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433310" y="5919995"/>
            <a:ext cx="4836010" cy="6448012"/>
          </a:xfrm>
          <a:custGeom>
            <a:avLst/>
            <a:gdLst>
              <a:gd name="connsiteX0" fmla="*/ 0 w 4836010"/>
              <a:gd name="connsiteY0" fmla="*/ 0 h 4836009"/>
              <a:gd name="connsiteX1" fmla="*/ 4836010 w 4836010"/>
              <a:gd name="connsiteY1" fmla="*/ 0 h 4836009"/>
              <a:gd name="connsiteX2" fmla="*/ 4836010 w 4836010"/>
              <a:gd name="connsiteY2" fmla="*/ 4836009 h 4836009"/>
              <a:gd name="connsiteX3" fmla="*/ 0 w 4836010"/>
              <a:gd name="connsiteY3" fmla="*/ 4836009 h 483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6010" h="4836009">
                <a:moveTo>
                  <a:pt x="0" y="0"/>
                </a:moveTo>
                <a:lnTo>
                  <a:pt x="4836010" y="0"/>
                </a:lnTo>
                <a:lnTo>
                  <a:pt x="4836010" y="4836009"/>
                </a:lnTo>
                <a:lnTo>
                  <a:pt x="0" y="48360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A701BC0-D77B-4CAE-8580-7534058C3AA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70126" y="4179568"/>
            <a:ext cx="3619429" cy="4825347"/>
          </a:xfrm>
          <a:custGeom>
            <a:avLst/>
            <a:gdLst>
              <a:gd name="connsiteX0" fmla="*/ 3619429 w 3619429"/>
              <a:gd name="connsiteY0" fmla="*/ 0 h 3619010"/>
              <a:gd name="connsiteX1" fmla="*/ 3619429 w 3619429"/>
              <a:gd name="connsiteY1" fmla="*/ 3619010 h 3619010"/>
              <a:gd name="connsiteX2" fmla="*/ 0 w 3619429"/>
              <a:gd name="connsiteY2" fmla="*/ 3619010 h 3619010"/>
              <a:gd name="connsiteX3" fmla="*/ 917060 w 3619429"/>
              <a:gd name="connsiteY3" fmla="*/ 1505980 h 3619010"/>
              <a:gd name="connsiteX4" fmla="*/ 1507235 w 3619429"/>
              <a:gd name="connsiteY4" fmla="*/ 916362 h 3619010"/>
              <a:gd name="connsiteX5" fmla="*/ 3619429 w 3619429"/>
              <a:gd name="connsiteY5" fmla="*/ 0 h 361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9429" h="3619010">
                <a:moveTo>
                  <a:pt x="3619429" y="0"/>
                </a:moveTo>
                <a:lnTo>
                  <a:pt x="3619429" y="3619010"/>
                </a:lnTo>
                <a:lnTo>
                  <a:pt x="0" y="3619010"/>
                </a:lnTo>
                <a:cubicBezTo>
                  <a:pt x="25520" y="2851308"/>
                  <a:pt x="331207" y="2091415"/>
                  <a:pt x="917060" y="1505980"/>
                </a:cubicBezTo>
                <a:cubicBezTo>
                  <a:pt x="1507235" y="916362"/>
                  <a:pt x="1507235" y="916362"/>
                  <a:pt x="1507235" y="916362"/>
                </a:cubicBezTo>
                <a:cubicBezTo>
                  <a:pt x="2092530" y="331486"/>
                  <a:pt x="2852145" y="25939"/>
                  <a:pt x="3619429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FB6FEBA-DB51-4D69-9B4C-36616E7236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298736" y="4179383"/>
            <a:ext cx="3623892" cy="4825533"/>
          </a:xfrm>
          <a:custGeom>
            <a:avLst/>
            <a:gdLst>
              <a:gd name="connsiteX0" fmla="*/ 0 w 3623892"/>
              <a:gd name="connsiteY0" fmla="*/ 0 h 3619150"/>
              <a:gd name="connsiteX1" fmla="*/ 2116795 w 3623892"/>
              <a:gd name="connsiteY1" fmla="*/ 916502 h 3619150"/>
              <a:gd name="connsiteX2" fmla="*/ 2706832 w 3623892"/>
              <a:gd name="connsiteY2" fmla="*/ 1506120 h 3619150"/>
              <a:gd name="connsiteX3" fmla="*/ 3623892 w 3623892"/>
              <a:gd name="connsiteY3" fmla="*/ 3619150 h 3619150"/>
              <a:gd name="connsiteX4" fmla="*/ 0 w 3623892"/>
              <a:gd name="connsiteY4" fmla="*/ 3619150 h 36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3892" h="3619150">
                <a:moveTo>
                  <a:pt x="0" y="0"/>
                </a:moveTo>
                <a:cubicBezTo>
                  <a:pt x="768958" y="24823"/>
                  <a:pt x="1530385" y="330370"/>
                  <a:pt x="2116795" y="916502"/>
                </a:cubicBezTo>
                <a:cubicBezTo>
                  <a:pt x="2706832" y="1506120"/>
                  <a:pt x="2706832" y="1506120"/>
                  <a:pt x="2706832" y="1506120"/>
                </a:cubicBezTo>
                <a:cubicBezTo>
                  <a:pt x="3292684" y="2091554"/>
                  <a:pt x="3598371" y="2851447"/>
                  <a:pt x="3623892" y="3619150"/>
                </a:cubicBezTo>
                <a:lnTo>
                  <a:pt x="0" y="36191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9129B9-5063-4716-A8DB-2516775ED0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98736" y="9283829"/>
            <a:ext cx="3623892" cy="4825161"/>
          </a:xfrm>
          <a:custGeom>
            <a:avLst/>
            <a:gdLst>
              <a:gd name="connsiteX0" fmla="*/ 0 w 3623892"/>
              <a:gd name="connsiteY0" fmla="*/ 0 h 3618871"/>
              <a:gd name="connsiteX1" fmla="*/ 3623892 w 3623892"/>
              <a:gd name="connsiteY1" fmla="*/ 0 h 3618871"/>
              <a:gd name="connsiteX2" fmla="*/ 2706832 w 3623892"/>
              <a:gd name="connsiteY2" fmla="*/ 2112891 h 3618871"/>
              <a:gd name="connsiteX3" fmla="*/ 2116795 w 3623892"/>
              <a:gd name="connsiteY3" fmla="*/ 2702509 h 3618871"/>
              <a:gd name="connsiteX4" fmla="*/ 0 w 3623892"/>
              <a:gd name="connsiteY4" fmla="*/ 3618871 h 361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3892" h="3618871">
                <a:moveTo>
                  <a:pt x="0" y="0"/>
                </a:moveTo>
                <a:lnTo>
                  <a:pt x="3623892" y="0"/>
                </a:lnTo>
                <a:cubicBezTo>
                  <a:pt x="3598371" y="767563"/>
                  <a:pt x="3292684" y="1527456"/>
                  <a:pt x="2706832" y="2112891"/>
                </a:cubicBezTo>
                <a:cubicBezTo>
                  <a:pt x="2116795" y="2702509"/>
                  <a:pt x="2116795" y="2702509"/>
                  <a:pt x="2116795" y="2702509"/>
                </a:cubicBezTo>
                <a:cubicBezTo>
                  <a:pt x="1530385" y="3288640"/>
                  <a:pt x="768958" y="3594048"/>
                  <a:pt x="0" y="3618871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9E1851D-605E-4620-A08E-5EEFA04BE2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70126" y="9283827"/>
            <a:ext cx="3619429" cy="4824976"/>
          </a:xfrm>
          <a:custGeom>
            <a:avLst/>
            <a:gdLst>
              <a:gd name="connsiteX0" fmla="*/ 0 w 3619429"/>
              <a:gd name="connsiteY0" fmla="*/ 0 h 3618732"/>
              <a:gd name="connsiteX1" fmla="*/ 3619429 w 3619429"/>
              <a:gd name="connsiteY1" fmla="*/ 0 h 3618732"/>
              <a:gd name="connsiteX2" fmla="*/ 3619429 w 3619429"/>
              <a:gd name="connsiteY2" fmla="*/ 3618732 h 3618732"/>
              <a:gd name="connsiteX3" fmla="*/ 1507235 w 3619429"/>
              <a:gd name="connsiteY3" fmla="*/ 2702509 h 3618732"/>
              <a:gd name="connsiteX4" fmla="*/ 917060 w 3619429"/>
              <a:gd name="connsiteY4" fmla="*/ 2112891 h 3618732"/>
              <a:gd name="connsiteX5" fmla="*/ 0 w 3619429"/>
              <a:gd name="connsiteY5" fmla="*/ 0 h 361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9429" h="3618732">
                <a:moveTo>
                  <a:pt x="0" y="0"/>
                </a:moveTo>
                <a:lnTo>
                  <a:pt x="3619429" y="0"/>
                </a:lnTo>
                <a:lnTo>
                  <a:pt x="3619429" y="3618732"/>
                </a:lnTo>
                <a:cubicBezTo>
                  <a:pt x="2852145" y="3592793"/>
                  <a:pt x="2092530" y="3287385"/>
                  <a:pt x="1507235" y="2702509"/>
                </a:cubicBezTo>
                <a:cubicBezTo>
                  <a:pt x="917060" y="2112891"/>
                  <a:pt x="917060" y="2112891"/>
                  <a:pt x="917060" y="2112891"/>
                </a:cubicBezTo>
                <a:cubicBezTo>
                  <a:pt x="331207" y="1527456"/>
                  <a:pt x="25520" y="767563"/>
                  <a:pt x="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2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83F5516-0B38-4D10-8A01-707E02BE06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-22517099"/>
            <a:ext cx="21259801" cy="38976299"/>
          </a:xfrm>
          <a:custGeom>
            <a:avLst/>
            <a:gdLst>
              <a:gd name="connsiteX0" fmla="*/ 0 w 21259801"/>
              <a:gd name="connsiteY0" fmla="*/ 0 h 29232224"/>
              <a:gd name="connsiteX1" fmla="*/ 21259801 w 21259801"/>
              <a:gd name="connsiteY1" fmla="*/ 0 h 29232224"/>
              <a:gd name="connsiteX2" fmla="*/ 21259801 w 21259801"/>
              <a:gd name="connsiteY2" fmla="*/ 2133600 h 29232224"/>
              <a:gd name="connsiteX3" fmla="*/ 21259801 w 21259801"/>
              <a:gd name="connsiteY3" fmla="*/ 10972800 h 29232224"/>
              <a:gd name="connsiteX4" fmla="*/ 21259801 w 21259801"/>
              <a:gd name="connsiteY4" fmla="*/ 29232224 h 29232224"/>
              <a:gd name="connsiteX5" fmla="*/ 0 w 21259801"/>
              <a:gd name="connsiteY5" fmla="*/ 29232224 h 29232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59801" h="29232224">
                <a:moveTo>
                  <a:pt x="0" y="0"/>
                </a:moveTo>
                <a:lnTo>
                  <a:pt x="21259801" y="0"/>
                </a:lnTo>
                <a:lnTo>
                  <a:pt x="21259801" y="2133600"/>
                </a:lnTo>
                <a:lnTo>
                  <a:pt x="21259801" y="10972800"/>
                </a:lnTo>
                <a:lnTo>
                  <a:pt x="21259801" y="29232224"/>
                </a:lnTo>
                <a:lnTo>
                  <a:pt x="0" y="2923222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ln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5E-6 L 5.55112E-17 1.32119 " pathEditMode="relative" rAng="0" ptsTypes="AA">
                                      <p:cBhvr>
                                        <p:cTn id="6" dur="1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0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B5593F2-E64A-40ED-944E-8AB64DD17CF1}"/>
              </a:ext>
            </a:extLst>
          </p:cNvPr>
          <p:cNvSpPr/>
          <p:nvPr userDrawn="1"/>
        </p:nvSpPr>
        <p:spPr>
          <a:xfrm rot="5400000">
            <a:off x="11537964" y="5438787"/>
            <a:ext cx="1311251" cy="2438717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19BCE-E364-4BCD-908C-A01F28027962}"/>
              </a:ext>
            </a:extLst>
          </p:cNvPr>
          <p:cNvSpPr/>
          <p:nvPr userDrawn="1"/>
        </p:nvSpPr>
        <p:spPr>
          <a:xfrm rot="5400000">
            <a:off x="11537963" y="-11537962"/>
            <a:ext cx="1311251" cy="2438717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9C634A3-E97D-43E8-BF4A-61945DFF0111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6951518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1563688" y="1727200"/>
            <a:ext cx="21259800" cy="14732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39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721434" y="-10807033"/>
            <a:ext cx="1311251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1995164" y="5895987"/>
            <a:ext cx="1311251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4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8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1454246" y="607687"/>
            <a:ext cx="3222171" cy="156754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1803535" y="1001609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51011970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721434" y="-10807033"/>
            <a:ext cx="1311251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1995164" y="5895987"/>
            <a:ext cx="1311251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4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8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EB50162-B53A-4D53-985F-D3169468460F}"/>
              </a:ext>
            </a:extLst>
          </p:cNvPr>
          <p:cNvSpPr/>
          <p:nvPr userDrawn="1"/>
        </p:nvSpPr>
        <p:spPr>
          <a:xfrm>
            <a:off x="1454246" y="607687"/>
            <a:ext cx="3222171" cy="1567543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5AA740-871A-4FDD-B5BE-77B04DD73008}"/>
              </a:ext>
            </a:extLst>
          </p:cNvPr>
          <p:cNvSpPr txBox="1"/>
          <p:nvPr userDrawn="1"/>
        </p:nvSpPr>
        <p:spPr>
          <a:xfrm>
            <a:off x="1803535" y="1001609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298378138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721434" y="-10807033"/>
            <a:ext cx="1311251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1995164" y="5895987"/>
            <a:ext cx="1311251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4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8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6E49E-6A53-4F4D-9EED-FA6EEC2123E3}"/>
              </a:ext>
            </a:extLst>
          </p:cNvPr>
          <p:cNvSpPr txBox="1"/>
          <p:nvPr userDrawn="1"/>
        </p:nvSpPr>
        <p:spPr>
          <a:xfrm>
            <a:off x="10931792" y="306812"/>
            <a:ext cx="2523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322123108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F5F7554-38B1-48BE-91E4-43BCAA8E8F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84837" y="1320801"/>
            <a:ext cx="11210150" cy="15655948"/>
          </a:xfrm>
          <a:custGeom>
            <a:avLst/>
            <a:gdLst>
              <a:gd name="connsiteX0" fmla="*/ 0 w 11210150"/>
              <a:gd name="connsiteY0" fmla="*/ 0 h 11741961"/>
              <a:gd name="connsiteX1" fmla="*/ 11210150 w 11210150"/>
              <a:gd name="connsiteY1" fmla="*/ 0 h 11741961"/>
              <a:gd name="connsiteX2" fmla="*/ 11210150 w 11210150"/>
              <a:gd name="connsiteY2" fmla="*/ 11741961 h 11741961"/>
              <a:gd name="connsiteX3" fmla="*/ 0 w 11210150"/>
              <a:gd name="connsiteY3" fmla="*/ 11741961 h 1174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0150" h="11741961">
                <a:moveTo>
                  <a:pt x="0" y="0"/>
                </a:moveTo>
                <a:lnTo>
                  <a:pt x="11210150" y="0"/>
                </a:lnTo>
                <a:lnTo>
                  <a:pt x="11210150" y="11741961"/>
                </a:lnTo>
                <a:lnTo>
                  <a:pt x="0" y="117419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6987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38615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8">
            <a:extLst>
              <a:ext uri="{FF2B5EF4-FFF2-40B4-BE49-F238E27FC236}">
                <a16:creationId xmlns:a16="http://schemas.microsoft.com/office/drawing/2014/main" id="{13D91D79-BB44-418C-A6E0-03C49B2BFF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68774" y="9642702"/>
            <a:ext cx="1286577" cy="2780905"/>
          </a:xfrm>
          <a:custGeom>
            <a:avLst/>
            <a:gdLst>
              <a:gd name="connsiteX0" fmla="*/ 0 w 6261100"/>
              <a:gd name="connsiteY0" fmla="*/ 0 h 13509522"/>
              <a:gd name="connsiteX1" fmla="*/ 6261100 w 6261100"/>
              <a:gd name="connsiteY1" fmla="*/ 0 h 13509522"/>
              <a:gd name="connsiteX2" fmla="*/ 6261100 w 6261100"/>
              <a:gd name="connsiteY2" fmla="*/ 13509522 h 13509522"/>
              <a:gd name="connsiteX3" fmla="*/ 0 w 6261100"/>
              <a:gd name="connsiteY3" fmla="*/ 13509522 h 1350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100" h="13509522">
                <a:moveTo>
                  <a:pt x="0" y="0"/>
                </a:moveTo>
                <a:lnTo>
                  <a:pt x="6261100" y="0"/>
                </a:lnTo>
                <a:lnTo>
                  <a:pt x="6261100" y="13509522"/>
                </a:lnTo>
                <a:lnTo>
                  <a:pt x="0" y="13509522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1341CDB-C9B9-4F7E-86D0-A59CD06C8B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45532" y="4577915"/>
            <a:ext cx="8310948" cy="5074312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effectLst/>
          <a:scene3d>
            <a:camera prst="isometricLeftDown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4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BB034F9E-2ACF-49E2-B371-928DA82F5E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543234" y="4186050"/>
            <a:ext cx="7758890" cy="4737250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LeftDown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FB1E58D5-5B5E-4334-95CB-7C04506A122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17330" y="5394983"/>
            <a:ext cx="7758890" cy="4737250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Right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1341CDB-C9B9-4F7E-86D0-A59CD06C8B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663789" y="8811250"/>
            <a:ext cx="7758890" cy="4737250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LeftDown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4" grpId="0" animBg="1"/>
    </p:bld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D63381D-AA6D-45B2-AC4E-EAD117C82B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4183" y="7093298"/>
            <a:ext cx="5852160" cy="4213614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perspectiveRight" fov="3600000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6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1563688" y="1778000"/>
            <a:ext cx="21259800" cy="14732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2263DCA-1DEE-49D2-80CB-CF9032EF06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28950" y="2489199"/>
            <a:ext cx="2876550" cy="419100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743896C4-BC14-436C-ADB0-09DC41D72F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79859" y="2489199"/>
            <a:ext cx="2876550" cy="419100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A1AA56A-4341-4938-9A18-9B4699C88FD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330768" y="2489199"/>
            <a:ext cx="2876550" cy="419100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AF6D4B1-9881-4261-92C1-B717CE6B51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481676" y="2489199"/>
            <a:ext cx="2876550" cy="419100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4E6DD8C9-03BB-49E3-A9B8-A0EFEABFBD2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28950" y="9905999"/>
            <a:ext cx="2876550" cy="419100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DFAB2594-68AE-46A3-9D9A-148C9A705C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79859" y="9905999"/>
            <a:ext cx="2876550" cy="419100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5DF9FA7A-DB60-4682-8CAB-2AC84C80FA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3330768" y="9905999"/>
            <a:ext cx="2876550" cy="419100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16669351-C444-4EC3-976D-DAFD767ED96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8481676" y="9905999"/>
            <a:ext cx="2876550" cy="419100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4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9A6D1CAE-3831-4DFC-A92E-1E7CD1BD6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1" y="7140529"/>
            <a:ext cx="7132320" cy="4305214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Right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28">
            <a:extLst>
              <a:ext uri="{FF2B5EF4-FFF2-40B4-BE49-F238E27FC236}">
                <a16:creationId xmlns:a16="http://schemas.microsoft.com/office/drawing/2014/main" id="{B7AB7AFB-ED3D-4D6A-A9B8-52817BB37E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96808" y="8958395"/>
            <a:ext cx="1258252" cy="2293332"/>
          </a:xfrm>
          <a:custGeom>
            <a:avLst/>
            <a:gdLst>
              <a:gd name="connsiteX0" fmla="*/ 0 w 6261100"/>
              <a:gd name="connsiteY0" fmla="*/ 0 h 13509522"/>
              <a:gd name="connsiteX1" fmla="*/ 6261100 w 6261100"/>
              <a:gd name="connsiteY1" fmla="*/ 0 h 13509522"/>
              <a:gd name="connsiteX2" fmla="*/ 6261100 w 6261100"/>
              <a:gd name="connsiteY2" fmla="*/ 13509522 h 13509522"/>
              <a:gd name="connsiteX3" fmla="*/ 0 w 6261100"/>
              <a:gd name="connsiteY3" fmla="*/ 13509522 h 1350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100" h="13509522">
                <a:moveTo>
                  <a:pt x="0" y="0"/>
                </a:moveTo>
                <a:lnTo>
                  <a:pt x="6261100" y="0"/>
                </a:lnTo>
                <a:lnTo>
                  <a:pt x="6261100" y="13509522"/>
                </a:lnTo>
                <a:lnTo>
                  <a:pt x="0" y="13509522"/>
                </a:lnTo>
                <a:close/>
              </a:path>
            </a:pathLst>
          </a:custGeom>
          <a:blipFill>
            <a:blip r:embed="rId3"/>
            <a:tile tx="0" ty="0" sx="100000" sy="100000" flip="none" algn="ctr"/>
          </a:blipFill>
          <a:effectLst/>
          <a:scene3d>
            <a:camera prst="isometricRightUp">
              <a:rot lat="1200000" lon="18899998" rev="78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2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DAAA84-8CB9-4126-A2A3-B5810518A7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5238" y="3011862"/>
            <a:ext cx="9170594" cy="7452503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Right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DAAA84-8CB9-4126-A2A3-B5810518A7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914088" y="4734466"/>
            <a:ext cx="9055640" cy="5528989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LeftDown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8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B728D6DB-B85E-4643-A9CA-2E23A33287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71213" y="6841621"/>
            <a:ext cx="6754563" cy="4124049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0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AC53062C-9BB7-47AB-A6F1-8A1D04D2E4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8540" y="6310249"/>
            <a:ext cx="5760720" cy="3702633"/>
          </a:xfrm>
          <a:custGeom>
            <a:avLst/>
            <a:gdLst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4086225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3980923 h 4086225"/>
              <a:gd name="connsiteX4" fmla="*/ 0 w 6762750"/>
              <a:gd name="connsiteY4" fmla="*/ 0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33545 w 6762750"/>
              <a:gd name="connsiteY3" fmla="*/ 3896681 h 4086225"/>
              <a:gd name="connsiteX4" fmla="*/ 0 w 6762750"/>
              <a:gd name="connsiteY4" fmla="*/ 0 h 408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0" h="4086225">
                <a:moveTo>
                  <a:pt x="0" y="0"/>
                </a:moveTo>
                <a:lnTo>
                  <a:pt x="6762750" y="0"/>
                </a:lnTo>
                <a:lnTo>
                  <a:pt x="6762750" y="4086225"/>
                </a:lnTo>
                <a:lnTo>
                  <a:pt x="33545" y="3896681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perspectiveFront" fov="1800000">
              <a:rot lat="1500000" lon="1800000" rev="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6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04C06A5-7833-4BEF-AEAC-88B10E2602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16571" y="7528659"/>
            <a:ext cx="6154059" cy="3702633"/>
          </a:xfrm>
          <a:custGeom>
            <a:avLst/>
            <a:gdLst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4086225 h 408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2750" h="4086225">
                <a:moveTo>
                  <a:pt x="0" y="0"/>
                </a:moveTo>
                <a:lnTo>
                  <a:pt x="6762750" y="0"/>
                </a:lnTo>
                <a:lnTo>
                  <a:pt x="6762750" y="4086225"/>
                </a:lnTo>
                <a:lnTo>
                  <a:pt x="0" y="408622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1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D705FB43-2CAF-4A25-A589-75445A70E4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499" y="6465667"/>
            <a:ext cx="5843407" cy="3398570"/>
          </a:xfrm>
          <a:custGeom>
            <a:avLst/>
            <a:gdLst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4086225 h 4086225"/>
              <a:gd name="connsiteX0" fmla="*/ 44210 w 6762750"/>
              <a:gd name="connsiteY0" fmla="*/ 0 h 4095321"/>
              <a:gd name="connsiteX1" fmla="*/ 6762750 w 6762750"/>
              <a:gd name="connsiteY1" fmla="*/ 9096 h 4095321"/>
              <a:gd name="connsiteX2" fmla="*/ 6762750 w 6762750"/>
              <a:gd name="connsiteY2" fmla="*/ 4095321 h 4095321"/>
              <a:gd name="connsiteX3" fmla="*/ 0 w 6762750"/>
              <a:gd name="connsiteY3" fmla="*/ 4095321 h 4095321"/>
              <a:gd name="connsiteX4" fmla="*/ 44210 w 6762750"/>
              <a:gd name="connsiteY4" fmla="*/ 0 h 4095321"/>
              <a:gd name="connsiteX0" fmla="*/ 106103 w 6762750"/>
              <a:gd name="connsiteY0" fmla="*/ 0 h 4095321"/>
              <a:gd name="connsiteX1" fmla="*/ 6762750 w 6762750"/>
              <a:gd name="connsiteY1" fmla="*/ 9096 h 4095321"/>
              <a:gd name="connsiteX2" fmla="*/ 6762750 w 6762750"/>
              <a:gd name="connsiteY2" fmla="*/ 4095321 h 4095321"/>
              <a:gd name="connsiteX3" fmla="*/ 0 w 6762750"/>
              <a:gd name="connsiteY3" fmla="*/ 4095321 h 4095321"/>
              <a:gd name="connsiteX4" fmla="*/ 106103 w 6762750"/>
              <a:gd name="connsiteY4" fmla="*/ 0 h 4095321"/>
              <a:gd name="connsiteX0" fmla="*/ 114945 w 6762750"/>
              <a:gd name="connsiteY0" fmla="*/ 0 h 4095321"/>
              <a:gd name="connsiteX1" fmla="*/ 6762750 w 6762750"/>
              <a:gd name="connsiteY1" fmla="*/ 9096 h 4095321"/>
              <a:gd name="connsiteX2" fmla="*/ 6762750 w 6762750"/>
              <a:gd name="connsiteY2" fmla="*/ 4095321 h 4095321"/>
              <a:gd name="connsiteX3" fmla="*/ 0 w 6762750"/>
              <a:gd name="connsiteY3" fmla="*/ 4095321 h 4095321"/>
              <a:gd name="connsiteX4" fmla="*/ 114945 w 6762750"/>
              <a:gd name="connsiteY4" fmla="*/ 0 h 4095321"/>
              <a:gd name="connsiteX0" fmla="*/ 150313 w 6762750"/>
              <a:gd name="connsiteY0" fmla="*/ 0 h 4095321"/>
              <a:gd name="connsiteX1" fmla="*/ 6762750 w 6762750"/>
              <a:gd name="connsiteY1" fmla="*/ 9096 h 4095321"/>
              <a:gd name="connsiteX2" fmla="*/ 6762750 w 6762750"/>
              <a:gd name="connsiteY2" fmla="*/ 4095321 h 4095321"/>
              <a:gd name="connsiteX3" fmla="*/ 0 w 6762750"/>
              <a:gd name="connsiteY3" fmla="*/ 4095321 h 4095321"/>
              <a:gd name="connsiteX4" fmla="*/ 150313 w 6762750"/>
              <a:gd name="connsiteY4" fmla="*/ 0 h 4095321"/>
              <a:gd name="connsiteX0" fmla="*/ 132629 w 6745066"/>
              <a:gd name="connsiteY0" fmla="*/ 0 h 4095321"/>
              <a:gd name="connsiteX1" fmla="*/ 6745066 w 6745066"/>
              <a:gd name="connsiteY1" fmla="*/ 9096 h 4095321"/>
              <a:gd name="connsiteX2" fmla="*/ 6745066 w 6745066"/>
              <a:gd name="connsiteY2" fmla="*/ 4095321 h 4095321"/>
              <a:gd name="connsiteX3" fmla="*/ 0 w 6745066"/>
              <a:gd name="connsiteY3" fmla="*/ 4058936 h 4095321"/>
              <a:gd name="connsiteX4" fmla="*/ 132629 w 6745066"/>
              <a:gd name="connsiteY4" fmla="*/ 0 h 4095321"/>
              <a:gd name="connsiteX0" fmla="*/ 167997 w 6780434"/>
              <a:gd name="connsiteY0" fmla="*/ 0 h 4095321"/>
              <a:gd name="connsiteX1" fmla="*/ 6780434 w 6780434"/>
              <a:gd name="connsiteY1" fmla="*/ 9096 h 4095321"/>
              <a:gd name="connsiteX2" fmla="*/ 6780434 w 6780434"/>
              <a:gd name="connsiteY2" fmla="*/ 4095321 h 4095321"/>
              <a:gd name="connsiteX3" fmla="*/ 0 w 6780434"/>
              <a:gd name="connsiteY3" fmla="*/ 4049840 h 4095321"/>
              <a:gd name="connsiteX4" fmla="*/ 167997 w 6780434"/>
              <a:gd name="connsiteY4" fmla="*/ 0 h 4095321"/>
              <a:gd name="connsiteX0" fmla="*/ 167997 w 6780434"/>
              <a:gd name="connsiteY0" fmla="*/ 0 h 4095321"/>
              <a:gd name="connsiteX1" fmla="*/ 6780434 w 6780434"/>
              <a:gd name="connsiteY1" fmla="*/ 9096 h 4095321"/>
              <a:gd name="connsiteX2" fmla="*/ 6780434 w 6780434"/>
              <a:gd name="connsiteY2" fmla="*/ 4095321 h 4095321"/>
              <a:gd name="connsiteX3" fmla="*/ 0 w 6780434"/>
              <a:gd name="connsiteY3" fmla="*/ 4049840 h 4095321"/>
              <a:gd name="connsiteX4" fmla="*/ 167997 w 6780434"/>
              <a:gd name="connsiteY4" fmla="*/ 0 h 4095321"/>
              <a:gd name="connsiteX0" fmla="*/ 167997 w 6780434"/>
              <a:gd name="connsiteY0" fmla="*/ 0 h 4049840"/>
              <a:gd name="connsiteX1" fmla="*/ 6780434 w 6780434"/>
              <a:gd name="connsiteY1" fmla="*/ 9096 h 4049840"/>
              <a:gd name="connsiteX2" fmla="*/ 6656647 w 6780434"/>
              <a:gd name="connsiteY2" fmla="*/ 4040744 h 4049840"/>
              <a:gd name="connsiteX3" fmla="*/ 0 w 6780434"/>
              <a:gd name="connsiteY3" fmla="*/ 4049840 h 4049840"/>
              <a:gd name="connsiteX4" fmla="*/ 167997 w 6780434"/>
              <a:gd name="connsiteY4" fmla="*/ 0 h 4049840"/>
              <a:gd name="connsiteX0" fmla="*/ 167997 w 6780434"/>
              <a:gd name="connsiteY0" fmla="*/ 0 h 4049840"/>
              <a:gd name="connsiteX1" fmla="*/ 6780434 w 6780434"/>
              <a:gd name="connsiteY1" fmla="*/ 9096 h 4049840"/>
              <a:gd name="connsiteX2" fmla="*/ 6577070 w 6780434"/>
              <a:gd name="connsiteY2" fmla="*/ 4013455 h 4049840"/>
              <a:gd name="connsiteX3" fmla="*/ 0 w 6780434"/>
              <a:gd name="connsiteY3" fmla="*/ 4049840 h 4049840"/>
              <a:gd name="connsiteX4" fmla="*/ 167997 w 6780434"/>
              <a:gd name="connsiteY4" fmla="*/ 0 h 4049840"/>
              <a:gd name="connsiteX0" fmla="*/ 167997 w 6780434"/>
              <a:gd name="connsiteY0" fmla="*/ 0 h 4049840"/>
              <a:gd name="connsiteX1" fmla="*/ 6780434 w 6780434"/>
              <a:gd name="connsiteY1" fmla="*/ 9096 h 4049840"/>
              <a:gd name="connsiteX2" fmla="*/ 6524018 w 6780434"/>
              <a:gd name="connsiteY2" fmla="*/ 3986167 h 4049840"/>
              <a:gd name="connsiteX3" fmla="*/ 0 w 6780434"/>
              <a:gd name="connsiteY3" fmla="*/ 4049840 h 4049840"/>
              <a:gd name="connsiteX4" fmla="*/ 167997 w 6780434"/>
              <a:gd name="connsiteY4" fmla="*/ 0 h 4049840"/>
              <a:gd name="connsiteX0" fmla="*/ 167997 w 6780434"/>
              <a:gd name="connsiteY0" fmla="*/ 0 h 4049840"/>
              <a:gd name="connsiteX1" fmla="*/ 6780434 w 6780434"/>
              <a:gd name="connsiteY1" fmla="*/ 9096 h 4049840"/>
              <a:gd name="connsiteX2" fmla="*/ 6497493 w 6780434"/>
              <a:gd name="connsiteY2" fmla="*/ 3986167 h 4049840"/>
              <a:gd name="connsiteX3" fmla="*/ 0 w 6780434"/>
              <a:gd name="connsiteY3" fmla="*/ 4049840 h 4049840"/>
              <a:gd name="connsiteX4" fmla="*/ 167997 w 6780434"/>
              <a:gd name="connsiteY4" fmla="*/ 0 h 4049840"/>
              <a:gd name="connsiteX0" fmla="*/ 167997 w 6780434"/>
              <a:gd name="connsiteY0" fmla="*/ 0 h 4049840"/>
              <a:gd name="connsiteX1" fmla="*/ 6780434 w 6780434"/>
              <a:gd name="connsiteY1" fmla="*/ 9096 h 4049840"/>
              <a:gd name="connsiteX2" fmla="*/ 6444441 w 6780434"/>
              <a:gd name="connsiteY2" fmla="*/ 3986167 h 4049840"/>
              <a:gd name="connsiteX3" fmla="*/ 0 w 6780434"/>
              <a:gd name="connsiteY3" fmla="*/ 4049840 h 4049840"/>
              <a:gd name="connsiteX4" fmla="*/ 167997 w 6780434"/>
              <a:gd name="connsiteY4" fmla="*/ 0 h 4049840"/>
              <a:gd name="connsiteX0" fmla="*/ 167997 w 6727383"/>
              <a:gd name="connsiteY0" fmla="*/ 0 h 4049840"/>
              <a:gd name="connsiteX1" fmla="*/ 6727383 w 6727383"/>
              <a:gd name="connsiteY1" fmla="*/ 72769 h 4049840"/>
              <a:gd name="connsiteX2" fmla="*/ 6444441 w 6727383"/>
              <a:gd name="connsiteY2" fmla="*/ 3986167 h 4049840"/>
              <a:gd name="connsiteX3" fmla="*/ 0 w 6727383"/>
              <a:gd name="connsiteY3" fmla="*/ 4049840 h 4049840"/>
              <a:gd name="connsiteX4" fmla="*/ 167997 w 6727383"/>
              <a:gd name="connsiteY4" fmla="*/ 0 h 4049840"/>
              <a:gd name="connsiteX0" fmla="*/ 167997 w 6745067"/>
              <a:gd name="connsiteY0" fmla="*/ 0 h 4049840"/>
              <a:gd name="connsiteX1" fmla="*/ 6745067 w 6745067"/>
              <a:gd name="connsiteY1" fmla="*/ 45481 h 4049840"/>
              <a:gd name="connsiteX2" fmla="*/ 6444441 w 6745067"/>
              <a:gd name="connsiteY2" fmla="*/ 3986167 h 4049840"/>
              <a:gd name="connsiteX3" fmla="*/ 0 w 6745067"/>
              <a:gd name="connsiteY3" fmla="*/ 4049840 h 4049840"/>
              <a:gd name="connsiteX4" fmla="*/ 167997 w 6745067"/>
              <a:gd name="connsiteY4" fmla="*/ 0 h 4049840"/>
              <a:gd name="connsiteX0" fmla="*/ 167997 w 6780435"/>
              <a:gd name="connsiteY0" fmla="*/ 0 h 4049840"/>
              <a:gd name="connsiteX1" fmla="*/ 6780435 w 6780435"/>
              <a:gd name="connsiteY1" fmla="*/ 54577 h 4049840"/>
              <a:gd name="connsiteX2" fmla="*/ 6444441 w 6780435"/>
              <a:gd name="connsiteY2" fmla="*/ 3986167 h 4049840"/>
              <a:gd name="connsiteX3" fmla="*/ 0 w 6780435"/>
              <a:gd name="connsiteY3" fmla="*/ 4049840 h 4049840"/>
              <a:gd name="connsiteX4" fmla="*/ 167997 w 6780435"/>
              <a:gd name="connsiteY4" fmla="*/ 0 h 4049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0435" h="4049840">
                <a:moveTo>
                  <a:pt x="167997" y="0"/>
                </a:moveTo>
                <a:lnTo>
                  <a:pt x="6780435" y="54577"/>
                </a:lnTo>
                <a:lnTo>
                  <a:pt x="6444441" y="3986167"/>
                </a:lnTo>
                <a:lnTo>
                  <a:pt x="0" y="4049840"/>
                </a:lnTo>
                <a:cubicBezTo>
                  <a:pt x="0" y="2687765"/>
                  <a:pt x="167997" y="1362075"/>
                  <a:pt x="167997" y="0"/>
                </a:cubicBezTo>
                <a:close/>
              </a:path>
            </a:pathLst>
          </a:custGeom>
          <a:blipFill dpi="0" rotWithShape="1">
            <a:blip r:embed="rId2">
              <a:alphaModFix amt="76000"/>
            </a:blip>
            <a:srcRect/>
            <a:stretch>
              <a:fillRect/>
            </a:stretch>
          </a:blipFill>
          <a:effectLst/>
          <a:scene3d>
            <a:camera prst="perspectiveFront" fov="1200000">
              <a:rot lat="240000" lon="18960000" rev="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8D8F2483-F389-4908-BE22-45DF052AE3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83626" y="6446608"/>
            <a:ext cx="5378418" cy="3406204"/>
          </a:xfrm>
          <a:custGeom>
            <a:avLst/>
            <a:gdLst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4086225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75898 w 6762750"/>
              <a:gd name="connsiteY3" fmla="*/ 4086225 h 4086225"/>
              <a:gd name="connsiteX4" fmla="*/ 0 w 6762750"/>
              <a:gd name="connsiteY4" fmla="*/ 0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142308 w 6762750"/>
              <a:gd name="connsiteY3" fmla="*/ 4031648 h 4086225"/>
              <a:gd name="connsiteX4" fmla="*/ 0 w 6762750"/>
              <a:gd name="connsiteY4" fmla="*/ 0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379488 w 6762750"/>
              <a:gd name="connsiteY3" fmla="*/ 3940687 h 4086225"/>
              <a:gd name="connsiteX4" fmla="*/ 0 w 6762750"/>
              <a:gd name="connsiteY4" fmla="*/ 0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379488 w 6762750"/>
              <a:gd name="connsiteY3" fmla="*/ 3940687 h 4086225"/>
              <a:gd name="connsiteX4" fmla="*/ 0 w 6762750"/>
              <a:gd name="connsiteY4" fmla="*/ 0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379488 w 6762750"/>
              <a:gd name="connsiteY3" fmla="*/ 3940687 h 4086225"/>
              <a:gd name="connsiteX4" fmla="*/ 0 w 6762750"/>
              <a:gd name="connsiteY4" fmla="*/ 0 h 4086225"/>
              <a:gd name="connsiteX0" fmla="*/ 0 w 6696340"/>
              <a:gd name="connsiteY0" fmla="*/ 0 h 4086225"/>
              <a:gd name="connsiteX1" fmla="*/ 6696340 w 6696340"/>
              <a:gd name="connsiteY1" fmla="*/ 0 h 4086225"/>
              <a:gd name="connsiteX2" fmla="*/ 6696340 w 6696340"/>
              <a:gd name="connsiteY2" fmla="*/ 4086225 h 4086225"/>
              <a:gd name="connsiteX3" fmla="*/ 313078 w 6696340"/>
              <a:gd name="connsiteY3" fmla="*/ 3940687 h 4086225"/>
              <a:gd name="connsiteX4" fmla="*/ 0 w 6696340"/>
              <a:gd name="connsiteY4" fmla="*/ 0 h 4086225"/>
              <a:gd name="connsiteX0" fmla="*/ 0 w 6724802"/>
              <a:gd name="connsiteY0" fmla="*/ 45481 h 4086225"/>
              <a:gd name="connsiteX1" fmla="*/ 6724802 w 6724802"/>
              <a:gd name="connsiteY1" fmla="*/ 0 h 4086225"/>
              <a:gd name="connsiteX2" fmla="*/ 6724802 w 6724802"/>
              <a:gd name="connsiteY2" fmla="*/ 4086225 h 4086225"/>
              <a:gd name="connsiteX3" fmla="*/ 341540 w 6724802"/>
              <a:gd name="connsiteY3" fmla="*/ 3940687 h 4086225"/>
              <a:gd name="connsiteX4" fmla="*/ 0 w 6724802"/>
              <a:gd name="connsiteY4" fmla="*/ 45481 h 4086225"/>
              <a:gd name="connsiteX0" fmla="*/ 0 w 6724802"/>
              <a:gd name="connsiteY0" fmla="*/ 81865 h 4086225"/>
              <a:gd name="connsiteX1" fmla="*/ 6724802 w 6724802"/>
              <a:gd name="connsiteY1" fmla="*/ 0 h 4086225"/>
              <a:gd name="connsiteX2" fmla="*/ 6724802 w 6724802"/>
              <a:gd name="connsiteY2" fmla="*/ 4086225 h 4086225"/>
              <a:gd name="connsiteX3" fmla="*/ 341540 w 6724802"/>
              <a:gd name="connsiteY3" fmla="*/ 3940687 h 4086225"/>
              <a:gd name="connsiteX4" fmla="*/ 0 w 6724802"/>
              <a:gd name="connsiteY4" fmla="*/ 81865 h 4086225"/>
              <a:gd name="connsiteX0" fmla="*/ 0 w 6705828"/>
              <a:gd name="connsiteY0" fmla="*/ 81865 h 4086225"/>
              <a:gd name="connsiteX1" fmla="*/ 6705828 w 6705828"/>
              <a:gd name="connsiteY1" fmla="*/ 0 h 4086225"/>
              <a:gd name="connsiteX2" fmla="*/ 6705828 w 6705828"/>
              <a:gd name="connsiteY2" fmla="*/ 4086225 h 4086225"/>
              <a:gd name="connsiteX3" fmla="*/ 322566 w 6705828"/>
              <a:gd name="connsiteY3" fmla="*/ 3940687 h 4086225"/>
              <a:gd name="connsiteX4" fmla="*/ 0 w 6705828"/>
              <a:gd name="connsiteY4" fmla="*/ 81865 h 4086225"/>
              <a:gd name="connsiteX0" fmla="*/ 0 w 6705828"/>
              <a:gd name="connsiteY0" fmla="*/ 109153 h 4113513"/>
              <a:gd name="connsiteX1" fmla="*/ 6544546 w 6705828"/>
              <a:gd name="connsiteY1" fmla="*/ 0 h 4113513"/>
              <a:gd name="connsiteX2" fmla="*/ 6705828 w 6705828"/>
              <a:gd name="connsiteY2" fmla="*/ 4113513 h 4113513"/>
              <a:gd name="connsiteX3" fmla="*/ 322566 w 6705828"/>
              <a:gd name="connsiteY3" fmla="*/ 3967975 h 4113513"/>
              <a:gd name="connsiteX4" fmla="*/ 0 w 6705828"/>
              <a:gd name="connsiteY4" fmla="*/ 109153 h 4113513"/>
              <a:gd name="connsiteX0" fmla="*/ 0 w 6648905"/>
              <a:gd name="connsiteY0" fmla="*/ 109153 h 4077128"/>
              <a:gd name="connsiteX1" fmla="*/ 6544546 w 6648905"/>
              <a:gd name="connsiteY1" fmla="*/ 0 h 4077128"/>
              <a:gd name="connsiteX2" fmla="*/ 6648905 w 6648905"/>
              <a:gd name="connsiteY2" fmla="*/ 4077128 h 4077128"/>
              <a:gd name="connsiteX3" fmla="*/ 322566 w 6648905"/>
              <a:gd name="connsiteY3" fmla="*/ 3967975 h 4077128"/>
              <a:gd name="connsiteX4" fmla="*/ 0 w 6648905"/>
              <a:gd name="connsiteY4" fmla="*/ 109153 h 4077128"/>
              <a:gd name="connsiteX0" fmla="*/ 0 w 6667879"/>
              <a:gd name="connsiteY0" fmla="*/ 109153 h 4068032"/>
              <a:gd name="connsiteX1" fmla="*/ 6544546 w 6667879"/>
              <a:gd name="connsiteY1" fmla="*/ 0 h 4068032"/>
              <a:gd name="connsiteX2" fmla="*/ 6667879 w 6667879"/>
              <a:gd name="connsiteY2" fmla="*/ 4068032 h 4068032"/>
              <a:gd name="connsiteX3" fmla="*/ 322566 w 6667879"/>
              <a:gd name="connsiteY3" fmla="*/ 3967975 h 4068032"/>
              <a:gd name="connsiteX4" fmla="*/ 0 w 6667879"/>
              <a:gd name="connsiteY4" fmla="*/ 109153 h 4068032"/>
              <a:gd name="connsiteX0" fmla="*/ 0 w 6696341"/>
              <a:gd name="connsiteY0" fmla="*/ 109153 h 4058936"/>
              <a:gd name="connsiteX1" fmla="*/ 6544546 w 6696341"/>
              <a:gd name="connsiteY1" fmla="*/ 0 h 4058936"/>
              <a:gd name="connsiteX2" fmla="*/ 6696341 w 6696341"/>
              <a:gd name="connsiteY2" fmla="*/ 4058936 h 4058936"/>
              <a:gd name="connsiteX3" fmla="*/ 322566 w 6696341"/>
              <a:gd name="connsiteY3" fmla="*/ 3967975 h 4058936"/>
              <a:gd name="connsiteX4" fmla="*/ 0 w 6696341"/>
              <a:gd name="connsiteY4" fmla="*/ 109153 h 4058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6341" h="4058936">
                <a:moveTo>
                  <a:pt x="0" y="109153"/>
                </a:moveTo>
                <a:lnTo>
                  <a:pt x="6544546" y="0"/>
                </a:lnTo>
                <a:lnTo>
                  <a:pt x="6696341" y="4058936"/>
                </a:lnTo>
                <a:lnTo>
                  <a:pt x="322566" y="3967975"/>
                </a:lnTo>
                <a:cubicBezTo>
                  <a:pt x="-28460" y="204518"/>
                  <a:pt x="161282" y="1807785"/>
                  <a:pt x="0" y="109153"/>
                </a:cubicBezTo>
                <a:close/>
              </a:path>
            </a:pathLst>
          </a:custGeom>
          <a:blipFill dpi="0" rotWithShape="1">
            <a:blip r:embed="rId2">
              <a:alphaModFix amt="76000"/>
            </a:blip>
            <a:srcRect/>
            <a:stretch>
              <a:fillRect/>
            </a:stretch>
          </a:blipFill>
          <a:effectLst/>
          <a:scene3d>
            <a:camera prst="perspectiveFront" fov="1200000">
              <a:rot lat="300000" lon="2400000" rev="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04C06A5-7833-4BEF-AEAC-88B10E2602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65759" y="6477421"/>
            <a:ext cx="5945641" cy="3753522"/>
          </a:xfrm>
          <a:custGeom>
            <a:avLst/>
            <a:gdLst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4086225 h 408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2750" h="4086225">
                <a:moveTo>
                  <a:pt x="0" y="0"/>
                </a:moveTo>
                <a:lnTo>
                  <a:pt x="6762750" y="0"/>
                </a:lnTo>
                <a:lnTo>
                  <a:pt x="6762750" y="4086225"/>
                </a:lnTo>
                <a:lnTo>
                  <a:pt x="0" y="4086225"/>
                </a:lnTo>
                <a:close/>
              </a:path>
            </a:pathLst>
          </a:custGeom>
          <a:blipFill dpi="0" rotWithShape="1">
            <a:blip r:embed="rId2">
              <a:alphaModFix amt="76000"/>
            </a:blip>
            <a:srcRect/>
            <a:stretch>
              <a:fillRect/>
            </a:stretch>
          </a:blipFill>
          <a:effectLst/>
          <a:scene3d>
            <a:camera prst="perspectiveFront" fov="1200000">
              <a:rot lat="900000" lon="0" rev="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1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</p:bld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04C06A5-7833-4BEF-AEAC-88B10E2602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39351" y="4419601"/>
            <a:ext cx="6191250" cy="5397500"/>
          </a:xfrm>
          <a:custGeom>
            <a:avLst/>
            <a:gdLst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4086225 h 408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2750" h="4086225">
                <a:moveTo>
                  <a:pt x="0" y="0"/>
                </a:moveTo>
                <a:lnTo>
                  <a:pt x="6762750" y="0"/>
                </a:lnTo>
                <a:lnTo>
                  <a:pt x="6762750" y="4086225"/>
                </a:lnTo>
                <a:lnTo>
                  <a:pt x="0" y="4086225"/>
                </a:lnTo>
                <a:close/>
              </a:path>
            </a:pathLst>
          </a:custGeom>
          <a:blipFill dpi="0" rotWithShape="1">
            <a:blip r:embed="rId2">
              <a:alphaModFix amt="53000"/>
            </a:blip>
            <a:srcRect/>
            <a:stretch>
              <a:fillRect/>
            </a:stretch>
          </a:blipFill>
          <a:effectLst/>
          <a:scene3d>
            <a:camera prst="perspectiveFront" fov="2100000">
              <a:rot lat="2100000" lon="2231522" rev="2130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CC5FAF24-BEA2-490B-BCDB-DFAC9D7728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8512" y="4657969"/>
            <a:ext cx="11210150" cy="6627448"/>
          </a:xfrm>
          <a:custGeom>
            <a:avLst/>
            <a:gdLst>
              <a:gd name="connsiteX0" fmla="*/ 0 w 11210150"/>
              <a:gd name="connsiteY0" fmla="*/ 0 h 11741961"/>
              <a:gd name="connsiteX1" fmla="*/ 11210150 w 11210150"/>
              <a:gd name="connsiteY1" fmla="*/ 0 h 11741961"/>
              <a:gd name="connsiteX2" fmla="*/ 11210150 w 11210150"/>
              <a:gd name="connsiteY2" fmla="*/ 11741961 h 11741961"/>
              <a:gd name="connsiteX3" fmla="*/ 0 w 11210150"/>
              <a:gd name="connsiteY3" fmla="*/ 11741961 h 1174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0150" h="11741961">
                <a:moveTo>
                  <a:pt x="0" y="0"/>
                </a:moveTo>
                <a:lnTo>
                  <a:pt x="11210150" y="0"/>
                </a:lnTo>
                <a:lnTo>
                  <a:pt x="11210150" y="11741961"/>
                </a:lnTo>
                <a:lnTo>
                  <a:pt x="0" y="117419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EE59A4B-62F4-4433-BE85-26B188EF139D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2453609" y="30447"/>
            <a:ext cx="8070312" cy="2354824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8337562-962D-485E-8F64-009D65426FF2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6771341" y="10875829"/>
            <a:ext cx="8070312" cy="2354824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8F8AEF08-EB9B-4A32-8467-5998B2BB5650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-1854860" y="-10840971"/>
            <a:ext cx="8070312" cy="2354824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6EEEE568-1DB7-48CC-BF26-76D245147EB5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9537440" y="-13743387"/>
            <a:ext cx="8070312" cy="2354824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467146EF-49BF-42F0-B8C7-5CD08CBA8640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23855172" y="-2898006"/>
            <a:ext cx="8070312" cy="2354824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7B5FE4D9-3147-4486-96B9-5E08CA951EE6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-4771029" y="-24614806"/>
            <a:ext cx="8070312" cy="2354824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EDE0EB38-B27B-4434-BFBD-E0630270C9A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-5684362" y="-2244149"/>
            <a:ext cx="8070312" cy="2354824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4B8E2F39-97C7-4305-8208-06313DBAB462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8633370" y="8601233"/>
            <a:ext cx="8070312" cy="2354824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9E02DE52-BA19-4266-8058-7F9FDAAF4A1C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-19992831" y="-13115567"/>
            <a:ext cx="8070312" cy="2354824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53380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8559E-6 -4.81481E-6 L 0.61313 0.6292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4" y="314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8559E-6 -4.81481E-6 L 0.61313 0.62929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4" y="3145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8559E-6 -4.81481E-6 L 0.61313 0.62929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4" y="3145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4579E-6 2.96296E-6 L -0.58521 -0.59398 " pathEditMode="relative" rAng="0" ptsTypes="AA">
                                      <p:cBhvr>
                                        <p:cTn id="12" dur="7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61" y="-2969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4579E-6 2.96296E-6 L -0.58521 -0.59398 " pathEditMode="relative" rAng="0" ptsTypes="AA">
                                      <p:cBhvr>
                                        <p:cTn id="14" dur="7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61" y="-2969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4579E-6 2.96296E-6 L -0.58521 -0.59398 " pathEditMode="relative" rAng="0" ptsTypes="AA">
                                      <p:cBhvr>
                                        <p:cTn id="16" dur="7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61" y="-2969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1405E-6 -3.51852E-6 L 0.61314 0.62929 " pathEditMode="relative" rAng="0" ptsTypes="AA">
                                      <p:cBhvr>
                                        <p:cTn id="18" dur="6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4" y="3145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1405E-6 -3.51852E-6 L 0.61314 0.62929 " pathEditMode="relative" rAng="0" ptsTypes="AA">
                                      <p:cBhvr>
                                        <p:cTn id="20" dur="6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4" y="3145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1405E-6 -3.51852E-6 L 0.61314 0.62929 " pathEditMode="relative" rAng="0" ptsTypes="AA">
                                      <p:cBhvr>
                                        <p:cTn id="22" dur="6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4" y="3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1563688" y="1727200"/>
            <a:ext cx="21259800" cy="14732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BD3B56C-6673-4097-B43C-40AB7C20EE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15151" y="3181805"/>
            <a:ext cx="4950165" cy="5524500"/>
          </a:xfrm>
          <a:custGeom>
            <a:avLst/>
            <a:gdLst>
              <a:gd name="connsiteX0" fmla="*/ 0 w 4950165"/>
              <a:gd name="connsiteY0" fmla="*/ 0 h 4143375"/>
              <a:gd name="connsiteX1" fmla="*/ 4950165 w 4950165"/>
              <a:gd name="connsiteY1" fmla="*/ 0 h 4143375"/>
              <a:gd name="connsiteX2" fmla="*/ 4950165 w 4950165"/>
              <a:gd name="connsiteY2" fmla="*/ 4143375 h 4143375"/>
              <a:gd name="connsiteX3" fmla="*/ 0 w 4950165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0165" h="4143375">
                <a:moveTo>
                  <a:pt x="0" y="0"/>
                </a:moveTo>
                <a:lnTo>
                  <a:pt x="4950165" y="0"/>
                </a:lnTo>
                <a:lnTo>
                  <a:pt x="4950165" y="4143375"/>
                </a:lnTo>
                <a:lnTo>
                  <a:pt x="0" y="414337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AD6E42-B8ED-45FE-80BA-270BE28BE3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521859" y="3181805"/>
            <a:ext cx="4950164" cy="5524500"/>
          </a:xfrm>
          <a:custGeom>
            <a:avLst/>
            <a:gdLst>
              <a:gd name="connsiteX0" fmla="*/ 0 w 4950164"/>
              <a:gd name="connsiteY0" fmla="*/ 0 h 4143375"/>
              <a:gd name="connsiteX1" fmla="*/ 4950164 w 4950164"/>
              <a:gd name="connsiteY1" fmla="*/ 0 h 4143375"/>
              <a:gd name="connsiteX2" fmla="*/ 4950164 w 4950164"/>
              <a:gd name="connsiteY2" fmla="*/ 4143375 h 4143375"/>
              <a:gd name="connsiteX3" fmla="*/ 0 w 4950164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0164" h="4143375">
                <a:moveTo>
                  <a:pt x="0" y="0"/>
                </a:moveTo>
                <a:lnTo>
                  <a:pt x="4950164" y="0"/>
                </a:lnTo>
                <a:lnTo>
                  <a:pt x="4950164" y="4143375"/>
                </a:lnTo>
                <a:lnTo>
                  <a:pt x="0" y="414337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B2CF020-4972-4FDF-8E27-E1B874D064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15151" y="9581698"/>
            <a:ext cx="4950165" cy="5524500"/>
          </a:xfrm>
          <a:custGeom>
            <a:avLst/>
            <a:gdLst>
              <a:gd name="connsiteX0" fmla="*/ 0 w 4950165"/>
              <a:gd name="connsiteY0" fmla="*/ 0 h 4143375"/>
              <a:gd name="connsiteX1" fmla="*/ 4950165 w 4950165"/>
              <a:gd name="connsiteY1" fmla="*/ 0 h 4143375"/>
              <a:gd name="connsiteX2" fmla="*/ 4950165 w 4950165"/>
              <a:gd name="connsiteY2" fmla="*/ 4143375 h 4143375"/>
              <a:gd name="connsiteX3" fmla="*/ 0 w 4950165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0165" h="4143375">
                <a:moveTo>
                  <a:pt x="0" y="0"/>
                </a:moveTo>
                <a:lnTo>
                  <a:pt x="4950165" y="0"/>
                </a:lnTo>
                <a:lnTo>
                  <a:pt x="4950165" y="4143375"/>
                </a:lnTo>
                <a:lnTo>
                  <a:pt x="0" y="414337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DEDE4E0-4295-4EC1-B674-5609175C4D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521859" y="9581698"/>
            <a:ext cx="4950164" cy="5524500"/>
          </a:xfrm>
          <a:custGeom>
            <a:avLst/>
            <a:gdLst>
              <a:gd name="connsiteX0" fmla="*/ 0 w 4950164"/>
              <a:gd name="connsiteY0" fmla="*/ 0 h 4143375"/>
              <a:gd name="connsiteX1" fmla="*/ 4950164 w 4950164"/>
              <a:gd name="connsiteY1" fmla="*/ 0 h 4143375"/>
              <a:gd name="connsiteX2" fmla="*/ 4950164 w 4950164"/>
              <a:gd name="connsiteY2" fmla="*/ 4143375 h 4143375"/>
              <a:gd name="connsiteX3" fmla="*/ 0 w 4950164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0164" h="4143375">
                <a:moveTo>
                  <a:pt x="0" y="0"/>
                </a:moveTo>
                <a:lnTo>
                  <a:pt x="4950164" y="0"/>
                </a:lnTo>
                <a:lnTo>
                  <a:pt x="4950164" y="4143375"/>
                </a:lnTo>
                <a:lnTo>
                  <a:pt x="0" y="414337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4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2417F1E4-026F-483C-93F7-966CE4BE8C83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059539" y="2265659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62768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299FF38B-C933-4889-900A-6F06108777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2632290" y="2021915"/>
            <a:ext cx="5078487" cy="13730687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11527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BACFF124-91DE-4270-8B20-C6B773DA6F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65990" y="3264220"/>
            <a:ext cx="4197096" cy="1134767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29ACF4C-B280-4B02-861A-2A89FDA3820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999789" y="3264220"/>
            <a:ext cx="4197096" cy="1134767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EFB7973-0670-4441-9F1A-0A9A6A0C786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7820584" y="3264220"/>
            <a:ext cx="4197096" cy="1134767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80093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C04114F-B17C-47EC-AF69-2916485680D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612572" y="985672"/>
            <a:ext cx="4557635" cy="1235779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B6222758-0FAF-4255-9C81-1A0F962F6FB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061695" y="3542660"/>
            <a:ext cx="4557635" cy="1235779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EC7EB88-1C11-44DF-B215-3D516927963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011706" y="12705163"/>
            <a:ext cx="4557635" cy="1235779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533DC553-12CF-406F-9DB9-67DB3CFD36C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702124" y="-8216332"/>
            <a:ext cx="4557635" cy="1235779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A89E6887-55DE-40BF-915A-82B7ABE85B2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57733" y="-10809278"/>
            <a:ext cx="4557635" cy="1235779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7A5965A1-0BCC-4AA7-AA83-A54A26EEBB3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579265" y="-1784776"/>
            <a:ext cx="4557635" cy="1235779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3D5E6D23-BAD6-4EE7-BEF0-298DCA579CA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79593" y="10010176"/>
            <a:ext cx="4557635" cy="1235779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6F22F61A-69C9-4DA6-9D4F-E04805CAFB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2178728" y="21714592"/>
            <a:ext cx="4557635" cy="1235779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C6137A97-A52B-4418-9BB7-52427A63AFA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2476174" y="15274475"/>
            <a:ext cx="4557635" cy="1235779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399685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8901E-6 2.22222E-6 L -0.18135 -0.4475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27418E-6 4.81481E-6 L -0.18136 -0.44757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4511E-6 -1.48148E-6 L -0.18136 -0.44757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89689E-6 -5E-6 L -0.18136 -0.44757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84716E-6 -2.40741E-6 L -0.18136 -0.44757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1808E-6 -3.14815E-6 L -0.18136 -0.44757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82255E-6 2.59259E-6 L -0.18136 -0.44757 " pathEditMode="relative" rAng="0" ptsTypes="AA">
                                      <p:cBhvr>
                                        <p:cTn id="18" dur="7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7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autoRev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5.14256E-7 2.77778E-6 L -0.18136 -0.44757 " pathEditMode="relative" rAng="0" ptsTypes="AA">
                                      <p:cBhvr>
                                        <p:cTn id="20" dur="7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89546E-6 -2.40741E-6 L -0.18136 -0.44757 " pathEditMode="relative" rAng="0" ptsTypes="AA">
                                      <p:cBhvr>
                                        <p:cTn id="22" dur="7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C6B4B5C6-317D-4962-9048-37719B2DE0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33129" y="8294492"/>
            <a:ext cx="6261100" cy="18012696"/>
          </a:xfrm>
          <a:custGeom>
            <a:avLst/>
            <a:gdLst>
              <a:gd name="connsiteX0" fmla="*/ 0 w 6261100"/>
              <a:gd name="connsiteY0" fmla="*/ 0 h 13509522"/>
              <a:gd name="connsiteX1" fmla="*/ 6261100 w 6261100"/>
              <a:gd name="connsiteY1" fmla="*/ 0 h 13509522"/>
              <a:gd name="connsiteX2" fmla="*/ 6261100 w 6261100"/>
              <a:gd name="connsiteY2" fmla="*/ 13509522 h 13509522"/>
              <a:gd name="connsiteX3" fmla="*/ 0 w 6261100"/>
              <a:gd name="connsiteY3" fmla="*/ 13509522 h 1350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100" h="13509522">
                <a:moveTo>
                  <a:pt x="0" y="0"/>
                </a:moveTo>
                <a:lnTo>
                  <a:pt x="6261100" y="0"/>
                </a:lnTo>
                <a:lnTo>
                  <a:pt x="6261100" y="13509522"/>
                </a:lnTo>
                <a:lnTo>
                  <a:pt x="0" y="13509522"/>
                </a:lnTo>
                <a:close/>
              </a:path>
            </a:pathLst>
          </a:custGeom>
          <a:blipFill>
            <a:blip r:embed="rId2"/>
            <a:tile tx="0" ty="0" sx="100000" sy="100000" flip="none" algn="ctr"/>
          </a:blipFill>
          <a:effectLst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9FD299AD-3DBC-433F-9DF7-F306EF6A99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617083" y="8416412"/>
            <a:ext cx="6261100" cy="18012696"/>
          </a:xfrm>
          <a:custGeom>
            <a:avLst/>
            <a:gdLst>
              <a:gd name="connsiteX0" fmla="*/ 0 w 6261100"/>
              <a:gd name="connsiteY0" fmla="*/ 0 h 13509522"/>
              <a:gd name="connsiteX1" fmla="*/ 6261100 w 6261100"/>
              <a:gd name="connsiteY1" fmla="*/ 0 h 13509522"/>
              <a:gd name="connsiteX2" fmla="*/ 6261100 w 6261100"/>
              <a:gd name="connsiteY2" fmla="*/ 13509522 h 13509522"/>
              <a:gd name="connsiteX3" fmla="*/ 0 w 6261100"/>
              <a:gd name="connsiteY3" fmla="*/ 13509522 h 1350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100" h="13509522">
                <a:moveTo>
                  <a:pt x="0" y="0"/>
                </a:moveTo>
                <a:lnTo>
                  <a:pt x="6261100" y="0"/>
                </a:lnTo>
                <a:lnTo>
                  <a:pt x="6261100" y="13509522"/>
                </a:lnTo>
                <a:lnTo>
                  <a:pt x="0" y="13509522"/>
                </a:lnTo>
                <a:close/>
              </a:path>
            </a:pathLst>
          </a:custGeom>
          <a:blipFill>
            <a:blip r:embed="rId2"/>
            <a:tile tx="0" ty="0" sx="100000" sy="100000" flip="none" algn="ctr"/>
          </a:blipFill>
          <a:effectLst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1E9F344F-8748-4D29-B4EF-88107DA18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67799" y="8416412"/>
            <a:ext cx="6261100" cy="18012696"/>
          </a:xfrm>
          <a:custGeom>
            <a:avLst/>
            <a:gdLst>
              <a:gd name="connsiteX0" fmla="*/ 0 w 6261100"/>
              <a:gd name="connsiteY0" fmla="*/ 0 h 13509522"/>
              <a:gd name="connsiteX1" fmla="*/ 6261100 w 6261100"/>
              <a:gd name="connsiteY1" fmla="*/ 0 h 13509522"/>
              <a:gd name="connsiteX2" fmla="*/ 6261100 w 6261100"/>
              <a:gd name="connsiteY2" fmla="*/ 13509522 h 13509522"/>
              <a:gd name="connsiteX3" fmla="*/ 0 w 6261100"/>
              <a:gd name="connsiteY3" fmla="*/ 13509522 h 1350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100" h="13509522">
                <a:moveTo>
                  <a:pt x="0" y="0"/>
                </a:moveTo>
                <a:lnTo>
                  <a:pt x="6261100" y="0"/>
                </a:lnTo>
                <a:lnTo>
                  <a:pt x="6261100" y="13509522"/>
                </a:lnTo>
                <a:lnTo>
                  <a:pt x="0" y="13509522"/>
                </a:lnTo>
                <a:close/>
              </a:path>
            </a:pathLst>
          </a:custGeom>
          <a:blipFill>
            <a:blip r:embed="rId2"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2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2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8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2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2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8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2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2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0" grpId="0" animBg="1"/>
          <p:bldP spid="2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0" grpId="0" animBg="1"/>
          <p:bldP spid="29" grpId="0" animBg="1"/>
        </p:bldLst>
      </p:timing>
    </mc:Fallback>
  </mc:AlternateConten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4A02EFB-B385-47FF-9B8B-D0AF70EB0A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77136" y="1667382"/>
            <a:ext cx="5514850" cy="14953236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56438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4A02EFB-B385-47FF-9B8B-D0AF70EB0A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77136" y="1667382"/>
            <a:ext cx="5514850" cy="14953236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1868998223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623F710-3A2E-425B-A333-5A92DAD13EA9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821506" y="6605733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A28F13BA-1910-4632-AD0A-D7B0A4CE4C4D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0007532" y="2551793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DD410A9-9FE3-4789-A7BC-46C85AFCD272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4258379" y="-1263044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138413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DD410A9-9FE3-4789-A7BC-46C85AFCD272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2027534" y="-679833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7A52C93F-F0CC-4A4A-ABA9-5A30489F2F8E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0624822" y="5974989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DAA3E768-26D8-4B93-883E-2190238146FB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2645362" y="-1170052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A96855E-0C0B-42CE-91C9-AE3C8F1221FD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18611838" y="13084789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931DAE40-C18E-4237-B28F-25D660550E74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20043590" y="6527579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02AD1624-5BD6-4E5E-B307-26317D0BDF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19802144" y="-1488200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F76A9713-42A3-4558-AF3C-975E68B3604A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1837085" y="-8630332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AFD2B53B-0A07-43BF-9BEA-C72C900E6505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4054562" y="-7731056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04669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DD410A9-9FE3-4789-A7BC-46C85AFCD272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9055803" y="90561"/>
            <a:ext cx="6161268" cy="18310081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393096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CDD5BDAE-070D-466F-9878-EB1BC2848E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1727200"/>
            <a:ext cx="21259800" cy="14732000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A0442CB4-02A3-445D-B385-3A537BC279F1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106243" y="2418543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9A1D6E-551A-4D95-8296-50971FFD7083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1485561" y="-1580687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319540A2-5E76-49FF-B414-5A30F6EF70D6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891483" y="6614200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343905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bg>
      <p:bgPr>
        <a:solidFill>
          <a:srgbClr val="131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6DB8D0F1-3783-4D29-ABF1-F6032F25C822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640875" y="1511173"/>
            <a:ext cx="4815354" cy="1371143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/>
              <a:t>Drop in here your images 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FFAD1B3-C6C0-4BF6-A7B0-B7952B535F66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0023878" y="2092088"/>
            <a:ext cx="4815354" cy="1371143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D0A9357A-2328-4772-ACFB-502367CA9F74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755547" y="9319581"/>
            <a:ext cx="4815354" cy="1371143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27DBCCB7-6EA6-4E72-950B-7C3B221CF6F4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72798" y="8964737"/>
            <a:ext cx="4815354" cy="1371143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6687E59D-80A1-42F6-8D0F-2B38FAADDA89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-2024916" y="1822470"/>
            <a:ext cx="4815354" cy="1371143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7E715FB8-53EA-4919-B1E4-B609DAC360A8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7280630" y="-5747978"/>
            <a:ext cx="4815354" cy="1371143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C46817BB-A669-43D4-9706-C0D2D144FE50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8755210" y="-5800235"/>
            <a:ext cx="4815354" cy="1371143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06664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57C70D-47AE-4BCC-B703-C18D129A6673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200766" y="3193851"/>
            <a:ext cx="3972945" cy="1131272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1792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AA24EC50-EAD6-4818-A560-1BBC95112582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9137789" y="353567"/>
            <a:ext cx="6111596" cy="17580864"/>
          </a:xfrm>
          <a:custGeom>
            <a:avLst/>
            <a:gdLst>
              <a:gd name="connsiteX0" fmla="*/ 0 w 11210150"/>
              <a:gd name="connsiteY0" fmla="*/ 0 h 11741961"/>
              <a:gd name="connsiteX1" fmla="*/ 11210150 w 11210150"/>
              <a:gd name="connsiteY1" fmla="*/ 0 h 11741961"/>
              <a:gd name="connsiteX2" fmla="*/ 11210150 w 11210150"/>
              <a:gd name="connsiteY2" fmla="*/ 11741961 h 11741961"/>
              <a:gd name="connsiteX3" fmla="*/ 0 w 11210150"/>
              <a:gd name="connsiteY3" fmla="*/ 11741961 h 1174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0150" h="11741961">
                <a:moveTo>
                  <a:pt x="0" y="0"/>
                </a:moveTo>
                <a:lnTo>
                  <a:pt x="11210150" y="0"/>
                </a:lnTo>
                <a:lnTo>
                  <a:pt x="11210150" y="11741961"/>
                </a:lnTo>
                <a:lnTo>
                  <a:pt x="0" y="1174196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0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AA24EC50-EAD6-4818-A560-1BBC95112582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9619489" y="1438656"/>
            <a:ext cx="5060503" cy="14557248"/>
          </a:xfrm>
          <a:custGeom>
            <a:avLst/>
            <a:gdLst>
              <a:gd name="connsiteX0" fmla="*/ 0 w 11210150"/>
              <a:gd name="connsiteY0" fmla="*/ 0 h 11741961"/>
              <a:gd name="connsiteX1" fmla="*/ 11210150 w 11210150"/>
              <a:gd name="connsiteY1" fmla="*/ 0 h 11741961"/>
              <a:gd name="connsiteX2" fmla="*/ 11210150 w 11210150"/>
              <a:gd name="connsiteY2" fmla="*/ 11741961 h 11741961"/>
              <a:gd name="connsiteX3" fmla="*/ 0 w 11210150"/>
              <a:gd name="connsiteY3" fmla="*/ 11741961 h 1174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0150" h="11741961">
                <a:moveTo>
                  <a:pt x="0" y="0"/>
                </a:moveTo>
                <a:lnTo>
                  <a:pt x="11210150" y="0"/>
                </a:lnTo>
                <a:lnTo>
                  <a:pt x="11210150" y="11741961"/>
                </a:lnTo>
                <a:lnTo>
                  <a:pt x="0" y="1174196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7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4955AE4-982C-411B-8E02-DA9762E66B0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051151" y="1722363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74579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4955AE4-982C-411B-8E02-DA9762E66B0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8759808" y="-1758193"/>
            <a:ext cx="7044607" cy="2093518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126364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rgbClr val="F85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E6FB2DE-8735-4B79-BDCB-115BD0A3271E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751134" y="353641"/>
            <a:ext cx="3940967" cy="11711780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3A2246E0-C8F4-4901-853D-A569A8290A2F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7204729" y="7120242"/>
            <a:ext cx="3940967" cy="11711780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0CD2805-03B8-42C8-8266-0B3EBF6AAF10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8319316" y="6566811"/>
            <a:ext cx="3940967" cy="11711780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CB81037-EE8F-4DD5-8A63-4987B5A1FFB3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6792170" y="-681617"/>
            <a:ext cx="3940967" cy="11711780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356116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4955AE4-982C-411B-8E02-DA9762E66B0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030287" y="1761067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1B422-1931-4ABA-AC6F-AA8D5AF6B4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8138" y="2395445"/>
            <a:ext cx="11010899" cy="11010900"/>
          </a:xfrm>
          <a:prstGeom prst="rect">
            <a:avLst/>
          </a:prstGeom>
          <a:effectLst>
            <a:outerShdw blurRad="228600" dist="152400" dir="4620000" algn="ctr" rotWithShape="0">
              <a:srgbClr val="273C81">
                <a:alpha val="6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402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144CA5-400B-42E8-8E68-E90BB1B212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01086" y="5876712"/>
            <a:ext cx="5943600" cy="4632960"/>
          </a:xfrm>
          <a:custGeom>
            <a:avLst/>
            <a:gdLst>
              <a:gd name="connsiteX0" fmla="*/ 0 w 24387176"/>
              <a:gd name="connsiteY0" fmla="*/ 0 h 13716000"/>
              <a:gd name="connsiteX1" fmla="*/ 24387176 w 24387176"/>
              <a:gd name="connsiteY1" fmla="*/ 0 h 13716000"/>
              <a:gd name="connsiteX2" fmla="*/ 24387176 w 24387176"/>
              <a:gd name="connsiteY2" fmla="*/ 13716000 h 13716000"/>
              <a:gd name="connsiteX3" fmla="*/ 0 w 243871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7176" h="13716000">
                <a:moveTo>
                  <a:pt x="0" y="0"/>
                </a:moveTo>
                <a:lnTo>
                  <a:pt x="24387176" y="0"/>
                </a:lnTo>
                <a:lnTo>
                  <a:pt x="24387176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rgbClr val="E6EAF3"/>
            </a:fgClr>
            <a:bgClr>
              <a:schemeClr val="bg1"/>
            </a:bgClr>
          </a:pattFill>
          <a:scene3d>
            <a:camera prst="perspectiveFront" fov="2700000">
              <a:rot lat="1620000" lon="19800000" rev="54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6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CDD5BDAE-070D-466F-9878-EB1BC2848E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1727200"/>
            <a:ext cx="21259800" cy="14732000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8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25B467-B57E-44FB-8DF2-B0BEC60FD9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39250" y="3597088"/>
            <a:ext cx="10826496" cy="8351520"/>
          </a:xfrm>
          <a:custGeom>
            <a:avLst/>
            <a:gdLst>
              <a:gd name="connsiteX0" fmla="*/ 0 w 24387176"/>
              <a:gd name="connsiteY0" fmla="*/ 0 h 13716000"/>
              <a:gd name="connsiteX1" fmla="*/ 24387176 w 24387176"/>
              <a:gd name="connsiteY1" fmla="*/ 0 h 13716000"/>
              <a:gd name="connsiteX2" fmla="*/ 24387176 w 24387176"/>
              <a:gd name="connsiteY2" fmla="*/ 13716000 h 13716000"/>
              <a:gd name="connsiteX3" fmla="*/ 0 w 243871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7176" h="13716000">
                <a:moveTo>
                  <a:pt x="0" y="0"/>
                </a:moveTo>
                <a:lnTo>
                  <a:pt x="24387176" y="0"/>
                </a:lnTo>
                <a:lnTo>
                  <a:pt x="24387176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scene3d>
            <a:camera prst="perspectiveFront" fov="2520000">
              <a:rot lat="960000" lon="2082000" rev="2142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94694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482A689-CC2A-4F2B-BAB9-2127EA08A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9499" y="0"/>
            <a:ext cx="24686172" cy="18288000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E8DB23E-DC77-4E50-A38D-DDDDEEDB1A0B}"/>
              </a:ext>
            </a:extLst>
          </p:cNvPr>
          <p:cNvSpPr txBox="1">
            <a:spLocks/>
          </p:cNvSpPr>
          <p:nvPr userDrawn="1"/>
        </p:nvSpPr>
        <p:spPr>
          <a:xfrm>
            <a:off x="23766381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7B9C2-6A96-4E56-8A5F-50BC1EAA29D4}"/>
              </a:ext>
            </a:extLst>
          </p:cNvPr>
          <p:cNvSpPr txBox="1"/>
          <p:nvPr userDrawn="1"/>
        </p:nvSpPr>
        <p:spPr>
          <a:xfrm>
            <a:off x="21567353" y="17184103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286291119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E8DB23E-DC77-4E50-A38D-DDDDEEDB1A0B}"/>
              </a:ext>
            </a:extLst>
          </p:cNvPr>
          <p:cNvSpPr txBox="1">
            <a:spLocks/>
          </p:cNvSpPr>
          <p:nvPr userDrawn="1"/>
        </p:nvSpPr>
        <p:spPr>
          <a:xfrm>
            <a:off x="23766381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7B9C2-6A96-4E56-8A5F-50BC1EAA29D4}"/>
              </a:ext>
            </a:extLst>
          </p:cNvPr>
          <p:cNvSpPr txBox="1"/>
          <p:nvPr userDrawn="1"/>
        </p:nvSpPr>
        <p:spPr>
          <a:xfrm>
            <a:off x="21567353" y="17184103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2068944911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4E2DCC9-7A91-43AF-A2ED-33E09E36BA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82230" y="3928858"/>
            <a:ext cx="7822714" cy="10430285"/>
          </a:xfrm>
          <a:custGeom>
            <a:avLst/>
            <a:gdLst>
              <a:gd name="connsiteX0" fmla="*/ 0 w 7822714"/>
              <a:gd name="connsiteY0" fmla="*/ 0 h 7822714"/>
              <a:gd name="connsiteX1" fmla="*/ 7822714 w 7822714"/>
              <a:gd name="connsiteY1" fmla="*/ 0 h 7822714"/>
              <a:gd name="connsiteX2" fmla="*/ 7822714 w 7822714"/>
              <a:gd name="connsiteY2" fmla="*/ 7822714 h 7822714"/>
              <a:gd name="connsiteX3" fmla="*/ 0 w 7822714"/>
              <a:gd name="connsiteY3" fmla="*/ 7822714 h 78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2714" h="7822714">
                <a:moveTo>
                  <a:pt x="0" y="0"/>
                </a:moveTo>
                <a:lnTo>
                  <a:pt x="7822714" y="0"/>
                </a:lnTo>
                <a:lnTo>
                  <a:pt x="7822714" y="7822714"/>
                </a:lnTo>
                <a:lnTo>
                  <a:pt x="0" y="782271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721434" y="-10807033"/>
            <a:ext cx="1311251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1995164" y="5895987"/>
            <a:ext cx="1311251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4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8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6E49E-6A53-4F4D-9EED-FA6EEC2123E3}"/>
              </a:ext>
            </a:extLst>
          </p:cNvPr>
          <p:cNvSpPr txBox="1"/>
          <p:nvPr userDrawn="1"/>
        </p:nvSpPr>
        <p:spPr>
          <a:xfrm>
            <a:off x="10931792" y="306812"/>
            <a:ext cx="2523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240156566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721434" y="-10807033"/>
            <a:ext cx="1311251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1995164" y="5895987"/>
            <a:ext cx="1311251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4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8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1454246" y="607687"/>
            <a:ext cx="3222171" cy="156754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1803535" y="1001609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411318C-4794-4780-B048-65BF2EFB21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93588" y="0"/>
            <a:ext cx="12193589" cy="18288000"/>
          </a:xfrm>
          <a:custGeom>
            <a:avLst/>
            <a:gdLst>
              <a:gd name="connsiteX0" fmla="*/ 0 w 12193589"/>
              <a:gd name="connsiteY0" fmla="*/ 0 h 13716000"/>
              <a:gd name="connsiteX1" fmla="*/ 12193589 w 12193589"/>
              <a:gd name="connsiteY1" fmla="*/ 0 h 13716000"/>
              <a:gd name="connsiteX2" fmla="*/ 12193589 w 12193589"/>
              <a:gd name="connsiteY2" fmla="*/ 13716000 h 13716000"/>
              <a:gd name="connsiteX3" fmla="*/ 0 w 1219358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9" h="13716000">
                <a:moveTo>
                  <a:pt x="0" y="0"/>
                </a:moveTo>
                <a:lnTo>
                  <a:pt x="12193589" y="0"/>
                </a:lnTo>
                <a:lnTo>
                  <a:pt x="12193589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14960" y="4905830"/>
            <a:ext cx="6357257" cy="8476343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1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721434" y="-10807033"/>
            <a:ext cx="1311251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1995164" y="5895987"/>
            <a:ext cx="1311251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3588081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3588080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3588081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23677435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19827649" y="607687"/>
            <a:ext cx="3222171" cy="156754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20176938" y="1001609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411318C-4794-4780-B048-65BF2EFB21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794" y="0"/>
            <a:ext cx="12193589" cy="18288000"/>
          </a:xfrm>
          <a:custGeom>
            <a:avLst/>
            <a:gdLst>
              <a:gd name="connsiteX0" fmla="*/ 0 w 12193589"/>
              <a:gd name="connsiteY0" fmla="*/ 0 h 13716000"/>
              <a:gd name="connsiteX1" fmla="*/ 12193589 w 12193589"/>
              <a:gd name="connsiteY1" fmla="*/ 0 h 13716000"/>
              <a:gd name="connsiteX2" fmla="*/ 12193589 w 12193589"/>
              <a:gd name="connsiteY2" fmla="*/ 13716000 h 13716000"/>
              <a:gd name="connsiteX3" fmla="*/ 0 w 1219358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9" h="13716000">
                <a:moveTo>
                  <a:pt x="0" y="0"/>
                </a:moveTo>
                <a:lnTo>
                  <a:pt x="12193589" y="0"/>
                </a:lnTo>
                <a:lnTo>
                  <a:pt x="12193589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14960" y="4905830"/>
            <a:ext cx="6357257" cy="8476343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5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721434" y="-10807033"/>
            <a:ext cx="1311251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1995164" y="5895987"/>
            <a:ext cx="1311251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3588081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3588080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3588081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23677435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19827649" y="607687"/>
            <a:ext cx="3222171" cy="156754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20176938" y="1001609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411318C-4794-4780-B048-65BF2EFB21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2" y="0"/>
            <a:ext cx="12193589" cy="18288000"/>
          </a:xfrm>
          <a:custGeom>
            <a:avLst/>
            <a:gdLst>
              <a:gd name="connsiteX0" fmla="*/ 0 w 12193589"/>
              <a:gd name="connsiteY0" fmla="*/ 0 h 13716000"/>
              <a:gd name="connsiteX1" fmla="*/ 12193589 w 12193589"/>
              <a:gd name="connsiteY1" fmla="*/ 0 h 13716000"/>
              <a:gd name="connsiteX2" fmla="*/ 12193589 w 12193589"/>
              <a:gd name="connsiteY2" fmla="*/ 13716000 h 13716000"/>
              <a:gd name="connsiteX3" fmla="*/ 0 w 1219358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9" h="13716000">
                <a:moveTo>
                  <a:pt x="0" y="0"/>
                </a:moveTo>
                <a:lnTo>
                  <a:pt x="12193589" y="0"/>
                </a:lnTo>
                <a:lnTo>
                  <a:pt x="12193589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14960" y="4905830"/>
            <a:ext cx="6357257" cy="8476343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8">
            <a:extLst>
              <a:ext uri="{FF2B5EF4-FFF2-40B4-BE49-F238E27FC236}">
                <a16:creationId xmlns:a16="http://schemas.microsoft.com/office/drawing/2014/main" id="{6884AB12-9032-475A-82B0-6E1C4050A8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69295" y="1775178"/>
            <a:ext cx="11048587" cy="14737644"/>
          </a:xfrm>
          <a:custGeom>
            <a:avLst/>
            <a:gdLst>
              <a:gd name="connsiteX0" fmla="*/ 2834837 w 5669673"/>
              <a:gd name="connsiteY0" fmla="*/ 0 h 5672056"/>
              <a:gd name="connsiteX1" fmla="*/ 4522327 w 5669673"/>
              <a:gd name="connsiteY1" fmla="*/ 698944 h 5672056"/>
              <a:gd name="connsiteX2" fmla="*/ 4971023 w 5669673"/>
              <a:gd name="connsiteY2" fmla="*/ 1147830 h 5672056"/>
              <a:gd name="connsiteX3" fmla="*/ 4971023 w 5669673"/>
              <a:gd name="connsiteY3" fmla="*/ 4524228 h 5672056"/>
              <a:gd name="connsiteX4" fmla="*/ 4522327 w 5669673"/>
              <a:gd name="connsiteY4" fmla="*/ 4973113 h 5672056"/>
              <a:gd name="connsiteX5" fmla="*/ 1147346 w 5669673"/>
              <a:gd name="connsiteY5" fmla="*/ 4973113 h 5672056"/>
              <a:gd name="connsiteX6" fmla="*/ 698650 w 5669673"/>
              <a:gd name="connsiteY6" fmla="*/ 4524228 h 5672056"/>
              <a:gd name="connsiteX7" fmla="*/ 698650 w 5669673"/>
              <a:gd name="connsiteY7" fmla="*/ 1147830 h 5672056"/>
              <a:gd name="connsiteX8" fmla="*/ 1147346 w 5669673"/>
              <a:gd name="connsiteY8" fmla="*/ 698944 h 5672056"/>
              <a:gd name="connsiteX9" fmla="*/ 2834837 w 5669673"/>
              <a:gd name="connsiteY9" fmla="*/ 0 h 567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9673" h="5672056">
                <a:moveTo>
                  <a:pt x="2834837" y="0"/>
                </a:moveTo>
                <a:cubicBezTo>
                  <a:pt x="3445698" y="0"/>
                  <a:pt x="4056560" y="232981"/>
                  <a:pt x="4522327" y="698944"/>
                </a:cubicBezTo>
                <a:cubicBezTo>
                  <a:pt x="4971023" y="1147830"/>
                  <a:pt x="4971023" y="1147830"/>
                  <a:pt x="4971023" y="1147830"/>
                </a:cubicBezTo>
                <a:cubicBezTo>
                  <a:pt x="5902557" y="2079754"/>
                  <a:pt x="5902557" y="3592303"/>
                  <a:pt x="4971023" y="4524228"/>
                </a:cubicBezTo>
                <a:cubicBezTo>
                  <a:pt x="4522327" y="4973113"/>
                  <a:pt x="4522327" y="4973113"/>
                  <a:pt x="4522327" y="4973113"/>
                </a:cubicBezTo>
                <a:cubicBezTo>
                  <a:pt x="3590793" y="5905038"/>
                  <a:pt x="2078880" y="5905038"/>
                  <a:pt x="1147346" y="4973113"/>
                </a:cubicBezTo>
                <a:cubicBezTo>
                  <a:pt x="698650" y="4524228"/>
                  <a:pt x="698650" y="4524228"/>
                  <a:pt x="698650" y="4524228"/>
                </a:cubicBezTo>
                <a:cubicBezTo>
                  <a:pt x="-232884" y="3592303"/>
                  <a:pt x="-232884" y="2079754"/>
                  <a:pt x="698650" y="1147830"/>
                </a:cubicBezTo>
                <a:cubicBezTo>
                  <a:pt x="1147346" y="698944"/>
                  <a:pt x="1147346" y="698944"/>
                  <a:pt x="1147346" y="698944"/>
                </a:cubicBezTo>
                <a:cubicBezTo>
                  <a:pt x="1613113" y="232981"/>
                  <a:pt x="2223975" y="0"/>
                  <a:pt x="2834837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4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8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1454246" y="607687"/>
            <a:ext cx="3222171" cy="1567543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1803535" y="1001609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V="1">
            <a:off x="9014960" y="4905830"/>
            <a:ext cx="6357257" cy="8476343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78799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A7C05D-F1DC-463F-989D-14FCC661B2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51942" y="2366769"/>
            <a:ext cx="3348002" cy="4465879"/>
          </a:xfrm>
          <a:custGeom>
            <a:avLst/>
            <a:gdLst>
              <a:gd name="connsiteX0" fmla="*/ 1674001 w 3348002"/>
              <a:gd name="connsiteY0" fmla="*/ 0 h 3349409"/>
              <a:gd name="connsiteX1" fmla="*/ 2670482 w 3348002"/>
              <a:gd name="connsiteY1" fmla="*/ 412733 h 3349409"/>
              <a:gd name="connsiteX2" fmla="*/ 2935442 w 3348002"/>
              <a:gd name="connsiteY2" fmla="*/ 677805 h 3349409"/>
              <a:gd name="connsiteX3" fmla="*/ 2935442 w 3348002"/>
              <a:gd name="connsiteY3" fmla="*/ 2671604 h 3349409"/>
              <a:gd name="connsiteX4" fmla="*/ 2670482 w 3348002"/>
              <a:gd name="connsiteY4" fmla="*/ 2936676 h 3349409"/>
              <a:gd name="connsiteX5" fmla="*/ 677520 w 3348002"/>
              <a:gd name="connsiteY5" fmla="*/ 2936676 h 3349409"/>
              <a:gd name="connsiteX6" fmla="*/ 412560 w 3348002"/>
              <a:gd name="connsiteY6" fmla="*/ 2671604 h 3349409"/>
              <a:gd name="connsiteX7" fmla="*/ 412560 w 3348002"/>
              <a:gd name="connsiteY7" fmla="*/ 677805 h 3349409"/>
              <a:gd name="connsiteX8" fmla="*/ 677520 w 3348002"/>
              <a:gd name="connsiteY8" fmla="*/ 412733 h 3349409"/>
              <a:gd name="connsiteX9" fmla="*/ 1674001 w 3348002"/>
              <a:gd name="connsiteY9" fmla="*/ 0 h 334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8002" h="3349409">
                <a:moveTo>
                  <a:pt x="1674001" y="0"/>
                </a:moveTo>
                <a:cubicBezTo>
                  <a:pt x="2034722" y="0"/>
                  <a:pt x="2395442" y="137578"/>
                  <a:pt x="2670482" y="412733"/>
                </a:cubicBezTo>
                <a:cubicBezTo>
                  <a:pt x="2935442" y="677805"/>
                  <a:pt x="2935442" y="677805"/>
                  <a:pt x="2935442" y="677805"/>
                </a:cubicBezTo>
                <a:cubicBezTo>
                  <a:pt x="3485523" y="1228117"/>
                  <a:pt x="3485523" y="2121293"/>
                  <a:pt x="2935442" y="2671604"/>
                </a:cubicBezTo>
                <a:cubicBezTo>
                  <a:pt x="2670482" y="2936676"/>
                  <a:pt x="2670482" y="2936676"/>
                  <a:pt x="2670482" y="2936676"/>
                </a:cubicBezTo>
                <a:cubicBezTo>
                  <a:pt x="2120402" y="3486987"/>
                  <a:pt x="1227600" y="3486987"/>
                  <a:pt x="677520" y="2936676"/>
                </a:cubicBezTo>
                <a:cubicBezTo>
                  <a:pt x="412560" y="2671604"/>
                  <a:pt x="412560" y="2671604"/>
                  <a:pt x="412560" y="2671604"/>
                </a:cubicBezTo>
                <a:cubicBezTo>
                  <a:pt x="-137521" y="2121293"/>
                  <a:pt x="-137521" y="1228117"/>
                  <a:pt x="412560" y="677805"/>
                </a:cubicBezTo>
                <a:cubicBezTo>
                  <a:pt x="677520" y="412733"/>
                  <a:pt x="677520" y="412733"/>
                  <a:pt x="677520" y="412733"/>
                </a:cubicBezTo>
                <a:cubicBezTo>
                  <a:pt x="952560" y="137578"/>
                  <a:pt x="1313281" y="0"/>
                  <a:pt x="167400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DD218A9-C81F-4FF9-AF7E-D26C0FC978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880402" y="6911061"/>
            <a:ext cx="3348003" cy="4465879"/>
          </a:xfrm>
          <a:custGeom>
            <a:avLst/>
            <a:gdLst>
              <a:gd name="connsiteX0" fmla="*/ 1674001 w 3348003"/>
              <a:gd name="connsiteY0" fmla="*/ 0 h 3349409"/>
              <a:gd name="connsiteX1" fmla="*/ 2670482 w 3348003"/>
              <a:gd name="connsiteY1" fmla="*/ 412734 h 3349409"/>
              <a:gd name="connsiteX2" fmla="*/ 2935443 w 3348003"/>
              <a:gd name="connsiteY2" fmla="*/ 677805 h 3349409"/>
              <a:gd name="connsiteX3" fmla="*/ 2935443 w 3348003"/>
              <a:gd name="connsiteY3" fmla="*/ 2671604 h 3349409"/>
              <a:gd name="connsiteX4" fmla="*/ 2670482 w 3348003"/>
              <a:gd name="connsiteY4" fmla="*/ 2936676 h 3349409"/>
              <a:gd name="connsiteX5" fmla="*/ 677520 w 3348003"/>
              <a:gd name="connsiteY5" fmla="*/ 2936676 h 3349409"/>
              <a:gd name="connsiteX6" fmla="*/ 412560 w 3348003"/>
              <a:gd name="connsiteY6" fmla="*/ 2671604 h 3349409"/>
              <a:gd name="connsiteX7" fmla="*/ 412560 w 3348003"/>
              <a:gd name="connsiteY7" fmla="*/ 677805 h 3349409"/>
              <a:gd name="connsiteX8" fmla="*/ 677520 w 3348003"/>
              <a:gd name="connsiteY8" fmla="*/ 412734 h 3349409"/>
              <a:gd name="connsiteX9" fmla="*/ 1674001 w 3348003"/>
              <a:gd name="connsiteY9" fmla="*/ 0 h 334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8003" h="3349409">
                <a:moveTo>
                  <a:pt x="1674001" y="0"/>
                </a:moveTo>
                <a:cubicBezTo>
                  <a:pt x="2034721" y="0"/>
                  <a:pt x="2395441" y="137578"/>
                  <a:pt x="2670482" y="412734"/>
                </a:cubicBezTo>
                <a:cubicBezTo>
                  <a:pt x="2935443" y="677805"/>
                  <a:pt x="2935443" y="677805"/>
                  <a:pt x="2935443" y="677805"/>
                </a:cubicBezTo>
                <a:cubicBezTo>
                  <a:pt x="3485523" y="1228117"/>
                  <a:pt x="3485523" y="2121293"/>
                  <a:pt x="2935443" y="2671604"/>
                </a:cubicBezTo>
                <a:cubicBezTo>
                  <a:pt x="2670482" y="2936676"/>
                  <a:pt x="2670482" y="2936676"/>
                  <a:pt x="2670482" y="2936676"/>
                </a:cubicBezTo>
                <a:cubicBezTo>
                  <a:pt x="2120401" y="3486987"/>
                  <a:pt x="1227601" y="3486987"/>
                  <a:pt x="677520" y="2936676"/>
                </a:cubicBezTo>
                <a:cubicBezTo>
                  <a:pt x="412560" y="2671604"/>
                  <a:pt x="412560" y="2671604"/>
                  <a:pt x="412560" y="2671604"/>
                </a:cubicBezTo>
                <a:cubicBezTo>
                  <a:pt x="-137521" y="2121293"/>
                  <a:pt x="-137521" y="1228117"/>
                  <a:pt x="412560" y="677805"/>
                </a:cubicBezTo>
                <a:cubicBezTo>
                  <a:pt x="677520" y="412734"/>
                  <a:pt x="677520" y="412734"/>
                  <a:pt x="677520" y="412734"/>
                </a:cubicBezTo>
                <a:cubicBezTo>
                  <a:pt x="952561" y="137578"/>
                  <a:pt x="1313281" y="0"/>
                  <a:pt x="167400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8B8A224-37B6-49F3-9AEA-36A5E3325D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08154" y="12317885"/>
            <a:ext cx="3348003" cy="4465879"/>
          </a:xfrm>
          <a:custGeom>
            <a:avLst/>
            <a:gdLst>
              <a:gd name="connsiteX0" fmla="*/ 1674001 w 3348003"/>
              <a:gd name="connsiteY0" fmla="*/ 0 h 3349409"/>
              <a:gd name="connsiteX1" fmla="*/ 2670482 w 3348003"/>
              <a:gd name="connsiteY1" fmla="*/ 412734 h 3349409"/>
              <a:gd name="connsiteX2" fmla="*/ 2935443 w 3348003"/>
              <a:gd name="connsiteY2" fmla="*/ 677805 h 3349409"/>
              <a:gd name="connsiteX3" fmla="*/ 2935443 w 3348003"/>
              <a:gd name="connsiteY3" fmla="*/ 2671604 h 3349409"/>
              <a:gd name="connsiteX4" fmla="*/ 2670482 w 3348003"/>
              <a:gd name="connsiteY4" fmla="*/ 2936675 h 3349409"/>
              <a:gd name="connsiteX5" fmla="*/ 677520 w 3348003"/>
              <a:gd name="connsiteY5" fmla="*/ 2936675 h 3349409"/>
              <a:gd name="connsiteX6" fmla="*/ 412560 w 3348003"/>
              <a:gd name="connsiteY6" fmla="*/ 2671604 h 3349409"/>
              <a:gd name="connsiteX7" fmla="*/ 412560 w 3348003"/>
              <a:gd name="connsiteY7" fmla="*/ 677805 h 3349409"/>
              <a:gd name="connsiteX8" fmla="*/ 677520 w 3348003"/>
              <a:gd name="connsiteY8" fmla="*/ 412734 h 3349409"/>
              <a:gd name="connsiteX9" fmla="*/ 1674001 w 3348003"/>
              <a:gd name="connsiteY9" fmla="*/ 0 h 334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8003" h="3349409">
                <a:moveTo>
                  <a:pt x="1674001" y="0"/>
                </a:moveTo>
                <a:cubicBezTo>
                  <a:pt x="2034721" y="0"/>
                  <a:pt x="2395442" y="137578"/>
                  <a:pt x="2670482" y="412734"/>
                </a:cubicBezTo>
                <a:cubicBezTo>
                  <a:pt x="2935443" y="677805"/>
                  <a:pt x="2935443" y="677805"/>
                  <a:pt x="2935443" y="677805"/>
                </a:cubicBezTo>
                <a:cubicBezTo>
                  <a:pt x="3485523" y="1228117"/>
                  <a:pt x="3485523" y="2121293"/>
                  <a:pt x="2935443" y="2671604"/>
                </a:cubicBezTo>
                <a:cubicBezTo>
                  <a:pt x="2670482" y="2936675"/>
                  <a:pt x="2670482" y="2936675"/>
                  <a:pt x="2670482" y="2936675"/>
                </a:cubicBezTo>
                <a:cubicBezTo>
                  <a:pt x="2120401" y="3486987"/>
                  <a:pt x="1227601" y="3486987"/>
                  <a:pt x="677520" y="2936675"/>
                </a:cubicBezTo>
                <a:cubicBezTo>
                  <a:pt x="412560" y="2671604"/>
                  <a:pt x="412560" y="2671604"/>
                  <a:pt x="412560" y="2671604"/>
                </a:cubicBezTo>
                <a:cubicBezTo>
                  <a:pt x="-137521" y="2121293"/>
                  <a:pt x="-137521" y="1228117"/>
                  <a:pt x="412560" y="677805"/>
                </a:cubicBezTo>
                <a:cubicBezTo>
                  <a:pt x="677520" y="412734"/>
                  <a:pt x="677520" y="412734"/>
                  <a:pt x="677520" y="412734"/>
                </a:cubicBezTo>
                <a:cubicBezTo>
                  <a:pt x="952561" y="137578"/>
                  <a:pt x="1313281" y="0"/>
                  <a:pt x="167400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1514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92C0904-053A-4790-ABF2-C6278A0C34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58752" y="5362628"/>
            <a:ext cx="5669673" cy="7562741"/>
          </a:xfrm>
          <a:custGeom>
            <a:avLst/>
            <a:gdLst>
              <a:gd name="connsiteX0" fmla="*/ 2834837 w 5669673"/>
              <a:gd name="connsiteY0" fmla="*/ 0 h 5672056"/>
              <a:gd name="connsiteX1" fmla="*/ 4522327 w 5669673"/>
              <a:gd name="connsiteY1" fmla="*/ 698944 h 5672056"/>
              <a:gd name="connsiteX2" fmla="*/ 4971023 w 5669673"/>
              <a:gd name="connsiteY2" fmla="*/ 1147830 h 5672056"/>
              <a:gd name="connsiteX3" fmla="*/ 4971023 w 5669673"/>
              <a:gd name="connsiteY3" fmla="*/ 4524228 h 5672056"/>
              <a:gd name="connsiteX4" fmla="*/ 4522327 w 5669673"/>
              <a:gd name="connsiteY4" fmla="*/ 4973113 h 5672056"/>
              <a:gd name="connsiteX5" fmla="*/ 1147346 w 5669673"/>
              <a:gd name="connsiteY5" fmla="*/ 4973113 h 5672056"/>
              <a:gd name="connsiteX6" fmla="*/ 698650 w 5669673"/>
              <a:gd name="connsiteY6" fmla="*/ 4524228 h 5672056"/>
              <a:gd name="connsiteX7" fmla="*/ 698650 w 5669673"/>
              <a:gd name="connsiteY7" fmla="*/ 1147830 h 5672056"/>
              <a:gd name="connsiteX8" fmla="*/ 1147346 w 5669673"/>
              <a:gd name="connsiteY8" fmla="*/ 698944 h 5672056"/>
              <a:gd name="connsiteX9" fmla="*/ 2834837 w 5669673"/>
              <a:gd name="connsiteY9" fmla="*/ 0 h 567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9673" h="5672056">
                <a:moveTo>
                  <a:pt x="2834837" y="0"/>
                </a:moveTo>
                <a:cubicBezTo>
                  <a:pt x="3445698" y="0"/>
                  <a:pt x="4056560" y="232981"/>
                  <a:pt x="4522327" y="698944"/>
                </a:cubicBezTo>
                <a:cubicBezTo>
                  <a:pt x="4971023" y="1147830"/>
                  <a:pt x="4971023" y="1147830"/>
                  <a:pt x="4971023" y="1147830"/>
                </a:cubicBezTo>
                <a:cubicBezTo>
                  <a:pt x="5902557" y="2079754"/>
                  <a:pt x="5902557" y="3592303"/>
                  <a:pt x="4971023" y="4524228"/>
                </a:cubicBezTo>
                <a:cubicBezTo>
                  <a:pt x="4522327" y="4973113"/>
                  <a:pt x="4522327" y="4973113"/>
                  <a:pt x="4522327" y="4973113"/>
                </a:cubicBezTo>
                <a:cubicBezTo>
                  <a:pt x="3590793" y="5905038"/>
                  <a:pt x="2078880" y="5905038"/>
                  <a:pt x="1147346" y="4973113"/>
                </a:cubicBezTo>
                <a:cubicBezTo>
                  <a:pt x="698650" y="4524228"/>
                  <a:pt x="698650" y="4524228"/>
                  <a:pt x="698650" y="4524228"/>
                </a:cubicBezTo>
                <a:cubicBezTo>
                  <a:pt x="-232884" y="3592303"/>
                  <a:pt x="-232884" y="2079754"/>
                  <a:pt x="698650" y="1147830"/>
                </a:cubicBezTo>
                <a:cubicBezTo>
                  <a:pt x="1147346" y="698944"/>
                  <a:pt x="1147346" y="698944"/>
                  <a:pt x="1147346" y="698944"/>
                </a:cubicBezTo>
                <a:cubicBezTo>
                  <a:pt x="1613113" y="232981"/>
                  <a:pt x="2223975" y="0"/>
                  <a:pt x="2834837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EC47BBF-5081-44C2-A39B-5B7D55A2CA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9" y="1727200"/>
            <a:ext cx="10629899" cy="14732000"/>
          </a:xfrm>
          <a:custGeom>
            <a:avLst/>
            <a:gdLst>
              <a:gd name="connsiteX0" fmla="*/ 0 w 10629899"/>
              <a:gd name="connsiteY0" fmla="*/ 0 h 11049000"/>
              <a:gd name="connsiteX1" fmla="*/ 10629899 w 10629899"/>
              <a:gd name="connsiteY1" fmla="*/ 0 h 11049000"/>
              <a:gd name="connsiteX2" fmla="*/ 10629899 w 10629899"/>
              <a:gd name="connsiteY2" fmla="*/ 11049000 h 11049000"/>
              <a:gd name="connsiteX3" fmla="*/ 0 w 10629899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899" h="11049000">
                <a:moveTo>
                  <a:pt x="0" y="0"/>
                </a:moveTo>
                <a:lnTo>
                  <a:pt x="10629899" y="0"/>
                </a:lnTo>
                <a:lnTo>
                  <a:pt x="10629899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59F983A-E9C3-445F-A7F1-45E2008FDC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93590" y="9144000"/>
            <a:ext cx="5278295" cy="7315200"/>
          </a:xfrm>
          <a:custGeom>
            <a:avLst/>
            <a:gdLst>
              <a:gd name="connsiteX0" fmla="*/ 0 w 5278295"/>
              <a:gd name="connsiteY0" fmla="*/ 0 h 5486400"/>
              <a:gd name="connsiteX1" fmla="*/ 5278295 w 5278295"/>
              <a:gd name="connsiteY1" fmla="*/ 0 h 5486400"/>
              <a:gd name="connsiteX2" fmla="*/ 5278295 w 5278295"/>
              <a:gd name="connsiteY2" fmla="*/ 5486400 h 5486400"/>
              <a:gd name="connsiteX3" fmla="*/ 0 w 5278295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8295" h="5486400">
                <a:moveTo>
                  <a:pt x="0" y="0"/>
                </a:moveTo>
                <a:lnTo>
                  <a:pt x="5278295" y="0"/>
                </a:lnTo>
                <a:lnTo>
                  <a:pt x="5278295" y="5486400"/>
                </a:lnTo>
                <a:lnTo>
                  <a:pt x="0" y="5486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DE4FB34-EA53-468B-BEDD-E3F16B8A78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471884" y="1727200"/>
            <a:ext cx="5351604" cy="7416800"/>
          </a:xfrm>
          <a:custGeom>
            <a:avLst/>
            <a:gdLst>
              <a:gd name="connsiteX0" fmla="*/ 0 w 5351604"/>
              <a:gd name="connsiteY0" fmla="*/ 0 h 5562600"/>
              <a:gd name="connsiteX1" fmla="*/ 5351604 w 5351604"/>
              <a:gd name="connsiteY1" fmla="*/ 0 h 5562600"/>
              <a:gd name="connsiteX2" fmla="*/ 5351604 w 5351604"/>
              <a:gd name="connsiteY2" fmla="*/ 5562600 h 5562600"/>
              <a:gd name="connsiteX3" fmla="*/ 0 w 5351604"/>
              <a:gd name="connsiteY3" fmla="*/ 5562600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1604" h="5562600">
                <a:moveTo>
                  <a:pt x="0" y="0"/>
                </a:moveTo>
                <a:lnTo>
                  <a:pt x="5351604" y="0"/>
                </a:lnTo>
                <a:lnTo>
                  <a:pt x="5351604" y="5562600"/>
                </a:lnTo>
                <a:lnTo>
                  <a:pt x="0" y="55626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DACA323-AFE1-42D8-BB53-A9B65C9B26C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75451" y="3032144"/>
            <a:ext cx="9200443" cy="12267257"/>
          </a:xfrm>
          <a:custGeom>
            <a:avLst/>
            <a:gdLst>
              <a:gd name="connsiteX0" fmla="*/ 0 w 6912429"/>
              <a:gd name="connsiteY0" fmla="*/ 0 h 6912429"/>
              <a:gd name="connsiteX1" fmla="*/ 6912429 w 6912429"/>
              <a:gd name="connsiteY1" fmla="*/ 0 h 6912429"/>
              <a:gd name="connsiteX2" fmla="*/ 6912429 w 6912429"/>
              <a:gd name="connsiteY2" fmla="*/ 6912429 h 6912429"/>
              <a:gd name="connsiteX3" fmla="*/ 0 w 6912429"/>
              <a:gd name="connsiteY3" fmla="*/ 6912429 h 691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429" h="6912429">
                <a:moveTo>
                  <a:pt x="0" y="0"/>
                </a:moveTo>
                <a:lnTo>
                  <a:pt x="6912429" y="0"/>
                </a:lnTo>
                <a:lnTo>
                  <a:pt x="6912429" y="6912429"/>
                </a:lnTo>
                <a:lnTo>
                  <a:pt x="0" y="691242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24439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7A63888-FAB6-42D9-963F-0298E9A2CB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85258" y="1"/>
            <a:ext cx="4234543" cy="5841892"/>
          </a:xfrm>
          <a:custGeom>
            <a:avLst/>
            <a:gdLst>
              <a:gd name="connsiteX0" fmla="*/ 0 w 4234543"/>
              <a:gd name="connsiteY0" fmla="*/ 0 h 4381419"/>
              <a:gd name="connsiteX1" fmla="*/ 4234543 w 4234543"/>
              <a:gd name="connsiteY1" fmla="*/ 0 h 4381419"/>
              <a:gd name="connsiteX2" fmla="*/ 4234543 w 4234543"/>
              <a:gd name="connsiteY2" fmla="*/ 4381419 h 4381419"/>
              <a:gd name="connsiteX3" fmla="*/ 0 w 4234543"/>
              <a:gd name="connsiteY3" fmla="*/ 4381419 h 438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543" h="4381419">
                <a:moveTo>
                  <a:pt x="0" y="0"/>
                </a:moveTo>
                <a:lnTo>
                  <a:pt x="4234543" y="0"/>
                </a:lnTo>
                <a:lnTo>
                  <a:pt x="4234543" y="4381419"/>
                </a:lnTo>
                <a:lnTo>
                  <a:pt x="0" y="43814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EDFA15A-AE97-4FAA-8F65-2E9DED702B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57687" y="8471505"/>
            <a:ext cx="4234543" cy="9816495"/>
          </a:xfrm>
          <a:custGeom>
            <a:avLst/>
            <a:gdLst>
              <a:gd name="connsiteX0" fmla="*/ 0 w 4234543"/>
              <a:gd name="connsiteY0" fmla="*/ 0 h 7362371"/>
              <a:gd name="connsiteX1" fmla="*/ 4234543 w 4234543"/>
              <a:gd name="connsiteY1" fmla="*/ 0 h 7362371"/>
              <a:gd name="connsiteX2" fmla="*/ 4234543 w 4234543"/>
              <a:gd name="connsiteY2" fmla="*/ 7362371 h 7362371"/>
              <a:gd name="connsiteX3" fmla="*/ 0 w 4234543"/>
              <a:gd name="connsiteY3" fmla="*/ 7362371 h 736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543" h="7362371">
                <a:moveTo>
                  <a:pt x="0" y="0"/>
                </a:moveTo>
                <a:lnTo>
                  <a:pt x="4234543" y="0"/>
                </a:lnTo>
                <a:lnTo>
                  <a:pt x="4234543" y="7362371"/>
                </a:lnTo>
                <a:lnTo>
                  <a:pt x="0" y="736237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0C89C061-DCFD-43BB-9BCA-A6DF206F57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85258" y="15496421"/>
            <a:ext cx="4234543" cy="2791580"/>
          </a:xfrm>
          <a:custGeom>
            <a:avLst/>
            <a:gdLst>
              <a:gd name="connsiteX0" fmla="*/ 0 w 4234543"/>
              <a:gd name="connsiteY0" fmla="*/ 0 h 2093685"/>
              <a:gd name="connsiteX1" fmla="*/ 4234543 w 4234543"/>
              <a:gd name="connsiteY1" fmla="*/ 0 h 2093685"/>
              <a:gd name="connsiteX2" fmla="*/ 4234543 w 4234543"/>
              <a:gd name="connsiteY2" fmla="*/ 2093685 h 2093685"/>
              <a:gd name="connsiteX3" fmla="*/ 0 w 4234543"/>
              <a:gd name="connsiteY3" fmla="*/ 2093685 h 209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543" h="2093685">
                <a:moveTo>
                  <a:pt x="0" y="0"/>
                </a:moveTo>
                <a:lnTo>
                  <a:pt x="4234543" y="0"/>
                </a:lnTo>
                <a:lnTo>
                  <a:pt x="4234543" y="2093685"/>
                </a:lnTo>
                <a:lnTo>
                  <a:pt x="0" y="209368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6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4" grpId="0" animBg="1"/>
    </p:bld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D82F200-A714-424A-A435-53D0BB730B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56726" y="6650052"/>
            <a:ext cx="3753862" cy="5007249"/>
          </a:xfrm>
          <a:custGeom>
            <a:avLst/>
            <a:gdLst>
              <a:gd name="connsiteX0" fmla="*/ 1876931 w 3753862"/>
              <a:gd name="connsiteY0" fmla="*/ 0 h 3755437"/>
              <a:gd name="connsiteX1" fmla="*/ 2994210 w 3753862"/>
              <a:gd name="connsiteY1" fmla="*/ 462766 h 3755437"/>
              <a:gd name="connsiteX2" fmla="*/ 3291290 w 3753862"/>
              <a:gd name="connsiteY2" fmla="*/ 759971 h 3755437"/>
              <a:gd name="connsiteX3" fmla="*/ 3291290 w 3753862"/>
              <a:gd name="connsiteY3" fmla="*/ 2995466 h 3755437"/>
              <a:gd name="connsiteX4" fmla="*/ 2994210 w 3753862"/>
              <a:gd name="connsiteY4" fmla="*/ 3292671 h 3755437"/>
              <a:gd name="connsiteX5" fmla="*/ 759653 w 3753862"/>
              <a:gd name="connsiteY5" fmla="*/ 3292671 h 3755437"/>
              <a:gd name="connsiteX6" fmla="*/ 462573 w 3753862"/>
              <a:gd name="connsiteY6" fmla="*/ 2995466 h 3755437"/>
              <a:gd name="connsiteX7" fmla="*/ 462573 w 3753862"/>
              <a:gd name="connsiteY7" fmla="*/ 759971 h 3755437"/>
              <a:gd name="connsiteX8" fmla="*/ 759653 w 3753862"/>
              <a:gd name="connsiteY8" fmla="*/ 462766 h 3755437"/>
              <a:gd name="connsiteX9" fmla="*/ 1876931 w 3753862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2" h="3755437">
                <a:moveTo>
                  <a:pt x="1876931" y="0"/>
                </a:moveTo>
                <a:cubicBezTo>
                  <a:pt x="2281380" y="0"/>
                  <a:pt x="2685828" y="154255"/>
                  <a:pt x="2994210" y="462766"/>
                </a:cubicBezTo>
                <a:cubicBezTo>
                  <a:pt x="3291290" y="759971"/>
                  <a:pt x="3291290" y="759971"/>
                  <a:pt x="3291290" y="759971"/>
                </a:cubicBezTo>
                <a:cubicBezTo>
                  <a:pt x="3908053" y="1376994"/>
                  <a:pt x="3908053" y="2378444"/>
                  <a:pt x="3291290" y="2995466"/>
                </a:cubicBezTo>
                <a:cubicBezTo>
                  <a:pt x="2994210" y="3292671"/>
                  <a:pt x="2994210" y="3292671"/>
                  <a:pt x="2994210" y="3292671"/>
                </a:cubicBezTo>
                <a:cubicBezTo>
                  <a:pt x="2377446" y="3909693"/>
                  <a:pt x="1376416" y="3909693"/>
                  <a:pt x="759653" y="3292671"/>
                </a:cubicBezTo>
                <a:cubicBezTo>
                  <a:pt x="462573" y="2995466"/>
                  <a:pt x="462573" y="2995466"/>
                  <a:pt x="462573" y="2995466"/>
                </a:cubicBezTo>
                <a:cubicBezTo>
                  <a:pt x="-154191" y="2378444"/>
                  <a:pt x="-154191" y="1376994"/>
                  <a:pt x="462573" y="759971"/>
                </a:cubicBezTo>
                <a:cubicBezTo>
                  <a:pt x="759653" y="462766"/>
                  <a:pt x="759653" y="462766"/>
                  <a:pt x="759653" y="462766"/>
                </a:cubicBezTo>
                <a:cubicBezTo>
                  <a:pt x="1068034" y="154255"/>
                  <a:pt x="1472483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D584025-6492-4000-BC15-63CFC4EB30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84937" y="6650052"/>
            <a:ext cx="3753862" cy="5007249"/>
          </a:xfrm>
          <a:custGeom>
            <a:avLst/>
            <a:gdLst>
              <a:gd name="connsiteX0" fmla="*/ 1876931 w 3753862"/>
              <a:gd name="connsiteY0" fmla="*/ 0 h 3755437"/>
              <a:gd name="connsiteX1" fmla="*/ 2994209 w 3753862"/>
              <a:gd name="connsiteY1" fmla="*/ 462766 h 3755437"/>
              <a:gd name="connsiteX2" fmla="*/ 3291289 w 3753862"/>
              <a:gd name="connsiteY2" fmla="*/ 759971 h 3755437"/>
              <a:gd name="connsiteX3" fmla="*/ 3291289 w 3753862"/>
              <a:gd name="connsiteY3" fmla="*/ 2995466 h 3755437"/>
              <a:gd name="connsiteX4" fmla="*/ 2994209 w 3753862"/>
              <a:gd name="connsiteY4" fmla="*/ 3292671 h 3755437"/>
              <a:gd name="connsiteX5" fmla="*/ 759652 w 3753862"/>
              <a:gd name="connsiteY5" fmla="*/ 3292671 h 3755437"/>
              <a:gd name="connsiteX6" fmla="*/ 462573 w 3753862"/>
              <a:gd name="connsiteY6" fmla="*/ 2995466 h 3755437"/>
              <a:gd name="connsiteX7" fmla="*/ 462573 w 3753862"/>
              <a:gd name="connsiteY7" fmla="*/ 759971 h 3755437"/>
              <a:gd name="connsiteX8" fmla="*/ 759652 w 3753862"/>
              <a:gd name="connsiteY8" fmla="*/ 462766 h 3755437"/>
              <a:gd name="connsiteX9" fmla="*/ 1876931 w 3753862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2" h="3755437">
                <a:moveTo>
                  <a:pt x="1876931" y="0"/>
                </a:moveTo>
                <a:cubicBezTo>
                  <a:pt x="2281379" y="0"/>
                  <a:pt x="2685827" y="154255"/>
                  <a:pt x="2994209" y="462766"/>
                </a:cubicBezTo>
                <a:cubicBezTo>
                  <a:pt x="3291289" y="759971"/>
                  <a:pt x="3291289" y="759971"/>
                  <a:pt x="3291289" y="759971"/>
                </a:cubicBezTo>
                <a:cubicBezTo>
                  <a:pt x="3908053" y="1376994"/>
                  <a:pt x="3908053" y="2378444"/>
                  <a:pt x="3291289" y="2995466"/>
                </a:cubicBezTo>
                <a:cubicBezTo>
                  <a:pt x="2994209" y="3292671"/>
                  <a:pt x="2994209" y="3292671"/>
                  <a:pt x="2994209" y="3292671"/>
                </a:cubicBezTo>
                <a:cubicBezTo>
                  <a:pt x="2377446" y="3909693"/>
                  <a:pt x="1376416" y="3909693"/>
                  <a:pt x="759652" y="3292671"/>
                </a:cubicBezTo>
                <a:cubicBezTo>
                  <a:pt x="462573" y="2995466"/>
                  <a:pt x="462573" y="2995466"/>
                  <a:pt x="462573" y="2995466"/>
                </a:cubicBezTo>
                <a:cubicBezTo>
                  <a:pt x="-154191" y="2378444"/>
                  <a:pt x="-154191" y="1376994"/>
                  <a:pt x="462573" y="759971"/>
                </a:cubicBezTo>
                <a:cubicBezTo>
                  <a:pt x="759652" y="462766"/>
                  <a:pt x="759652" y="462766"/>
                  <a:pt x="759652" y="462766"/>
                </a:cubicBezTo>
                <a:cubicBezTo>
                  <a:pt x="1068034" y="154255"/>
                  <a:pt x="1472483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90430CB-5603-4A45-8F4C-2566B0ADD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413149" y="6650052"/>
            <a:ext cx="3753861" cy="5007249"/>
          </a:xfrm>
          <a:custGeom>
            <a:avLst/>
            <a:gdLst>
              <a:gd name="connsiteX0" fmla="*/ 1876931 w 3753861"/>
              <a:gd name="connsiteY0" fmla="*/ 0 h 3755437"/>
              <a:gd name="connsiteX1" fmla="*/ 2994210 w 3753861"/>
              <a:gd name="connsiteY1" fmla="*/ 462766 h 3755437"/>
              <a:gd name="connsiteX2" fmla="*/ 3291290 w 3753861"/>
              <a:gd name="connsiteY2" fmla="*/ 759971 h 3755437"/>
              <a:gd name="connsiteX3" fmla="*/ 3291290 w 3753861"/>
              <a:gd name="connsiteY3" fmla="*/ 2995466 h 3755437"/>
              <a:gd name="connsiteX4" fmla="*/ 2994210 w 3753861"/>
              <a:gd name="connsiteY4" fmla="*/ 3292671 h 3755437"/>
              <a:gd name="connsiteX5" fmla="*/ 759652 w 3753861"/>
              <a:gd name="connsiteY5" fmla="*/ 3292671 h 3755437"/>
              <a:gd name="connsiteX6" fmla="*/ 462573 w 3753861"/>
              <a:gd name="connsiteY6" fmla="*/ 2995466 h 3755437"/>
              <a:gd name="connsiteX7" fmla="*/ 462573 w 3753861"/>
              <a:gd name="connsiteY7" fmla="*/ 759971 h 3755437"/>
              <a:gd name="connsiteX8" fmla="*/ 759652 w 3753861"/>
              <a:gd name="connsiteY8" fmla="*/ 462766 h 3755437"/>
              <a:gd name="connsiteX9" fmla="*/ 1876931 w 3753861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1" h="3755437">
                <a:moveTo>
                  <a:pt x="1876931" y="0"/>
                </a:moveTo>
                <a:cubicBezTo>
                  <a:pt x="2281380" y="0"/>
                  <a:pt x="2685828" y="154255"/>
                  <a:pt x="2994210" y="462766"/>
                </a:cubicBezTo>
                <a:cubicBezTo>
                  <a:pt x="3291290" y="759971"/>
                  <a:pt x="3291290" y="759971"/>
                  <a:pt x="3291290" y="759971"/>
                </a:cubicBezTo>
                <a:cubicBezTo>
                  <a:pt x="3908052" y="1376994"/>
                  <a:pt x="3908052" y="2378444"/>
                  <a:pt x="3291290" y="2995466"/>
                </a:cubicBezTo>
                <a:cubicBezTo>
                  <a:pt x="2994210" y="3292671"/>
                  <a:pt x="2994210" y="3292671"/>
                  <a:pt x="2994210" y="3292671"/>
                </a:cubicBezTo>
                <a:cubicBezTo>
                  <a:pt x="2377446" y="3909693"/>
                  <a:pt x="1376416" y="3909693"/>
                  <a:pt x="759652" y="3292671"/>
                </a:cubicBezTo>
                <a:cubicBezTo>
                  <a:pt x="462573" y="2995466"/>
                  <a:pt x="462573" y="2995466"/>
                  <a:pt x="462573" y="2995466"/>
                </a:cubicBezTo>
                <a:cubicBezTo>
                  <a:pt x="-154191" y="2378444"/>
                  <a:pt x="-154191" y="1376994"/>
                  <a:pt x="462573" y="759971"/>
                </a:cubicBezTo>
                <a:cubicBezTo>
                  <a:pt x="759652" y="462766"/>
                  <a:pt x="759652" y="462766"/>
                  <a:pt x="759652" y="462766"/>
                </a:cubicBezTo>
                <a:cubicBezTo>
                  <a:pt x="1068034" y="154255"/>
                  <a:pt x="1472483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6D2D97A9-1C9B-4398-B77F-DFCF56A992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841359" y="6650052"/>
            <a:ext cx="3753862" cy="5007249"/>
          </a:xfrm>
          <a:custGeom>
            <a:avLst/>
            <a:gdLst>
              <a:gd name="connsiteX0" fmla="*/ 1876931 w 3753862"/>
              <a:gd name="connsiteY0" fmla="*/ 0 h 3755437"/>
              <a:gd name="connsiteX1" fmla="*/ 2994209 w 3753862"/>
              <a:gd name="connsiteY1" fmla="*/ 462766 h 3755437"/>
              <a:gd name="connsiteX2" fmla="*/ 3291289 w 3753862"/>
              <a:gd name="connsiteY2" fmla="*/ 759971 h 3755437"/>
              <a:gd name="connsiteX3" fmla="*/ 3291289 w 3753862"/>
              <a:gd name="connsiteY3" fmla="*/ 2995466 h 3755437"/>
              <a:gd name="connsiteX4" fmla="*/ 2994209 w 3753862"/>
              <a:gd name="connsiteY4" fmla="*/ 3292671 h 3755437"/>
              <a:gd name="connsiteX5" fmla="*/ 759651 w 3753862"/>
              <a:gd name="connsiteY5" fmla="*/ 3292671 h 3755437"/>
              <a:gd name="connsiteX6" fmla="*/ 462571 w 3753862"/>
              <a:gd name="connsiteY6" fmla="*/ 2995466 h 3755437"/>
              <a:gd name="connsiteX7" fmla="*/ 462571 w 3753862"/>
              <a:gd name="connsiteY7" fmla="*/ 759971 h 3755437"/>
              <a:gd name="connsiteX8" fmla="*/ 759651 w 3753862"/>
              <a:gd name="connsiteY8" fmla="*/ 462766 h 3755437"/>
              <a:gd name="connsiteX9" fmla="*/ 1876931 w 3753862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2" h="3755437">
                <a:moveTo>
                  <a:pt x="1876931" y="0"/>
                </a:moveTo>
                <a:cubicBezTo>
                  <a:pt x="2281379" y="0"/>
                  <a:pt x="2685827" y="154255"/>
                  <a:pt x="2994209" y="462766"/>
                </a:cubicBezTo>
                <a:cubicBezTo>
                  <a:pt x="3291289" y="759971"/>
                  <a:pt x="3291289" y="759971"/>
                  <a:pt x="3291289" y="759971"/>
                </a:cubicBezTo>
                <a:cubicBezTo>
                  <a:pt x="3908053" y="1376994"/>
                  <a:pt x="3908053" y="2378444"/>
                  <a:pt x="3291289" y="2995466"/>
                </a:cubicBezTo>
                <a:cubicBezTo>
                  <a:pt x="2994209" y="3292671"/>
                  <a:pt x="2994209" y="3292671"/>
                  <a:pt x="2994209" y="3292671"/>
                </a:cubicBezTo>
                <a:cubicBezTo>
                  <a:pt x="2377445" y="3909693"/>
                  <a:pt x="1376415" y="3909693"/>
                  <a:pt x="759651" y="3292671"/>
                </a:cubicBezTo>
                <a:cubicBezTo>
                  <a:pt x="462571" y="2995466"/>
                  <a:pt x="462571" y="2995466"/>
                  <a:pt x="462571" y="2995466"/>
                </a:cubicBezTo>
                <a:cubicBezTo>
                  <a:pt x="-154191" y="2378444"/>
                  <a:pt x="-154191" y="1376994"/>
                  <a:pt x="462571" y="759971"/>
                </a:cubicBezTo>
                <a:cubicBezTo>
                  <a:pt x="759651" y="462766"/>
                  <a:pt x="759651" y="462766"/>
                  <a:pt x="759651" y="462766"/>
                </a:cubicBezTo>
                <a:cubicBezTo>
                  <a:pt x="1068033" y="154255"/>
                  <a:pt x="1472481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9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22213062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23733175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3643821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3643820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3643821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635923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23403737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15802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0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56043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2B16B6E-AD49-451B-83D4-272BF0A789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468701" y="4905830"/>
            <a:ext cx="6357257" cy="8476343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0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22213062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23733175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3643821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3643820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3643821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635923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23403737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660E3C2-461C-4DBC-9149-27A6AA152E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23862" y="4171593"/>
            <a:ext cx="5339453" cy="9944817"/>
          </a:xfrm>
          <a:custGeom>
            <a:avLst/>
            <a:gdLst>
              <a:gd name="connsiteX0" fmla="*/ 1599758 w 5339453"/>
              <a:gd name="connsiteY0" fmla="*/ 0 h 7458613"/>
              <a:gd name="connsiteX1" fmla="*/ 3739695 w 5339453"/>
              <a:gd name="connsiteY1" fmla="*/ 2139936 h 7458613"/>
              <a:gd name="connsiteX2" fmla="*/ 5339453 w 5339453"/>
              <a:gd name="connsiteY2" fmla="*/ 3729307 h 7458613"/>
              <a:gd name="connsiteX3" fmla="*/ 3739695 w 5339453"/>
              <a:gd name="connsiteY3" fmla="*/ 5318676 h 7458613"/>
              <a:gd name="connsiteX4" fmla="*/ 1599758 w 5339453"/>
              <a:gd name="connsiteY4" fmla="*/ 7458613 h 7458613"/>
              <a:gd name="connsiteX5" fmla="*/ 0 w 5339453"/>
              <a:gd name="connsiteY5" fmla="*/ 5869243 h 7458613"/>
              <a:gd name="connsiteX6" fmla="*/ 2139937 w 5339453"/>
              <a:gd name="connsiteY6" fmla="*/ 3729307 h 7458613"/>
              <a:gd name="connsiteX7" fmla="*/ 1007640 w 5339453"/>
              <a:gd name="connsiteY7" fmla="*/ 2597010 h 7458613"/>
              <a:gd name="connsiteX8" fmla="*/ 0 w 5339453"/>
              <a:gd name="connsiteY8" fmla="*/ 1589370 h 745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9453" h="7458613">
                <a:moveTo>
                  <a:pt x="1599758" y="0"/>
                </a:moveTo>
                <a:lnTo>
                  <a:pt x="3739695" y="2139936"/>
                </a:lnTo>
                <a:lnTo>
                  <a:pt x="5339453" y="3729307"/>
                </a:lnTo>
                <a:lnTo>
                  <a:pt x="3739695" y="5318676"/>
                </a:lnTo>
                <a:lnTo>
                  <a:pt x="1599758" y="7458613"/>
                </a:lnTo>
                <a:lnTo>
                  <a:pt x="0" y="5869243"/>
                </a:lnTo>
                <a:lnTo>
                  <a:pt x="2139937" y="3729307"/>
                </a:lnTo>
                <a:lnTo>
                  <a:pt x="1007640" y="2597010"/>
                </a:lnTo>
                <a:lnTo>
                  <a:pt x="0" y="158937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3923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22213062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23733175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3643821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3643820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3643821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635923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23403737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20">
            <a:extLst>
              <a:ext uri="{FF2B5EF4-FFF2-40B4-BE49-F238E27FC236}">
                <a16:creationId xmlns:a16="http://schemas.microsoft.com/office/drawing/2014/main" id="{10332EE7-7835-487A-8D6D-E08E118CE9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4090605"/>
            <a:ext cx="15882257" cy="10106793"/>
          </a:xfrm>
          <a:custGeom>
            <a:avLst/>
            <a:gdLst>
              <a:gd name="connsiteX0" fmla="*/ 0 w 11863449"/>
              <a:gd name="connsiteY0" fmla="*/ 0 h 12207817"/>
              <a:gd name="connsiteX1" fmla="*/ 11863449 w 11863449"/>
              <a:gd name="connsiteY1" fmla="*/ 0 h 12207817"/>
              <a:gd name="connsiteX2" fmla="*/ 11863449 w 11863449"/>
              <a:gd name="connsiteY2" fmla="*/ 12207817 h 12207817"/>
              <a:gd name="connsiteX3" fmla="*/ 0 w 11863449"/>
              <a:gd name="connsiteY3" fmla="*/ 12207817 h 1220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3449" h="12207817">
                <a:moveTo>
                  <a:pt x="0" y="0"/>
                </a:moveTo>
                <a:lnTo>
                  <a:pt x="11863449" y="0"/>
                </a:lnTo>
                <a:lnTo>
                  <a:pt x="11863449" y="12207817"/>
                </a:lnTo>
                <a:lnTo>
                  <a:pt x="0" y="1220781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22213062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23733175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3643821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3643820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3643821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635923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23403737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B0F76354-D06E-4152-AB8B-A3C3D1D84C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11336" y="1140032"/>
            <a:ext cx="11863449" cy="16277089"/>
          </a:xfrm>
          <a:custGeom>
            <a:avLst/>
            <a:gdLst>
              <a:gd name="connsiteX0" fmla="*/ 0 w 11863449"/>
              <a:gd name="connsiteY0" fmla="*/ 0 h 12207817"/>
              <a:gd name="connsiteX1" fmla="*/ 11863449 w 11863449"/>
              <a:gd name="connsiteY1" fmla="*/ 0 h 12207817"/>
              <a:gd name="connsiteX2" fmla="*/ 11863449 w 11863449"/>
              <a:gd name="connsiteY2" fmla="*/ 12207817 h 12207817"/>
              <a:gd name="connsiteX3" fmla="*/ 0 w 11863449"/>
              <a:gd name="connsiteY3" fmla="*/ 12207817 h 1220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3449" h="12207817">
                <a:moveTo>
                  <a:pt x="0" y="0"/>
                </a:moveTo>
                <a:lnTo>
                  <a:pt x="11863449" y="0"/>
                </a:lnTo>
                <a:lnTo>
                  <a:pt x="11863449" y="12207817"/>
                </a:lnTo>
                <a:lnTo>
                  <a:pt x="0" y="1220781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0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366E0EA-E4A8-489F-B34D-4A3DA1089D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65417" y="4704578"/>
            <a:ext cx="6656340" cy="8878845"/>
          </a:xfrm>
          <a:custGeom>
            <a:avLst/>
            <a:gdLst>
              <a:gd name="connsiteX0" fmla="*/ 4425705 w 8851410"/>
              <a:gd name="connsiteY0" fmla="*/ 0 h 8855126"/>
              <a:gd name="connsiteX1" fmla="*/ 7060189 w 8851410"/>
              <a:gd name="connsiteY1" fmla="*/ 1091180 h 8855126"/>
              <a:gd name="connsiteX2" fmla="*/ 7760688 w 8851410"/>
              <a:gd name="connsiteY2" fmla="*/ 1791973 h 8855126"/>
              <a:gd name="connsiteX3" fmla="*/ 7760688 w 8851410"/>
              <a:gd name="connsiteY3" fmla="*/ 7063153 h 8855126"/>
              <a:gd name="connsiteX4" fmla="*/ 7060189 w 8851410"/>
              <a:gd name="connsiteY4" fmla="*/ 7763946 h 8855126"/>
              <a:gd name="connsiteX5" fmla="*/ 1791221 w 8851410"/>
              <a:gd name="connsiteY5" fmla="*/ 7763946 h 8855126"/>
              <a:gd name="connsiteX6" fmla="*/ 1090722 w 8851410"/>
              <a:gd name="connsiteY6" fmla="*/ 7063153 h 8855126"/>
              <a:gd name="connsiteX7" fmla="*/ 1090722 w 8851410"/>
              <a:gd name="connsiteY7" fmla="*/ 1791973 h 8855126"/>
              <a:gd name="connsiteX8" fmla="*/ 1791221 w 8851410"/>
              <a:gd name="connsiteY8" fmla="*/ 1091180 h 8855126"/>
              <a:gd name="connsiteX9" fmla="*/ 4425705 w 8851410"/>
              <a:gd name="connsiteY9" fmla="*/ 0 h 885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51410" h="8855126">
                <a:moveTo>
                  <a:pt x="4425705" y="0"/>
                </a:moveTo>
                <a:cubicBezTo>
                  <a:pt x="5379373" y="0"/>
                  <a:pt x="6333041" y="363727"/>
                  <a:pt x="7060189" y="1091180"/>
                </a:cubicBezTo>
                <a:cubicBezTo>
                  <a:pt x="7760688" y="1791973"/>
                  <a:pt x="7760688" y="1791973"/>
                  <a:pt x="7760688" y="1791973"/>
                </a:cubicBezTo>
                <a:cubicBezTo>
                  <a:pt x="9214984" y="3246880"/>
                  <a:pt x="9214984" y="5608247"/>
                  <a:pt x="7760688" y="7063153"/>
                </a:cubicBezTo>
                <a:cubicBezTo>
                  <a:pt x="7060189" y="7763946"/>
                  <a:pt x="7060189" y="7763946"/>
                  <a:pt x="7060189" y="7763946"/>
                </a:cubicBezTo>
                <a:cubicBezTo>
                  <a:pt x="5605893" y="9218853"/>
                  <a:pt x="3245517" y="9218853"/>
                  <a:pt x="1791221" y="7763946"/>
                </a:cubicBezTo>
                <a:cubicBezTo>
                  <a:pt x="1090722" y="7063153"/>
                  <a:pt x="1090722" y="7063153"/>
                  <a:pt x="1090722" y="7063153"/>
                </a:cubicBezTo>
                <a:cubicBezTo>
                  <a:pt x="-363574" y="5608247"/>
                  <a:pt x="-363574" y="3246880"/>
                  <a:pt x="1090722" y="1791973"/>
                </a:cubicBezTo>
                <a:cubicBezTo>
                  <a:pt x="1791221" y="1091180"/>
                  <a:pt x="1791221" y="1091180"/>
                  <a:pt x="1791221" y="1091180"/>
                </a:cubicBezTo>
                <a:cubicBezTo>
                  <a:pt x="2518369" y="363727"/>
                  <a:pt x="3472037" y="0"/>
                  <a:pt x="442570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148710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4A5C4B8-2A99-411B-991D-423AA8569AD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27669" y="4389443"/>
            <a:ext cx="7131836" cy="9509115"/>
          </a:xfrm>
          <a:custGeom>
            <a:avLst/>
            <a:gdLst>
              <a:gd name="connsiteX0" fmla="*/ 0 w 7131836"/>
              <a:gd name="connsiteY0" fmla="*/ 0 h 7131836"/>
              <a:gd name="connsiteX1" fmla="*/ 7131836 w 7131836"/>
              <a:gd name="connsiteY1" fmla="*/ 0 h 7131836"/>
              <a:gd name="connsiteX2" fmla="*/ 7131836 w 7131836"/>
              <a:gd name="connsiteY2" fmla="*/ 7131836 h 7131836"/>
              <a:gd name="connsiteX3" fmla="*/ 0 w 7131836"/>
              <a:gd name="connsiteY3" fmla="*/ 7131836 h 713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1836" h="7131836">
                <a:moveTo>
                  <a:pt x="0" y="0"/>
                </a:moveTo>
                <a:lnTo>
                  <a:pt x="7131836" y="0"/>
                </a:lnTo>
                <a:lnTo>
                  <a:pt x="7131836" y="7131836"/>
                </a:lnTo>
                <a:lnTo>
                  <a:pt x="0" y="713183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4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4A5C4B8-2A99-411B-991D-423AA8569AD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2871" y="4631378"/>
            <a:ext cx="6721435" cy="9025247"/>
          </a:xfrm>
          <a:custGeom>
            <a:avLst/>
            <a:gdLst>
              <a:gd name="connsiteX0" fmla="*/ 0 w 7131836"/>
              <a:gd name="connsiteY0" fmla="*/ 0 h 7131836"/>
              <a:gd name="connsiteX1" fmla="*/ 7131836 w 7131836"/>
              <a:gd name="connsiteY1" fmla="*/ 0 h 7131836"/>
              <a:gd name="connsiteX2" fmla="*/ 7131836 w 7131836"/>
              <a:gd name="connsiteY2" fmla="*/ 7131836 h 7131836"/>
              <a:gd name="connsiteX3" fmla="*/ 0 w 7131836"/>
              <a:gd name="connsiteY3" fmla="*/ 7131836 h 713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1836" h="7131836">
                <a:moveTo>
                  <a:pt x="0" y="0"/>
                </a:moveTo>
                <a:lnTo>
                  <a:pt x="7131836" y="0"/>
                </a:lnTo>
                <a:lnTo>
                  <a:pt x="7131836" y="7131836"/>
                </a:lnTo>
                <a:lnTo>
                  <a:pt x="0" y="713183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2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CF20DD-8F0C-446A-957D-3AED9A0D4F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9946" y="5342313"/>
            <a:ext cx="5968538" cy="7958051"/>
          </a:xfrm>
          <a:custGeom>
            <a:avLst/>
            <a:gdLst>
              <a:gd name="connsiteX0" fmla="*/ 0 w 5968538"/>
              <a:gd name="connsiteY0" fmla="*/ 0 h 5968538"/>
              <a:gd name="connsiteX1" fmla="*/ 5968538 w 5968538"/>
              <a:gd name="connsiteY1" fmla="*/ 0 h 5968538"/>
              <a:gd name="connsiteX2" fmla="*/ 5968538 w 5968538"/>
              <a:gd name="connsiteY2" fmla="*/ 5968538 h 5968538"/>
              <a:gd name="connsiteX3" fmla="*/ 0 w 5968538"/>
              <a:gd name="connsiteY3" fmla="*/ 5968538 h 596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8538" h="5968538">
                <a:moveTo>
                  <a:pt x="0" y="0"/>
                </a:moveTo>
                <a:lnTo>
                  <a:pt x="5968538" y="0"/>
                </a:lnTo>
                <a:lnTo>
                  <a:pt x="5968538" y="5968538"/>
                </a:lnTo>
                <a:lnTo>
                  <a:pt x="0" y="596853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66FB4C-ADAA-4847-94E5-5DC5373A826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18690" y="5342313"/>
            <a:ext cx="5968539" cy="7958051"/>
          </a:xfrm>
          <a:custGeom>
            <a:avLst/>
            <a:gdLst>
              <a:gd name="connsiteX0" fmla="*/ 0 w 5968539"/>
              <a:gd name="connsiteY0" fmla="*/ 0 h 5968538"/>
              <a:gd name="connsiteX1" fmla="*/ 5968539 w 5968539"/>
              <a:gd name="connsiteY1" fmla="*/ 0 h 5968538"/>
              <a:gd name="connsiteX2" fmla="*/ 5968539 w 5968539"/>
              <a:gd name="connsiteY2" fmla="*/ 5968538 h 5968538"/>
              <a:gd name="connsiteX3" fmla="*/ 0 w 5968539"/>
              <a:gd name="connsiteY3" fmla="*/ 5968538 h 596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8539" h="5968538">
                <a:moveTo>
                  <a:pt x="0" y="0"/>
                </a:moveTo>
                <a:lnTo>
                  <a:pt x="5968539" y="0"/>
                </a:lnTo>
                <a:lnTo>
                  <a:pt x="5968539" y="5968538"/>
                </a:lnTo>
                <a:lnTo>
                  <a:pt x="0" y="596853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6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67E452C-19D1-41EF-8735-23A68B1970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17857" y="5919995"/>
            <a:ext cx="4836009" cy="6448012"/>
          </a:xfrm>
          <a:custGeom>
            <a:avLst/>
            <a:gdLst>
              <a:gd name="connsiteX0" fmla="*/ 0 w 4836009"/>
              <a:gd name="connsiteY0" fmla="*/ 0 h 4836009"/>
              <a:gd name="connsiteX1" fmla="*/ 4836009 w 4836009"/>
              <a:gd name="connsiteY1" fmla="*/ 0 h 4836009"/>
              <a:gd name="connsiteX2" fmla="*/ 4836009 w 4836009"/>
              <a:gd name="connsiteY2" fmla="*/ 4836009 h 4836009"/>
              <a:gd name="connsiteX3" fmla="*/ 0 w 4836009"/>
              <a:gd name="connsiteY3" fmla="*/ 4836009 h 483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6009" h="4836009">
                <a:moveTo>
                  <a:pt x="0" y="0"/>
                </a:moveTo>
                <a:lnTo>
                  <a:pt x="4836009" y="0"/>
                </a:lnTo>
                <a:lnTo>
                  <a:pt x="4836009" y="4836009"/>
                </a:lnTo>
                <a:lnTo>
                  <a:pt x="0" y="48360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B210D6E-64B7-45A8-B852-CD8D74D09B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67803" y="5242954"/>
            <a:ext cx="5851571" cy="7802095"/>
          </a:xfrm>
          <a:custGeom>
            <a:avLst/>
            <a:gdLst>
              <a:gd name="connsiteX0" fmla="*/ 0 w 5851571"/>
              <a:gd name="connsiteY0" fmla="*/ 0 h 5851571"/>
              <a:gd name="connsiteX1" fmla="*/ 5851571 w 5851571"/>
              <a:gd name="connsiteY1" fmla="*/ 0 h 5851571"/>
              <a:gd name="connsiteX2" fmla="*/ 5851571 w 5851571"/>
              <a:gd name="connsiteY2" fmla="*/ 5851571 h 5851571"/>
              <a:gd name="connsiteX3" fmla="*/ 0 w 5851571"/>
              <a:gd name="connsiteY3" fmla="*/ 5851571 h 585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1571" h="5851571">
                <a:moveTo>
                  <a:pt x="0" y="0"/>
                </a:moveTo>
                <a:lnTo>
                  <a:pt x="5851571" y="0"/>
                </a:lnTo>
                <a:lnTo>
                  <a:pt x="5851571" y="5851571"/>
                </a:lnTo>
                <a:lnTo>
                  <a:pt x="0" y="585157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45E52FF-08AA-4E28-A1E7-F39F627535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433310" y="5919995"/>
            <a:ext cx="4836010" cy="6448012"/>
          </a:xfrm>
          <a:custGeom>
            <a:avLst/>
            <a:gdLst>
              <a:gd name="connsiteX0" fmla="*/ 0 w 4836010"/>
              <a:gd name="connsiteY0" fmla="*/ 0 h 4836009"/>
              <a:gd name="connsiteX1" fmla="*/ 4836010 w 4836010"/>
              <a:gd name="connsiteY1" fmla="*/ 0 h 4836009"/>
              <a:gd name="connsiteX2" fmla="*/ 4836010 w 4836010"/>
              <a:gd name="connsiteY2" fmla="*/ 4836009 h 4836009"/>
              <a:gd name="connsiteX3" fmla="*/ 0 w 4836010"/>
              <a:gd name="connsiteY3" fmla="*/ 4836009 h 483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6010" h="4836009">
                <a:moveTo>
                  <a:pt x="0" y="0"/>
                </a:moveTo>
                <a:lnTo>
                  <a:pt x="4836010" y="0"/>
                </a:lnTo>
                <a:lnTo>
                  <a:pt x="4836010" y="4836009"/>
                </a:lnTo>
                <a:lnTo>
                  <a:pt x="0" y="48360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A701BC0-D77B-4CAE-8580-7534058C3AA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70126" y="4179568"/>
            <a:ext cx="3619429" cy="4825347"/>
          </a:xfrm>
          <a:custGeom>
            <a:avLst/>
            <a:gdLst>
              <a:gd name="connsiteX0" fmla="*/ 3619429 w 3619429"/>
              <a:gd name="connsiteY0" fmla="*/ 0 h 3619010"/>
              <a:gd name="connsiteX1" fmla="*/ 3619429 w 3619429"/>
              <a:gd name="connsiteY1" fmla="*/ 3619010 h 3619010"/>
              <a:gd name="connsiteX2" fmla="*/ 0 w 3619429"/>
              <a:gd name="connsiteY2" fmla="*/ 3619010 h 3619010"/>
              <a:gd name="connsiteX3" fmla="*/ 917060 w 3619429"/>
              <a:gd name="connsiteY3" fmla="*/ 1505980 h 3619010"/>
              <a:gd name="connsiteX4" fmla="*/ 1507235 w 3619429"/>
              <a:gd name="connsiteY4" fmla="*/ 916362 h 3619010"/>
              <a:gd name="connsiteX5" fmla="*/ 3619429 w 3619429"/>
              <a:gd name="connsiteY5" fmla="*/ 0 h 361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9429" h="3619010">
                <a:moveTo>
                  <a:pt x="3619429" y="0"/>
                </a:moveTo>
                <a:lnTo>
                  <a:pt x="3619429" y="3619010"/>
                </a:lnTo>
                <a:lnTo>
                  <a:pt x="0" y="3619010"/>
                </a:lnTo>
                <a:cubicBezTo>
                  <a:pt x="25520" y="2851308"/>
                  <a:pt x="331207" y="2091415"/>
                  <a:pt x="917060" y="1505980"/>
                </a:cubicBezTo>
                <a:cubicBezTo>
                  <a:pt x="1507235" y="916362"/>
                  <a:pt x="1507235" y="916362"/>
                  <a:pt x="1507235" y="916362"/>
                </a:cubicBezTo>
                <a:cubicBezTo>
                  <a:pt x="2092530" y="331486"/>
                  <a:pt x="2852145" y="25939"/>
                  <a:pt x="3619429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FB6FEBA-DB51-4D69-9B4C-36616E7236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298736" y="4179383"/>
            <a:ext cx="3623892" cy="4825533"/>
          </a:xfrm>
          <a:custGeom>
            <a:avLst/>
            <a:gdLst>
              <a:gd name="connsiteX0" fmla="*/ 0 w 3623892"/>
              <a:gd name="connsiteY0" fmla="*/ 0 h 3619150"/>
              <a:gd name="connsiteX1" fmla="*/ 2116795 w 3623892"/>
              <a:gd name="connsiteY1" fmla="*/ 916502 h 3619150"/>
              <a:gd name="connsiteX2" fmla="*/ 2706832 w 3623892"/>
              <a:gd name="connsiteY2" fmla="*/ 1506120 h 3619150"/>
              <a:gd name="connsiteX3" fmla="*/ 3623892 w 3623892"/>
              <a:gd name="connsiteY3" fmla="*/ 3619150 h 3619150"/>
              <a:gd name="connsiteX4" fmla="*/ 0 w 3623892"/>
              <a:gd name="connsiteY4" fmla="*/ 3619150 h 36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3892" h="3619150">
                <a:moveTo>
                  <a:pt x="0" y="0"/>
                </a:moveTo>
                <a:cubicBezTo>
                  <a:pt x="768958" y="24823"/>
                  <a:pt x="1530385" y="330370"/>
                  <a:pt x="2116795" y="916502"/>
                </a:cubicBezTo>
                <a:cubicBezTo>
                  <a:pt x="2706832" y="1506120"/>
                  <a:pt x="2706832" y="1506120"/>
                  <a:pt x="2706832" y="1506120"/>
                </a:cubicBezTo>
                <a:cubicBezTo>
                  <a:pt x="3292684" y="2091554"/>
                  <a:pt x="3598371" y="2851447"/>
                  <a:pt x="3623892" y="3619150"/>
                </a:cubicBezTo>
                <a:lnTo>
                  <a:pt x="0" y="36191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9129B9-5063-4716-A8DB-2516775ED0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98736" y="9283829"/>
            <a:ext cx="3623892" cy="4825161"/>
          </a:xfrm>
          <a:custGeom>
            <a:avLst/>
            <a:gdLst>
              <a:gd name="connsiteX0" fmla="*/ 0 w 3623892"/>
              <a:gd name="connsiteY0" fmla="*/ 0 h 3618871"/>
              <a:gd name="connsiteX1" fmla="*/ 3623892 w 3623892"/>
              <a:gd name="connsiteY1" fmla="*/ 0 h 3618871"/>
              <a:gd name="connsiteX2" fmla="*/ 2706832 w 3623892"/>
              <a:gd name="connsiteY2" fmla="*/ 2112891 h 3618871"/>
              <a:gd name="connsiteX3" fmla="*/ 2116795 w 3623892"/>
              <a:gd name="connsiteY3" fmla="*/ 2702509 h 3618871"/>
              <a:gd name="connsiteX4" fmla="*/ 0 w 3623892"/>
              <a:gd name="connsiteY4" fmla="*/ 3618871 h 361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3892" h="3618871">
                <a:moveTo>
                  <a:pt x="0" y="0"/>
                </a:moveTo>
                <a:lnTo>
                  <a:pt x="3623892" y="0"/>
                </a:lnTo>
                <a:cubicBezTo>
                  <a:pt x="3598371" y="767563"/>
                  <a:pt x="3292684" y="1527456"/>
                  <a:pt x="2706832" y="2112891"/>
                </a:cubicBezTo>
                <a:cubicBezTo>
                  <a:pt x="2116795" y="2702509"/>
                  <a:pt x="2116795" y="2702509"/>
                  <a:pt x="2116795" y="2702509"/>
                </a:cubicBezTo>
                <a:cubicBezTo>
                  <a:pt x="1530385" y="3288640"/>
                  <a:pt x="768958" y="3594048"/>
                  <a:pt x="0" y="3618871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9E1851D-605E-4620-A08E-5EEFA04BE2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70126" y="9283827"/>
            <a:ext cx="3619429" cy="4824976"/>
          </a:xfrm>
          <a:custGeom>
            <a:avLst/>
            <a:gdLst>
              <a:gd name="connsiteX0" fmla="*/ 0 w 3619429"/>
              <a:gd name="connsiteY0" fmla="*/ 0 h 3618732"/>
              <a:gd name="connsiteX1" fmla="*/ 3619429 w 3619429"/>
              <a:gd name="connsiteY1" fmla="*/ 0 h 3618732"/>
              <a:gd name="connsiteX2" fmla="*/ 3619429 w 3619429"/>
              <a:gd name="connsiteY2" fmla="*/ 3618732 h 3618732"/>
              <a:gd name="connsiteX3" fmla="*/ 1507235 w 3619429"/>
              <a:gd name="connsiteY3" fmla="*/ 2702509 h 3618732"/>
              <a:gd name="connsiteX4" fmla="*/ 917060 w 3619429"/>
              <a:gd name="connsiteY4" fmla="*/ 2112891 h 3618732"/>
              <a:gd name="connsiteX5" fmla="*/ 0 w 3619429"/>
              <a:gd name="connsiteY5" fmla="*/ 0 h 361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9429" h="3618732">
                <a:moveTo>
                  <a:pt x="0" y="0"/>
                </a:moveTo>
                <a:lnTo>
                  <a:pt x="3619429" y="0"/>
                </a:lnTo>
                <a:lnTo>
                  <a:pt x="3619429" y="3618732"/>
                </a:lnTo>
                <a:cubicBezTo>
                  <a:pt x="2852145" y="3592793"/>
                  <a:pt x="2092530" y="3287385"/>
                  <a:pt x="1507235" y="2702509"/>
                </a:cubicBezTo>
                <a:cubicBezTo>
                  <a:pt x="917060" y="2112891"/>
                  <a:pt x="917060" y="2112891"/>
                  <a:pt x="917060" y="2112891"/>
                </a:cubicBezTo>
                <a:cubicBezTo>
                  <a:pt x="331207" y="1527456"/>
                  <a:pt x="25520" y="767563"/>
                  <a:pt x="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1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B5593F2-E64A-40ED-944E-8AB64DD17CF1}"/>
              </a:ext>
            </a:extLst>
          </p:cNvPr>
          <p:cNvSpPr/>
          <p:nvPr userDrawn="1"/>
        </p:nvSpPr>
        <p:spPr>
          <a:xfrm rot="5400000">
            <a:off x="11537964" y="5438787"/>
            <a:ext cx="1311251" cy="2438717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19BCE-E364-4BCD-908C-A01F28027962}"/>
              </a:ext>
            </a:extLst>
          </p:cNvPr>
          <p:cNvSpPr/>
          <p:nvPr userDrawn="1"/>
        </p:nvSpPr>
        <p:spPr>
          <a:xfrm rot="5400000">
            <a:off x="11537963" y="-11537962"/>
            <a:ext cx="1311251" cy="2438717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9C634A3-E97D-43E8-BF4A-61945DFF0111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1275362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1563688" y="1727200"/>
            <a:ext cx="21259800" cy="14732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77906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721434" y="-10807033"/>
            <a:ext cx="1311251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1995164" y="5895987"/>
            <a:ext cx="1311251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4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8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1454246" y="607687"/>
            <a:ext cx="3222171" cy="156754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1803535" y="1001609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2719180381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721434" y="-10807033"/>
            <a:ext cx="1311251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1995164" y="5895987"/>
            <a:ext cx="1311251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4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8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EB50162-B53A-4D53-985F-D3169468460F}"/>
              </a:ext>
            </a:extLst>
          </p:cNvPr>
          <p:cNvSpPr/>
          <p:nvPr userDrawn="1"/>
        </p:nvSpPr>
        <p:spPr>
          <a:xfrm>
            <a:off x="1454246" y="607687"/>
            <a:ext cx="3222171" cy="1567543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5AA740-871A-4FDD-B5BE-77B04DD73008}"/>
              </a:ext>
            </a:extLst>
          </p:cNvPr>
          <p:cNvSpPr txBox="1"/>
          <p:nvPr userDrawn="1"/>
        </p:nvSpPr>
        <p:spPr>
          <a:xfrm>
            <a:off x="1803535" y="1001609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401305999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721434" y="-10807033"/>
            <a:ext cx="1311251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1995164" y="5895987"/>
            <a:ext cx="1311251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4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8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6E49E-6A53-4F4D-9EED-FA6EEC2123E3}"/>
              </a:ext>
            </a:extLst>
          </p:cNvPr>
          <p:cNvSpPr txBox="1"/>
          <p:nvPr userDrawn="1"/>
        </p:nvSpPr>
        <p:spPr>
          <a:xfrm>
            <a:off x="10931792" y="306812"/>
            <a:ext cx="2523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328475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94092BF-1AD3-4EED-B795-F06DF62CC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00056" y="6237358"/>
            <a:ext cx="5281636" cy="8481391"/>
          </a:xfrm>
          <a:custGeom>
            <a:avLst/>
            <a:gdLst>
              <a:gd name="connsiteX0" fmla="*/ 0 w 5281636"/>
              <a:gd name="connsiteY0" fmla="*/ 0 h 6361043"/>
              <a:gd name="connsiteX1" fmla="*/ 5281636 w 5281636"/>
              <a:gd name="connsiteY1" fmla="*/ 0 h 6361043"/>
              <a:gd name="connsiteX2" fmla="*/ 5281636 w 5281636"/>
              <a:gd name="connsiteY2" fmla="*/ 6361043 h 6361043"/>
              <a:gd name="connsiteX3" fmla="*/ 0 w 5281636"/>
              <a:gd name="connsiteY3" fmla="*/ 6361043 h 6361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1636" h="6361043">
                <a:moveTo>
                  <a:pt x="0" y="0"/>
                </a:moveTo>
                <a:lnTo>
                  <a:pt x="5281636" y="0"/>
                </a:lnTo>
                <a:lnTo>
                  <a:pt x="5281636" y="6361043"/>
                </a:lnTo>
                <a:lnTo>
                  <a:pt x="0" y="636104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392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00126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F5F7554-38B1-48BE-91E4-43BCAA8E8F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84837" y="1320801"/>
            <a:ext cx="11210150" cy="15655948"/>
          </a:xfrm>
          <a:custGeom>
            <a:avLst/>
            <a:gdLst>
              <a:gd name="connsiteX0" fmla="*/ 0 w 11210150"/>
              <a:gd name="connsiteY0" fmla="*/ 0 h 11741961"/>
              <a:gd name="connsiteX1" fmla="*/ 11210150 w 11210150"/>
              <a:gd name="connsiteY1" fmla="*/ 0 h 11741961"/>
              <a:gd name="connsiteX2" fmla="*/ 11210150 w 11210150"/>
              <a:gd name="connsiteY2" fmla="*/ 11741961 h 11741961"/>
              <a:gd name="connsiteX3" fmla="*/ 0 w 11210150"/>
              <a:gd name="connsiteY3" fmla="*/ 11741961 h 1174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0150" h="11741961">
                <a:moveTo>
                  <a:pt x="0" y="0"/>
                </a:moveTo>
                <a:lnTo>
                  <a:pt x="11210150" y="0"/>
                </a:lnTo>
                <a:lnTo>
                  <a:pt x="11210150" y="11741961"/>
                </a:lnTo>
                <a:lnTo>
                  <a:pt x="0" y="117419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16480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915384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8">
            <a:extLst>
              <a:ext uri="{FF2B5EF4-FFF2-40B4-BE49-F238E27FC236}">
                <a16:creationId xmlns:a16="http://schemas.microsoft.com/office/drawing/2014/main" id="{13D91D79-BB44-418C-A6E0-03C49B2BFF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68774" y="9808343"/>
            <a:ext cx="1286577" cy="3701383"/>
          </a:xfrm>
          <a:custGeom>
            <a:avLst/>
            <a:gdLst>
              <a:gd name="connsiteX0" fmla="*/ 0 w 6261100"/>
              <a:gd name="connsiteY0" fmla="*/ 0 h 13509522"/>
              <a:gd name="connsiteX1" fmla="*/ 6261100 w 6261100"/>
              <a:gd name="connsiteY1" fmla="*/ 0 h 13509522"/>
              <a:gd name="connsiteX2" fmla="*/ 6261100 w 6261100"/>
              <a:gd name="connsiteY2" fmla="*/ 13509522 h 13509522"/>
              <a:gd name="connsiteX3" fmla="*/ 0 w 6261100"/>
              <a:gd name="connsiteY3" fmla="*/ 13509522 h 1350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100" h="13509522">
                <a:moveTo>
                  <a:pt x="0" y="0"/>
                </a:moveTo>
                <a:lnTo>
                  <a:pt x="6261100" y="0"/>
                </a:lnTo>
                <a:lnTo>
                  <a:pt x="6261100" y="13509522"/>
                </a:lnTo>
                <a:lnTo>
                  <a:pt x="0" y="13509522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1341CDB-C9B9-4F7E-86D0-A59CD06C8B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45532" y="3071367"/>
            <a:ext cx="8310948" cy="6753909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effectLst/>
          <a:scene3d>
            <a:camera prst="isometricLeftDown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6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BB034F9E-2ACF-49E2-B371-928DA82F5E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543234" y="2506686"/>
            <a:ext cx="7758890" cy="6305279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LeftDown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FB1E58D5-5B5E-4334-95CB-7C04506A122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17330" y="4115669"/>
            <a:ext cx="7758890" cy="6305279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Right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1341CDB-C9B9-4F7E-86D0-A59CD06C8B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663789" y="8743214"/>
            <a:ext cx="7758890" cy="6305279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LeftDown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9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4" grpId="0" animBg="1"/>
    </p:bld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D63381D-AA6D-45B2-AC4E-EAD117C82B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4183" y="6395945"/>
            <a:ext cx="5852160" cy="5608320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perspectiveRight" fov="3600000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1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8">
            <a:extLst>
              <a:ext uri="{FF2B5EF4-FFF2-40B4-BE49-F238E27FC236}">
                <a16:creationId xmlns:a16="http://schemas.microsoft.com/office/drawing/2014/main" id="{B7AB7AFB-ED3D-4D6A-A9B8-52817BB37E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109508" y="8807449"/>
            <a:ext cx="1258252" cy="3052425"/>
          </a:xfrm>
          <a:custGeom>
            <a:avLst/>
            <a:gdLst>
              <a:gd name="connsiteX0" fmla="*/ 0 w 6261100"/>
              <a:gd name="connsiteY0" fmla="*/ 0 h 13509522"/>
              <a:gd name="connsiteX1" fmla="*/ 6261100 w 6261100"/>
              <a:gd name="connsiteY1" fmla="*/ 0 h 13509522"/>
              <a:gd name="connsiteX2" fmla="*/ 6261100 w 6261100"/>
              <a:gd name="connsiteY2" fmla="*/ 13509522 h 13509522"/>
              <a:gd name="connsiteX3" fmla="*/ 0 w 6261100"/>
              <a:gd name="connsiteY3" fmla="*/ 13509522 h 1350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100" h="13509522">
                <a:moveTo>
                  <a:pt x="0" y="0"/>
                </a:moveTo>
                <a:lnTo>
                  <a:pt x="6261100" y="0"/>
                </a:lnTo>
                <a:lnTo>
                  <a:pt x="6261100" y="13509522"/>
                </a:lnTo>
                <a:lnTo>
                  <a:pt x="0" y="13509522"/>
                </a:lnTo>
                <a:close/>
              </a:path>
            </a:pathLst>
          </a:custGeom>
          <a:blipFill>
            <a:blip r:embed="rId2"/>
            <a:tile tx="0" ty="0" sx="100000" sy="100000" flip="none" algn="ctr"/>
          </a:blipFill>
          <a:effectLst/>
          <a:scene3d>
            <a:camera prst="isometricRightUp">
              <a:rot lat="1200000" lon="18899998" rev="78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9A6D1CAE-3831-4DFC-A92E-1E7CD1BD6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1" y="6491516"/>
            <a:ext cx="7132320" cy="5730240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effectLst/>
          <a:scene3d>
            <a:camera prst="isometricRight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DAAA84-8CB9-4126-A2A3-B5810518A7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5238" y="3011862"/>
            <a:ext cx="9170594" cy="7452503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Right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5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DAAA84-8CB9-4126-A2A3-B5810518A7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914088" y="3288476"/>
            <a:ext cx="9055640" cy="7359085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LeftDown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8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B728D6DB-B85E-4643-A9CA-2E23A33287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71213" y="6070600"/>
            <a:ext cx="6754563" cy="5489109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5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AC53062C-9BB7-47AB-A6F1-8A1D04D2E4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8540" y="5392663"/>
            <a:ext cx="5760720" cy="4928205"/>
          </a:xfrm>
          <a:custGeom>
            <a:avLst/>
            <a:gdLst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4086225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3980923 h 4086225"/>
              <a:gd name="connsiteX4" fmla="*/ 0 w 6762750"/>
              <a:gd name="connsiteY4" fmla="*/ 0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33545 w 6762750"/>
              <a:gd name="connsiteY3" fmla="*/ 3896681 h 4086225"/>
              <a:gd name="connsiteX4" fmla="*/ 0 w 6762750"/>
              <a:gd name="connsiteY4" fmla="*/ 0 h 408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0" h="4086225">
                <a:moveTo>
                  <a:pt x="0" y="0"/>
                </a:moveTo>
                <a:lnTo>
                  <a:pt x="6762750" y="0"/>
                </a:lnTo>
                <a:lnTo>
                  <a:pt x="6762750" y="4086225"/>
                </a:lnTo>
                <a:lnTo>
                  <a:pt x="33545" y="3896681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perspectiveFront" fov="1800000">
              <a:rot lat="1500000" lon="1800000" rev="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7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0066643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04C06A5-7833-4BEF-AEAC-88B10E2602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16571" y="6992863"/>
            <a:ext cx="6154059" cy="4928205"/>
          </a:xfrm>
          <a:custGeom>
            <a:avLst/>
            <a:gdLst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4086225 h 408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2750" h="4086225">
                <a:moveTo>
                  <a:pt x="0" y="0"/>
                </a:moveTo>
                <a:lnTo>
                  <a:pt x="6762750" y="0"/>
                </a:lnTo>
                <a:lnTo>
                  <a:pt x="6762750" y="4086225"/>
                </a:lnTo>
                <a:lnTo>
                  <a:pt x="0" y="408622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D705FB43-2CAF-4A25-A589-75445A70E4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499" y="5560304"/>
            <a:ext cx="5843407" cy="4523497"/>
          </a:xfrm>
          <a:custGeom>
            <a:avLst/>
            <a:gdLst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4086225 h 4086225"/>
              <a:gd name="connsiteX0" fmla="*/ 44210 w 6762750"/>
              <a:gd name="connsiteY0" fmla="*/ 0 h 4095321"/>
              <a:gd name="connsiteX1" fmla="*/ 6762750 w 6762750"/>
              <a:gd name="connsiteY1" fmla="*/ 9096 h 4095321"/>
              <a:gd name="connsiteX2" fmla="*/ 6762750 w 6762750"/>
              <a:gd name="connsiteY2" fmla="*/ 4095321 h 4095321"/>
              <a:gd name="connsiteX3" fmla="*/ 0 w 6762750"/>
              <a:gd name="connsiteY3" fmla="*/ 4095321 h 4095321"/>
              <a:gd name="connsiteX4" fmla="*/ 44210 w 6762750"/>
              <a:gd name="connsiteY4" fmla="*/ 0 h 4095321"/>
              <a:gd name="connsiteX0" fmla="*/ 106103 w 6762750"/>
              <a:gd name="connsiteY0" fmla="*/ 0 h 4095321"/>
              <a:gd name="connsiteX1" fmla="*/ 6762750 w 6762750"/>
              <a:gd name="connsiteY1" fmla="*/ 9096 h 4095321"/>
              <a:gd name="connsiteX2" fmla="*/ 6762750 w 6762750"/>
              <a:gd name="connsiteY2" fmla="*/ 4095321 h 4095321"/>
              <a:gd name="connsiteX3" fmla="*/ 0 w 6762750"/>
              <a:gd name="connsiteY3" fmla="*/ 4095321 h 4095321"/>
              <a:gd name="connsiteX4" fmla="*/ 106103 w 6762750"/>
              <a:gd name="connsiteY4" fmla="*/ 0 h 4095321"/>
              <a:gd name="connsiteX0" fmla="*/ 114945 w 6762750"/>
              <a:gd name="connsiteY0" fmla="*/ 0 h 4095321"/>
              <a:gd name="connsiteX1" fmla="*/ 6762750 w 6762750"/>
              <a:gd name="connsiteY1" fmla="*/ 9096 h 4095321"/>
              <a:gd name="connsiteX2" fmla="*/ 6762750 w 6762750"/>
              <a:gd name="connsiteY2" fmla="*/ 4095321 h 4095321"/>
              <a:gd name="connsiteX3" fmla="*/ 0 w 6762750"/>
              <a:gd name="connsiteY3" fmla="*/ 4095321 h 4095321"/>
              <a:gd name="connsiteX4" fmla="*/ 114945 w 6762750"/>
              <a:gd name="connsiteY4" fmla="*/ 0 h 4095321"/>
              <a:gd name="connsiteX0" fmla="*/ 150313 w 6762750"/>
              <a:gd name="connsiteY0" fmla="*/ 0 h 4095321"/>
              <a:gd name="connsiteX1" fmla="*/ 6762750 w 6762750"/>
              <a:gd name="connsiteY1" fmla="*/ 9096 h 4095321"/>
              <a:gd name="connsiteX2" fmla="*/ 6762750 w 6762750"/>
              <a:gd name="connsiteY2" fmla="*/ 4095321 h 4095321"/>
              <a:gd name="connsiteX3" fmla="*/ 0 w 6762750"/>
              <a:gd name="connsiteY3" fmla="*/ 4095321 h 4095321"/>
              <a:gd name="connsiteX4" fmla="*/ 150313 w 6762750"/>
              <a:gd name="connsiteY4" fmla="*/ 0 h 4095321"/>
              <a:gd name="connsiteX0" fmla="*/ 132629 w 6745066"/>
              <a:gd name="connsiteY0" fmla="*/ 0 h 4095321"/>
              <a:gd name="connsiteX1" fmla="*/ 6745066 w 6745066"/>
              <a:gd name="connsiteY1" fmla="*/ 9096 h 4095321"/>
              <a:gd name="connsiteX2" fmla="*/ 6745066 w 6745066"/>
              <a:gd name="connsiteY2" fmla="*/ 4095321 h 4095321"/>
              <a:gd name="connsiteX3" fmla="*/ 0 w 6745066"/>
              <a:gd name="connsiteY3" fmla="*/ 4058936 h 4095321"/>
              <a:gd name="connsiteX4" fmla="*/ 132629 w 6745066"/>
              <a:gd name="connsiteY4" fmla="*/ 0 h 4095321"/>
              <a:gd name="connsiteX0" fmla="*/ 167997 w 6780434"/>
              <a:gd name="connsiteY0" fmla="*/ 0 h 4095321"/>
              <a:gd name="connsiteX1" fmla="*/ 6780434 w 6780434"/>
              <a:gd name="connsiteY1" fmla="*/ 9096 h 4095321"/>
              <a:gd name="connsiteX2" fmla="*/ 6780434 w 6780434"/>
              <a:gd name="connsiteY2" fmla="*/ 4095321 h 4095321"/>
              <a:gd name="connsiteX3" fmla="*/ 0 w 6780434"/>
              <a:gd name="connsiteY3" fmla="*/ 4049840 h 4095321"/>
              <a:gd name="connsiteX4" fmla="*/ 167997 w 6780434"/>
              <a:gd name="connsiteY4" fmla="*/ 0 h 4095321"/>
              <a:gd name="connsiteX0" fmla="*/ 167997 w 6780434"/>
              <a:gd name="connsiteY0" fmla="*/ 0 h 4095321"/>
              <a:gd name="connsiteX1" fmla="*/ 6780434 w 6780434"/>
              <a:gd name="connsiteY1" fmla="*/ 9096 h 4095321"/>
              <a:gd name="connsiteX2" fmla="*/ 6780434 w 6780434"/>
              <a:gd name="connsiteY2" fmla="*/ 4095321 h 4095321"/>
              <a:gd name="connsiteX3" fmla="*/ 0 w 6780434"/>
              <a:gd name="connsiteY3" fmla="*/ 4049840 h 4095321"/>
              <a:gd name="connsiteX4" fmla="*/ 167997 w 6780434"/>
              <a:gd name="connsiteY4" fmla="*/ 0 h 4095321"/>
              <a:gd name="connsiteX0" fmla="*/ 167997 w 6780434"/>
              <a:gd name="connsiteY0" fmla="*/ 0 h 4049840"/>
              <a:gd name="connsiteX1" fmla="*/ 6780434 w 6780434"/>
              <a:gd name="connsiteY1" fmla="*/ 9096 h 4049840"/>
              <a:gd name="connsiteX2" fmla="*/ 6656647 w 6780434"/>
              <a:gd name="connsiteY2" fmla="*/ 4040744 h 4049840"/>
              <a:gd name="connsiteX3" fmla="*/ 0 w 6780434"/>
              <a:gd name="connsiteY3" fmla="*/ 4049840 h 4049840"/>
              <a:gd name="connsiteX4" fmla="*/ 167997 w 6780434"/>
              <a:gd name="connsiteY4" fmla="*/ 0 h 4049840"/>
              <a:gd name="connsiteX0" fmla="*/ 167997 w 6780434"/>
              <a:gd name="connsiteY0" fmla="*/ 0 h 4049840"/>
              <a:gd name="connsiteX1" fmla="*/ 6780434 w 6780434"/>
              <a:gd name="connsiteY1" fmla="*/ 9096 h 4049840"/>
              <a:gd name="connsiteX2" fmla="*/ 6577070 w 6780434"/>
              <a:gd name="connsiteY2" fmla="*/ 4013455 h 4049840"/>
              <a:gd name="connsiteX3" fmla="*/ 0 w 6780434"/>
              <a:gd name="connsiteY3" fmla="*/ 4049840 h 4049840"/>
              <a:gd name="connsiteX4" fmla="*/ 167997 w 6780434"/>
              <a:gd name="connsiteY4" fmla="*/ 0 h 4049840"/>
              <a:gd name="connsiteX0" fmla="*/ 167997 w 6780434"/>
              <a:gd name="connsiteY0" fmla="*/ 0 h 4049840"/>
              <a:gd name="connsiteX1" fmla="*/ 6780434 w 6780434"/>
              <a:gd name="connsiteY1" fmla="*/ 9096 h 4049840"/>
              <a:gd name="connsiteX2" fmla="*/ 6524018 w 6780434"/>
              <a:gd name="connsiteY2" fmla="*/ 3986167 h 4049840"/>
              <a:gd name="connsiteX3" fmla="*/ 0 w 6780434"/>
              <a:gd name="connsiteY3" fmla="*/ 4049840 h 4049840"/>
              <a:gd name="connsiteX4" fmla="*/ 167997 w 6780434"/>
              <a:gd name="connsiteY4" fmla="*/ 0 h 4049840"/>
              <a:gd name="connsiteX0" fmla="*/ 167997 w 6780434"/>
              <a:gd name="connsiteY0" fmla="*/ 0 h 4049840"/>
              <a:gd name="connsiteX1" fmla="*/ 6780434 w 6780434"/>
              <a:gd name="connsiteY1" fmla="*/ 9096 h 4049840"/>
              <a:gd name="connsiteX2" fmla="*/ 6497493 w 6780434"/>
              <a:gd name="connsiteY2" fmla="*/ 3986167 h 4049840"/>
              <a:gd name="connsiteX3" fmla="*/ 0 w 6780434"/>
              <a:gd name="connsiteY3" fmla="*/ 4049840 h 4049840"/>
              <a:gd name="connsiteX4" fmla="*/ 167997 w 6780434"/>
              <a:gd name="connsiteY4" fmla="*/ 0 h 4049840"/>
              <a:gd name="connsiteX0" fmla="*/ 167997 w 6780434"/>
              <a:gd name="connsiteY0" fmla="*/ 0 h 4049840"/>
              <a:gd name="connsiteX1" fmla="*/ 6780434 w 6780434"/>
              <a:gd name="connsiteY1" fmla="*/ 9096 h 4049840"/>
              <a:gd name="connsiteX2" fmla="*/ 6444441 w 6780434"/>
              <a:gd name="connsiteY2" fmla="*/ 3986167 h 4049840"/>
              <a:gd name="connsiteX3" fmla="*/ 0 w 6780434"/>
              <a:gd name="connsiteY3" fmla="*/ 4049840 h 4049840"/>
              <a:gd name="connsiteX4" fmla="*/ 167997 w 6780434"/>
              <a:gd name="connsiteY4" fmla="*/ 0 h 4049840"/>
              <a:gd name="connsiteX0" fmla="*/ 167997 w 6727383"/>
              <a:gd name="connsiteY0" fmla="*/ 0 h 4049840"/>
              <a:gd name="connsiteX1" fmla="*/ 6727383 w 6727383"/>
              <a:gd name="connsiteY1" fmla="*/ 72769 h 4049840"/>
              <a:gd name="connsiteX2" fmla="*/ 6444441 w 6727383"/>
              <a:gd name="connsiteY2" fmla="*/ 3986167 h 4049840"/>
              <a:gd name="connsiteX3" fmla="*/ 0 w 6727383"/>
              <a:gd name="connsiteY3" fmla="*/ 4049840 h 4049840"/>
              <a:gd name="connsiteX4" fmla="*/ 167997 w 6727383"/>
              <a:gd name="connsiteY4" fmla="*/ 0 h 4049840"/>
              <a:gd name="connsiteX0" fmla="*/ 167997 w 6745067"/>
              <a:gd name="connsiteY0" fmla="*/ 0 h 4049840"/>
              <a:gd name="connsiteX1" fmla="*/ 6745067 w 6745067"/>
              <a:gd name="connsiteY1" fmla="*/ 45481 h 4049840"/>
              <a:gd name="connsiteX2" fmla="*/ 6444441 w 6745067"/>
              <a:gd name="connsiteY2" fmla="*/ 3986167 h 4049840"/>
              <a:gd name="connsiteX3" fmla="*/ 0 w 6745067"/>
              <a:gd name="connsiteY3" fmla="*/ 4049840 h 4049840"/>
              <a:gd name="connsiteX4" fmla="*/ 167997 w 6745067"/>
              <a:gd name="connsiteY4" fmla="*/ 0 h 4049840"/>
              <a:gd name="connsiteX0" fmla="*/ 167997 w 6780435"/>
              <a:gd name="connsiteY0" fmla="*/ 0 h 4049840"/>
              <a:gd name="connsiteX1" fmla="*/ 6780435 w 6780435"/>
              <a:gd name="connsiteY1" fmla="*/ 54577 h 4049840"/>
              <a:gd name="connsiteX2" fmla="*/ 6444441 w 6780435"/>
              <a:gd name="connsiteY2" fmla="*/ 3986167 h 4049840"/>
              <a:gd name="connsiteX3" fmla="*/ 0 w 6780435"/>
              <a:gd name="connsiteY3" fmla="*/ 4049840 h 4049840"/>
              <a:gd name="connsiteX4" fmla="*/ 167997 w 6780435"/>
              <a:gd name="connsiteY4" fmla="*/ 0 h 4049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0435" h="4049840">
                <a:moveTo>
                  <a:pt x="167997" y="0"/>
                </a:moveTo>
                <a:lnTo>
                  <a:pt x="6780435" y="54577"/>
                </a:lnTo>
                <a:lnTo>
                  <a:pt x="6444441" y="3986167"/>
                </a:lnTo>
                <a:lnTo>
                  <a:pt x="0" y="4049840"/>
                </a:lnTo>
                <a:cubicBezTo>
                  <a:pt x="0" y="2687765"/>
                  <a:pt x="167997" y="1362075"/>
                  <a:pt x="167997" y="0"/>
                </a:cubicBezTo>
                <a:close/>
              </a:path>
            </a:pathLst>
          </a:custGeom>
          <a:blipFill dpi="0" rotWithShape="1">
            <a:blip r:embed="rId2">
              <a:alphaModFix amt="76000"/>
            </a:blip>
            <a:srcRect/>
            <a:stretch>
              <a:fillRect/>
            </a:stretch>
          </a:blipFill>
          <a:effectLst/>
          <a:scene3d>
            <a:camera prst="perspectiveFront" fov="1200000">
              <a:rot lat="240000" lon="18960000" rev="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8D8F2483-F389-4908-BE22-45DF052AE3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83626" y="5539982"/>
            <a:ext cx="5378418" cy="4533657"/>
          </a:xfrm>
          <a:custGeom>
            <a:avLst/>
            <a:gdLst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4086225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75898 w 6762750"/>
              <a:gd name="connsiteY3" fmla="*/ 4086225 h 4086225"/>
              <a:gd name="connsiteX4" fmla="*/ 0 w 6762750"/>
              <a:gd name="connsiteY4" fmla="*/ 0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142308 w 6762750"/>
              <a:gd name="connsiteY3" fmla="*/ 4031648 h 4086225"/>
              <a:gd name="connsiteX4" fmla="*/ 0 w 6762750"/>
              <a:gd name="connsiteY4" fmla="*/ 0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379488 w 6762750"/>
              <a:gd name="connsiteY3" fmla="*/ 3940687 h 4086225"/>
              <a:gd name="connsiteX4" fmla="*/ 0 w 6762750"/>
              <a:gd name="connsiteY4" fmla="*/ 0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379488 w 6762750"/>
              <a:gd name="connsiteY3" fmla="*/ 3940687 h 4086225"/>
              <a:gd name="connsiteX4" fmla="*/ 0 w 6762750"/>
              <a:gd name="connsiteY4" fmla="*/ 0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379488 w 6762750"/>
              <a:gd name="connsiteY3" fmla="*/ 3940687 h 4086225"/>
              <a:gd name="connsiteX4" fmla="*/ 0 w 6762750"/>
              <a:gd name="connsiteY4" fmla="*/ 0 h 4086225"/>
              <a:gd name="connsiteX0" fmla="*/ 0 w 6696340"/>
              <a:gd name="connsiteY0" fmla="*/ 0 h 4086225"/>
              <a:gd name="connsiteX1" fmla="*/ 6696340 w 6696340"/>
              <a:gd name="connsiteY1" fmla="*/ 0 h 4086225"/>
              <a:gd name="connsiteX2" fmla="*/ 6696340 w 6696340"/>
              <a:gd name="connsiteY2" fmla="*/ 4086225 h 4086225"/>
              <a:gd name="connsiteX3" fmla="*/ 313078 w 6696340"/>
              <a:gd name="connsiteY3" fmla="*/ 3940687 h 4086225"/>
              <a:gd name="connsiteX4" fmla="*/ 0 w 6696340"/>
              <a:gd name="connsiteY4" fmla="*/ 0 h 4086225"/>
              <a:gd name="connsiteX0" fmla="*/ 0 w 6724802"/>
              <a:gd name="connsiteY0" fmla="*/ 45481 h 4086225"/>
              <a:gd name="connsiteX1" fmla="*/ 6724802 w 6724802"/>
              <a:gd name="connsiteY1" fmla="*/ 0 h 4086225"/>
              <a:gd name="connsiteX2" fmla="*/ 6724802 w 6724802"/>
              <a:gd name="connsiteY2" fmla="*/ 4086225 h 4086225"/>
              <a:gd name="connsiteX3" fmla="*/ 341540 w 6724802"/>
              <a:gd name="connsiteY3" fmla="*/ 3940687 h 4086225"/>
              <a:gd name="connsiteX4" fmla="*/ 0 w 6724802"/>
              <a:gd name="connsiteY4" fmla="*/ 45481 h 4086225"/>
              <a:gd name="connsiteX0" fmla="*/ 0 w 6724802"/>
              <a:gd name="connsiteY0" fmla="*/ 81865 h 4086225"/>
              <a:gd name="connsiteX1" fmla="*/ 6724802 w 6724802"/>
              <a:gd name="connsiteY1" fmla="*/ 0 h 4086225"/>
              <a:gd name="connsiteX2" fmla="*/ 6724802 w 6724802"/>
              <a:gd name="connsiteY2" fmla="*/ 4086225 h 4086225"/>
              <a:gd name="connsiteX3" fmla="*/ 341540 w 6724802"/>
              <a:gd name="connsiteY3" fmla="*/ 3940687 h 4086225"/>
              <a:gd name="connsiteX4" fmla="*/ 0 w 6724802"/>
              <a:gd name="connsiteY4" fmla="*/ 81865 h 4086225"/>
              <a:gd name="connsiteX0" fmla="*/ 0 w 6705828"/>
              <a:gd name="connsiteY0" fmla="*/ 81865 h 4086225"/>
              <a:gd name="connsiteX1" fmla="*/ 6705828 w 6705828"/>
              <a:gd name="connsiteY1" fmla="*/ 0 h 4086225"/>
              <a:gd name="connsiteX2" fmla="*/ 6705828 w 6705828"/>
              <a:gd name="connsiteY2" fmla="*/ 4086225 h 4086225"/>
              <a:gd name="connsiteX3" fmla="*/ 322566 w 6705828"/>
              <a:gd name="connsiteY3" fmla="*/ 3940687 h 4086225"/>
              <a:gd name="connsiteX4" fmla="*/ 0 w 6705828"/>
              <a:gd name="connsiteY4" fmla="*/ 81865 h 4086225"/>
              <a:gd name="connsiteX0" fmla="*/ 0 w 6705828"/>
              <a:gd name="connsiteY0" fmla="*/ 109153 h 4113513"/>
              <a:gd name="connsiteX1" fmla="*/ 6544546 w 6705828"/>
              <a:gd name="connsiteY1" fmla="*/ 0 h 4113513"/>
              <a:gd name="connsiteX2" fmla="*/ 6705828 w 6705828"/>
              <a:gd name="connsiteY2" fmla="*/ 4113513 h 4113513"/>
              <a:gd name="connsiteX3" fmla="*/ 322566 w 6705828"/>
              <a:gd name="connsiteY3" fmla="*/ 3967975 h 4113513"/>
              <a:gd name="connsiteX4" fmla="*/ 0 w 6705828"/>
              <a:gd name="connsiteY4" fmla="*/ 109153 h 4113513"/>
              <a:gd name="connsiteX0" fmla="*/ 0 w 6648905"/>
              <a:gd name="connsiteY0" fmla="*/ 109153 h 4077128"/>
              <a:gd name="connsiteX1" fmla="*/ 6544546 w 6648905"/>
              <a:gd name="connsiteY1" fmla="*/ 0 h 4077128"/>
              <a:gd name="connsiteX2" fmla="*/ 6648905 w 6648905"/>
              <a:gd name="connsiteY2" fmla="*/ 4077128 h 4077128"/>
              <a:gd name="connsiteX3" fmla="*/ 322566 w 6648905"/>
              <a:gd name="connsiteY3" fmla="*/ 3967975 h 4077128"/>
              <a:gd name="connsiteX4" fmla="*/ 0 w 6648905"/>
              <a:gd name="connsiteY4" fmla="*/ 109153 h 4077128"/>
              <a:gd name="connsiteX0" fmla="*/ 0 w 6667879"/>
              <a:gd name="connsiteY0" fmla="*/ 109153 h 4068032"/>
              <a:gd name="connsiteX1" fmla="*/ 6544546 w 6667879"/>
              <a:gd name="connsiteY1" fmla="*/ 0 h 4068032"/>
              <a:gd name="connsiteX2" fmla="*/ 6667879 w 6667879"/>
              <a:gd name="connsiteY2" fmla="*/ 4068032 h 4068032"/>
              <a:gd name="connsiteX3" fmla="*/ 322566 w 6667879"/>
              <a:gd name="connsiteY3" fmla="*/ 3967975 h 4068032"/>
              <a:gd name="connsiteX4" fmla="*/ 0 w 6667879"/>
              <a:gd name="connsiteY4" fmla="*/ 109153 h 4068032"/>
              <a:gd name="connsiteX0" fmla="*/ 0 w 6696341"/>
              <a:gd name="connsiteY0" fmla="*/ 109153 h 4058936"/>
              <a:gd name="connsiteX1" fmla="*/ 6544546 w 6696341"/>
              <a:gd name="connsiteY1" fmla="*/ 0 h 4058936"/>
              <a:gd name="connsiteX2" fmla="*/ 6696341 w 6696341"/>
              <a:gd name="connsiteY2" fmla="*/ 4058936 h 4058936"/>
              <a:gd name="connsiteX3" fmla="*/ 322566 w 6696341"/>
              <a:gd name="connsiteY3" fmla="*/ 3967975 h 4058936"/>
              <a:gd name="connsiteX4" fmla="*/ 0 w 6696341"/>
              <a:gd name="connsiteY4" fmla="*/ 109153 h 4058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6341" h="4058936">
                <a:moveTo>
                  <a:pt x="0" y="109153"/>
                </a:moveTo>
                <a:lnTo>
                  <a:pt x="6544546" y="0"/>
                </a:lnTo>
                <a:lnTo>
                  <a:pt x="6696341" y="4058936"/>
                </a:lnTo>
                <a:lnTo>
                  <a:pt x="322566" y="3967975"/>
                </a:lnTo>
                <a:cubicBezTo>
                  <a:pt x="-28460" y="204518"/>
                  <a:pt x="161282" y="1807785"/>
                  <a:pt x="0" y="109153"/>
                </a:cubicBezTo>
                <a:close/>
              </a:path>
            </a:pathLst>
          </a:custGeom>
          <a:blipFill dpi="0" rotWithShape="1">
            <a:blip r:embed="rId2">
              <a:alphaModFix amt="76000"/>
            </a:blip>
            <a:srcRect/>
            <a:stretch>
              <a:fillRect/>
            </a:stretch>
          </a:blipFill>
          <a:effectLst/>
          <a:scene3d>
            <a:camera prst="perspectiveFront" fov="1200000">
              <a:rot lat="300000" lon="2400000" rev="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04C06A5-7833-4BEF-AEAC-88B10E2602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65759" y="5570464"/>
            <a:ext cx="5945641" cy="4995937"/>
          </a:xfrm>
          <a:custGeom>
            <a:avLst/>
            <a:gdLst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4086225 h 408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2750" h="4086225">
                <a:moveTo>
                  <a:pt x="0" y="0"/>
                </a:moveTo>
                <a:lnTo>
                  <a:pt x="6762750" y="0"/>
                </a:lnTo>
                <a:lnTo>
                  <a:pt x="6762750" y="4086225"/>
                </a:lnTo>
                <a:lnTo>
                  <a:pt x="0" y="4086225"/>
                </a:lnTo>
                <a:close/>
              </a:path>
            </a:pathLst>
          </a:custGeom>
          <a:blipFill dpi="0" rotWithShape="1">
            <a:blip r:embed="rId2">
              <a:alphaModFix amt="76000"/>
            </a:blip>
            <a:srcRect/>
            <a:stretch>
              <a:fillRect/>
            </a:stretch>
          </a:blipFill>
          <a:effectLst/>
          <a:scene3d>
            <a:camera prst="perspectiveFront" fov="1200000">
              <a:rot lat="900000" lon="0" rev="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7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</p:bld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04C06A5-7833-4BEF-AEAC-88B10E2602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39351" y="4419601"/>
            <a:ext cx="6191250" cy="5397500"/>
          </a:xfrm>
          <a:custGeom>
            <a:avLst/>
            <a:gdLst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4086225 h 408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2750" h="4086225">
                <a:moveTo>
                  <a:pt x="0" y="0"/>
                </a:moveTo>
                <a:lnTo>
                  <a:pt x="6762750" y="0"/>
                </a:lnTo>
                <a:lnTo>
                  <a:pt x="6762750" y="4086225"/>
                </a:lnTo>
                <a:lnTo>
                  <a:pt x="0" y="4086225"/>
                </a:lnTo>
                <a:close/>
              </a:path>
            </a:pathLst>
          </a:custGeom>
          <a:blipFill dpi="0" rotWithShape="1">
            <a:blip r:embed="rId2">
              <a:alphaModFix amt="53000"/>
            </a:blip>
            <a:srcRect/>
            <a:stretch>
              <a:fillRect/>
            </a:stretch>
          </a:blipFill>
          <a:effectLst/>
          <a:scene3d>
            <a:camera prst="perspectiveFront" fov="2100000">
              <a:rot lat="2100000" lon="2231522" rev="2130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0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CC5FAF24-BEA2-490B-BCDB-DFAC9D7728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8512" y="4657969"/>
            <a:ext cx="11210150" cy="6627448"/>
          </a:xfrm>
          <a:custGeom>
            <a:avLst/>
            <a:gdLst>
              <a:gd name="connsiteX0" fmla="*/ 0 w 11210150"/>
              <a:gd name="connsiteY0" fmla="*/ 0 h 11741961"/>
              <a:gd name="connsiteX1" fmla="*/ 11210150 w 11210150"/>
              <a:gd name="connsiteY1" fmla="*/ 0 h 11741961"/>
              <a:gd name="connsiteX2" fmla="*/ 11210150 w 11210150"/>
              <a:gd name="connsiteY2" fmla="*/ 11741961 h 11741961"/>
              <a:gd name="connsiteX3" fmla="*/ 0 w 11210150"/>
              <a:gd name="connsiteY3" fmla="*/ 11741961 h 1174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0150" h="11741961">
                <a:moveTo>
                  <a:pt x="0" y="0"/>
                </a:moveTo>
                <a:lnTo>
                  <a:pt x="11210150" y="0"/>
                </a:lnTo>
                <a:lnTo>
                  <a:pt x="11210150" y="11741961"/>
                </a:lnTo>
                <a:lnTo>
                  <a:pt x="0" y="117419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5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EE59A4B-62F4-4433-BE85-26B188EF139D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2453609" y="30447"/>
            <a:ext cx="8070312" cy="2354824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8337562-962D-485E-8F64-009D65426FF2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6771341" y="10875829"/>
            <a:ext cx="8070312" cy="2354824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8F8AEF08-EB9B-4A32-8467-5998B2BB5650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-1854860" y="-10840971"/>
            <a:ext cx="8070312" cy="2354824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6EEEE568-1DB7-48CC-BF26-76D245147EB5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9537440" y="-13743387"/>
            <a:ext cx="8070312" cy="2354824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467146EF-49BF-42F0-B8C7-5CD08CBA8640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23855172" y="-2898006"/>
            <a:ext cx="8070312" cy="2354824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7B5FE4D9-3147-4486-96B9-5E08CA951EE6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-4771029" y="-24614806"/>
            <a:ext cx="8070312" cy="2354824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EDE0EB38-B27B-4434-BFBD-E0630270C9A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-5684362" y="-2244149"/>
            <a:ext cx="8070312" cy="2354824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4B8E2F39-97C7-4305-8208-06313DBAB462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8633370" y="8601233"/>
            <a:ext cx="8070312" cy="2354824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9E02DE52-BA19-4266-8058-7F9FDAAF4A1C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-19992831" y="-13115567"/>
            <a:ext cx="8070312" cy="2354824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23468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8559E-6 -4.81481E-6 L 0.61313 0.6292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4" y="314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8559E-6 -4.81481E-6 L 0.61313 0.62929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4" y="3145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8559E-6 -4.81481E-6 L 0.61313 0.62929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4" y="3145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4579E-6 2.96296E-6 L -0.58521 -0.59398 " pathEditMode="relative" rAng="0" ptsTypes="AA">
                                      <p:cBhvr>
                                        <p:cTn id="12" dur="7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61" y="-2969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4579E-6 2.96296E-6 L -0.58521 -0.59398 " pathEditMode="relative" rAng="0" ptsTypes="AA">
                                      <p:cBhvr>
                                        <p:cTn id="14" dur="7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61" y="-2969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4579E-6 2.96296E-6 L -0.58521 -0.59398 " pathEditMode="relative" rAng="0" ptsTypes="AA">
                                      <p:cBhvr>
                                        <p:cTn id="16" dur="7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61" y="-2969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1405E-6 -3.51852E-6 L 0.61314 0.62929 " pathEditMode="relative" rAng="0" ptsTypes="AA">
                                      <p:cBhvr>
                                        <p:cTn id="18" dur="6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4" y="3145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1405E-6 -3.51852E-6 L 0.61314 0.62929 " pathEditMode="relative" rAng="0" ptsTypes="AA">
                                      <p:cBhvr>
                                        <p:cTn id="20" dur="6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4" y="3145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1405E-6 -3.51852E-6 L 0.61314 0.62929 " pathEditMode="relative" rAng="0" ptsTypes="AA">
                                      <p:cBhvr>
                                        <p:cTn id="22" dur="6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4" y="3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2417F1E4-026F-483C-93F7-966CE4BE8C83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059539" y="2265659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112931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299FF38B-C933-4889-900A-6F06108777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2632290" y="2021915"/>
            <a:ext cx="5078487" cy="13730687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347832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BACFF124-91DE-4270-8B20-C6B773DA6F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65990" y="3264220"/>
            <a:ext cx="4197096" cy="1134767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29ACF4C-B280-4B02-861A-2A89FDA3820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999789" y="3264220"/>
            <a:ext cx="4197096" cy="1134767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EFB7973-0670-4441-9F1A-0A9A6A0C786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7820584" y="3264220"/>
            <a:ext cx="4197096" cy="1134767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187494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C04114F-B17C-47EC-AF69-2916485680D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612572" y="985672"/>
            <a:ext cx="4557635" cy="1235779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B6222758-0FAF-4255-9C81-1A0F962F6FB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061695" y="3542660"/>
            <a:ext cx="4557635" cy="1235779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EC7EB88-1C11-44DF-B215-3D516927963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011706" y="12705163"/>
            <a:ext cx="4557635" cy="1235779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533DC553-12CF-406F-9DB9-67DB3CFD36C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702124" y="-8216332"/>
            <a:ext cx="4557635" cy="1235779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A89E6887-55DE-40BF-915A-82B7ABE85B2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57733" y="-10809278"/>
            <a:ext cx="4557635" cy="1235779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7A5965A1-0BCC-4AA7-AA83-A54A26EEBB3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579265" y="-1784776"/>
            <a:ext cx="4557635" cy="1235779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3D5E6D23-BAD6-4EE7-BEF0-298DCA579CA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79593" y="10010176"/>
            <a:ext cx="4557635" cy="1235779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6F22F61A-69C9-4DA6-9D4F-E04805CAFB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2178728" y="21714592"/>
            <a:ext cx="4557635" cy="1235779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C6137A97-A52B-4418-9BB7-52427A63AFA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2476174" y="15274475"/>
            <a:ext cx="4557635" cy="1235779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123338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8901E-6 2.22222E-6 L -0.18135 -0.4475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27418E-6 4.81481E-6 L -0.18136 -0.44757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4511E-6 -1.48148E-6 L -0.18136 -0.44757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89689E-6 -5E-6 L -0.18136 -0.44757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84716E-6 -2.40741E-6 L -0.18136 -0.44757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1808E-6 -3.14815E-6 L -0.18136 -0.44757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82255E-6 2.59259E-6 L -0.18136 -0.44757 " pathEditMode="relative" rAng="0" ptsTypes="AA">
                                      <p:cBhvr>
                                        <p:cTn id="18" dur="7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7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autoRev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5.14256E-7 2.77778E-6 L -0.18136 -0.44757 " pathEditMode="relative" rAng="0" ptsTypes="AA">
                                      <p:cBhvr>
                                        <p:cTn id="20" dur="7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89546E-6 -2.40741E-6 L -0.18136 -0.44757 " pathEditMode="relative" rAng="0" ptsTypes="AA">
                                      <p:cBhvr>
                                        <p:cTn id="22" dur="7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C6B4B5C6-317D-4962-9048-37719B2DE0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33129" y="8294492"/>
            <a:ext cx="6261100" cy="18012696"/>
          </a:xfrm>
          <a:custGeom>
            <a:avLst/>
            <a:gdLst>
              <a:gd name="connsiteX0" fmla="*/ 0 w 6261100"/>
              <a:gd name="connsiteY0" fmla="*/ 0 h 13509522"/>
              <a:gd name="connsiteX1" fmla="*/ 6261100 w 6261100"/>
              <a:gd name="connsiteY1" fmla="*/ 0 h 13509522"/>
              <a:gd name="connsiteX2" fmla="*/ 6261100 w 6261100"/>
              <a:gd name="connsiteY2" fmla="*/ 13509522 h 13509522"/>
              <a:gd name="connsiteX3" fmla="*/ 0 w 6261100"/>
              <a:gd name="connsiteY3" fmla="*/ 13509522 h 1350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100" h="13509522">
                <a:moveTo>
                  <a:pt x="0" y="0"/>
                </a:moveTo>
                <a:lnTo>
                  <a:pt x="6261100" y="0"/>
                </a:lnTo>
                <a:lnTo>
                  <a:pt x="6261100" y="13509522"/>
                </a:lnTo>
                <a:lnTo>
                  <a:pt x="0" y="13509522"/>
                </a:lnTo>
                <a:close/>
              </a:path>
            </a:pathLst>
          </a:custGeom>
          <a:blipFill>
            <a:blip r:embed="rId2"/>
            <a:tile tx="0" ty="0" sx="100000" sy="100000" flip="none" algn="ctr"/>
          </a:blipFill>
          <a:effectLst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9FD299AD-3DBC-433F-9DF7-F306EF6A99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617083" y="8416412"/>
            <a:ext cx="6261100" cy="18012696"/>
          </a:xfrm>
          <a:custGeom>
            <a:avLst/>
            <a:gdLst>
              <a:gd name="connsiteX0" fmla="*/ 0 w 6261100"/>
              <a:gd name="connsiteY0" fmla="*/ 0 h 13509522"/>
              <a:gd name="connsiteX1" fmla="*/ 6261100 w 6261100"/>
              <a:gd name="connsiteY1" fmla="*/ 0 h 13509522"/>
              <a:gd name="connsiteX2" fmla="*/ 6261100 w 6261100"/>
              <a:gd name="connsiteY2" fmla="*/ 13509522 h 13509522"/>
              <a:gd name="connsiteX3" fmla="*/ 0 w 6261100"/>
              <a:gd name="connsiteY3" fmla="*/ 13509522 h 1350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100" h="13509522">
                <a:moveTo>
                  <a:pt x="0" y="0"/>
                </a:moveTo>
                <a:lnTo>
                  <a:pt x="6261100" y="0"/>
                </a:lnTo>
                <a:lnTo>
                  <a:pt x="6261100" y="13509522"/>
                </a:lnTo>
                <a:lnTo>
                  <a:pt x="0" y="13509522"/>
                </a:lnTo>
                <a:close/>
              </a:path>
            </a:pathLst>
          </a:custGeom>
          <a:blipFill>
            <a:blip r:embed="rId2"/>
            <a:tile tx="0" ty="0" sx="100000" sy="100000" flip="none" algn="ctr"/>
          </a:blipFill>
          <a:effectLst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1E9F344F-8748-4D29-B4EF-88107DA18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67799" y="8416412"/>
            <a:ext cx="6261100" cy="18012696"/>
          </a:xfrm>
          <a:custGeom>
            <a:avLst/>
            <a:gdLst>
              <a:gd name="connsiteX0" fmla="*/ 0 w 6261100"/>
              <a:gd name="connsiteY0" fmla="*/ 0 h 13509522"/>
              <a:gd name="connsiteX1" fmla="*/ 6261100 w 6261100"/>
              <a:gd name="connsiteY1" fmla="*/ 0 h 13509522"/>
              <a:gd name="connsiteX2" fmla="*/ 6261100 w 6261100"/>
              <a:gd name="connsiteY2" fmla="*/ 13509522 h 13509522"/>
              <a:gd name="connsiteX3" fmla="*/ 0 w 6261100"/>
              <a:gd name="connsiteY3" fmla="*/ 13509522 h 1350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100" h="13509522">
                <a:moveTo>
                  <a:pt x="0" y="0"/>
                </a:moveTo>
                <a:lnTo>
                  <a:pt x="6261100" y="0"/>
                </a:lnTo>
                <a:lnTo>
                  <a:pt x="6261100" y="13509522"/>
                </a:lnTo>
                <a:lnTo>
                  <a:pt x="0" y="13509522"/>
                </a:lnTo>
                <a:close/>
              </a:path>
            </a:pathLst>
          </a:custGeom>
          <a:blipFill>
            <a:blip r:embed="rId2"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3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2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2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8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2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2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8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2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2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0" grpId="0" animBg="1"/>
          <p:bldP spid="2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0" grpId="0" animBg="1"/>
          <p:bldP spid="29" grpId="0" animBg="1"/>
        </p:bldLst>
      </p:timing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7">
            <a:extLst>
              <a:ext uri="{FF2B5EF4-FFF2-40B4-BE49-F238E27FC236}">
                <a16:creationId xmlns:a16="http://schemas.microsoft.com/office/drawing/2014/main" id="{48BDE08A-3AEF-42C2-B646-6F0805F1C95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" y="0"/>
            <a:ext cx="24387177" cy="18288000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200" fill="hold"/>
                                        <p:tgtEl>
                                          <p:spTgt spid="2"/>
                                        </p:tgtEl>
                                      </p:cBhvr>
                                      <p:by x="14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4A02EFB-B385-47FF-9B8B-D0AF70EB0A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77136" y="1667382"/>
            <a:ext cx="5514850" cy="14953236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51719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4A02EFB-B385-47FF-9B8B-D0AF70EB0A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77136" y="1667382"/>
            <a:ext cx="5514850" cy="14953236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3470292425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623F710-3A2E-425B-A333-5A92DAD13EA9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821506" y="6605733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A28F13BA-1910-4632-AD0A-D7B0A4CE4C4D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0007532" y="2551793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DD410A9-9FE3-4789-A7BC-46C85AFCD272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4258379" y="-1263044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46444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DD410A9-9FE3-4789-A7BC-46C85AFCD272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2027534" y="-679833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7A52C93F-F0CC-4A4A-ABA9-5A30489F2F8E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0624822" y="5974989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DAA3E768-26D8-4B93-883E-2190238146FB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2645362" y="-1170052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A96855E-0C0B-42CE-91C9-AE3C8F1221FD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18611838" y="13084789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931DAE40-C18E-4237-B28F-25D660550E74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20043590" y="6527579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02AD1624-5BD6-4E5E-B307-26317D0BDF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19802144" y="-1488200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F76A9713-42A3-4558-AF3C-975E68B3604A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1837085" y="-8630332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AFD2B53B-0A07-43BF-9BEA-C72C900E6505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4054562" y="-7731056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106464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DD410A9-9FE3-4789-A7BC-46C85AFCD272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9055803" y="90561"/>
            <a:ext cx="6161268" cy="18310081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30530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A0442CB4-02A3-445D-B385-3A537BC279F1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106243" y="2418543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9A1D6E-551A-4D95-8296-50971FFD7083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1485561" y="-1580687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319540A2-5E76-49FF-B414-5A30F6EF70D6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891483" y="6614200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110594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bg>
      <p:bgPr>
        <a:solidFill>
          <a:srgbClr val="131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6DB8D0F1-3783-4D29-ABF1-F6032F25C822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640875" y="1511173"/>
            <a:ext cx="4815354" cy="1371143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/>
              <a:t>Drop in here your images 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FFAD1B3-C6C0-4BF6-A7B0-B7952B535F66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0023878" y="2092088"/>
            <a:ext cx="4815354" cy="1371143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D0A9357A-2328-4772-ACFB-502367CA9F74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755547" y="9319581"/>
            <a:ext cx="4815354" cy="1371143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27DBCCB7-6EA6-4E72-950B-7C3B221CF6F4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72798" y="8964737"/>
            <a:ext cx="4815354" cy="1371143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6687E59D-80A1-42F6-8D0F-2B38FAADDA89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-2024916" y="1822470"/>
            <a:ext cx="4815354" cy="1371143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7E715FB8-53EA-4919-B1E4-B609DAC360A8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7280630" y="-5747978"/>
            <a:ext cx="4815354" cy="1371143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C46817BB-A669-43D4-9706-C0D2D144FE50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8755210" y="-5800235"/>
            <a:ext cx="4815354" cy="1371143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74597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57C70D-47AE-4BCC-B703-C18D129A6673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200766" y="3193851"/>
            <a:ext cx="3972945" cy="1131272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68347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AA24EC50-EAD6-4818-A560-1BBC95112582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9137789" y="353567"/>
            <a:ext cx="6111596" cy="17580864"/>
          </a:xfrm>
          <a:custGeom>
            <a:avLst/>
            <a:gdLst>
              <a:gd name="connsiteX0" fmla="*/ 0 w 11210150"/>
              <a:gd name="connsiteY0" fmla="*/ 0 h 11741961"/>
              <a:gd name="connsiteX1" fmla="*/ 11210150 w 11210150"/>
              <a:gd name="connsiteY1" fmla="*/ 0 h 11741961"/>
              <a:gd name="connsiteX2" fmla="*/ 11210150 w 11210150"/>
              <a:gd name="connsiteY2" fmla="*/ 11741961 h 11741961"/>
              <a:gd name="connsiteX3" fmla="*/ 0 w 11210150"/>
              <a:gd name="connsiteY3" fmla="*/ 11741961 h 1174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0150" h="11741961">
                <a:moveTo>
                  <a:pt x="0" y="0"/>
                </a:moveTo>
                <a:lnTo>
                  <a:pt x="11210150" y="0"/>
                </a:lnTo>
                <a:lnTo>
                  <a:pt x="11210150" y="11741961"/>
                </a:lnTo>
                <a:lnTo>
                  <a:pt x="0" y="1174196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AA24EC50-EAD6-4818-A560-1BBC95112582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9619489" y="1438656"/>
            <a:ext cx="5060503" cy="14557248"/>
          </a:xfrm>
          <a:custGeom>
            <a:avLst/>
            <a:gdLst>
              <a:gd name="connsiteX0" fmla="*/ 0 w 11210150"/>
              <a:gd name="connsiteY0" fmla="*/ 0 h 11741961"/>
              <a:gd name="connsiteX1" fmla="*/ 11210150 w 11210150"/>
              <a:gd name="connsiteY1" fmla="*/ 0 h 11741961"/>
              <a:gd name="connsiteX2" fmla="*/ 11210150 w 11210150"/>
              <a:gd name="connsiteY2" fmla="*/ 11741961 h 11741961"/>
              <a:gd name="connsiteX3" fmla="*/ 0 w 11210150"/>
              <a:gd name="connsiteY3" fmla="*/ 11741961 h 1174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0150" h="11741961">
                <a:moveTo>
                  <a:pt x="0" y="0"/>
                </a:moveTo>
                <a:lnTo>
                  <a:pt x="11210150" y="0"/>
                </a:lnTo>
                <a:lnTo>
                  <a:pt x="11210150" y="11741961"/>
                </a:lnTo>
                <a:lnTo>
                  <a:pt x="0" y="1174196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9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0">
            <a:extLst>
              <a:ext uri="{FF2B5EF4-FFF2-40B4-BE49-F238E27FC236}">
                <a16:creationId xmlns:a16="http://schemas.microsoft.com/office/drawing/2014/main" id="{09740CA0-8F51-4951-9306-C5E28A6E6A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62800" y="3638550"/>
            <a:ext cx="15889288" cy="1101090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35">
            <a:extLst>
              <a:ext uri="{FF2B5EF4-FFF2-40B4-BE49-F238E27FC236}">
                <a16:creationId xmlns:a16="http://schemas.microsoft.com/office/drawing/2014/main" id="{D184DAF2-015C-4E5E-9853-841AD24355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62800" y="16367913"/>
            <a:ext cx="15889288" cy="1101090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5" name="Picture Placeholder 36">
            <a:extLst>
              <a:ext uri="{FF2B5EF4-FFF2-40B4-BE49-F238E27FC236}">
                <a16:creationId xmlns:a16="http://schemas.microsoft.com/office/drawing/2014/main" id="{9D14FE51-23E4-49BE-8C15-E15083952E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62800" y="-9233154"/>
            <a:ext cx="15889288" cy="1101090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1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5.92371E-7 0 L -5.92371E-7 -0.90938 " pathEditMode="relative" rAng="0" ptsTypes="AA">
                                      <p:cBhvr>
                                        <p:cTn id="6" dur="2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4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2371E-7 3.05556E-6 L -5.92371E-7 -0.69601 " pathEditMode="relative" rAng="0" ptsTypes="AA">
                                      <p:cBhvr>
                                        <p:cTn id="8" dur="2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accel="47619" decel="47619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0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2371E-7 -5.55556E-7 L -5.92371E-7 0.70382 " pathEditMode="relative" rAng="0" ptsTypes="AA">
                                      <p:cBhvr>
                                        <p:cTn id="16" dur="2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5" grpId="0" animBg="1"/>
    </p:bld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4955AE4-982C-411B-8E02-DA9762E66B0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051151" y="1722363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23759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4955AE4-982C-411B-8E02-DA9762E66B0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8759808" y="-1758193"/>
            <a:ext cx="7044607" cy="2093518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60582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rgbClr val="F85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E6FB2DE-8735-4B79-BDCB-115BD0A3271E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751134" y="353641"/>
            <a:ext cx="3940967" cy="11711780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3A2246E0-C8F4-4901-853D-A569A8290A2F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7204729" y="7120242"/>
            <a:ext cx="3940967" cy="11711780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0CD2805-03B8-42C8-8266-0B3EBF6AAF10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8319316" y="6566811"/>
            <a:ext cx="3940967" cy="11711780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CB81037-EE8F-4DD5-8A63-4987B5A1FFB3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6792170" y="-681617"/>
            <a:ext cx="3940967" cy="11711780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43918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4955AE4-982C-411B-8E02-DA9762E66B0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030287" y="1761067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1B422-1931-4ABA-AC6F-AA8D5AF6B4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8138" y="2395445"/>
            <a:ext cx="11010899" cy="11010900"/>
          </a:xfrm>
          <a:prstGeom prst="rect">
            <a:avLst/>
          </a:prstGeom>
          <a:effectLst>
            <a:outerShdw blurRad="228600" dist="152400" dir="4620000" algn="ctr" rotWithShape="0">
              <a:srgbClr val="273C81">
                <a:alpha val="6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805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144CA5-400B-42E8-8E68-E90BB1B212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01086" y="5876712"/>
            <a:ext cx="5943600" cy="4632960"/>
          </a:xfrm>
          <a:custGeom>
            <a:avLst/>
            <a:gdLst>
              <a:gd name="connsiteX0" fmla="*/ 0 w 24387176"/>
              <a:gd name="connsiteY0" fmla="*/ 0 h 13716000"/>
              <a:gd name="connsiteX1" fmla="*/ 24387176 w 24387176"/>
              <a:gd name="connsiteY1" fmla="*/ 0 h 13716000"/>
              <a:gd name="connsiteX2" fmla="*/ 24387176 w 24387176"/>
              <a:gd name="connsiteY2" fmla="*/ 13716000 h 13716000"/>
              <a:gd name="connsiteX3" fmla="*/ 0 w 243871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7176" h="13716000">
                <a:moveTo>
                  <a:pt x="0" y="0"/>
                </a:moveTo>
                <a:lnTo>
                  <a:pt x="24387176" y="0"/>
                </a:lnTo>
                <a:lnTo>
                  <a:pt x="24387176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rgbClr val="E6EAF3"/>
            </a:fgClr>
            <a:bgClr>
              <a:schemeClr val="bg1"/>
            </a:bgClr>
          </a:pattFill>
          <a:scene3d>
            <a:camera prst="perspectiveFront" fov="2700000">
              <a:rot lat="1620000" lon="19800000" rev="54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0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25B467-B57E-44FB-8DF2-B0BEC60FD9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39250" y="3597088"/>
            <a:ext cx="10826496" cy="8351520"/>
          </a:xfrm>
          <a:custGeom>
            <a:avLst/>
            <a:gdLst>
              <a:gd name="connsiteX0" fmla="*/ 0 w 24387176"/>
              <a:gd name="connsiteY0" fmla="*/ 0 h 13716000"/>
              <a:gd name="connsiteX1" fmla="*/ 24387176 w 24387176"/>
              <a:gd name="connsiteY1" fmla="*/ 0 h 13716000"/>
              <a:gd name="connsiteX2" fmla="*/ 24387176 w 24387176"/>
              <a:gd name="connsiteY2" fmla="*/ 13716000 h 13716000"/>
              <a:gd name="connsiteX3" fmla="*/ 0 w 243871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7176" h="13716000">
                <a:moveTo>
                  <a:pt x="0" y="0"/>
                </a:moveTo>
                <a:lnTo>
                  <a:pt x="24387176" y="0"/>
                </a:lnTo>
                <a:lnTo>
                  <a:pt x="24387176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scene3d>
            <a:camera prst="perspectiveFront" fov="2520000">
              <a:rot lat="960000" lon="2082000" rev="2142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70417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482A689-CC2A-4F2B-BAB9-2127EA08A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9499" y="0"/>
            <a:ext cx="24686172" cy="18288000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E8DB23E-DC77-4E50-A38D-DDDDEEDB1A0B}"/>
              </a:ext>
            </a:extLst>
          </p:cNvPr>
          <p:cNvSpPr txBox="1">
            <a:spLocks/>
          </p:cNvSpPr>
          <p:nvPr userDrawn="1"/>
        </p:nvSpPr>
        <p:spPr>
          <a:xfrm>
            <a:off x="23766381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7B9C2-6A96-4E56-8A5F-50BC1EAA29D4}"/>
              </a:ext>
            </a:extLst>
          </p:cNvPr>
          <p:cNvSpPr txBox="1"/>
          <p:nvPr userDrawn="1"/>
        </p:nvSpPr>
        <p:spPr>
          <a:xfrm>
            <a:off x="21567353" y="17184103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588528711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E8DB23E-DC77-4E50-A38D-DDDDEEDB1A0B}"/>
              </a:ext>
            </a:extLst>
          </p:cNvPr>
          <p:cNvSpPr txBox="1">
            <a:spLocks/>
          </p:cNvSpPr>
          <p:nvPr userDrawn="1"/>
        </p:nvSpPr>
        <p:spPr>
          <a:xfrm>
            <a:off x="23766381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7B9C2-6A96-4E56-8A5F-50BC1EAA29D4}"/>
              </a:ext>
            </a:extLst>
          </p:cNvPr>
          <p:cNvSpPr txBox="1"/>
          <p:nvPr userDrawn="1"/>
        </p:nvSpPr>
        <p:spPr>
          <a:xfrm>
            <a:off x="21567353" y="17184103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3097657159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4E2DCC9-7A91-43AF-A2ED-33E09E36BA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82230" y="3928858"/>
            <a:ext cx="7822714" cy="10430285"/>
          </a:xfrm>
          <a:custGeom>
            <a:avLst/>
            <a:gdLst>
              <a:gd name="connsiteX0" fmla="*/ 0 w 7822714"/>
              <a:gd name="connsiteY0" fmla="*/ 0 h 7822714"/>
              <a:gd name="connsiteX1" fmla="*/ 7822714 w 7822714"/>
              <a:gd name="connsiteY1" fmla="*/ 0 h 7822714"/>
              <a:gd name="connsiteX2" fmla="*/ 7822714 w 7822714"/>
              <a:gd name="connsiteY2" fmla="*/ 7822714 h 7822714"/>
              <a:gd name="connsiteX3" fmla="*/ 0 w 7822714"/>
              <a:gd name="connsiteY3" fmla="*/ 7822714 h 78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2714" h="7822714">
                <a:moveTo>
                  <a:pt x="0" y="0"/>
                </a:moveTo>
                <a:lnTo>
                  <a:pt x="7822714" y="0"/>
                </a:lnTo>
                <a:lnTo>
                  <a:pt x="7822714" y="7822714"/>
                </a:lnTo>
                <a:lnTo>
                  <a:pt x="0" y="782271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721434" y="-10807033"/>
            <a:ext cx="1311251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1995164" y="5895987"/>
            <a:ext cx="1311251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4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8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6E49E-6A53-4F4D-9EED-FA6EEC2123E3}"/>
              </a:ext>
            </a:extLst>
          </p:cNvPr>
          <p:cNvSpPr txBox="1"/>
          <p:nvPr userDrawn="1"/>
        </p:nvSpPr>
        <p:spPr>
          <a:xfrm>
            <a:off x="10931792" y="306812"/>
            <a:ext cx="2523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1696648503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721434" y="-10807033"/>
            <a:ext cx="1311251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1995164" y="5895987"/>
            <a:ext cx="1311251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4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8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1454246" y="607687"/>
            <a:ext cx="3222171" cy="156754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1803535" y="1001609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411318C-4794-4780-B048-65BF2EFB21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93588" y="0"/>
            <a:ext cx="12193589" cy="18288000"/>
          </a:xfrm>
          <a:custGeom>
            <a:avLst/>
            <a:gdLst>
              <a:gd name="connsiteX0" fmla="*/ 0 w 12193589"/>
              <a:gd name="connsiteY0" fmla="*/ 0 h 13716000"/>
              <a:gd name="connsiteX1" fmla="*/ 12193589 w 12193589"/>
              <a:gd name="connsiteY1" fmla="*/ 0 h 13716000"/>
              <a:gd name="connsiteX2" fmla="*/ 12193589 w 12193589"/>
              <a:gd name="connsiteY2" fmla="*/ 13716000 h 13716000"/>
              <a:gd name="connsiteX3" fmla="*/ 0 w 1219358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9" h="13716000">
                <a:moveTo>
                  <a:pt x="0" y="0"/>
                </a:moveTo>
                <a:lnTo>
                  <a:pt x="12193589" y="0"/>
                </a:lnTo>
                <a:lnTo>
                  <a:pt x="12193589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14960" y="4905830"/>
            <a:ext cx="6357257" cy="8476343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4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582676-BFAA-4254-8355-5B6BA6FFFCB0}"/>
              </a:ext>
            </a:extLst>
          </p:cNvPr>
          <p:cNvSpPr/>
          <p:nvPr userDrawn="1"/>
        </p:nvSpPr>
        <p:spPr>
          <a:xfrm>
            <a:off x="1563688" y="3619500"/>
            <a:ext cx="21259800" cy="11049000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9D1F1F9-A903-4B82-9B4B-B2558E0B06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1295400"/>
            <a:ext cx="21259800" cy="15697200"/>
          </a:xfrm>
          <a:custGeom>
            <a:avLst/>
            <a:gdLst>
              <a:gd name="connsiteX0" fmla="*/ 0 w 7555958"/>
              <a:gd name="connsiteY0" fmla="*/ 0 h 13686144"/>
              <a:gd name="connsiteX1" fmla="*/ 7555958 w 7555958"/>
              <a:gd name="connsiteY1" fmla="*/ 0 h 13686144"/>
              <a:gd name="connsiteX2" fmla="*/ 7555958 w 7555958"/>
              <a:gd name="connsiteY2" fmla="*/ 13686144 h 13686144"/>
              <a:gd name="connsiteX3" fmla="*/ 0 w 7555958"/>
              <a:gd name="connsiteY3" fmla="*/ 13686144 h 1368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5958" h="13686144">
                <a:moveTo>
                  <a:pt x="0" y="0"/>
                </a:moveTo>
                <a:lnTo>
                  <a:pt x="7555958" y="0"/>
                </a:lnTo>
                <a:lnTo>
                  <a:pt x="7555958" y="13686144"/>
                </a:lnTo>
                <a:lnTo>
                  <a:pt x="0" y="1368614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5291253-E9BE-4DE5-94B7-8FCEEF7A4B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0376" y="5419226"/>
            <a:ext cx="7446422" cy="7449548"/>
          </a:xfrm>
          <a:custGeom>
            <a:avLst/>
            <a:gdLst>
              <a:gd name="connsiteX0" fmla="*/ 3723211 w 7446422"/>
              <a:gd name="connsiteY0" fmla="*/ 0 h 7449548"/>
              <a:gd name="connsiteX1" fmla="*/ 5939522 w 7446422"/>
              <a:gd name="connsiteY1" fmla="*/ 917977 h 7449548"/>
              <a:gd name="connsiteX2" fmla="*/ 6528831 w 7446422"/>
              <a:gd name="connsiteY2" fmla="*/ 1507532 h 7449548"/>
              <a:gd name="connsiteX3" fmla="*/ 6528831 w 7446422"/>
              <a:gd name="connsiteY3" fmla="*/ 5942017 h 7449548"/>
              <a:gd name="connsiteX4" fmla="*/ 5939522 w 7446422"/>
              <a:gd name="connsiteY4" fmla="*/ 6531572 h 7449548"/>
              <a:gd name="connsiteX5" fmla="*/ 1506900 w 7446422"/>
              <a:gd name="connsiteY5" fmla="*/ 6531572 h 7449548"/>
              <a:gd name="connsiteX6" fmla="*/ 917591 w 7446422"/>
              <a:gd name="connsiteY6" fmla="*/ 5942017 h 7449548"/>
              <a:gd name="connsiteX7" fmla="*/ 917591 w 7446422"/>
              <a:gd name="connsiteY7" fmla="*/ 1507532 h 7449548"/>
              <a:gd name="connsiteX8" fmla="*/ 1506900 w 7446422"/>
              <a:gd name="connsiteY8" fmla="*/ 917977 h 7449548"/>
              <a:gd name="connsiteX9" fmla="*/ 3723211 w 7446422"/>
              <a:gd name="connsiteY9" fmla="*/ 0 h 744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6422" h="7449548">
                <a:moveTo>
                  <a:pt x="3723211" y="0"/>
                </a:moveTo>
                <a:cubicBezTo>
                  <a:pt x="4525503" y="0"/>
                  <a:pt x="5327795" y="305992"/>
                  <a:pt x="5939522" y="917977"/>
                </a:cubicBezTo>
                <a:cubicBezTo>
                  <a:pt x="6528831" y="1507532"/>
                  <a:pt x="6528831" y="1507532"/>
                  <a:pt x="6528831" y="1507532"/>
                </a:cubicBezTo>
                <a:cubicBezTo>
                  <a:pt x="7752286" y="2731501"/>
                  <a:pt x="7752286" y="4718048"/>
                  <a:pt x="6528831" y="5942017"/>
                </a:cubicBezTo>
                <a:cubicBezTo>
                  <a:pt x="5939522" y="6531572"/>
                  <a:pt x="5939522" y="6531572"/>
                  <a:pt x="5939522" y="6531572"/>
                </a:cubicBezTo>
                <a:cubicBezTo>
                  <a:pt x="4716068" y="7755541"/>
                  <a:pt x="2730355" y="7755541"/>
                  <a:pt x="1506900" y="6531572"/>
                </a:cubicBezTo>
                <a:cubicBezTo>
                  <a:pt x="917591" y="5942017"/>
                  <a:pt x="917591" y="5942017"/>
                  <a:pt x="917591" y="5942017"/>
                </a:cubicBezTo>
                <a:cubicBezTo>
                  <a:pt x="-305864" y="4718048"/>
                  <a:pt x="-305864" y="2731501"/>
                  <a:pt x="917591" y="1507532"/>
                </a:cubicBezTo>
                <a:cubicBezTo>
                  <a:pt x="1506900" y="917977"/>
                  <a:pt x="1506900" y="917977"/>
                  <a:pt x="1506900" y="917977"/>
                </a:cubicBezTo>
                <a:cubicBezTo>
                  <a:pt x="2118628" y="305992"/>
                  <a:pt x="2920920" y="0"/>
                  <a:pt x="372321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42508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721434" y="-10807033"/>
            <a:ext cx="1311251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1995164" y="5895987"/>
            <a:ext cx="1311251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3588081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3588080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3588081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23677435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19827649" y="607687"/>
            <a:ext cx="3222171" cy="156754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20176938" y="1001609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411318C-4794-4780-B048-65BF2EFB21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794" y="0"/>
            <a:ext cx="12193589" cy="18288000"/>
          </a:xfrm>
          <a:custGeom>
            <a:avLst/>
            <a:gdLst>
              <a:gd name="connsiteX0" fmla="*/ 0 w 12193589"/>
              <a:gd name="connsiteY0" fmla="*/ 0 h 13716000"/>
              <a:gd name="connsiteX1" fmla="*/ 12193589 w 12193589"/>
              <a:gd name="connsiteY1" fmla="*/ 0 h 13716000"/>
              <a:gd name="connsiteX2" fmla="*/ 12193589 w 12193589"/>
              <a:gd name="connsiteY2" fmla="*/ 13716000 h 13716000"/>
              <a:gd name="connsiteX3" fmla="*/ 0 w 1219358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9" h="13716000">
                <a:moveTo>
                  <a:pt x="0" y="0"/>
                </a:moveTo>
                <a:lnTo>
                  <a:pt x="12193589" y="0"/>
                </a:lnTo>
                <a:lnTo>
                  <a:pt x="12193589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14960" y="4905830"/>
            <a:ext cx="6357257" cy="8476343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721434" y="-10807033"/>
            <a:ext cx="1311251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1995164" y="5895987"/>
            <a:ext cx="1311251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3588081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3588080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3588081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23677435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19827649" y="607687"/>
            <a:ext cx="3222171" cy="156754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20176938" y="1001609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411318C-4794-4780-B048-65BF2EFB21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2" y="0"/>
            <a:ext cx="12193589" cy="18288000"/>
          </a:xfrm>
          <a:custGeom>
            <a:avLst/>
            <a:gdLst>
              <a:gd name="connsiteX0" fmla="*/ 0 w 12193589"/>
              <a:gd name="connsiteY0" fmla="*/ 0 h 13716000"/>
              <a:gd name="connsiteX1" fmla="*/ 12193589 w 12193589"/>
              <a:gd name="connsiteY1" fmla="*/ 0 h 13716000"/>
              <a:gd name="connsiteX2" fmla="*/ 12193589 w 12193589"/>
              <a:gd name="connsiteY2" fmla="*/ 13716000 h 13716000"/>
              <a:gd name="connsiteX3" fmla="*/ 0 w 1219358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9" h="13716000">
                <a:moveTo>
                  <a:pt x="0" y="0"/>
                </a:moveTo>
                <a:lnTo>
                  <a:pt x="12193589" y="0"/>
                </a:lnTo>
                <a:lnTo>
                  <a:pt x="12193589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14960" y="4905830"/>
            <a:ext cx="6357257" cy="8476343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5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8">
            <a:extLst>
              <a:ext uri="{FF2B5EF4-FFF2-40B4-BE49-F238E27FC236}">
                <a16:creationId xmlns:a16="http://schemas.microsoft.com/office/drawing/2014/main" id="{6884AB12-9032-475A-82B0-6E1C4050A8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69295" y="1775178"/>
            <a:ext cx="11048587" cy="14737644"/>
          </a:xfrm>
          <a:custGeom>
            <a:avLst/>
            <a:gdLst>
              <a:gd name="connsiteX0" fmla="*/ 2834837 w 5669673"/>
              <a:gd name="connsiteY0" fmla="*/ 0 h 5672056"/>
              <a:gd name="connsiteX1" fmla="*/ 4522327 w 5669673"/>
              <a:gd name="connsiteY1" fmla="*/ 698944 h 5672056"/>
              <a:gd name="connsiteX2" fmla="*/ 4971023 w 5669673"/>
              <a:gd name="connsiteY2" fmla="*/ 1147830 h 5672056"/>
              <a:gd name="connsiteX3" fmla="*/ 4971023 w 5669673"/>
              <a:gd name="connsiteY3" fmla="*/ 4524228 h 5672056"/>
              <a:gd name="connsiteX4" fmla="*/ 4522327 w 5669673"/>
              <a:gd name="connsiteY4" fmla="*/ 4973113 h 5672056"/>
              <a:gd name="connsiteX5" fmla="*/ 1147346 w 5669673"/>
              <a:gd name="connsiteY5" fmla="*/ 4973113 h 5672056"/>
              <a:gd name="connsiteX6" fmla="*/ 698650 w 5669673"/>
              <a:gd name="connsiteY6" fmla="*/ 4524228 h 5672056"/>
              <a:gd name="connsiteX7" fmla="*/ 698650 w 5669673"/>
              <a:gd name="connsiteY7" fmla="*/ 1147830 h 5672056"/>
              <a:gd name="connsiteX8" fmla="*/ 1147346 w 5669673"/>
              <a:gd name="connsiteY8" fmla="*/ 698944 h 5672056"/>
              <a:gd name="connsiteX9" fmla="*/ 2834837 w 5669673"/>
              <a:gd name="connsiteY9" fmla="*/ 0 h 567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9673" h="5672056">
                <a:moveTo>
                  <a:pt x="2834837" y="0"/>
                </a:moveTo>
                <a:cubicBezTo>
                  <a:pt x="3445698" y="0"/>
                  <a:pt x="4056560" y="232981"/>
                  <a:pt x="4522327" y="698944"/>
                </a:cubicBezTo>
                <a:cubicBezTo>
                  <a:pt x="4971023" y="1147830"/>
                  <a:pt x="4971023" y="1147830"/>
                  <a:pt x="4971023" y="1147830"/>
                </a:cubicBezTo>
                <a:cubicBezTo>
                  <a:pt x="5902557" y="2079754"/>
                  <a:pt x="5902557" y="3592303"/>
                  <a:pt x="4971023" y="4524228"/>
                </a:cubicBezTo>
                <a:cubicBezTo>
                  <a:pt x="4522327" y="4973113"/>
                  <a:pt x="4522327" y="4973113"/>
                  <a:pt x="4522327" y="4973113"/>
                </a:cubicBezTo>
                <a:cubicBezTo>
                  <a:pt x="3590793" y="5905038"/>
                  <a:pt x="2078880" y="5905038"/>
                  <a:pt x="1147346" y="4973113"/>
                </a:cubicBezTo>
                <a:cubicBezTo>
                  <a:pt x="698650" y="4524228"/>
                  <a:pt x="698650" y="4524228"/>
                  <a:pt x="698650" y="4524228"/>
                </a:cubicBezTo>
                <a:cubicBezTo>
                  <a:pt x="-232884" y="3592303"/>
                  <a:pt x="-232884" y="2079754"/>
                  <a:pt x="698650" y="1147830"/>
                </a:cubicBezTo>
                <a:cubicBezTo>
                  <a:pt x="1147346" y="698944"/>
                  <a:pt x="1147346" y="698944"/>
                  <a:pt x="1147346" y="698944"/>
                </a:cubicBezTo>
                <a:cubicBezTo>
                  <a:pt x="1613113" y="232981"/>
                  <a:pt x="2223975" y="0"/>
                  <a:pt x="2834837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4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8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1454246" y="607687"/>
            <a:ext cx="3222171" cy="1567543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1803535" y="1001609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V="1">
            <a:off x="9014960" y="4905830"/>
            <a:ext cx="6357257" cy="8476343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76118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A7C05D-F1DC-463F-989D-14FCC661B2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51942" y="2366769"/>
            <a:ext cx="3348002" cy="4465879"/>
          </a:xfrm>
          <a:custGeom>
            <a:avLst/>
            <a:gdLst>
              <a:gd name="connsiteX0" fmla="*/ 1674001 w 3348002"/>
              <a:gd name="connsiteY0" fmla="*/ 0 h 3349409"/>
              <a:gd name="connsiteX1" fmla="*/ 2670482 w 3348002"/>
              <a:gd name="connsiteY1" fmla="*/ 412733 h 3349409"/>
              <a:gd name="connsiteX2" fmla="*/ 2935442 w 3348002"/>
              <a:gd name="connsiteY2" fmla="*/ 677805 h 3349409"/>
              <a:gd name="connsiteX3" fmla="*/ 2935442 w 3348002"/>
              <a:gd name="connsiteY3" fmla="*/ 2671604 h 3349409"/>
              <a:gd name="connsiteX4" fmla="*/ 2670482 w 3348002"/>
              <a:gd name="connsiteY4" fmla="*/ 2936676 h 3349409"/>
              <a:gd name="connsiteX5" fmla="*/ 677520 w 3348002"/>
              <a:gd name="connsiteY5" fmla="*/ 2936676 h 3349409"/>
              <a:gd name="connsiteX6" fmla="*/ 412560 w 3348002"/>
              <a:gd name="connsiteY6" fmla="*/ 2671604 h 3349409"/>
              <a:gd name="connsiteX7" fmla="*/ 412560 w 3348002"/>
              <a:gd name="connsiteY7" fmla="*/ 677805 h 3349409"/>
              <a:gd name="connsiteX8" fmla="*/ 677520 w 3348002"/>
              <a:gd name="connsiteY8" fmla="*/ 412733 h 3349409"/>
              <a:gd name="connsiteX9" fmla="*/ 1674001 w 3348002"/>
              <a:gd name="connsiteY9" fmla="*/ 0 h 334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8002" h="3349409">
                <a:moveTo>
                  <a:pt x="1674001" y="0"/>
                </a:moveTo>
                <a:cubicBezTo>
                  <a:pt x="2034722" y="0"/>
                  <a:pt x="2395442" y="137578"/>
                  <a:pt x="2670482" y="412733"/>
                </a:cubicBezTo>
                <a:cubicBezTo>
                  <a:pt x="2935442" y="677805"/>
                  <a:pt x="2935442" y="677805"/>
                  <a:pt x="2935442" y="677805"/>
                </a:cubicBezTo>
                <a:cubicBezTo>
                  <a:pt x="3485523" y="1228117"/>
                  <a:pt x="3485523" y="2121293"/>
                  <a:pt x="2935442" y="2671604"/>
                </a:cubicBezTo>
                <a:cubicBezTo>
                  <a:pt x="2670482" y="2936676"/>
                  <a:pt x="2670482" y="2936676"/>
                  <a:pt x="2670482" y="2936676"/>
                </a:cubicBezTo>
                <a:cubicBezTo>
                  <a:pt x="2120402" y="3486987"/>
                  <a:pt x="1227600" y="3486987"/>
                  <a:pt x="677520" y="2936676"/>
                </a:cubicBezTo>
                <a:cubicBezTo>
                  <a:pt x="412560" y="2671604"/>
                  <a:pt x="412560" y="2671604"/>
                  <a:pt x="412560" y="2671604"/>
                </a:cubicBezTo>
                <a:cubicBezTo>
                  <a:pt x="-137521" y="2121293"/>
                  <a:pt x="-137521" y="1228117"/>
                  <a:pt x="412560" y="677805"/>
                </a:cubicBezTo>
                <a:cubicBezTo>
                  <a:pt x="677520" y="412733"/>
                  <a:pt x="677520" y="412733"/>
                  <a:pt x="677520" y="412733"/>
                </a:cubicBezTo>
                <a:cubicBezTo>
                  <a:pt x="952560" y="137578"/>
                  <a:pt x="1313281" y="0"/>
                  <a:pt x="167400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DD218A9-C81F-4FF9-AF7E-D26C0FC978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880402" y="6911061"/>
            <a:ext cx="3348003" cy="4465879"/>
          </a:xfrm>
          <a:custGeom>
            <a:avLst/>
            <a:gdLst>
              <a:gd name="connsiteX0" fmla="*/ 1674001 w 3348003"/>
              <a:gd name="connsiteY0" fmla="*/ 0 h 3349409"/>
              <a:gd name="connsiteX1" fmla="*/ 2670482 w 3348003"/>
              <a:gd name="connsiteY1" fmla="*/ 412734 h 3349409"/>
              <a:gd name="connsiteX2" fmla="*/ 2935443 w 3348003"/>
              <a:gd name="connsiteY2" fmla="*/ 677805 h 3349409"/>
              <a:gd name="connsiteX3" fmla="*/ 2935443 w 3348003"/>
              <a:gd name="connsiteY3" fmla="*/ 2671604 h 3349409"/>
              <a:gd name="connsiteX4" fmla="*/ 2670482 w 3348003"/>
              <a:gd name="connsiteY4" fmla="*/ 2936676 h 3349409"/>
              <a:gd name="connsiteX5" fmla="*/ 677520 w 3348003"/>
              <a:gd name="connsiteY5" fmla="*/ 2936676 h 3349409"/>
              <a:gd name="connsiteX6" fmla="*/ 412560 w 3348003"/>
              <a:gd name="connsiteY6" fmla="*/ 2671604 h 3349409"/>
              <a:gd name="connsiteX7" fmla="*/ 412560 w 3348003"/>
              <a:gd name="connsiteY7" fmla="*/ 677805 h 3349409"/>
              <a:gd name="connsiteX8" fmla="*/ 677520 w 3348003"/>
              <a:gd name="connsiteY8" fmla="*/ 412734 h 3349409"/>
              <a:gd name="connsiteX9" fmla="*/ 1674001 w 3348003"/>
              <a:gd name="connsiteY9" fmla="*/ 0 h 334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8003" h="3349409">
                <a:moveTo>
                  <a:pt x="1674001" y="0"/>
                </a:moveTo>
                <a:cubicBezTo>
                  <a:pt x="2034721" y="0"/>
                  <a:pt x="2395441" y="137578"/>
                  <a:pt x="2670482" y="412734"/>
                </a:cubicBezTo>
                <a:cubicBezTo>
                  <a:pt x="2935443" y="677805"/>
                  <a:pt x="2935443" y="677805"/>
                  <a:pt x="2935443" y="677805"/>
                </a:cubicBezTo>
                <a:cubicBezTo>
                  <a:pt x="3485523" y="1228117"/>
                  <a:pt x="3485523" y="2121293"/>
                  <a:pt x="2935443" y="2671604"/>
                </a:cubicBezTo>
                <a:cubicBezTo>
                  <a:pt x="2670482" y="2936676"/>
                  <a:pt x="2670482" y="2936676"/>
                  <a:pt x="2670482" y="2936676"/>
                </a:cubicBezTo>
                <a:cubicBezTo>
                  <a:pt x="2120401" y="3486987"/>
                  <a:pt x="1227601" y="3486987"/>
                  <a:pt x="677520" y="2936676"/>
                </a:cubicBezTo>
                <a:cubicBezTo>
                  <a:pt x="412560" y="2671604"/>
                  <a:pt x="412560" y="2671604"/>
                  <a:pt x="412560" y="2671604"/>
                </a:cubicBezTo>
                <a:cubicBezTo>
                  <a:pt x="-137521" y="2121293"/>
                  <a:pt x="-137521" y="1228117"/>
                  <a:pt x="412560" y="677805"/>
                </a:cubicBezTo>
                <a:cubicBezTo>
                  <a:pt x="677520" y="412734"/>
                  <a:pt x="677520" y="412734"/>
                  <a:pt x="677520" y="412734"/>
                </a:cubicBezTo>
                <a:cubicBezTo>
                  <a:pt x="952561" y="137578"/>
                  <a:pt x="1313281" y="0"/>
                  <a:pt x="167400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8B8A224-37B6-49F3-9AEA-36A5E3325D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08154" y="12317885"/>
            <a:ext cx="3348003" cy="4465879"/>
          </a:xfrm>
          <a:custGeom>
            <a:avLst/>
            <a:gdLst>
              <a:gd name="connsiteX0" fmla="*/ 1674001 w 3348003"/>
              <a:gd name="connsiteY0" fmla="*/ 0 h 3349409"/>
              <a:gd name="connsiteX1" fmla="*/ 2670482 w 3348003"/>
              <a:gd name="connsiteY1" fmla="*/ 412734 h 3349409"/>
              <a:gd name="connsiteX2" fmla="*/ 2935443 w 3348003"/>
              <a:gd name="connsiteY2" fmla="*/ 677805 h 3349409"/>
              <a:gd name="connsiteX3" fmla="*/ 2935443 w 3348003"/>
              <a:gd name="connsiteY3" fmla="*/ 2671604 h 3349409"/>
              <a:gd name="connsiteX4" fmla="*/ 2670482 w 3348003"/>
              <a:gd name="connsiteY4" fmla="*/ 2936675 h 3349409"/>
              <a:gd name="connsiteX5" fmla="*/ 677520 w 3348003"/>
              <a:gd name="connsiteY5" fmla="*/ 2936675 h 3349409"/>
              <a:gd name="connsiteX6" fmla="*/ 412560 w 3348003"/>
              <a:gd name="connsiteY6" fmla="*/ 2671604 h 3349409"/>
              <a:gd name="connsiteX7" fmla="*/ 412560 w 3348003"/>
              <a:gd name="connsiteY7" fmla="*/ 677805 h 3349409"/>
              <a:gd name="connsiteX8" fmla="*/ 677520 w 3348003"/>
              <a:gd name="connsiteY8" fmla="*/ 412734 h 3349409"/>
              <a:gd name="connsiteX9" fmla="*/ 1674001 w 3348003"/>
              <a:gd name="connsiteY9" fmla="*/ 0 h 334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8003" h="3349409">
                <a:moveTo>
                  <a:pt x="1674001" y="0"/>
                </a:moveTo>
                <a:cubicBezTo>
                  <a:pt x="2034721" y="0"/>
                  <a:pt x="2395442" y="137578"/>
                  <a:pt x="2670482" y="412734"/>
                </a:cubicBezTo>
                <a:cubicBezTo>
                  <a:pt x="2935443" y="677805"/>
                  <a:pt x="2935443" y="677805"/>
                  <a:pt x="2935443" y="677805"/>
                </a:cubicBezTo>
                <a:cubicBezTo>
                  <a:pt x="3485523" y="1228117"/>
                  <a:pt x="3485523" y="2121293"/>
                  <a:pt x="2935443" y="2671604"/>
                </a:cubicBezTo>
                <a:cubicBezTo>
                  <a:pt x="2670482" y="2936675"/>
                  <a:pt x="2670482" y="2936675"/>
                  <a:pt x="2670482" y="2936675"/>
                </a:cubicBezTo>
                <a:cubicBezTo>
                  <a:pt x="2120401" y="3486987"/>
                  <a:pt x="1227601" y="3486987"/>
                  <a:pt x="677520" y="2936675"/>
                </a:cubicBezTo>
                <a:cubicBezTo>
                  <a:pt x="412560" y="2671604"/>
                  <a:pt x="412560" y="2671604"/>
                  <a:pt x="412560" y="2671604"/>
                </a:cubicBezTo>
                <a:cubicBezTo>
                  <a:pt x="-137521" y="2121293"/>
                  <a:pt x="-137521" y="1228117"/>
                  <a:pt x="412560" y="677805"/>
                </a:cubicBezTo>
                <a:cubicBezTo>
                  <a:pt x="677520" y="412734"/>
                  <a:pt x="677520" y="412734"/>
                  <a:pt x="677520" y="412734"/>
                </a:cubicBezTo>
                <a:cubicBezTo>
                  <a:pt x="952561" y="137578"/>
                  <a:pt x="1313281" y="0"/>
                  <a:pt x="167400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29958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92C0904-053A-4790-ABF2-C6278A0C34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58752" y="5362628"/>
            <a:ext cx="5669673" cy="7562741"/>
          </a:xfrm>
          <a:custGeom>
            <a:avLst/>
            <a:gdLst>
              <a:gd name="connsiteX0" fmla="*/ 2834837 w 5669673"/>
              <a:gd name="connsiteY0" fmla="*/ 0 h 5672056"/>
              <a:gd name="connsiteX1" fmla="*/ 4522327 w 5669673"/>
              <a:gd name="connsiteY1" fmla="*/ 698944 h 5672056"/>
              <a:gd name="connsiteX2" fmla="*/ 4971023 w 5669673"/>
              <a:gd name="connsiteY2" fmla="*/ 1147830 h 5672056"/>
              <a:gd name="connsiteX3" fmla="*/ 4971023 w 5669673"/>
              <a:gd name="connsiteY3" fmla="*/ 4524228 h 5672056"/>
              <a:gd name="connsiteX4" fmla="*/ 4522327 w 5669673"/>
              <a:gd name="connsiteY4" fmla="*/ 4973113 h 5672056"/>
              <a:gd name="connsiteX5" fmla="*/ 1147346 w 5669673"/>
              <a:gd name="connsiteY5" fmla="*/ 4973113 h 5672056"/>
              <a:gd name="connsiteX6" fmla="*/ 698650 w 5669673"/>
              <a:gd name="connsiteY6" fmla="*/ 4524228 h 5672056"/>
              <a:gd name="connsiteX7" fmla="*/ 698650 w 5669673"/>
              <a:gd name="connsiteY7" fmla="*/ 1147830 h 5672056"/>
              <a:gd name="connsiteX8" fmla="*/ 1147346 w 5669673"/>
              <a:gd name="connsiteY8" fmla="*/ 698944 h 5672056"/>
              <a:gd name="connsiteX9" fmla="*/ 2834837 w 5669673"/>
              <a:gd name="connsiteY9" fmla="*/ 0 h 567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9673" h="5672056">
                <a:moveTo>
                  <a:pt x="2834837" y="0"/>
                </a:moveTo>
                <a:cubicBezTo>
                  <a:pt x="3445698" y="0"/>
                  <a:pt x="4056560" y="232981"/>
                  <a:pt x="4522327" y="698944"/>
                </a:cubicBezTo>
                <a:cubicBezTo>
                  <a:pt x="4971023" y="1147830"/>
                  <a:pt x="4971023" y="1147830"/>
                  <a:pt x="4971023" y="1147830"/>
                </a:cubicBezTo>
                <a:cubicBezTo>
                  <a:pt x="5902557" y="2079754"/>
                  <a:pt x="5902557" y="3592303"/>
                  <a:pt x="4971023" y="4524228"/>
                </a:cubicBezTo>
                <a:cubicBezTo>
                  <a:pt x="4522327" y="4973113"/>
                  <a:pt x="4522327" y="4973113"/>
                  <a:pt x="4522327" y="4973113"/>
                </a:cubicBezTo>
                <a:cubicBezTo>
                  <a:pt x="3590793" y="5905038"/>
                  <a:pt x="2078880" y="5905038"/>
                  <a:pt x="1147346" y="4973113"/>
                </a:cubicBezTo>
                <a:cubicBezTo>
                  <a:pt x="698650" y="4524228"/>
                  <a:pt x="698650" y="4524228"/>
                  <a:pt x="698650" y="4524228"/>
                </a:cubicBezTo>
                <a:cubicBezTo>
                  <a:pt x="-232884" y="3592303"/>
                  <a:pt x="-232884" y="2079754"/>
                  <a:pt x="698650" y="1147830"/>
                </a:cubicBezTo>
                <a:cubicBezTo>
                  <a:pt x="1147346" y="698944"/>
                  <a:pt x="1147346" y="698944"/>
                  <a:pt x="1147346" y="698944"/>
                </a:cubicBezTo>
                <a:cubicBezTo>
                  <a:pt x="1613113" y="232981"/>
                  <a:pt x="2223975" y="0"/>
                  <a:pt x="2834837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9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DACA323-AFE1-42D8-BB53-A9B65C9B26C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75451" y="3032144"/>
            <a:ext cx="9200443" cy="12267257"/>
          </a:xfrm>
          <a:custGeom>
            <a:avLst/>
            <a:gdLst>
              <a:gd name="connsiteX0" fmla="*/ 0 w 6912429"/>
              <a:gd name="connsiteY0" fmla="*/ 0 h 6912429"/>
              <a:gd name="connsiteX1" fmla="*/ 6912429 w 6912429"/>
              <a:gd name="connsiteY1" fmla="*/ 0 h 6912429"/>
              <a:gd name="connsiteX2" fmla="*/ 6912429 w 6912429"/>
              <a:gd name="connsiteY2" fmla="*/ 6912429 h 6912429"/>
              <a:gd name="connsiteX3" fmla="*/ 0 w 6912429"/>
              <a:gd name="connsiteY3" fmla="*/ 6912429 h 691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429" h="6912429">
                <a:moveTo>
                  <a:pt x="0" y="0"/>
                </a:moveTo>
                <a:lnTo>
                  <a:pt x="6912429" y="0"/>
                </a:lnTo>
                <a:lnTo>
                  <a:pt x="6912429" y="6912429"/>
                </a:lnTo>
                <a:lnTo>
                  <a:pt x="0" y="691242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329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7A63888-FAB6-42D9-963F-0298E9A2CB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85258" y="1"/>
            <a:ext cx="4234543" cy="5841892"/>
          </a:xfrm>
          <a:custGeom>
            <a:avLst/>
            <a:gdLst>
              <a:gd name="connsiteX0" fmla="*/ 0 w 4234543"/>
              <a:gd name="connsiteY0" fmla="*/ 0 h 4381419"/>
              <a:gd name="connsiteX1" fmla="*/ 4234543 w 4234543"/>
              <a:gd name="connsiteY1" fmla="*/ 0 h 4381419"/>
              <a:gd name="connsiteX2" fmla="*/ 4234543 w 4234543"/>
              <a:gd name="connsiteY2" fmla="*/ 4381419 h 4381419"/>
              <a:gd name="connsiteX3" fmla="*/ 0 w 4234543"/>
              <a:gd name="connsiteY3" fmla="*/ 4381419 h 438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543" h="4381419">
                <a:moveTo>
                  <a:pt x="0" y="0"/>
                </a:moveTo>
                <a:lnTo>
                  <a:pt x="4234543" y="0"/>
                </a:lnTo>
                <a:lnTo>
                  <a:pt x="4234543" y="4381419"/>
                </a:lnTo>
                <a:lnTo>
                  <a:pt x="0" y="43814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EDFA15A-AE97-4FAA-8F65-2E9DED702B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57687" y="8471505"/>
            <a:ext cx="4234543" cy="9816495"/>
          </a:xfrm>
          <a:custGeom>
            <a:avLst/>
            <a:gdLst>
              <a:gd name="connsiteX0" fmla="*/ 0 w 4234543"/>
              <a:gd name="connsiteY0" fmla="*/ 0 h 7362371"/>
              <a:gd name="connsiteX1" fmla="*/ 4234543 w 4234543"/>
              <a:gd name="connsiteY1" fmla="*/ 0 h 7362371"/>
              <a:gd name="connsiteX2" fmla="*/ 4234543 w 4234543"/>
              <a:gd name="connsiteY2" fmla="*/ 7362371 h 7362371"/>
              <a:gd name="connsiteX3" fmla="*/ 0 w 4234543"/>
              <a:gd name="connsiteY3" fmla="*/ 7362371 h 736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543" h="7362371">
                <a:moveTo>
                  <a:pt x="0" y="0"/>
                </a:moveTo>
                <a:lnTo>
                  <a:pt x="4234543" y="0"/>
                </a:lnTo>
                <a:lnTo>
                  <a:pt x="4234543" y="7362371"/>
                </a:lnTo>
                <a:lnTo>
                  <a:pt x="0" y="736237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0C89C061-DCFD-43BB-9BCA-A6DF206F57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85258" y="15496421"/>
            <a:ext cx="4234543" cy="2791580"/>
          </a:xfrm>
          <a:custGeom>
            <a:avLst/>
            <a:gdLst>
              <a:gd name="connsiteX0" fmla="*/ 0 w 4234543"/>
              <a:gd name="connsiteY0" fmla="*/ 0 h 2093685"/>
              <a:gd name="connsiteX1" fmla="*/ 4234543 w 4234543"/>
              <a:gd name="connsiteY1" fmla="*/ 0 h 2093685"/>
              <a:gd name="connsiteX2" fmla="*/ 4234543 w 4234543"/>
              <a:gd name="connsiteY2" fmla="*/ 2093685 h 2093685"/>
              <a:gd name="connsiteX3" fmla="*/ 0 w 4234543"/>
              <a:gd name="connsiteY3" fmla="*/ 2093685 h 209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543" h="2093685">
                <a:moveTo>
                  <a:pt x="0" y="0"/>
                </a:moveTo>
                <a:lnTo>
                  <a:pt x="4234543" y="0"/>
                </a:lnTo>
                <a:lnTo>
                  <a:pt x="4234543" y="2093685"/>
                </a:lnTo>
                <a:lnTo>
                  <a:pt x="0" y="209368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2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4" grpId="0" animBg="1"/>
    </p:bld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D82F200-A714-424A-A435-53D0BB730B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56726" y="6650052"/>
            <a:ext cx="3753862" cy="5007249"/>
          </a:xfrm>
          <a:custGeom>
            <a:avLst/>
            <a:gdLst>
              <a:gd name="connsiteX0" fmla="*/ 1876931 w 3753862"/>
              <a:gd name="connsiteY0" fmla="*/ 0 h 3755437"/>
              <a:gd name="connsiteX1" fmla="*/ 2994210 w 3753862"/>
              <a:gd name="connsiteY1" fmla="*/ 462766 h 3755437"/>
              <a:gd name="connsiteX2" fmla="*/ 3291290 w 3753862"/>
              <a:gd name="connsiteY2" fmla="*/ 759971 h 3755437"/>
              <a:gd name="connsiteX3" fmla="*/ 3291290 w 3753862"/>
              <a:gd name="connsiteY3" fmla="*/ 2995466 h 3755437"/>
              <a:gd name="connsiteX4" fmla="*/ 2994210 w 3753862"/>
              <a:gd name="connsiteY4" fmla="*/ 3292671 h 3755437"/>
              <a:gd name="connsiteX5" fmla="*/ 759653 w 3753862"/>
              <a:gd name="connsiteY5" fmla="*/ 3292671 h 3755437"/>
              <a:gd name="connsiteX6" fmla="*/ 462573 w 3753862"/>
              <a:gd name="connsiteY6" fmla="*/ 2995466 h 3755437"/>
              <a:gd name="connsiteX7" fmla="*/ 462573 w 3753862"/>
              <a:gd name="connsiteY7" fmla="*/ 759971 h 3755437"/>
              <a:gd name="connsiteX8" fmla="*/ 759653 w 3753862"/>
              <a:gd name="connsiteY8" fmla="*/ 462766 h 3755437"/>
              <a:gd name="connsiteX9" fmla="*/ 1876931 w 3753862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2" h="3755437">
                <a:moveTo>
                  <a:pt x="1876931" y="0"/>
                </a:moveTo>
                <a:cubicBezTo>
                  <a:pt x="2281380" y="0"/>
                  <a:pt x="2685828" y="154255"/>
                  <a:pt x="2994210" y="462766"/>
                </a:cubicBezTo>
                <a:cubicBezTo>
                  <a:pt x="3291290" y="759971"/>
                  <a:pt x="3291290" y="759971"/>
                  <a:pt x="3291290" y="759971"/>
                </a:cubicBezTo>
                <a:cubicBezTo>
                  <a:pt x="3908053" y="1376994"/>
                  <a:pt x="3908053" y="2378444"/>
                  <a:pt x="3291290" y="2995466"/>
                </a:cubicBezTo>
                <a:cubicBezTo>
                  <a:pt x="2994210" y="3292671"/>
                  <a:pt x="2994210" y="3292671"/>
                  <a:pt x="2994210" y="3292671"/>
                </a:cubicBezTo>
                <a:cubicBezTo>
                  <a:pt x="2377446" y="3909693"/>
                  <a:pt x="1376416" y="3909693"/>
                  <a:pt x="759653" y="3292671"/>
                </a:cubicBezTo>
                <a:cubicBezTo>
                  <a:pt x="462573" y="2995466"/>
                  <a:pt x="462573" y="2995466"/>
                  <a:pt x="462573" y="2995466"/>
                </a:cubicBezTo>
                <a:cubicBezTo>
                  <a:pt x="-154191" y="2378444"/>
                  <a:pt x="-154191" y="1376994"/>
                  <a:pt x="462573" y="759971"/>
                </a:cubicBezTo>
                <a:cubicBezTo>
                  <a:pt x="759653" y="462766"/>
                  <a:pt x="759653" y="462766"/>
                  <a:pt x="759653" y="462766"/>
                </a:cubicBezTo>
                <a:cubicBezTo>
                  <a:pt x="1068034" y="154255"/>
                  <a:pt x="1472483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D584025-6492-4000-BC15-63CFC4EB30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84937" y="6650052"/>
            <a:ext cx="3753862" cy="5007249"/>
          </a:xfrm>
          <a:custGeom>
            <a:avLst/>
            <a:gdLst>
              <a:gd name="connsiteX0" fmla="*/ 1876931 w 3753862"/>
              <a:gd name="connsiteY0" fmla="*/ 0 h 3755437"/>
              <a:gd name="connsiteX1" fmla="*/ 2994209 w 3753862"/>
              <a:gd name="connsiteY1" fmla="*/ 462766 h 3755437"/>
              <a:gd name="connsiteX2" fmla="*/ 3291289 w 3753862"/>
              <a:gd name="connsiteY2" fmla="*/ 759971 h 3755437"/>
              <a:gd name="connsiteX3" fmla="*/ 3291289 w 3753862"/>
              <a:gd name="connsiteY3" fmla="*/ 2995466 h 3755437"/>
              <a:gd name="connsiteX4" fmla="*/ 2994209 w 3753862"/>
              <a:gd name="connsiteY4" fmla="*/ 3292671 h 3755437"/>
              <a:gd name="connsiteX5" fmla="*/ 759652 w 3753862"/>
              <a:gd name="connsiteY5" fmla="*/ 3292671 h 3755437"/>
              <a:gd name="connsiteX6" fmla="*/ 462573 w 3753862"/>
              <a:gd name="connsiteY6" fmla="*/ 2995466 h 3755437"/>
              <a:gd name="connsiteX7" fmla="*/ 462573 w 3753862"/>
              <a:gd name="connsiteY7" fmla="*/ 759971 h 3755437"/>
              <a:gd name="connsiteX8" fmla="*/ 759652 w 3753862"/>
              <a:gd name="connsiteY8" fmla="*/ 462766 h 3755437"/>
              <a:gd name="connsiteX9" fmla="*/ 1876931 w 3753862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2" h="3755437">
                <a:moveTo>
                  <a:pt x="1876931" y="0"/>
                </a:moveTo>
                <a:cubicBezTo>
                  <a:pt x="2281379" y="0"/>
                  <a:pt x="2685827" y="154255"/>
                  <a:pt x="2994209" y="462766"/>
                </a:cubicBezTo>
                <a:cubicBezTo>
                  <a:pt x="3291289" y="759971"/>
                  <a:pt x="3291289" y="759971"/>
                  <a:pt x="3291289" y="759971"/>
                </a:cubicBezTo>
                <a:cubicBezTo>
                  <a:pt x="3908053" y="1376994"/>
                  <a:pt x="3908053" y="2378444"/>
                  <a:pt x="3291289" y="2995466"/>
                </a:cubicBezTo>
                <a:cubicBezTo>
                  <a:pt x="2994209" y="3292671"/>
                  <a:pt x="2994209" y="3292671"/>
                  <a:pt x="2994209" y="3292671"/>
                </a:cubicBezTo>
                <a:cubicBezTo>
                  <a:pt x="2377446" y="3909693"/>
                  <a:pt x="1376416" y="3909693"/>
                  <a:pt x="759652" y="3292671"/>
                </a:cubicBezTo>
                <a:cubicBezTo>
                  <a:pt x="462573" y="2995466"/>
                  <a:pt x="462573" y="2995466"/>
                  <a:pt x="462573" y="2995466"/>
                </a:cubicBezTo>
                <a:cubicBezTo>
                  <a:pt x="-154191" y="2378444"/>
                  <a:pt x="-154191" y="1376994"/>
                  <a:pt x="462573" y="759971"/>
                </a:cubicBezTo>
                <a:cubicBezTo>
                  <a:pt x="759652" y="462766"/>
                  <a:pt x="759652" y="462766"/>
                  <a:pt x="759652" y="462766"/>
                </a:cubicBezTo>
                <a:cubicBezTo>
                  <a:pt x="1068034" y="154255"/>
                  <a:pt x="1472483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90430CB-5603-4A45-8F4C-2566B0ADD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413149" y="6650052"/>
            <a:ext cx="3753861" cy="5007249"/>
          </a:xfrm>
          <a:custGeom>
            <a:avLst/>
            <a:gdLst>
              <a:gd name="connsiteX0" fmla="*/ 1876931 w 3753861"/>
              <a:gd name="connsiteY0" fmla="*/ 0 h 3755437"/>
              <a:gd name="connsiteX1" fmla="*/ 2994210 w 3753861"/>
              <a:gd name="connsiteY1" fmla="*/ 462766 h 3755437"/>
              <a:gd name="connsiteX2" fmla="*/ 3291290 w 3753861"/>
              <a:gd name="connsiteY2" fmla="*/ 759971 h 3755437"/>
              <a:gd name="connsiteX3" fmla="*/ 3291290 w 3753861"/>
              <a:gd name="connsiteY3" fmla="*/ 2995466 h 3755437"/>
              <a:gd name="connsiteX4" fmla="*/ 2994210 w 3753861"/>
              <a:gd name="connsiteY4" fmla="*/ 3292671 h 3755437"/>
              <a:gd name="connsiteX5" fmla="*/ 759652 w 3753861"/>
              <a:gd name="connsiteY5" fmla="*/ 3292671 h 3755437"/>
              <a:gd name="connsiteX6" fmla="*/ 462573 w 3753861"/>
              <a:gd name="connsiteY6" fmla="*/ 2995466 h 3755437"/>
              <a:gd name="connsiteX7" fmla="*/ 462573 w 3753861"/>
              <a:gd name="connsiteY7" fmla="*/ 759971 h 3755437"/>
              <a:gd name="connsiteX8" fmla="*/ 759652 w 3753861"/>
              <a:gd name="connsiteY8" fmla="*/ 462766 h 3755437"/>
              <a:gd name="connsiteX9" fmla="*/ 1876931 w 3753861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1" h="3755437">
                <a:moveTo>
                  <a:pt x="1876931" y="0"/>
                </a:moveTo>
                <a:cubicBezTo>
                  <a:pt x="2281380" y="0"/>
                  <a:pt x="2685828" y="154255"/>
                  <a:pt x="2994210" y="462766"/>
                </a:cubicBezTo>
                <a:cubicBezTo>
                  <a:pt x="3291290" y="759971"/>
                  <a:pt x="3291290" y="759971"/>
                  <a:pt x="3291290" y="759971"/>
                </a:cubicBezTo>
                <a:cubicBezTo>
                  <a:pt x="3908052" y="1376994"/>
                  <a:pt x="3908052" y="2378444"/>
                  <a:pt x="3291290" y="2995466"/>
                </a:cubicBezTo>
                <a:cubicBezTo>
                  <a:pt x="2994210" y="3292671"/>
                  <a:pt x="2994210" y="3292671"/>
                  <a:pt x="2994210" y="3292671"/>
                </a:cubicBezTo>
                <a:cubicBezTo>
                  <a:pt x="2377446" y="3909693"/>
                  <a:pt x="1376416" y="3909693"/>
                  <a:pt x="759652" y="3292671"/>
                </a:cubicBezTo>
                <a:cubicBezTo>
                  <a:pt x="462573" y="2995466"/>
                  <a:pt x="462573" y="2995466"/>
                  <a:pt x="462573" y="2995466"/>
                </a:cubicBezTo>
                <a:cubicBezTo>
                  <a:pt x="-154191" y="2378444"/>
                  <a:pt x="-154191" y="1376994"/>
                  <a:pt x="462573" y="759971"/>
                </a:cubicBezTo>
                <a:cubicBezTo>
                  <a:pt x="759652" y="462766"/>
                  <a:pt x="759652" y="462766"/>
                  <a:pt x="759652" y="462766"/>
                </a:cubicBezTo>
                <a:cubicBezTo>
                  <a:pt x="1068034" y="154255"/>
                  <a:pt x="1472483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6D2D97A9-1C9B-4398-B77F-DFCF56A992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841359" y="6650052"/>
            <a:ext cx="3753862" cy="5007249"/>
          </a:xfrm>
          <a:custGeom>
            <a:avLst/>
            <a:gdLst>
              <a:gd name="connsiteX0" fmla="*/ 1876931 w 3753862"/>
              <a:gd name="connsiteY0" fmla="*/ 0 h 3755437"/>
              <a:gd name="connsiteX1" fmla="*/ 2994209 w 3753862"/>
              <a:gd name="connsiteY1" fmla="*/ 462766 h 3755437"/>
              <a:gd name="connsiteX2" fmla="*/ 3291289 w 3753862"/>
              <a:gd name="connsiteY2" fmla="*/ 759971 h 3755437"/>
              <a:gd name="connsiteX3" fmla="*/ 3291289 w 3753862"/>
              <a:gd name="connsiteY3" fmla="*/ 2995466 h 3755437"/>
              <a:gd name="connsiteX4" fmla="*/ 2994209 w 3753862"/>
              <a:gd name="connsiteY4" fmla="*/ 3292671 h 3755437"/>
              <a:gd name="connsiteX5" fmla="*/ 759651 w 3753862"/>
              <a:gd name="connsiteY5" fmla="*/ 3292671 h 3755437"/>
              <a:gd name="connsiteX6" fmla="*/ 462571 w 3753862"/>
              <a:gd name="connsiteY6" fmla="*/ 2995466 h 3755437"/>
              <a:gd name="connsiteX7" fmla="*/ 462571 w 3753862"/>
              <a:gd name="connsiteY7" fmla="*/ 759971 h 3755437"/>
              <a:gd name="connsiteX8" fmla="*/ 759651 w 3753862"/>
              <a:gd name="connsiteY8" fmla="*/ 462766 h 3755437"/>
              <a:gd name="connsiteX9" fmla="*/ 1876931 w 3753862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2" h="3755437">
                <a:moveTo>
                  <a:pt x="1876931" y="0"/>
                </a:moveTo>
                <a:cubicBezTo>
                  <a:pt x="2281379" y="0"/>
                  <a:pt x="2685827" y="154255"/>
                  <a:pt x="2994209" y="462766"/>
                </a:cubicBezTo>
                <a:cubicBezTo>
                  <a:pt x="3291289" y="759971"/>
                  <a:pt x="3291289" y="759971"/>
                  <a:pt x="3291289" y="759971"/>
                </a:cubicBezTo>
                <a:cubicBezTo>
                  <a:pt x="3908053" y="1376994"/>
                  <a:pt x="3908053" y="2378444"/>
                  <a:pt x="3291289" y="2995466"/>
                </a:cubicBezTo>
                <a:cubicBezTo>
                  <a:pt x="2994209" y="3292671"/>
                  <a:pt x="2994209" y="3292671"/>
                  <a:pt x="2994209" y="3292671"/>
                </a:cubicBezTo>
                <a:cubicBezTo>
                  <a:pt x="2377445" y="3909693"/>
                  <a:pt x="1376415" y="3909693"/>
                  <a:pt x="759651" y="3292671"/>
                </a:cubicBezTo>
                <a:cubicBezTo>
                  <a:pt x="462571" y="2995466"/>
                  <a:pt x="462571" y="2995466"/>
                  <a:pt x="462571" y="2995466"/>
                </a:cubicBezTo>
                <a:cubicBezTo>
                  <a:pt x="-154191" y="2378444"/>
                  <a:pt x="-154191" y="1376994"/>
                  <a:pt x="462571" y="759971"/>
                </a:cubicBezTo>
                <a:cubicBezTo>
                  <a:pt x="759651" y="462766"/>
                  <a:pt x="759651" y="462766"/>
                  <a:pt x="759651" y="462766"/>
                </a:cubicBezTo>
                <a:cubicBezTo>
                  <a:pt x="1068033" y="154255"/>
                  <a:pt x="1472481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22213062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23733175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3643821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3643820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3643821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635923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23403737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594920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0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8457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05B1613C-A983-4C09-8CA7-7DD2AD0A68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099138" y="2923026"/>
            <a:ext cx="6869053" cy="12441949"/>
          </a:xfrm>
          <a:custGeom>
            <a:avLst/>
            <a:gdLst>
              <a:gd name="connsiteX0" fmla="*/ 0 w 7555958"/>
              <a:gd name="connsiteY0" fmla="*/ 0 h 13686144"/>
              <a:gd name="connsiteX1" fmla="*/ 7555958 w 7555958"/>
              <a:gd name="connsiteY1" fmla="*/ 0 h 13686144"/>
              <a:gd name="connsiteX2" fmla="*/ 7555958 w 7555958"/>
              <a:gd name="connsiteY2" fmla="*/ 13686144 h 13686144"/>
              <a:gd name="connsiteX3" fmla="*/ 0 w 7555958"/>
              <a:gd name="connsiteY3" fmla="*/ 13686144 h 1368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5958" h="13686144">
                <a:moveTo>
                  <a:pt x="0" y="0"/>
                </a:moveTo>
                <a:lnTo>
                  <a:pt x="7555958" y="0"/>
                </a:lnTo>
                <a:lnTo>
                  <a:pt x="7555958" y="13686144"/>
                </a:lnTo>
                <a:lnTo>
                  <a:pt x="0" y="1368614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17822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2B16B6E-AD49-451B-83D4-272BF0A789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468701" y="4905830"/>
            <a:ext cx="6357257" cy="8476343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0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5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22213062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23733175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3643821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3643820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3643821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635923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23403737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660E3C2-461C-4DBC-9149-27A6AA152E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23862" y="4171593"/>
            <a:ext cx="5339453" cy="9944817"/>
          </a:xfrm>
          <a:custGeom>
            <a:avLst/>
            <a:gdLst>
              <a:gd name="connsiteX0" fmla="*/ 1599758 w 5339453"/>
              <a:gd name="connsiteY0" fmla="*/ 0 h 7458613"/>
              <a:gd name="connsiteX1" fmla="*/ 3739695 w 5339453"/>
              <a:gd name="connsiteY1" fmla="*/ 2139936 h 7458613"/>
              <a:gd name="connsiteX2" fmla="*/ 5339453 w 5339453"/>
              <a:gd name="connsiteY2" fmla="*/ 3729307 h 7458613"/>
              <a:gd name="connsiteX3" fmla="*/ 3739695 w 5339453"/>
              <a:gd name="connsiteY3" fmla="*/ 5318676 h 7458613"/>
              <a:gd name="connsiteX4" fmla="*/ 1599758 w 5339453"/>
              <a:gd name="connsiteY4" fmla="*/ 7458613 h 7458613"/>
              <a:gd name="connsiteX5" fmla="*/ 0 w 5339453"/>
              <a:gd name="connsiteY5" fmla="*/ 5869243 h 7458613"/>
              <a:gd name="connsiteX6" fmla="*/ 2139937 w 5339453"/>
              <a:gd name="connsiteY6" fmla="*/ 3729307 h 7458613"/>
              <a:gd name="connsiteX7" fmla="*/ 1007640 w 5339453"/>
              <a:gd name="connsiteY7" fmla="*/ 2597010 h 7458613"/>
              <a:gd name="connsiteX8" fmla="*/ 0 w 5339453"/>
              <a:gd name="connsiteY8" fmla="*/ 1589370 h 745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9453" h="7458613">
                <a:moveTo>
                  <a:pt x="1599758" y="0"/>
                </a:moveTo>
                <a:lnTo>
                  <a:pt x="3739695" y="2139936"/>
                </a:lnTo>
                <a:lnTo>
                  <a:pt x="5339453" y="3729307"/>
                </a:lnTo>
                <a:lnTo>
                  <a:pt x="3739695" y="5318676"/>
                </a:lnTo>
                <a:lnTo>
                  <a:pt x="1599758" y="7458613"/>
                </a:lnTo>
                <a:lnTo>
                  <a:pt x="0" y="5869243"/>
                </a:lnTo>
                <a:lnTo>
                  <a:pt x="2139937" y="3729307"/>
                </a:lnTo>
                <a:lnTo>
                  <a:pt x="1007640" y="2597010"/>
                </a:lnTo>
                <a:lnTo>
                  <a:pt x="0" y="158937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45660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22213062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23733175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3643821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3643820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3643821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635923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23403737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20">
            <a:extLst>
              <a:ext uri="{FF2B5EF4-FFF2-40B4-BE49-F238E27FC236}">
                <a16:creationId xmlns:a16="http://schemas.microsoft.com/office/drawing/2014/main" id="{10332EE7-7835-487A-8D6D-E08E118CE9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4090605"/>
            <a:ext cx="15882257" cy="10106793"/>
          </a:xfrm>
          <a:custGeom>
            <a:avLst/>
            <a:gdLst>
              <a:gd name="connsiteX0" fmla="*/ 0 w 11863449"/>
              <a:gd name="connsiteY0" fmla="*/ 0 h 12207817"/>
              <a:gd name="connsiteX1" fmla="*/ 11863449 w 11863449"/>
              <a:gd name="connsiteY1" fmla="*/ 0 h 12207817"/>
              <a:gd name="connsiteX2" fmla="*/ 11863449 w 11863449"/>
              <a:gd name="connsiteY2" fmla="*/ 12207817 h 12207817"/>
              <a:gd name="connsiteX3" fmla="*/ 0 w 11863449"/>
              <a:gd name="connsiteY3" fmla="*/ 12207817 h 1220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3449" h="12207817">
                <a:moveTo>
                  <a:pt x="0" y="0"/>
                </a:moveTo>
                <a:lnTo>
                  <a:pt x="11863449" y="0"/>
                </a:lnTo>
                <a:lnTo>
                  <a:pt x="11863449" y="12207817"/>
                </a:lnTo>
                <a:lnTo>
                  <a:pt x="0" y="1220781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3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22213062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23733175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3643821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3643820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3643821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635923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23403737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B0F76354-D06E-4152-AB8B-A3C3D1D84C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11336" y="1140032"/>
            <a:ext cx="11863449" cy="16277089"/>
          </a:xfrm>
          <a:custGeom>
            <a:avLst/>
            <a:gdLst>
              <a:gd name="connsiteX0" fmla="*/ 0 w 11863449"/>
              <a:gd name="connsiteY0" fmla="*/ 0 h 12207817"/>
              <a:gd name="connsiteX1" fmla="*/ 11863449 w 11863449"/>
              <a:gd name="connsiteY1" fmla="*/ 0 h 12207817"/>
              <a:gd name="connsiteX2" fmla="*/ 11863449 w 11863449"/>
              <a:gd name="connsiteY2" fmla="*/ 12207817 h 12207817"/>
              <a:gd name="connsiteX3" fmla="*/ 0 w 11863449"/>
              <a:gd name="connsiteY3" fmla="*/ 12207817 h 1220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3449" h="12207817">
                <a:moveTo>
                  <a:pt x="0" y="0"/>
                </a:moveTo>
                <a:lnTo>
                  <a:pt x="11863449" y="0"/>
                </a:lnTo>
                <a:lnTo>
                  <a:pt x="11863449" y="12207817"/>
                </a:lnTo>
                <a:lnTo>
                  <a:pt x="0" y="1220781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2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366E0EA-E4A8-489F-B34D-4A3DA1089D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65417" y="4704578"/>
            <a:ext cx="6656340" cy="8878845"/>
          </a:xfrm>
          <a:custGeom>
            <a:avLst/>
            <a:gdLst>
              <a:gd name="connsiteX0" fmla="*/ 4425705 w 8851410"/>
              <a:gd name="connsiteY0" fmla="*/ 0 h 8855126"/>
              <a:gd name="connsiteX1" fmla="*/ 7060189 w 8851410"/>
              <a:gd name="connsiteY1" fmla="*/ 1091180 h 8855126"/>
              <a:gd name="connsiteX2" fmla="*/ 7760688 w 8851410"/>
              <a:gd name="connsiteY2" fmla="*/ 1791973 h 8855126"/>
              <a:gd name="connsiteX3" fmla="*/ 7760688 w 8851410"/>
              <a:gd name="connsiteY3" fmla="*/ 7063153 h 8855126"/>
              <a:gd name="connsiteX4" fmla="*/ 7060189 w 8851410"/>
              <a:gd name="connsiteY4" fmla="*/ 7763946 h 8855126"/>
              <a:gd name="connsiteX5" fmla="*/ 1791221 w 8851410"/>
              <a:gd name="connsiteY5" fmla="*/ 7763946 h 8855126"/>
              <a:gd name="connsiteX6" fmla="*/ 1090722 w 8851410"/>
              <a:gd name="connsiteY6" fmla="*/ 7063153 h 8855126"/>
              <a:gd name="connsiteX7" fmla="*/ 1090722 w 8851410"/>
              <a:gd name="connsiteY7" fmla="*/ 1791973 h 8855126"/>
              <a:gd name="connsiteX8" fmla="*/ 1791221 w 8851410"/>
              <a:gd name="connsiteY8" fmla="*/ 1091180 h 8855126"/>
              <a:gd name="connsiteX9" fmla="*/ 4425705 w 8851410"/>
              <a:gd name="connsiteY9" fmla="*/ 0 h 885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51410" h="8855126">
                <a:moveTo>
                  <a:pt x="4425705" y="0"/>
                </a:moveTo>
                <a:cubicBezTo>
                  <a:pt x="5379373" y="0"/>
                  <a:pt x="6333041" y="363727"/>
                  <a:pt x="7060189" y="1091180"/>
                </a:cubicBezTo>
                <a:cubicBezTo>
                  <a:pt x="7760688" y="1791973"/>
                  <a:pt x="7760688" y="1791973"/>
                  <a:pt x="7760688" y="1791973"/>
                </a:cubicBezTo>
                <a:cubicBezTo>
                  <a:pt x="9214984" y="3246880"/>
                  <a:pt x="9214984" y="5608247"/>
                  <a:pt x="7760688" y="7063153"/>
                </a:cubicBezTo>
                <a:cubicBezTo>
                  <a:pt x="7060189" y="7763946"/>
                  <a:pt x="7060189" y="7763946"/>
                  <a:pt x="7060189" y="7763946"/>
                </a:cubicBezTo>
                <a:cubicBezTo>
                  <a:pt x="5605893" y="9218853"/>
                  <a:pt x="3245517" y="9218853"/>
                  <a:pt x="1791221" y="7763946"/>
                </a:cubicBezTo>
                <a:cubicBezTo>
                  <a:pt x="1090722" y="7063153"/>
                  <a:pt x="1090722" y="7063153"/>
                  <a:pt x="1090722" y="7063153"/>
                </a:cubicBezTo>
                <a:cubicBezTo>
                  <a:pt x="-363574" y="5608247"/>
                  <a:pt x="-363574" y="3246880"/>
                  <a:pt x="1090722" y="1791973"/>
                </a:cubicBezTo>
                <a:cubicBezTo>
                  <a:pt x="1791221" y="1091180"/>
                  <a:pt x="1791221" y="1091180"/>
                  <a:pt x="1791221" y="1091180"/>
                </a:cubicBezTo>
                <a:cubicBezTo>
                  <a:pt x="2518369" y="363727"/>
                  <a:pt x="3472037" y="0"/>
                  <a:pt x="442570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30176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4A5C4B8-2A99-411B-991D-423AA8569AD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27669" y="4389443"/>
            <a:ext cx="7131836" cy="9509115"/>
          </a:xfrm>
          <a:custGeom>
            <a:avLst/>
            <a:gdLst>
              <a:gd name="connsiteX0" fmla="*/ 0 w 7131836"/>
              <a:gd name="connsiteY0" fmla="*/ 0 h 7131836"/>
              <a:gd name="connsiteX1" fmla="*/ 7131836 w 7131836"/>
              <a:gd name="connsiteY1" fmla="*/ 0 h 7131836"/>
              <a:gd name="connsiteX2" fmla="*/ 7131836 w 7131836"/>
              <a:gd name="connsiteY2" fmla="*/ 7131836 h 7131836"/>
              <a:gd name="connsiteX3" fmla="*/ 0 w 7131836"/>
              <a:gd name="connsiteY3" fmla="*/ 7131836 h 713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1836" h="7131836">
                <a:moveTo>
                  <a:pt x="0" y="0"/>
                </a:moveTo>
                <a:lnTo>
                  <a:pt x="7131836" y="0"/>
                </a:lnTo>
                <a:lnTo>
                  <a:pt x="7131836" y="7131836"/>
                </a:lnTo>
                <a:lnTo>
                  <a:pt x="0" y="713183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1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4A5C4B8-2A99-411B-991D-423AA8569AD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2871" y="4631378"/>
            <a:ext cx="6721435" cy="9025247"/>
          </a:xfrm>
          <a:custGeom>
            <a:avLst/>
            <a:gdLst>
              <a:gd name="connsiteX0" fmla="*/ 0 w 7131836"/>
              <a:gd name="connsiteY0" fmla="*/ 0 h 7131836"/>
              <a:gd name="connsiteX1" fmla="*/ 7131836 w 7131836"/>
              <a:gd name="connsiteY1" fmla="*/ 0 h 7131836"/>
              <a:gd name="connsiteX2" fmla="*/ 7131836 w 7131836"/>
              <a:gd name="connsiteY2" fmla="*/ 7131836 h 7131836"/>
              <a:gd name="connsiteX3" fmla="*/ 0 w 7131836"/>
              <a:gd name="connsiteY3" fmla="*/ 7131836 h 713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1836" h="7131836">
                <a:moveTo>
                  <a:pt x="0" y="0"/>
                </a:moveTo>
                <a:lnTo>
                  <a:pt x="7131836" y="0"/>
                </a:lnTo>
                <a:lnTo>
                  <a:pt x="7131836" y="7131836"/>
                </a:lnTo>
                <a:lnTo>
                  <a:pt x="0" y="713183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0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CF20DD-8F0C-446A-957D-3AED9A0D4F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9946" y="5342313"/>
            <a:ext cx="5968538" cy="7958051"/>
          </a:xfrm>
          <a:custGeom>
            <a:avLst/>
            <a:gdLst>
              <a:gd name="connsiteX0" fmla="*/ 0 w 5968538"/>
              <a:gd name="connsiteY0" fmla="*/ 0 h 5968538"/>
              <a:gd name="connsiteX1" fmla="*/ 5968538 w 5968538"/>
              <a:gd name="connsiteY1" fmla="*/ 0 h 5968538"/>
              <a:gd name="connsiteX2" fmla="*/ 5968538 w 5968538"/>
              <a:gd name="connsiteY2" fmla="*/ 5968538 h 5968538"/>
              <a:gd name="connsiteX3" fmla="*/ 0 w 5968538"/>
              <a:gd name="connsiteY3" fmla="*/ 5968538 h 596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8538" h="5968538">
                <a:moveTo>
                  <a:pt x="0" y="0"/>
                </a:moveTo>
                <a:lnTo>
                  <a:pt x="5968538" y="0"/>
                </a:lnTo>
                <a:lnTo>
                  <a:pt x="5968538" y="5968538"/>
                </a:lnTo>
                <a:lnTo>
                  <a:pt x="0" y="596853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66FB4C-ADAA-4847-94E5-5DC5373A826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18690" y="5342313"/>
            <a:ext cx="5968539" cy="7958051"/>
          </a:xfrm>
          <a:custGeom>
            <a:avLst/>
            <a:gdLst>
              <a:gd name="connsiteX0" fmla="*/ 0 w 5968539"/>
              <a:gd name="connsiteY0" fmla="*/ 0 h 5968538"/>
              <a:gd name="connsiteX1" fmla="*/ 5968539 w 5968539"/>
              <a:gd name="connsiteY1" fmla="*/ 0 h 5968538"/>
              <a:gd name="connsiteX2" fmla="*/ 5968539 w 5968539"/>
              <a:gd name="connsiteY2" fmla="*/ 5968538 h 5968538"/>
              <a:gd name="connsiteX3" fmla="*/ 0 w 5968539"/>
              <a:gd name="connsiteY3" fmla="*/ 5968538 h 596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8539" h="5968538">
                <a:moveTo>
                  <a:pt x="0" y="0"/>
                </a:moveTo>
                <a:lnTo>
                  <a:pt x="5968539" y="0"/>
                </a:lnTo>
                <a:lnTo>
                  <a:pt x="5968539" y="5968538"/>
                </a:lnTo>
                <a:lnTo>
                  <a:pt x="0" y="596853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7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67E452C-19D1-41EF-8735-23A68B1970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17857" y="5919995"/>
            <a:ext cx="4836009" cy="6448012"/>
          </a:xfrm>
          <a:custGeom>
            <a:avLst/>
            <a:gdLst>
              <a:gd name="connsiteX0" fmla="*/ 0 w 4836009"/>
              <a:gd name="connsiteY0" fmla="*/ 0 h 4836009"/>
              <a:gd name="connsiteX1" fmla="*/ 4836009 w 4836009"/>
              <a:gd name="connsiteY1" fmla="*/ 0 h 4836009"/>
              <a:gd name="connsiteX2" fmla="*/ 4836009 w 4836009"/>
              <a:gd name="connsiteY2" fmla="*/ 4836009 h 4836009"/>
              <a:gd name="connsiteX3" fmla="*/ 0 w 4836009"/>
              <a:gd name="connsiteY3" fmla="*/ 4836009 h 483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6009" h="4836009">
                <a:moveTo>
                  <a:pt x="0" y="0"/>
                </a:moveTo>
                <a:lnTo>
                  <a:pt x="4836009" y="0"/>
                </a:lnTo>
                <a:lnTo>
                  <a:pt x="4836009" y="4836009"/>
                </a:lnTo>
                <a:lnTo>
                  <a:pt x="0" y="48360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B210D6E-64B7-45A8-B852-CD8D74D09B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67803" y="5242954"/>
            <a:ext cx="5851571" cy="7802095"/>
          </a:xfrm>
          <a:custGeom>
            <a:avLst/>
            <a:gdLst>
              <a:gd name="connsiteX0" fmla="*/ 0 w 5851571"/>
              <a:gd name="connsiteY0" fmla="*/ 0 h 5851571"/>
              <a:gd name="connsiteX1" fmla="*/ 5851571 w 5851571"/>
              <a:gd name="connsiteY1" fmla="*/ 0 h 5851571"/>
              <a:gd name="connsiteX2" fmla="*/ 5851571 w 5851571"/>
              <a:gd name="connsiteY2" fmla="*/ 5851571 h 5851571"/>
              <a:gd name="connsiteX3" fmla="*/ 0 w 5851571"/>
              <a:gd name="connsiteY3" fmla="*/ 5851571 h 585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1571" h="5851571">
                <a:moveTo>
                  <a:pt x="0" y="0"/>
                </a:moveTo>
                <a:lnTo>
                  <a:pt x="5851571" y="0"/>
                </a:lnTo>
                <a:lnTo>
                  <a:pt x="5851571" y="5851571"/>
                </a:lnTo>
                <a:lnTo>
                  <a:pt x="0" y="585157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45E52FF-08AA-4E28-A1E7-F39F627535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433310" y="5919995"/>
            <a:ext cx="4836010" cy="6448012"/>
          </a:xfrm>
          <a:custGeom>
            <a:avLst/>
            <a:gdLst>
              <a:gd name="connsiteX0" fmla="*/ 0 w 4836010"/>
              <a:gd name="connsiteY0" fmla="*/ 0 h 4836009"/>
              <a:gd name="connsiteX1" fmla="*/ 4836010 w 4836010"/>
              <a:gd name="connsiteY1" fmla="*/ 0 h 4836009"/>
              <a:gd name="connsiteX2" fmla="*/ 4836010 w 4836010"/>
              <a:gd name="connsiteY2" fmla="*/ 4836009 h 4836009"/>
              <a:gd name="connsiteX3" fmla="*/ 0 w 4836010"/>
              <a:gd name="connsiteY3" fmla="*/ 4836009 h 483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6010" h="4836009">
                <a:moveTo>
                  <a:pt x="0" y="0"/>
                </a:moveTo>
                <a:lnTo>
                  <a:pt x="4836010" y="0"/>
                </a:lnTo>
                <a:lnTo>
                  <a:pt x="4836010" y="4836009"/>
                </a:lnTo>
                <a:lnTo>
                  <a:pt x="0" y="48360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4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A701BC0-D77B-4CAE-8580-7534058C3AA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70126" y="4179568"/>
            <a:ext cx="3619429" cy="4825347"/>
          </a:xfrm>
          <a:custGeom>
            <a:avLst/>
            <a:gdLst>
              <a:gd name="connsiteX0" fmla="*/ 3619429 w 3619429"/>
              <a:gd name="connsiteY0" fmla="*/ 0 h 3619010"/>
              <a:gd name="connsiteX1" fmla="*/ 3619429 w 3619429"/>
              <a:gd name="connsiteY1" fmla="*/ 3619010 h 3619010"/>
              <a:gd name="connsiteX2" fmla="*/ 0 w 3619429"/>
              <a:gd name="connsiteY2" fmla="*/ 3619010 h 3619010"/>
              <a:gd name="connsiteX3" fmla="*/ 917060 w 3619429"/>
              <a:gd name="connsiteY3" fmla="*/ 1505980 h 3619010"/>
              <a:gd name="connsiteX4" fmla="*/ 1507235 w 3619429"/>
              <a:gd name="connsiteY4" fmla="*/ 916362 h 3619010"/>
              <a:gd name="connsiteX5" fmla="*/ 3619429 w 3619429"/>
              <a:gd name="connsiteY5" fmla="*/ 0 h 361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9429" h="3619010">
                <a:moveTo>
                  <a:pt x="3619429" y="0"/>
                </a:moveTo>
                <a:lnTo>
                  <a:pt x="3619429" y="3619010"/>
                </a:lnTo>
                <a:lnTo>
                  <a:pt x="0" y="3619010"/>
                </a:lnTo>
                <a:cubicBezTo>
                  <a:pt x="25520" y="2851308"/>
                  <a:pt x="331207" y="2091415"/>
                  <a:pt x="917060" y="1505980"/>
                </a:cubicBezTo>
                <a:cubicBezTo>
                  <a:pt x="1507235" y="916362"/>
                  <a:pt x="1507235" y="916362"/>
                  <a:pt x="1507235" y="916362"/>
                </a:cubicBezTo>
                <a:cubicBezTo>
                  <a:pt x="2092530" y="331486"/>
                  <a:pt x="2852145" y="25939"/>
                  <a:pt x="3619429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FB6FEBA-DB51-4D69-9B4C-36616E7236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298736" y="4179383"/>
            <a:ext cx="3623892" cy="4825533"/>
          </a:xfrm>
          <a:custGeom>
            <a:avLst/>
            <a:gdLst>
              <a:gd name="connsiteX0" fmla="*/ 0 w 3623892"/>
              <a:gd name="connsiteY0" fmla="*/ 0 h 3619150"/>
              <a:gd name="connsiteX1" fmla="*/ 2116795 w 3623892"/>
              <a:gd name="connsiteY1" fmla="*/ 916502 h 3619150"/>
              <a:gd name="connsiteX2" fmla="*/ 2706832 w 3623892"/>
              <a:gd name="connsiteY2" fmla="*/ 1506120 h 3619150"/>
              <a:gd name="connsiteX3" fmla="*/ 3623892 w 3623892"/>
              <a:gd name="connsiteY3" fmla="*/ 3619150 h 3619150"/>
              <a:gd name="connsiteX4" fmla="*/ 0 w 3623892"/>
              <a:gd name="connsiteY4" fmla="*/ 3619150 h 36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3892" h="3619150">
                <a:moveTo>
                  <a:pt x="0" y="0"/>
                </a:moveTo>
                <a:cubicBezTo>
                  <a:pt x="768958" y="24823"/>
                  <a:pt x="1530385" y="330370"/>
                  <a:pt x="2116795" y="916502"/>
                </a:cubicBezTo>
                <a:cubicBezTo>
                  <a:pt x="2706832" y="1506120"/>
                  <a:pt x="2706832" y="1506120"/>
                  <a:pt x="2706832" y="1506120"/>
                </a:cubicBezTo>
                <a:cubicBezTo>
                  <a:pt x="3292684" y="2091554"/>
                  <a:pt x="3598371" y="2851447"/>
                  <a:pt x="3623892" y="3619150"/>
                </a:cubicBezTo>
                <a:lnTo>
                  <a:pt x="0" y="36191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9129B9-5063-4716-A8DB-2516775ED0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98736" y="9283829"/>
            <a:ext cx="3623892" cy="4825161"/>
          </a:xfrm>
          <a:custGeom>
            <a:avLst/>
            <a:gdLst>
              <a:gd name="connsiteX0" fmla="*/ 0 w 3623892"/>
              <a:gd name="connsiteY0" fmla="*/ 0 h 3618871"/>
              <a:gd name="connsiteX1" fmla="*/ 3623892 w 3623892"/>
              <a:gd name="connsiteY1" fmla="*/ 0 h 3618871"/>
              <a:gd name="connsiteX2" fmla="*/ 2706832 w 3623892"/>
              <a:gd name="connsiteY2" fmla="*/ 2112891 h 3618871"/>
              <a:gd name="connsiteX3" fmla="*/ 2116795 w 3623892"/>
              <a:gd name="connsiteY3" fmla="*/ 2702509 h 3618871"/>
              <a:gd name="connsiteX4" fmla="*/ 0 w 3623892"/>
              <a:gd name="connsiteY4" fmla="*/ 3618871 h 361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3892" h="3618871">
                <a:moveTo>
                  <a:pt x="0" y="0"/>
                </a:moveTo>
                <a:lnTo>
                  <a:pt x="3623892" y="0"/>
                </a:lnTo>
                <a:cubicBezTo>
                  <a:pt x="3598371" y="767563"/>
                  <a:pt x="3292684" y="1527456"/>
                  <a:pt x="2706832" y="2112891"/>
                </a:cubicBezTo>
                <a:cubicBezTo>
                  <a:pt x="2116795" y="2702509"/>
                  <a:pt x="2116795" y="2702509"/>
                  <a:pt x="2116795" y="2702509"/>
                </a:cubicBezTo>
                <a:cubicBezTo>
                  <a:pt x="1530385" y="3288640"/>
                  <a:pt x="768958" y="3594048"/>
                  <a:pt x="0" y="3618871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9E1851D-605E-4620-A08E-5EEFA04BE2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70126" y="9283827"/>
            <a:ext cx="3619429" cy="4824976"/>
          </a:xfrm>
          <a:custGeom>
            <a:avLst/>
            <a:gdLst>
              <a:gd name="connsiteX0" fmla="*/ 0 w 3619429"/>
              <a:gd name="connsiteY0" fmla="*/ 0 h 3618732"/>
              <a:gd name="connsiteX1" fmla="*/ 3619429 w 3619429"/>
              <a:gd name="connsiteY1" fmla="*/ 0 h 3618732"/>
              <a:gd name="connsiteX2" fmla="*/ 3619429 w 3619429"/>
              <a:gd name="connsiteY2" fmla="*/ 3618732 h 3618732"/>
              <a:gd name="connsiteX3" fmla="*/ 1507235 w 3619429"/>
              <a:gd name="connsiteY3" fmla="*/ 2702509 h 3618732"/>
              <a:gd name="connsiteX4" fmla="*/ 917060 w 3619429"/>
              <a:gd name="connsiteY4" fmla="*/ 2112891 h 3618732"/>
              <a:gd name="connsiteX5" fmla="*/ 0 w 3619429"/>
              <a:gd name="connsiteY5" fmla="*/ 0 h 361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9429" h="3618732">
                <a:moveTo>
                  <a:pt x="0" y="0"/>
                </a:moveTo>
                <a:lnTo>
                  <a:pt x="3619429" y="0"/>
                </a:lnTo>
                <a:lnTo>
                  <a:pt x="3619429" y="3618732"/>
                </a:lnTo>
                <a:cubicBezTo>
                  <a:pt x="2852145" y="3592793"/>
                  <a:pt x="2092530" y="3287385"/>
                  <a:pt x="1507235" y="2702509"/>
                </a:cubicBezTo>
                <a:cubicBezTo>
                  <a:pt x="917060" y="2112891"/>
                  <a:pt x="917060" y="2112891"/>
                  <a:pt x="917060" y="2112891"/>
                </a:cubicBezTo>
                <a:cubicBezTo>
                  <a:pt x="331207" y="1527456"/>
                  <a:pt x="25520" y="767563"/>
                  <a:pt x="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3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34CB4D-8181-4E4D-B7AB-6698FD44CF67}"/>
              </a:ext>
            </a:extLst>
          </p:cNvPr>
          <p:cNvSpPr/>
          <p:nvPr userDrawn="1"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525874A-D9AA-43BD-B56B-DB5C138635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480331" y="5157042"/>
            <a:ext cx="8046736" cy="8050114"/>
          </a:xfrm>
          <a:custGeom>
            <a:avLst/>
            <a:gdLst>
              <a:gd name="connsiteX0" fmla="*/ 4023368 w 8046736"/>
              <a:gd name="connsiteY0" fmla="*/ 0 h 8050114"/>
              <a:gd name="connsiteX1" fmla="*/ 6418354 w 8046736"/>
              <a:gd name="connsiteY1" fmla="*/ 991982 h 8050114"/>
              <a:gd name="connsiteX2" fmla="*/ 7055170 w 8046736"/>
              <a:gd name="connsiteY2" fmla="*/ 1629066 h 8050114"/>
              <a:gd name="connsiteX3" fmla="*/ 7055170 w 8046736"/>
              <a:gd name="connsiteY3" fmla="*/ 6421048 h 8050114"/>
              <a:gd name="connsiteX4" fmla="*/ 6418354 w 8046736"/>
              <a:gd name="connsiteY4" fmla="*/ 7058133 h 8050114"/>
              <a:gd name="connsiteX5" fmla="*/ 1628382 w 8046736"/>
              <a:gd name="connsiteY5" fmla="*/ 7058133 h 8050114"/>
              <a:gd name="connsiteX6" fmla="*/ 991565 w 8046736"/>
              <a:gd name="connsiteY6" fmla="*/ 6421048 h 8050114"/>
              <a:gd name="connsiteX7" fmla="*/ 991565 w 8046736"/>
              <a:gd name="connsiteY7" fmla="*/ 1629066 h 8050114"/>
              <a:gd name="connsiteX8" fmla="*/ 1628382 w 8046736"/>
              <a:gd name="connsiteY8" fmla="*/ 991982 h 8050114"/>
              <a:gd name="connsiteX9" fmla="*/ 4023368 w 8046736"/>
              <a:gd name="connsiteY9" fmla="*/ 0 h 8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6736" h="8050114">
                <a:moveTo>
                  <a:pt x="4023368" y="0"/>
                </a:moveTo>
                <a:cubicBezTo>
                  <a:pt x="4890340" y="0"/>
                  <a:pt x="5757310" y="330660"/>
                  <a:pt x="6418354" y="991982"/>
                </a:cubicBezTo>
                <a:cubicBezTo>
                  <a:pt x="7055170" y="1629066"/>
                  <a:pt x="7055170" y="1629066"/>
                  <a:pt x="7055170" y="1629066"/>
                </a:cubicBezTo>
                <a:cubicBezTo>
                  <a:pt x="8377258" y="2951708"/>
                  <a:pt x="8377258" y="5098406"/>
                  <a:pt x="7055170" y="6421048"/>
                </a:cubicBezTo>
                <a:cubicBezTo>
                  <a:pt x="6418354" y="7058133"/>
                  <a:pt x="6418354" y="7058133"/>
                  <a:pt x="6418354" y="7058133"/>
                </a:cubicBezTo>
                <a:cubicBezTo>
                  <a:pt x="5096266" y="8380775"/>
                  <a:pt x="2950470" y="8380775"/>
                  <a:pt x="1628382" y="7058133"/>
                </a:cubicBezTo>
                <a:cubicBezTo>
                  <a:pt x="991565" y="6421048"/>
                  <a:pt x="991565" y="6421048"/>
                  <a:pt x="991565" y="6421048"/>
                </a:cubicBezTo>
                <a:cubicBezTo>
                  <a:pt x="-330522" y="5098406"/>
                  <a:pt x="-330522" y="2951708"/>
                  <a:pt x="991565" y="1629066"/>
                </a:cubicBezTo>
                <a:cubicBezTo>
                  <a:pt x="1628382" y="991982"/>
                  <a:pt x="1628382" y="991982"/>
                  <a:pt x="1628382" y="991982"/>
                </a:cubicBezTo>
                <a:cubicBezTo>
                  <a:pt x="2289426" y="330660"/>
                  <a:pt x="3156397" y="0"/>
                  <a:pt x="40233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5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B5593F2-E64A-40ED-944E-8AB64DD17CF1}"/>
              </a:ext>
            </a:extLst>
          </p:cNvPr>
          <p:cNvSpPr/>
          <p:nvPr userDrawn="1"/>
        </p:nvSpPr>
        <p:spPr>
          <a:xfrm rot="5400000">
            <a:off x="11537964" y="5438787"/>
            <a:ext cx="1311251" cy="2438717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19BCE-E364-4BCD-908C-A01F28027962}"/>
              </a:ext>
            </a:extLst>
          </p:cNvPr>
          <p:cNvSpPr/>
          <p:nvPr userDrawn="1"/>
        </p:nvSpPr>
        <p:spPr>
          <a:xfrm rot="5400000">
            <a:off x="11537963" y="-11537962"/>
            <a:ext cx="1311251" cy="2438717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9C634A3-E97D-43E8-BF4A-61945DFF0111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41338676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1563688" y="1727200"/>
            <a:ext cx="21259800" cy="14732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48008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603B5-AB83-43BF-A00A-6612535A16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02023" y="2356005"/>
            <a:ext cx="9692640" cy="13332150"/>
          </a:xfrm>
          <a:custGeom>
            <a:avLst/>
            <a:gdLst>
              <a:gd name="connsiteX0" fmla="*/ 0 w 8965220"/>
              <a:gd name="connsiteY0" fmla="*/ 0 h 12310009"/>
              <a:gd name="connsiteX1" fmla="*/ 8965220 w 8965220"/>
              <a:gd name="connsiteY1" fmla="*/ 0 h 12310009"/>
              <a:gd name="connsiteX2" fmla="*/ 8965220 w 8965220"/>
              <a:gd name="connsiteY2" fmla="*/ 12310009 h 12310009"/>
              <a:gd name="connsiteX3" fmla="*/ 0 w 8965220"/>
              <a:gd name="connsiteY3" fmla="*/ 12310009 h 1231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5220" h="12310009">
                <a:moveTo>
                  <a:pt x="0" y="0"/>
                </a:moveTo>
                <a:lnTo>
                  <a:pt x="8965220" y="0"/>
                </a:lnTo>
                <a:lnTo>
                  <a:pt x="8965220" y="12310009"/>
                </a:lnTo>
                <a:lnTo>
                  <a:pt x="0" y="12310009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3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721434" y="-10807033"/>
            <a:ext cx="1311251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1995164" y="5895987"/>
            <a:ext cx="1311251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4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8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1454246" y="607687"/>
            <a:ext cx="3222171" cy="156754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1803535" y="1001609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2566320478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721434" y="-10807033"/>
            <a:ext cx="1311251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1995164" y="5895987"/>
            <a:ext cx="1311251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4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8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EB50162-B53A-4D53-985F-D3169468460F}"/>
              </a:ext>
            </a:extLst>
          </p:cNvPr>
          <p:cNvSpPr/>
          <p:nvPr userDrawn="1"/>
        </p:nvSpPr>
        <p:spPr>
          <a:xfrm>
            <a:off x="1454246" y="607687"/>
            <a:ext cx="3222171" cy="1567543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5AA740-871A-4FDD-B5BE-77B04DD73008}"/>
              </a:ext>
            </a:extLst>
          </p:cNvPr>
          <p:cNvSpPr txBox="1"/>
          <p:nvPr userDrawn="1"/>
        </p:nvSpPr>
        <p:spPr>
          <a:xfrm>
            <a:off x="1803535" y="1001609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1821752102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721434" y="-10807033"/>
            <a:ext cx="1311251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1995164" y="5895987"/>
            <a:ext cx="1311251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4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8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6E49E-6A53-4F4D-9EED-FA6EEC2123E3}"/>
              </a:ext>
            </a:extLst>
          </p:cNvPr>
          <p:cNvSpPr txBox="1"/>
          <p:nvPr userDrawn="1"/>
        </p:nvSpPr>
        <p:spPr>
          <a:xfrm>
            <a:off x="10931792" y="306812"/>
            <a:ext cx="2523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2501659199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F5F7554-38B1-48BE-91E4-43BCAA8E8F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84837" y="1320801"/>
            <a:ext cx="11210150" cy="15655948"/>
          </a:xfrm>
          <a:custGeom>
            <a:avLst/>
            <a:gdLst>
              <a:gd name="connsiteX0" fmla="*/ 0 w 11210150"/>
              <a:gd name="connsiteY0" fmla="*/ 0 h 11741961"/>
              <a:gd name="connsiteX1" fmla="*/ 11210150 w 11210150"/>
              <a:gd name="connsiteY1" fmla="*/ 0 h 11741961"/>
              <a:gd name="connsiteX2" fmla="*/ 11210150 w 11210150"/>
              <a:gd name="connsiteY2" fmla="*/ 11741961 h 11741961"/>
              <a:gd name="connsiteX3" fmla="*/ 0 w 11210150"/>
              <a:gd name="connsiteY3" fmla="*/ 11741961 h 1174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0150" h="11741961">
                <a:moveTo>
                  <a:pt x="0" y="0"/>
                </a:moveTo>
                <a:lnTo>
                  <a:pt x="11210150" y="0"/>
                </a:lnTo>
                <a:lnTo>
                  <a:pt x="11210150" y="11741961"/>
                </a:lnTo>
                <a:lnTo>
                  <a:pt x="0" y="117419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7009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30771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D77B443-E4CE-4B2B-BCA4-5E82A0D3FC5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19889" y="5249383"/>
            <a:ext cx="6514730" cy="8953061"/>
          </a:xfrm>
          <a:custGeom>
            <a:avLst/>
            <a:gdLst>
              <a:gd name="connsiteX0" fmla="*/ 0 w 6514730"/>
              <a:gd name="connsiteY0" fmla="*/ 0 h 8937393"/>
              <a:gd name="connsiteX1" fmla="*/ 6514730 w 6514730"/>
              <a:gd name="connsiteY1" fmla="*/ 0 h 8937393"/>
              <a:gd name="connsiteX2" fmla="*/ 6514730 w 6514730"/>
              <a:gd name="connsiteY2" fmla="*/ 8937393 h 8937393"/>
              <a:gd name="connsiteX3" fmla="*/ 0 w 6514730"/>
              <a:gd name="connsiteY3" fmla="*/ 8937393 h 893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4730" h="8937393">
                <a:moveTo>
                  <a:pt x="0" y="0"/>
                </a:moveTo>
                <a:lnTo>
                  <a:pt x="6514730" y="0"/>
                </a:lnTo>
                <a:lnTo>
                  <a:pt x="6514730" y="8937393"/>
                </a:lnTo>
                <a:lnTo>
                  <a:pt x="0" y="8937393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3EDA427-109E-4E2F-B440-99F7E6FF36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427580" y="3890911"/>
            <a:ext cx="7441077" cy="10245235"/>
          </a:xfrm>
          <a:custGeom>
            <a:avLst/>
            <a:gdLst>
              <a:gd name="connsiteX0" fmla="*/ 0 w 7441077"/>
              <a:gd name="connsiteY0" fmla="*/ 0 h 10227307"/>
              <a:gd name="connsiteX1" fmla="*/ 7441077 w 7441077"/>
              <a:gd name="connsiteY1" fmla="*/ 0 h 10227307"/>
              <a:gd name="connsiteX2" fmla="*/ 7441077 w 7441077"/>
              <a:gd name="connsiteY2" fmla="*/ 10227307 h 10227307"/>
              <a:gd name="connsiteX3" fmla="*/ 0 w 7441077"/>
              <a:gd name="connsiteY3" fmla="*/ 10227307 h 1022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1077" h="10227307">
                <a:moveTo>
                  <a:pt x="0" y="0"/>
                </a:moveTo>
                <a:lnTo>
                  <a:pt x="7441077" y="0"/>
                </a:lnTo>
                <a:lnTo>
                  <a:pt x="7441077" y="10227307"/>
                </a:lnTo>
                <a:lnTo>
                  <a:pt x="0" y="1022730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466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6898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D69BA2-52EB-46D0-BAC9-6FD27EAFF7C6}"/>
              </a:ext>
            </a:extLst>
          </p:cNvPr>
          <p:cNvSpPr/>
          <p:nvPr userDrawn="1"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9A40C28-E83B-4ABE-ACC3-030754F905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65283" y="6158015"/>
            <a:ext cx="6045632" cy="6048169"/>
          </a:xfrm>
          <a:custGeom>
            <a:avLst/>
            <a:gdLst>
              <a:gd name="connsiteX0" fmla="*/ 4023368 w 8046736"/>
              <a:gd name="connsiteY0" fmla="*/ 0 h 8050114"/>
              <a:gd name="connsiteX1" fmla="*/ 6418354 w 8046736"/>
              <a:gd name="connsiteY1" fmla="*/ 991982 h 8050114"/>
              <a:gd name="connsiteX2" fmla="*/ 7055170 w 8046736"/>
              <a:gd name="connsiteY2" fmla="*/ 1629066 h 8050114"/>
              <a:gd name="connsiteX3" fmla="*/ 7055170 w 8046736"/>
              <a:gd name="connsiteY3" fmla="*/ 6421048 h 8050114"/>
              <a:gd name="connsiteX4" fmla="*/ 6418354 w 8046736"/>
              <a:gd name="connsiteY4" fmla="*/ 7058133 h 8050114"/>
              <a:gd name="connsiteX5" fmla="*/ 1628382 w 8046736"/>
              <a:gd name="connsiteY5" fmla="*/ 7058133 h 8050114"/>
              <a:gd name="connsiteX6" fmla="*/ 991565 w 8046736"/>
              <a:gd name="connsiteY6" fmla="*/ 6421048 h 8050114"/>
              <a:gd name="connsiteX7" fmla="*/ 991565 w 8046736"/>
              <a:gd name="connsiteY7" fmla="*/ 1629066 h 8050114"/>
              <a:gd name="connsiteX8" fmla="*/ 1628382 w 8046736"/>
              <a:gd name="connsiteY8" fmla="*/ 991982 h 8050114"/>
              <a:gd name="connsiteX9" fmla="*/ 4023368 w 8046736"/>
              <a:gd name="connsiteY9" fmla="*/ 0 h 8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6736" h="8050114">
                <a:moveTo>
                  <a:pt x="4023368" y="0"/>
                </a:moveTo>
                <a:cubicBezTo>
                  <a:pt x="4890340" y="0"/>
                  <a:pt x="5757310" y="330660"/>
                  <a:pt x="6418354" y="991982"/>
                </a:cubicBezTo>
                <a:cubicBezTo>
                  <a:pt x="7055170" y="1629066"/>
                  <a:pt x="7055170" y="1629066"/>
                  <a:pt x="7055170" y="1629066"/>
                </a:cubicBezTo>
                <a:cubicBezTo>
                  <a:pt x="8377258" y="2951708"/>
                  <a:pt x="8377258" y="5098406"/>
                  <a:pt x="7055170" y="6421048"/>
                </a:cubicBezTo>
                <a:cubicBezTo>
                  <a:pt x="6418354" y="7058133"/>
                  <a:pt x="6418354" y="7058133"/>
                  <a:pt x="6418354" y="7058133"/>
                </a:cubicBezTo>
                <a:cubicBezTo>
                  <a:pt x="5096266" y="8380775"/>
                  <a:pt x="2950470" y="8380775"/>
                  <a:pt x="1628382" y="7058133"/>
                </a:cubicBezTo>
                <a:cubicBezTo>
                  <a:pt x="991565" y="6421048"/>
                  <a:pt x="991565" y="6421048"/>
                  <a:pt x="991565" y="6421048"/>
                </a:cubicBezTo>
                <a:cubicBezTo>
                  <a:pt x="-330522" y="5098406"/>
                  <a:pt x="-330522" y="2951708"/>
                  <a:pt x="991565" y="1629066"/>
                </a:cubicBezTo>
                <a:cubicBezTo>
                  <a:pt x="1628382" y="991982"/>
                  <a:pt x="1628382" y="991982"/>
                  <a:pt x="1628382" y="991982"/>
                </a:cubicBezTo>
                <a:cubicBezTo>
                  <a:pt x="2289426" y="330660"/>
                  <a:pt x="3156397" y="0"/>
                  <a:pt x="40233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5077A90A-A1C0-41D5-9861-E11C5FC2EE0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06330" y="12340093"/>
            <a:ext cx="1317905" cy="1318459"/>
          </a:xfrm>
          <a:custGeom>
            <a:avLst/>
            <a:gdLst>
              <a:gd name="connsiteX0" fmla="*/ 4023368 w 8046736"/>
              <a:gd name="connsiteY0" fmla="*/ 0 h 8050114"/>
              <a:gd name="connsiteX1" fmla="*/ 6418354 w 8046736"/>
              <a:gd name="connsiteY1" fmla="*/ 991982 h 8050114"/>
              <a:gd name="connsiteX2" fmla="*/ 7055170 w 8046736"/>
              <a:gd name="connsiteY2" fmla="*/ 1629066 h 8050114"/>
              <a:gd name="connsiteX3" fmla="*/ 7055170 w 8046736"/>
              <a:gd name="connsiteY3" fmla="*/ 6421048 h 8050114"/>
              <a:gd name="connsiteX4" fmla="*/ 6418354 w 8046736"/>
              <a:gd name="connsiteY4" fmla="*/ 7058133 h 8050114"/>
              <a:gd name="connsiteX5" fmla="*/ 1628382 w 8046736"/>
              <a:gd name="connsiteY5" fmla="*/ 7058133 h 8050114"/>
              <a:gd name="connsiteX6" fmla="*/ 991565 w 8046736"/>
              <a:gd name="connsiteY6" fmla="*/ 6421048 h 8050114"/>
              <a:gd name="connsiteX7" fmla="*/ 991565 w 8046736"/>
              <a:gd name="connsiteY7" fmla="*/ 1629066 h 8050114"/>
              <a:gd name="connsiteX8" fmla="*/ 1628382 w 8046736"/>
              <a:gd name="connsiteY8" fmla="*/ 991982 h 8050114"/>
              <a:gd name="connsiteX9" fmla="*/ 4023368 w 8046736"/>
              <a:gd name="connsiteY9" fmla="*/ 0 h 8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6736" h="8050114">
                <a:moveTo>
                  <a:pt x="4023368" y="0"/>
                </a:moveTo>
                <a:cubicBezTo>
                  <a:pt x="4890340" y="0"/>
                  <a:pt x="5757310" y="330660"/>
                  <a:pt x="6418354" y="991982"/>
                </a:cubicBezTo>
                <a:cubicBezTo>
                  <a:pt x="7055170" y="1629066"/>
                  <a:pt x="7055170" y="1629066"/>
                  <a:pt x="7055170" y="1629066"/>
                </a:cubicBezTo>
                <a:cubicBezTo>
                  <a:pt x="8377258" y="2951708"/>
                  <a:pt x="8377258" y="5098406"/>
                  <a:pt x="7055170" y="6421048"/>
                </a:cubicBezTo>
                <a:cubicBezTo>
                  <a:pt x="6418354" y="7058133"/>
                  <a:pt x="6418354" y="7058133"/>
                  <a:pt x="6418354" y="7058133"/>
                </a:cubicBezTo>
                <a:cubicBezTo>
                  <a:pt x="5096266" y="8380775"/>
                  <a:pt x="2950470" y="8380775"/>
                  <a:pt x="1628382" y="7058133"/>
                </a:cubicBezTo>
                <a:cubicBezTo>
                  <a:pt x="991565" y="6421048"/>
                  <a:pt x="991565" y="6421048"/>
                  <a:pt x="991565" y="6421048"/>
                </a:cubicBezTo>
                <a:cubicBezTo>
                  <a:pt x="-330522" y="5098406"/>
                  <a:pt x="-330522" y="2951708"/>
                  <a:pt x="991565" y="1629066"/>
                </a:cubicBezTo>
                <a:cubicBezTo>
                  <a:pt x="1628382" y="991982"/>
                  <a:pt x="1628382" y="991982"/>
                  <a:pt x="1628382" y="991982"/>
                </a:cubicBezTo>
                <a:cubicBezTo>
                  <a:pt x="2289426" y="330660"/>
                  <a:pt x="3156397" y="0"/>
                  <a:pt x="40233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763DCDC7-9790-498F-B560-5CE09F6080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00118" y="8513084"/>
            <a:ext cx="1587448" cy="1588114"/>
          </a:xfrm>
          <a:custGeom>
            <a:avLst/>
            <a:gdLst>
              <a:gd name="connsiteX0" fmla="*/ 4023368 w 8046736"/>
              <a:gd name="connsiteY0" fmla="*/ 0 h 8050114"/>
              <a:gd name="connsiteX1" fmla="*/ 6418354 w 8046736"/>
              <a:gd name="connsiteY1" fmla="*/ 991982 h 8050114"/>
              <a:gd name="connsiteX2" fmla="*/ 7055170 w 8046736"/>
              <a:gd name="connsiteY2" fmla="*/ 1629066 h 8050114"/>
              <a:gd name="connsiteX3" fmla="*/ 7055170 w 8046736"/>
              <a:gd name="connsiteY3" fmla="*/ 6421048 h 8050114"/>
              <a:gd name="connsiteX4" fmla="*/ 6418354 w 8046736"/>
              <a:gd name="connsiteY4" fmla="*/ 7058133 h 8050114"/>
              <a:gd name="connsiteX5" fmla="*/ 1628382 w 8046736"/>
              <a:gd name="connsiteY5" fmla="*/ 7058133 h 8050114"/>
              <a:gd name="connsiteX6" fmla="*/ 991565 w 8046736"/>
              <a:gd name="connsiteY6" fmla="*/ 6421048 h 8050114"/>
              <a:gd name="connsiteX7" fmla="*/ 991565 w 8046736"/>
              <a:gd name="connsiteY7" fmla="*/ 1629066 h 8050114"/>
              <a:gd name="connsiteX8" fmla="*/ 1628382 w 8046736"/>
              <a:gd name="connsiteY8" fmla="*/ 991982 h 8050114"/>
              <a:gd name="connsiteX9" fmla="*/ 4023368 w 8046736"/>
              <a:gd name="connsiteY9" fmla="*/ 0 h 8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6736" h="8050114">
                <a:moveTo>
                  <a:pt x="4023368" y="0"/>
                </a:moveTo>
                <a:cubicBezTo>
                  <a:pt x="4890340" y="0"/>
                  <a:pt x="5757310" y="330660"/>
                  <a:pt x="6418354" y="991982"/>
                </a:cubicBezTo>
                <a:cubicBezTo>
                  <a:pt x="7055170" y="1629066"/>
                  <a:pt x="7055170" y="1629066"/>
                  <a:pt x="7055170" y="1629066"/>
                </a:cubicBezTo>
                <a:cubicBezTo>
                  <a:pt x="8377258" y="2951708"/>
                  <a:pt x="8377258" y="5098406"/>
                  <a:pt x="7055170" y="6421048"/>
                </a:cubicBezTo>
                <a:cubicBezTo>
                  <a:pt x="6418354" y="7058133"/>
                  <a:pt x="6418354" y="7058133"/>
                  <a:pt x="6418354" y="7058133"/>
                </a:cubicBezTo>
                <a:cubicBezTo>
                  <a:pt x="5096266" y="8380775"/>
                  <a:pt x="2950470" y="8380775"/>
                  <a:pt x="1628382" y="7058133"/>
                </a:cubicBezTo>
                <a:cubicBezTo>
                  <a:pt x="991565" y="6421048"/>
                  <a:pt x="991565" y="6421048"/>
                  <a:pt x="991565" y="6421048"/>
                </a:cubicBezTo>
                <a:cubicBezTo>
                  <a:pt x="-330522" y="5098406"/>
                  <a:pt x="-330522" y="2951708"/>
                  <a:pt x="991565" y="1629066"/>
                </a:cubicBezTo>
                <a:cubicBezTo>
                  <a:pt x="1628382" y="991982"/>
                  <a:pt x="1628382" y="991982"/>
                  <a:pt x="1628382" y="991982"/>
                </a:cubicBezTo>
                <a:cubicBezTo>
                  <a:pt x="2289426" y="330660"/>
                  <a:pt x="3156397" y="0"/>
                  <a:pt x="40233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14053FAD-4531-4CDC-8896-A5D6FA68D0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05116" y="4898024"/>
            <a:ext cx="1259463" cy="1259991"/>
          </a:xfrm>
          <a:custGeom>
            <a:avLst/>
            <a:gdLst>
              <a:gd name="connsiteX0" fmla="*/ 4023368 w 8046736"/>
              <a:gd name="connsiteY0" fmla="*/ 0 h 8050114"/>
              <a:gd name="connsiteX1" fmla="*/ 6418354 w 8046736"/>
              <a:gd name="connsiteY1" fmla="*/ 991982 h 8050114"/>
              <a:gd name="connsiteX2" fmla="*/ 7055170 w 8046736"/>
              <a:gd name="connsiteY2" fmla="*/ 1629066 h 8050114"/>
              <a:gd name="connsiteX3" fmla="*/ 7055170 w 8046736"/>
              <a:gd name="connsiteY3" fmla="*/ 6421048 h 8050114"/>
              <a:gd name="connsiteX4" fmla="*/ 6418354 w 8046736"/>
              <a:gd name="connsiteY4" fmla="*/ 7058133 h 8050114"/>
              <a:gd name="connsiteX5" fmla="*/ 1628382 w 8046736"/>
              <a:gd name="connsiteY5" fmla="*/ 7058133 h 8050114"/>
              <a:gd name="connsiteX6" fmla="*/ 991565 w 8046736"/>
              <a:gd name="connsiteY6" fmla="*/ 6421048 h 8050114"/>
              <a:gd name="connsiteX7" fmla="*/ 991565 w 8046736"/>
              <a:gd name="connsiteY7" fmla="*/ 1629066 h 8050114"/>
              <a:gd name="connsiteX8" fmla="*/ 1628382 w 8046736"/>
              <a:gd name="connsiteY8" fmla="*/ 991982 h 8050114"/>
              <a:gd name="connsiteX9" fmla="*/ 4023368 w 8046736"/>
              <a:gd name="connsiteY9" fmla="*/ 0 h 8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6736" h="8050114">
                <a:moveTo>
                  <a:pt x="4023368" y="0"/>
                </a:moveTo>
                <a:cubicBezTo>
                  <a:pt x="4890340" y="0"/>
                  <a:pt x="5757310" y="330660"/>
                  <a:pt x="6418354" y="991982"/>
                </a:cubicBezTo>
                <a:cubicBezTo>
                  <a:pt x="7055170" y="1629066"/>
                  <a:pt x="7055170" y="1629066"/>
                  <a:pt x="7055170" y="1629066"/>
                </a:cubicBezTo>
                <a:cubicBezTo>
                  <a:pt x="8377258" y="2951708"/>
                  <a:pt x="8377258" y="5098406"/>
                  <a:pt x="7055170" y="6421048"/>
                </a:cubicBezTo>
                <a:cubicBezTo>
                  <a:pt x="6418354" y="7058133"/>
                  <a:pt x="6418354" y="7058133"/>
                  <a:pt x="6418354" y="7058133"/>
                </a:cubicBezTo>
                <a:cubicBezTo>
                  <a:pt x="5096266" y="8380775"/>
                  <a:pt x="2950470" y="8380775"/>
                  <a:pt x="1628382" y="7058133"/>
                </a:cubicBezTo>
                <a:cubicBezTo>
                  <a:pt x="991565" y="6421048"/>
                  <a:pt x="991565" y="6421048"/>
                  <a:pt x="991565" y="6421048"/>
                </a:cubicBezTo>
                <a:cubicBezTo>
                  <a:pt x="-330522" y="5098406"/>
                  <a:pt x="-330522" y="2951708"/>
                  <a:pt x="991565" y="1629066"/>
                </a:cubicBezTo>
                <a:cubicBezTo>
                  <a:pt x="1628382" y="991982"/>
                  <a:pt x="1628382" y="991982"/>
                  <a:pt x="1628382" y="991982"/>
                </a:cubicBezTo>
                <a:cubicBezTo>
                  <a:pt x="2289426" y="330660"/>
                  <a:pt x="3156397" y="0"/>
                  <a:pt x="40233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4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2516F8B-E0FE-4C4A-820B-A5DC7B2F2B5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254713" y="2347520"/>
            <a:ext cx="6309360" cy="1502245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A4626463-2253-4697-9500-AEF47C1C3A3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7758420" y="-1121341"/>
            <a:ext cx="6309360" cy="1502245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7703B000-8D12-4B1A-ACB6-C06DD087F7A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-3151081" y="5831553"/>
            <a:ext cx="6309360" cy="1502245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8000927B-DD2F-4561-A86B-BAA2792A8F7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3602693" y="9275897"/>
            <a:ext cx="6309360" cy="1502245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26" name="Picture Placeholder 6">
            <a:extLst>
              <a:ext uri="{FF2B5EF4-FFF2-40B4-BE49-F238E27FC236}">
                <a16:creationId xmlns:a16="http://schemas.microsoft.com/office/drawing/2014/main" id="{0A9600A9-5EAC-4F18-91A0-4E6C5F39458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-24407701" y="12853060"/>
            <a:ext cx="6309360" cy="1502245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37EEC992-E907-4E25-8861-053D3E578F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0385671" y="-2207490"/>
            <a:ext cx="6309360" cy="1502245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611DF2A1-D74B-4D29-98F3-927F8A285DB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0888327" y="-5686961"/>
            <a:ext cx="6309360" cy="1502245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4E68B947-3A67-4B79-9911-051D6B75725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0719" y="1266418"/>
            <a:ext cx="6309360" cy="1502245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4060BDBD-2126-4E95-81A9-F0DE44CC68D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9537667" y="4733978"/>
            <a:ext cx="6309360" cy="1502245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7D11A113-C1B4-4B9C-AC18-EC628568D82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764016" y="8301606"/>
            <a:ext cx="6309360" cy="1502245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32" name="Picture Placeholder 6">
            <a:extLst>
              <a:ext uri="{FF2B5EF4-FFF2-40B4-BE49-F238E27FC236}">
                <a16:creationId xmlns:a16="http://schemas.microsoft.com/office/drawing/2014/main" id="{71596971-2921-4B94-B0AB-B47F97CA222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6483417" y="-10458133"/>
            <a:ext cx="6309360" cy="1502245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0D869799-5865-4C17-A764-D9457241E00D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045180" y="-13920340"/>
            <a:ext cx="6309360" cy="1502245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566937C7-F205-4656-A8E8-906793DD2E1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6121165" y="-6978149"/>
            <a:ext cx="6309360" cy="1502245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D72442AB-B35D-4075-8B3B-92AA68A6072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661226" y="-3511501"/>
            <a:ext cx="6309360" cy="1502245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36" name="Picture Placeholder 6">
            <a:extLst>
              <a:ext uri="{FF2B5EF4-FFF2-40B4-BE49-F238E27FC236}">
                <a16:creationId xmlns:a16="http://schemas.microsoft.com/office/drawing/2014/main" id="{6B46F04C-4E8E-4C12-BDE6-6EE31FC8A4EA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-5150839" y="57150"/>
            <a:ext cx="6309360" cy="1502245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751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86851E-7 3.88889E-6 L 1.17452 -0.51806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729" y="-259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86851E-7 3.88889E-6 L 1.17452 -0.51806 " pathEditMode="relative" rAng="0" ptsTypes="AA">
                                      <p:cBhvr>
                                        <p:cTn id="8" dur="6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729" y="-2590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86851E-7 3.88889E-6 L 1.17452 -0.51806 " pathEditMode="relative" rAng="0" ptsTypes="AA">
                                      <p:cBhvr>
                                        <p:cTn id="10" dur="6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729" y="-2590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86851E-7 3.88889E-6 L 1.17452 -0.51806 " pathEditMode="relative" rAng="0" ptsTypes="AA">
                                      <p:cBhvr>
                                        <p:cTn id="12" dur="6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729" y="-2590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86851E-7 3.88889E-6 L 1.17452 -0.51806 " pathEditMode="relative" rAng="0" ptsTypes="AA">
                                      <p:cBhvr>
                                        <p:cTn id="14" dur="6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729" y="-259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4783E-7 3.61111E-6 L -1.2844 0.56241 " pathEditMode="relative" rAng="0" ptsTypes="AA">
                                      <p:cBhvr>
                                        <p:cTn id="16" dur="7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223" y="2811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4783E-7 3.61111E-6 L -1.2844 0.56241 " pathEditMode="relative" rAng="0" ptsTypes="AA">
                                      <p:cBhvr>
                                        <p:cTn id="18" dur="7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223" y="2811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4783E-7 3.61111E-6 L -1.2844 0.56241 " pathEditMode="relative" rAng="0" ptsTypes="AA">
                                      <p:cBhvr>
                                        <p:cTn id="20" dur="7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223" y="28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4783E-7 3.61111E-6 L -1.2844 0.56241 " pathEditMode="relative" rAng="0" ptsTypes="AA">
                                      <p:cBhvr>
                                        <p:cTn id="22" dur="7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223" y="281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4783E-7 3.61111E-6 L -1.2844 0.56241 " pathEditMode="relative" rAng="0" ptsTypes="AA">
                                      <p:cBhvr>
                                        <p:cTn id="24" dur="7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223" y="2811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9689E-6 4.44444E-6 L -0.85464 0.37222 " pathEditMode="relative" rAng="0" ptsTypes="AA">
                                      <p:cBhvr>
                                        <p:cTn id="26" dur="6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35" y="1861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9689E-6 4.44444E-6 L -0.85464 0.37222 " pathEditMode="relative" rAng="0" ptsTypes="AA">
                                      <p:cBhvr>
                                        <p:cTn id="28" dur="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35" y="1861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9689E-6 4.44444E-6 L -0.85464 0.37222 " pathEditMode="relative" rAng="0" ptsTypes="AA">
                                      <p:cBhvr>
                                        <p:cTn id="30" dur="6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35" y="1861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9689E-6 4.44444E-6 L -0.85464 0.37222 " pathEditMode="relative" rAng="0" ptsTypes="AA">
                                      <p:cBhvr>
                                        <p:cTn id="32" dur="6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35" y="1861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9689E-6 4.44444E-6 L -0.85464 0.37222 " pathEditMode="relative" rAng="0" ptsTypes="AA">
                                      <p:cBhvr>
                                        <p:cTn id="34" dur="6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35" y="1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91AD996C-27B9-4AF0-9B8C-43684938D6B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225465" y="3916667"/>
            <a:ext cx="5266773" cy="7236424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/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8D1A1F1D-5322-44B1-B7B0-38BB3D4DEAF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583799" y="9195697"/>
            <a:ext cx="5266773" cy="7236424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/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2AD2F7D8-97AC-41F5-8B1A-10C2F15849E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904585" y="5512183"/>
            <a:ext cx="5266773" cy="7236424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/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DE077831-3A99-42B8-A64A-A9FC48EC8FD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103169" y="9176655"/>
            <a:ext cx="5266773" cy="7236424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/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133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6" grpId="0" animBg="1"/>
      <p:bldP spid="7" grpId="0" animBg="1"/>
    </p:bld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97F12BB4-E64D-4CC7-BB98-9795426006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77973" y="2311388"/>
            <a:ext cx="7132320" cy="13190443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3000000" lon="3000000" rev="396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529CB4CC-F54C-4AA5-8343-ACE0D81CE77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5360819" y="6295815"/>
            <a:ext cx="7132320" cy="13190443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600000" lon="3000000" rev="1764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3D99A0DA-7D07-4249-A498-3ECFEC79A93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805097" y="10280255"/>
            <a:ext cx="7132320" cy="13190443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3000000" lon="3000000" rev="396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A40C83F4-4617-45B0-AEBC-B7A1DAEE8A4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879816" y="6348753"/>
            <a:ext cx="7132320" cy="13190443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600000" lon="3000000" rev="1764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26" name="Picture Placeholder 6">
            <a:extLst>
              <a:ext uri="{FF2B5EF4-FFF2-40B4-BE49-F238E27FC236}">
                <a16:creationId xmlns:a16="http://schemas.microsoft.com/office/drawing/2014/main" id="{B2DDB705-8583-4205-A6AC-A0C9FE6C24C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851241" y="-1736645"/>
            <a:ext cx="7132320" cy="13190443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600000" lon="3000000" rev="1764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F041FFFF-ABCB-478C-81C8-2748EDA068E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5248200" y="-1668688"/>
            <a:ext cx="7132320" cy="13190443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600000" lon="3000000" rev="1764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E8C46F02-D220-4F1D-A205-CD188B1EADC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2027661" y="2288528"/>
            <a:ext cx="7132320" cy="13190443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3000000" lon="3000000" rev="396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EF1A4BA8-0A92-4533-9270-471B0E0C082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75697" y="-5748233"/>
            <a:ext cx="7132320" cy="13190443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3000000" lon="3000000" rev="396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32" name="Picture Placeholder 6">
            <a:extLst>
              <a:ext uri="{FF2B5EF4-FFF2-40B4-BE49-F238E27FC236}">
                <a16:creationId xmlns:a16="http://schemas.microsoft.com/office/drawing/2014/main" id="{9DC83989-293D-49EE-BAB8-4BA6670BF53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-5021818" y="2192550"/>
            <a:ext cx="7132320" cy="13190443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3000000" lon="3000000" rev="396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613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B377B436-AD91-4A23-A051-AF6356A159D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848330" y="4338987"/>
            <a:ext cx="7513727" cy="8958723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orthographicFront">
              <a:rot lat="1020000" lon="1800000" rev="300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428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924E-7 -4.86111E-6 L -0.29228 0.33343 " pathEditMode="relative" rAng="0" ptsTypes="AA">
                                      <p:cBhvr>
                                        <p:cTn id="8" dur="1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14" y="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E12D1873-4C6A-4207-99DF-D6965458C3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721738" y="5964844"/>
            <a:ext cx="6308090" cy="8667168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0FBD7F3-8A32-4678-B495-A7950092CE8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528445" y="3130291"/>
            <a:ext cx="6184325" cy="8497118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566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1485ED5A-661D-47FA-AB95-328051D18E3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244035" y="2187512"/>
            <a:ext cx="8138160" cy="12549241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>
              <a:rot lat="19620000" lon="3000000" rev="17412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25243F5F-E2B4-4582-A747-9EF41C77B88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5321896" y="7549332"/>
            <a:ext cx="8138160" cy="12549241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>
              <a:rot lat="19620000" lon="3000000" rev="17412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B66FB757-3EAB-4A9D-9615-B1CF7895867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0203795" y="-2548196"/>
            <a:ext cx="8138160" cy="12549241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>
              <a:rot lat="19620000" lon="3000000" rev="17412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31951E21-46C6-4F86-A1C8-00C55E1943C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343626" y="-3209170"/>
            <a:ext cx="8138160" cy="12549241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>
              <a:rot lat="19620000" lon="3000000" rev="17412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8C498355-E31F-4535-968E-71F8984B38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4293033" y="7018124"/>
            <a:ext cx="8138160" cy="12549241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>
              <a:rot lat="19620000" lon="3000000" rev="17412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247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1485ED5A-661D-47FA-AB95-328051D18E3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37131" y="4873018"/>
            <a:ext cx="8138160" cy="12549241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>
              <a:rot lat="19620000" lon="3000000" rev="17412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F86CCD24-EEBD-44B1-AAE0-E278A998106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37131" y="1851073"/>
            <a:ext cx="8138160" cy="12549241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1257300" dist="1041400" dir="1800000" sx="99000" sy="99000" algn="ctr" rotWithShape="0">
              <a:prstClr val="black">
                <a:alpha val="40000"/>
              </a:prstClr>
            </a:outerShdw>
          </a:effectLst>
          <a:scene3d>
            <a:camera prst="isometricBottomDown">
              <a:rot lat="19620000" lon="3000000" rev="17412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9" name="Picture Placeholder 14">
            <a:extLst>
              <a:ext uri="{FF2B5EF4-FFF2-40B4-BE49-F238E27FC236}">
                <a16:creationId xmlns:a16="http://schemas.microsoft.com/office/drawing/2014/main" id="{ABA520E2-51C3-40D7-AEDE-9D02A83EC15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2037131" y="-1170871"/>
            <a:ext cx="8138160" cy="12549241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1257300" dist="1041400" dir="1800000" sx="99000" sy="99000" algn="ctr" rotWithShape="0">
              <a:prstClr val="black">
                <a:alpha val="40000"/>
              </a:prstClr>
            </a:outerShdw>
          </a:effectLst>
          <a:scene3d>
            <a:camera prst="isometricBottomDown">
              <a:rot lat="19620000" lon="3000000" rev="17412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836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4.2182E-6 -8.33333E-7 L 4.2182E-6 0.25 " pathEditMode="relative" rAng="0" ptsTypes="AA">
                                      <p:cBhvr>
                                        <p:cTn id="12" dur="1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2182E-6 -3.05556E-6 L 4.2182E-6 0.25 " pathEditMode="relative" rAng="0" ptsTypes="AA">
                                      <p:cBhvr>
                                        <p:cTn id="17" dur="1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8" grpId="1" animBg="1"/>
      <p:bldP spid="9" grpId="0" animBg="1"/>
      <p:bldP spid="9" grpId="1" animBg="1"/>
    </p:bld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F81EECD4-1CBF-4857-A094-2EEA392156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34183" y="-6212179"/>
            <a:ext cx="7772400" cy="10076033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440000" lon="2400000" rev="366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806396D0-282B-4936-BB42-1F4A486620B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3291170" y="-80439"/>
            <a:ext cx="7772400" cy="10076033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440000" lon="2400000" rev="366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C8BF64FE-1E33-45BC-BDD7-7BD551FA39A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42888" y="12200389"/>
            <a:ext cx="7772400" cy="10076033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440000" lon="2400000" rev="366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29ECFF06-47C2-4779-9C66-22674E15A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8374391" y="11740887"/>
            <a:ext cx="7772400" cy="10076033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440000" lon="2400000" rev="366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6B245FDF-2A7F-47E6-A435-6D63863F340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5119327" y="5713948"/>
            <a:ext cx="7772400" cy="10076033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440000" lon="2400000" rev="366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6497792-ED6D-4F54-8610-2FD55173DA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252215" y="-226608"/>
            <a:ext cx="7772400" cy="10076033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440000" lon="2400000" rev="366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 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395A455-90B6-47E0-8201-16D4F23F8B8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22136" y="4176968"/>
            <a:ext cx="6328745" cy="1042416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0" lon="0" rev="259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21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9.6602E-7 -4.72222E-6 L -0.30699 0.38247 " pathEditMode="relative" rAng="0" ptsTypes="AA">
                                      <p:cBhvr>
                                        <p:cTn id="11" dur="1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50" y="1912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1.77451E-6 2.08333E-6 L 0.37066 0.27552 " pathEditMode="relative" rAng="0" ptsTypes="AA">
                                      <p:cBhvr>
                                        <p:cTn id="15" dur="1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33" y="1377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3.36415E-6 2.77778E-6 L 0.35888 0.26111 " pathEditMode="relative" rAng="0" ptsTypes="AA">
                                      <p:cBhvr>
                                        <p:cTn id="19" dur="1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40" y="1305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36154E-6 -8.33333E-7 L 0.37378 -0.47135 " pathEditMode="relative" rAng="0" ptsTypes="AA">
                                      <p:cBhvr>
                                        <p:cTn id="23" dur="1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89" y="-2356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3.77034E-6 -6.94444E-7 L 0.36818 -0.45208 " pathEditMode="relative" rAng="0" ptsTypes="AA">
                                      <p:cBhvr>
                                        <p:cTn id="27" dur="1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9" y="-2260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8.83999E-7 3.05556E-6 L -0.4405 -0.3533 " pathEditMode="relative" rAng="0" ptsTypes="AA">
                                      <p:cBhvr>
                                        <p:cTn id="31" dur="1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22" y="-176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12" grpId="0" animBg="1"/>
      <p:bldP spid="12" grpId="1" animBg="1"/>
      <p:bldP spid="11" grpId="0" animBg="1"/>
      <p:bldP spid="11" grpId="1" animBg="1"/>
      <p:bldP spid="8" grpId="0" animBg="1"/>
      <p:bldP spid="8" grpId="1" animBg="1"/>
      <p:bldP spid="4" grpId="0" animBg="1"/>
    </p:bld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2FC2C4F6-9E25-4F70-B725-71CB76BE778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5507145" y="7653571"/>
            <a:ext cx="8500173" cy="11679038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/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09F82A40-81E3-4DE4-8299-3DECD9A99C1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160317" y="-985615"/>
            <a:ext cx="8500173" cy="11679038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/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B5A5CDA-F8CF-4518-ADFD-9C9508FC9E5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35636" y="3279324"/>
            <a:ext cx="8500173" cy="11679038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/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268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</p:bld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6">
            <a:extLst>
              <a:ext uri="{FF2B5EF4-FFF2-40B4-BE49-F238E27FC236}">
                <a16:creationId xmlns:a16="http://schemas.microsoft.com/office/drawing/2014/main" id="{ACAE1461-CED5-4CEB-AD77-5A2941D55B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9235951" y="3477323"/>
            <a:ext cx="8196389" cy="11261645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4031F053-FFCE-4E58-8288-CA1CA7CBAF3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95394" y="3477323"/>
            <a:ext cx="8196389" cy="11261645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38" name="Picture Placeholder 6">
            <a:extLst>
              <a:ext uri="{FF2B5EF4-FFF2-40B4-BE49-F238E27FC236}">
                <a16:creationId xmlns:a16="http://schemas.microsoft.com/office/drawing/2014/main" id="{8D8AEBA2-A473-4B8C-A093-E7A8861679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3045164" y="3477323"/>
            <a:ext cx="8196389" cy="11261645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848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9" grpId="0" animBg="1"/>
      <p:bldP spid="38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7D745C-9E63-475B-ADED-8E5B68110D0C}"/>
              </a:ext>
            </a:extLst>
          </p:cNvPr>
          <p:cNvSpPr/>
          <p:nvPr userDrawn="1"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B9A0423-1D26-4542-A955-D193881D28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3588" y="845820"/>
            <a:ext cx="10629899" cy="16596360"/>
          </a:xfrm>
          <a:custGeom>
            <a:avLst/>
            <a:gdLst>
              <a:gd name="connsiteX0" fmla="*/ 0 w 7555958"/>
              <a:gd name="connsiteY0" fmla="*/ 0 h 13686144"/>
              <a:gd name="connsiteX1" fmla="*/ 7555958 w 7555958"/>
              <a:gd name="connsiteY1" fmla="*/ 0 h 13686144"/>
              <a:gd name="connsiteX2" fmla="*/ 7555958 w 7555958"/>
              <a:gd name="connsiteY2" fmla="*/ 13686144 h 13686144"/>
              <a:gd name="connsiteX3" fmla="*/ 0 w 7555958"/>
              <a:gd name="connsiteY3" fmla="*/ 13686144 h 1368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5958" h="13686144">
                <a:moveTo>
                  <a:pt x="0" y="0"/>
                </a:moveTo>
                <a:lnTo>
                  <a:pt x="7555958" y="0"/>
                </a:lnTo>
                <a:lnTo>
                  <a:pt x="7555958" y="13686144"/>
                </a:lnTo>
                <a:lnTo>
                  <a:pt x="0" y="1368614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9F2126-2385-45E4-8B9C-D954C787F15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0376" y="5419226"/>
            <a:ext cx="7446422" cy="7449548"/>
          </a:xfrm>
          <a:custGeom>
            <a:avLst/>
            <a:gdLst>
              <a:gd name="connsiteX0" fmla="*/ 3723211 w 7446422"/>
              <a:gd name="connsiteY0" fmla="*/ 0 h 7449548"/>
              <a:gd name="connsiteX1" fmla="*/ 5939522 w 7446422"/>
              <a:gd name="connsiteY1" fmla="*/ 917977 h 7449548"/>
              <a:gd name="connsiteX2" fmla="*/ 6528831 w 7446422"/>
              <a:gd name="connsiteY2" fmla="*/ 1507532 h 7449548"/>
              <a:gd name="connsiteX3" fmla="*/ 6528831 w 7446422"/>
              <a:gd name="connsiteY3" fmla="*/ 5942017 h 7449548"/>
              <a:gd name="connsiteX4" fmla="*/ 5939522 w 7446422"/>
              <a:gd name="connsiteY4" fmla="*/ 6531572 h 7449548"/>
              <a:gd name="connsiteX5" fmla="*/ 1506900 w 7446422"/>
              <a:gd name="connsiteY5" fmla="*/ 6531572 h 7449548"/>
              <a:gd name="connsiteX6" fmla="*/ 917591 w 7446422"/>
              <a:gd name="connsiteY6" fmla="*/ 5942017 h 7449548"/>
              <a:gd name="connsiteX7" fmla="*/ 917591 w 7446422"/>
              <a:gd name="connsiteY7" fmla="*/ 1507532 h 7449548"/>
              <a:gd name="connsiteX8" fmla="*/ 1506900 w 7446422"/>
              <a:gd name="connsiteY8" fmla="*/ 917977 h 7449548"/>
              <a:gd name="connsiteX9" fmla="*/ 3723211 w 7446422"/>
              <a:gd name="connsiteY9" fmla="*/ 0 h 744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6422" h="7449548">
                <a:moveTo>
                  <a:pt x="3723211" y="0"/>
                </a:moveTo>
                <a:cubicBezTo>
                  <a:pt x="4525503" y="0"/>
                  <a:pt x="5327795" y="305992"/>
                  <a:pt x="5939522" y="917977"/>
                </a:cubicBezTo>
                <a:cubicBezTo>
                  <a:pt x="6528831" y="1507532"/>
                  <a:pt x="6528831" y="1507532"/>
                  <a:pt x="6528831" y="1507532"/>
                </a:cubicBezTo>
                <a:cubicBezTo>
                  <a:pt x="7752286" y="2731501"/>
                  <a:pt x="7752286" y="4718048"/>
                  <a:pt x="6528831" y="5942017"/>
                </a:cubicBezTo>
                <a:cubicBezTo>
                  <a:pt x="5939522" y="6531572"/>
                  <a:pt x="5939522" y="6531572"/>
                  <a:pt x="5939522" y="6531572"/>
                </a:cubicBezTo>
                <a:cubicBezTo>
                  <a:pt x="4716068" y="7755541"/>
                  <a:pt x="2730355" y="7755541"/>
                  <a:pt x="1506900" y="6531572"/>
                </a:cubicBezTo>
                <a:cubicBezTo>
                  <a:pt x="917591" y="5942017"/>
                  <a:pt x="917591" y="5942017"/>
                  <a:pt x="917591" y="5942017"/>
                </a:cubicBezTo>
                <a:cubicBezTo>
                  <a:pt x="-305864" y="4718048"/>
                  <a:pt x="-305864" y="2731501"/>
                  <a:pt x="917591" y="1507532"/>
                </a:cubicBezTo>
                <a:cubicBezTo>
                  <a:pt x="1506900" y="917977"/>
                  <a:pt x="1506900" y="917977"/>
                  <a:pt x="1506900" y="917977"/>
                </a:cubicBezTo>
                <a:cubicBezTo>
                  <a:pt x="2118628" y="305992"/>
                  <a:pt x="2920920" y="0"/>
                  <a:pt x="372321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66545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E1B043C-CA58-4020-9ABB-9FC0E0BC68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244047" y="2252918"/>
            <a:ext cx="7954386" cy="12949359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00000" lon="2250000" rev="2196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83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7326E-6 -1.38889E-7 L 0.34253 -0.12404 " pathEditMode="relative" rAng="0" ptsTypes="AA">
                                      <p:cBhvr>
                                        <p:cTn id="8" dur="1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27" y="-62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F78BE3-93BA-4AE7-9B9D-7F0CFDEBEE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22178" y="3219195"/>
            <a:ext cx="6739128" cy="9259405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/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E979228-4867-46D4-8D83-B558D8D1F03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416369" y="2232201"/>
            <a:ext cx="6739128" cy="9259405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LeftDown"/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E197C23-33DC-4B31-96DD-D6405E2FD36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033574" y="8518774"/>
            <a:ext cx="6739128" cy="9259405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/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557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</p:bld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08CCCF2-2C24-4ACE-BBFE-94B1B3336D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973773" y="-457703"/>
            <a:ext cx="26334720" cy="19203409"/>
          </a:xfrm>
          <a:custGeom>
            <a:avLst/>
            <a:gdLst>
              <a:gd name="connsiteX0" fmla="*/ 0 w 7441077"/>
              <a:gd name="connsiteY0" fmla="*/ 0 h 10227307"/>
              <a:gd name="connsiteX1" fmla="*/ 7441077 w 7441077"/>
              <a:gd name="connsiteY1" fmla="*/ 0 h 10227307"/>
              <a:gd name="connsiteX2" fmla="*/ 7441077 w 7441077"/>
              <a:gd name="connsiteY2" fmla="*/ 10227307 h 10227307"/>
              <a:gd name="connsiteX3" fmla="*/ 0 w 7441077"/>
              <a:gd name="connsiteY3" fmla="*/ 10227307 h 1022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1077" h="10227307">
                <a:moveTo>
                  <a:pt x="0" y="0"/>
                </a:moveTo>
                <a:lnTo>
                  <a:pt x="7441077" y="0"/>
                </a:lnTo>
                <a:lnTo>
                  <a:pt x="7441077" y="10227307"/>
                </a:lnTo>
                <a:lnTo>
                  <a:pt x="0" y="1022730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989874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AC569164-93A8-4FFB-8668-B9E6F855C31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8819" y="4178708"/>
            <a:ext cx="13513875" cy="9854386"/>
          </a:xfrm>
          <a:custGeom>
            <a:avLst/>
            <a:gdLst>
              <a:gd name="connsiteX0" fmla="*/ 0 w 7441077"/>
              <a:gd name="connsiteY0" fmla="*/ 0 h 10227307"/>
              <a:gd name="connsiteX1" fmla="*/ 7441077 w 7441077"/>
              <a:gd name="connsiteY1" fmla="*/ 0 h 10227307"/>
              <a:gd name="connsiteX2" fmla="*/ 7441077 w 7441077"/>
              <a:gd name="connsiteY2" fmla="*/ 10227307 h 10227307"/>
              <a:gd name="connsiteX3" fmla="*/ 0 w 7441077"/>
              <a:gd name="connsiteY3" fmla="*/ 10227307 h 1022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1077" h="10227307">
                <a:moveTo>
                  <a:pt x="0" y="0"/>
                </a:moveTo>
                <a:lnTo>
                  <a:pt x="7441077" y="0"/>
                </a:lnTo>
                <a:lnTo>
                  <a:pt x="7441077" y="10227307"/>
                </a:lnTo>
                <a:lnTo>
                  <a:pt x="0" y="1022730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2831656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AC569164-93A8-4FFB-8668-B9E6F855C31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883146" y="4140608"/>
            <a:ext cx="13513875" cy="9854386"/>
          </a:xfrm>
          <a:custGeom>
            <a:avLst/>
            <a:gdLst>
              <a:gd name="connsiteX0" fmla="*/ 0 w 7441077"/>
              <a:gd name="connsiteY0" fmla="*/ 0 h 10227307"/>
              <a:gd name="connsiteX1" fmla="*/ 7441077 w 7441077"/>
              <a:gd name="connsiteY1" fmla="*/ 0 h 10227307"/>
              <a:gd name="connsiteX2" fmla="*/ 7441077 w 7441077"/>
              <a:gd name="connsiteY2" fmla="*/ 10227307 h 10227307"/>
              <a:gd name="connsiteX3" fmla="*/ 0 w 7441077"/>
              <a:gd name="connsiteY3" fmla="*/ 10227307 h 1022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1077" h="10227307">
                <a:moveTo>
                  <a:pt x="0" y="0"/>
                </a:moveTo>
                <a:lnTo>
                  <a:pt x="7441077" y="0"/>
                </a:lnTo>
                <a:lnTo>
                  <a:pt x="7441077" y="10227307"/>
                </a:lnTo>
                <a:lnTo>
                  <a:pt x="0" y="1022730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6982364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CE07B66-5987-495D-B793-0151B7A8F8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4158" y="1162542"/>
            <a:ext cx="12801600" cy="17604366"/>
          </a:xfrm>
          <a:custGeom>
            <a:avLst/>
            <a:gdLst>
              <a:gd name="connsiteX0" fmla="*/ 0 w 5420811"/>
              <a:gd name="connsiteY0" fmla="*/ 0 h 7441488"/>
              <a:gd name="connsiteX1" fmla="*/ 5420811 w 5420811"/>
              <a:gd name="connsiteY1" fmla="*/ 0 h 7441488"/>
              <a:gd name="connsiteX2" fmla="*/ 5420811 w 5420811"/>
              <a:gd name="connsiteY2" fmla="*/ 7441488 h 7441488"/>
              <a:gd name="connsiteX3" fmla="*/ 0 w 5420811"/>
              <a:gd name="connsiteY3" fmla="*/ 7441488 h 744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0811" h="7441488">
                <a:moveTo>
                  <a:pt x="0" y="0"/>
                </a:moveTo>
                <a:lnTo>
                  <a:pt x="5420811" y="0"/>
                </a:lnTo>
                <a:lnTo>
                  <a:pt x="5420811" y="7441488"/>
                </a:lnTo>
                <a:lnTo>
                  <a:pt x="0" y="7441488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9391481" lon="17604000" rev="450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558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7DF37DB-1AD0-46E7-8D70-731E4DBD9E09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065502" y="-273551"/>
            <a:ext cx="10257971" cy="18775680"/>
          </a:xfrm>
          <a:custGeom>
            <a:avLst/>
            <a:gdLst>
              <a:gd name="connsiteX0" fmla="*/ 0 w 5420811"/>
              <a:gd name="connsiteY0" fmla="*/ 0 h 7441488"/>
              <a:gd name="connsiteX1" fmla="*/ 5420811 w 5420811"/>
              <a:gd name="connsiteY1" fmla="*/ 0 h 7441488"/>
              <a:gd name="connsiteX2" fmla="*/ 5420811 w 5420811"/>
              <a:gd name="connsiteY2" fmla="*/ 7441488 h 7441488"/>
              <a:gd name="connsiteX3" fmla="*/ 0 w 5420811"/>
              <a:gd name="connsiteY3" fmla="*/ 7441488 h 744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0811" h="7441488">
                <a:moveTo>
                  <a:pt x="0" y="0"/>
                </a:moveTo>
                <a:lnTo>
                  <a:pt x="5420811" y="0"/>
                </a:lnTo>
                <a:lnTo>
                  <a:pt x="5420811" y="7441488"/>
                </a:lnTo>
                <a:lnTo>
                  <a:pt x="0" y="7441488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5401032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FBBC965-65BB-4441-B195-361528EBE0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2654" y="3148481"/>
            <a:ext cx="16468344" cy="12008799"/>
          </a:xfrm>
          <a:custGeom>
            <a:avLst/>
            <a:gdLst>
              <a:gd name="connsiteX0" fmla="*/ 0 w 7441077"/>
              <a:gd name="connsiteY0" fmla="*/ 0 h 10227307"/>
              <a:gd name="connsiteX1" fmla="*/ 7441077 w 7441077"/>
              <a:gd name="connsiteY1" fmla="*/ 0 h 10227307"/>
              <a:gd name="connsiteX2" fmla="*/ 7441077 w 7441077"/>
              <a:gd name="connsiteY2" fmla="*/ 10227307 h 10227307"/>
              <a:gd name="connsiteX3" fmla="*/ 0 w 7441077"/>
              <a:gd name="connsiteY3" fmla="*/ 10227307 h 1022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1077" h="10227307">
                <a:moveTo>
                  <a:pt x="0" y="0"/>
                </a:moveTo>
                <a:lnTo>
                  <a:pt x="7441077" y="0"/>
                </a:lnTo>
                <a:lnTo>
                  <a:pt x="7441077" y="10227307"/>
                </a:lnTo>
                <a:lnTo>
                  <a:pt x="0" y="1022730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6720117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05AE822-AEAC-4FB9-A43E-290DA7E678D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154" y="8265076"/>
            <a:ext cx="11983929" cy="16500056"/>
          </a:xfrm>
          <a:custGeom>
            <a:avLst/>
            <a:gdLst>
              <a:gd name="connsiteX0" fmla="*/ 0 w 7441077"/>
              <a:gd name="connsiteY0" fmla="*/ 0 h 10227307"/>
              <a:gd name="connsiteX1" fmla="*/ 7441077 w 7441077"/>
              <a:gd name="connsiteY1" fmla="*/ 0 h 10227307"/>
              <a:gd name="connsiteX2" fmla="*/ 7441077 w 7441077"/>
              <a:gd name="connsiteY2" fmla="*/ 10227307 h 10227307"/>
              <a:gd name="connsiteX3" fmla="*/ 0 w 7441077"/>
              <a:gd name="connsiteY3" fmla="*/ 10227307 h 1022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1077" h="10227307">
                <a:moveTo>
                  <a:pt x="0" y="0"/>
                </a:moveTo>
                <a:lnTo>
                  <a:pt x="7441077" y="0"/>
                </a:lnTo>
                <a:lnTo>
                  <a:pt x="7441077" y="10227307"/>
                </a:lnTo>
                <a:lnTo>
                  <a:pt x="0" y="1022730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310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47EA13-01D4-45C3-B0E5-1D3667AA00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03760" y="3943640"/>
            <a:ext cx="7750629" cy="10381368"/>
          </a:xfrm>
          <a:custGeom>
            <a:avLst/>
            <a:gdLst>
              <a:gd name="connsiteX0" fmla="*/ 0 w 7750629"/>
              <a:gd name="connsiteY0" fmla="*/ 0 h 10363201"/>
              <a:gd name="connsiteX1" fmla="*/ 7750629 w 7750629"/>
              <a:gd name="connsiteY1" fmla="*/ 0 h 10363201"/>
              <a:gd name="connsiteX2" fmla="*/ 7750629 w 7750629"/>
              <a:gd name="connsiteY2" fmla="*/ 10363201 h 10363201"/>
              <a:gd name="connsiteX3" fmla="*/ 0 w 7750629"/>
              <a:gd name="connsiteY3" fmla="*/ 10363201 h 1036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0629" h="10363201">
                <a:moveTo>
                  <a:pt x="0" y="0"/>
                </a:moveTo>
                <a:lnTo>
                  <a:pt x="7750629" y="0"/>
                </a:lnTo>
                <a:lnTo>
                  <a:pt x="7750629" y="10363201"/>
                </a:lnTo>
                <a:lnTo>
                  <a:pt x="0" y="1036320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8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7D745C-9E63-475B-ADED-8E5B68110D0C}"/>
              </a:ext>
            </a:extLst>
          </p:cNvPr>
          <p:cNvSpPr/>
          <p:nvPr userDrawn="1"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B9A0423-1D26-4542-A955-D193881D28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6" y="845820"/>
            <a:ext cx="10629899" cy="16596360"/>
          </a:xfrm>
          <a:custGeom>
            <a:avLst/>
            <a:gdLst>
              <a:gd name="connsiteX0" fmla="*/ 0 w 7555958"/>
              <a:gd name="connsiteY0" fmla="*/ 0 h 13686144"/>
              <a:gd name="connsiteX1" fmla="*/ 7555958 w 7555958"/>
              <a:gd name="connsiteY1" fmla="*/ 0 h 13686144"/>
              <a:gd name="connsiteX2" fmla="*/ 7555958 w 7555958"/>
              <a:gd name="connsiteY2" fmla="*/ 13686144 h 13686144"/>
              <a:gd name="connsiteX3" fmla="*/ 0 w 7555958"/>
              <a:gd name="connsiteY3" fmla="*/ 13686144 h 1368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5958" h="13686144">
                <a:moveTo>
                  <a:pt x="0" y="0"/>
                </a:moveTo>
                <a:lnTo>
                  <a:pt x="7555958" y="0"/>
                </a:lnTo>
                <a:lnTo>
                  <a:pt x="7555958" y="13686144"/>
                </a:lnTo>
                <a:lnTo>
                  <a:pt x="0" y="1368614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9F2126-2385-45E4-8B9C-D954C787F15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0376" y="5419226"/>
            <a:ext cx="7446422" cy="7449548"/>
          </a:xfrm>
          <a:custGeom>
            <a:avLst/>
            <a:gdLst>
              <a:gd name="connsiteX0" fmla="*/ 3723211 w 7446422"/>
              <a:gd name="connsiteY0" fmla="*/ 0 h 7449548"/>
              <a:gd name="connsiteX1" fmla="*/ 5939522 w 7446422"/>
              <a:gd name="connsiteY1" fmla="*/ 917977 h 7449548"/>
              <a:gd name="connsiteX2" fmla="*/ 6528831 w 7446422"/>
              <a:gd name="connsiteY2" fmla="*/ 1507532 h 7449548"/>
              <a:gd name="connsiteX3" fmla="*/ 6528831 w 7446422"/>
              <a:gd name="connsiteY3" fmla="*/ 5942017 h 7449548"/>
              <a:gd name="connsiteX4" fmla="*/ 5939522 w 7446422"/>
              <a:gd name="connsiteY4" fmla="*/ 6531572 h 7449548"/>
              <a:gd name="connsiteX5" fmla="*/ 1506900 w 7446422"/>
              <a:gd name="connsiteY5" fmla="*/ 6531572 h 7449548"/>
              <a:gd name="connsiteX6" fmla="*/ 917591 w 7446422"/>
              <a:gd name="connsiteY6" fmla="*/ 5942017 h 7449548"/>
              <a:gd name="connsiteX7" fmla="*/ 917591 w 7446422"/>
              <a:gd name="connsiteY7" fmla="*/ 1507532 h 7449548"/>
              <a:gd name="connsiteX8" fmla="*/ 1506900 w 7446422"/>
              <a:gd name="connsiteY8" fmla="*/ 917977 h 7449548"/>
              <a:gd name="connsiteX9" fmla="*/ 3723211 w 7446422"/>
              <a:gd name="connsiteY9" fmla="*/ 0 h 744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6422" h="7449548">
                <a:moveTo>
                  <a:pt x="3723211" y="0"/>
                </a:moveTo>
                <a:cubicBezTo>
                  <a:pt x="4525503" y="0"/>
                  <a:pt x="5327795" y="305992"/>
                  <a:pt x="5939522" y="917977"/>
                </a:cubicBezTo>
                <a:cubicBezTo>
                  <a:pt x="6528831" y="1507532"/>
                  <a:pt x="6528831" y="1507532"/>
                  <a:pt x="6528831" y="1507532"/>
                </a:cubicBezTo>
                <a:cubicBezTo>
                  <a:pt x="7752286" y="2731501"/>
                  <a:pt x="7752286" y="4718048"/>
                  <a:pt x="6528831" y="5942017"/>
                </a:cubicBezTo>
                <a:cubicBezTo>
                  <a:pt x="5939522" y="6531572"/>
                  <a:pt x="5939522" y="6531572"/>
                  <a:pt x="5939522" y="6531572"/>
                </a:cubicBezTo>
                <a:cubicBezTo>
                  <a:pt x="4716068" y="7755541"/>
                  <a:pt x="2730355" y="7755541"/>
                  <a:pt x="1506900" y="6531572"/>
                </a:cubicBezTo>
                <a:cubicBezTo>
                  <a:pt x="917591" y="5942017"/>
                  <a:pt x="917591" y="5942017"/>
                  <a:pt x="917591" y="5942017"/>
                </a:cubicBezTo>
                <a:cubicBezTo>
                  <a:pt x="-305864" y="4718048"/>
                  <a:pt x="-305864" y="2731501"/>
                  <a:pt x="917591" y="1507532"/>
                </a:cubicBezTo>
                <a:cubicBezTo>
                  <a:pt x="1506900" y="917977"/>
                  <a:pt x="1506900" y="917977"/>
                  <a:pt x="1506900" y="917977"/>
                </a:cubicBezTo>
                <a:cubicBezTo>
                  <a:pt x="2118628" y="305992"/>
                  <a:pt x="2920920" y="0"/>
                  <a:pt x="372321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13491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8">
            <a:extLst>
              <a:ext uri="{FF2B5EF4-FFF2-40B4-BE49-F238E27FC236}">
                <a16:creationId xmlns:a16="http://schemas.microsoft.com/office/drawing/2014/main" id="{13D91D79-BB44-418C-A6E0-03C49B2BFF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68774" y="9808343"/>
            <a:ext cx="1286577" cy="3701383"/>
          </a:xfrm>
          <a:custGeom>
            <a:avLst/>
            <a:gdLst>
              <a:gd name="connsiteX0" fmla="*/ 0 w 6261100"/>
              <a:gd name="connsiteY0" fmla="*/ 0 h 13509522"/>
              <a:gd name="connsiteX1" fmla="*/ 6261100 w 6261100"/>
              <a:gd name="connsiteY1" fmla="*/ 0 h 13509522"/>
              <a:gd name="connsiteX2" fmla="*/ 6261100 w 6261100"/>
              <a:gd name="connsiteY2" fmla="*/ 13509522 h 13509522"/>
              <a:gd name="connsiteX3" fmla="*/ 0 w 6261100"/>
              <a:gd name="connsiteY3" fmla="*/ 13509522 h 1350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100" h="13509522">
                <a:moveTo>
                  <a:pt x="0" y="0"/>
                </a:moveTo>
                <a:lnTo>
                  <a:pt x="6261100" y="0"/>
                </a:lnTo>
                <a:lnTo>
                  <a:pt x="6261100" y="13509522"/>
                </a:lnTo>
                <a:lnTo>
                  <a:pt x="0" y="13509522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1341CDB-C9B9-4F7E-86D0-A59CD06C8B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45532" y="3071367"/>
            <a:ext cx="8310948" cy="6753909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effectLst/>
          <a:scene3d>
            <a:camera prst="isometricLeftDown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4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BB034F9E-2ACF-49E2-B371-928DA82F5E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543234" y="2506686"/>
            <a:ext cx="7758890" cy="6305279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LeftDown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FB1E58D5-5B5E-4334-95CB-7C04506A122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17330" y="4115669"/>
            <a:ext cx="7758890" cy="6305279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Right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1341CDB-C9B9-4F7E-86D0-A59CD06C8B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663789" y="8743214"/>
            <a:ext cx="7758890" cy="6305279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LeftDown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6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4" grpId="0" animBg="1"/>
    </p:bld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4B44D2C-DA33-42E9-A7B4-46984900850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9065323" y="8319843"/>
            <a:ext cx="6739128" cy="12324267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249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D63381D-AA6D-45B2-AC4E-EAD117C82B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4183" y="6395945"/>
            <a:ext cx="5852160" cy="5608320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perspectiveRight" fov="3600000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8">
            <a:extLst>
              <a:ext uri="{FF2B5EF4-FFF2-40B4-BE49-F238E27FC236}">
                <a16:creationId xmlns:a16="http://schemas.microsoft.com/office/drawing/2014/main" id="{B7AB7AFB-ED3D-4D6A-A9B8-52817BB37E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109508" y="8807449"/>
            <a:ext cx="1258252" cy="3052425"/>
          </a:xfrm>
          <a:custGeom>
            <a:avLst/>
            <a:gdLst>
              <a:gd name="connsiteX0" fmla="*/ 0 w 6261100"/>
              <a:gd name="connsiteY0" fmla="*/ 0 h 13509522"/>
              <a:gd name="connsiteX1" fmla="*/ 6261100 w 6261100"/>
              <a:gd name="connsiteY1" fmla="*/ 0 h 13509522"/>
              <a:gd name="connsiteX2" fmla="*/ 6261100 w 6261100"/>
              <a:gd name="connsiteY2" fmla="*/ 13509522 h 13509522"/>
              <a:gd name="connsiteX3" fmla="*/ 0 w 6261100"/>
              <a:gd name="connsiteY3" fmla="*/ 13509522 h 1350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100" h="13509522">
                <a:moveTo>
                  <a:pt x="0" y="0"/>
                </a:moveTo>
                <a:lnTo>
                  <a:pt x="6261100" y="0"/>
                </a:lnTo>
                <a:lnTo>
                  <a:pt x="6261100" y="13509522"/>
                </a:lnTo>
                <a:lnTo>
                  <a:pt x="0" y="13509522"/>
                </a:lnTo>
                <a:close/>
              </a:path>
            </a:pathLst>
          </a:custGeom>
          <a:blipFill>
            <a:blip r:embed="rId2"/>
            <a:tile tx="0" ty="0" sx="100000" sy="100000" flip="none" algn="ctr"/>
          </a:blipFill>
          <a:effectLst/>
          <a:scene3d>
            <a:camera prst="isometricRightUp">
              <a:rot lat="1200000" lon="18899998" rev="78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9A6D1CAE-3831-4DFC-A92E-1E7CD1BD6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1" y="6491516"/>
            <a:ext cx="7132320" cy="5730240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effectLst/>
          <a:scene3d>
            <a:camera prst="isometricRight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5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DAAA84-8CB9-4126-A2A3-B5810518A7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5238" y="3011862"/>
            <a:ext cx="9170594" cy="7452503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Right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0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DAAA84-8CB9-4126-A2A3-B5810518A7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914088" y="3288476"/>
            <a:ext cx="9055640" cy="7359085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LeftDown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7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603B5-AB83-43BF-A00A-6612535A162F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7002023" y="149535"/>
            <a:ext cx="9692640" cy="17745091"/>
          </a:xfrm>
          <a:custGeom>
            <a:avLst/>
            <a:gdLst>
              <a:gd name="connsiteX0" fmla="*/ 0 w 8965220"/>
              <a:gd name="connsiteY0" fmla="*/ 0 h 12310009"/>
              <a:gd name="connsiteX1" fmla="*/ 8965220 w 8965220"/>
              <a:gd name="connsiteY1" fmla="*/ 0 h 12310009"/>
              <a:gd name="connsiteX2" fmla="*/ 8965220 w 8965220"/>
              <a:gd name="connsiteY2" fmla="*/ 12310009 h 12310009"/>
              <a:gd name="connsiteX3" fmla="*/ 0 w 8965220"/>
              <a:gd name="connsiteY3" fmla="*/ 12310009 h 1231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5220" h="12310009">
                <a:moveTo>
                  <a:pt x="0" y="0"/>
                </a:moveTo>
                <a:lnTo>
                  <a:pt x="8965220" y="0"/>
                </a:lnTo>
                <a:lnTo>
                  <a:pt x="8965220" y="12310009"/>
                </a:lnTo>
                <a:lnTo>
                  <a:pt x="0" y="12310009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7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B728D6DB-B85E-4643-A9CA-2E23A33287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71213" y="6070600"/>
            <a:ext cx="6754563" cy="5489109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6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AC53062C-9BB7-47AB-A6F1-8A1D04D2E4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8540" y="5392663"/>
            <a:ext cx="5760720" cy="4928205"/>
          </a:xfrm>
          <a:custGeom>
            <a:avLst/>
            <a:gdLst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4086225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3980923 h 4086225"/>
              <a:gd name="connsiteX4" fmla="*/ 0 w 6762750"/>
              <a:gd name="connsiteY4" fmla="*/ 0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33545 w 6762750"/>
              <a:gd name="connsiteY3" fmla="*/ 3896681 h 4086225"/>
              <a:gd name="connsiteX4" fmla="*/ 0 w 6762750"/>
              <a:gd name="connsiteY4" fmla="*/ 0 h 408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0" h="4086225">
                <a:moveTo>
                  <a:pt x="0" y="0"/>
                </a:moveTo>
                <a:lnTo>
                  <a:pt x="6762750" y="0"/>
                </a:lnTo>
                <a:lnTo>
                  <a:pt x="6762750" y="4086225"/>
                </a:lnTo>
                <a:lnTo>
                  <a:pt x="33545" y="3896681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perspectiveFront" fov="1800000">
              <a:rot lat="1500000" lon="1800000" rev="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4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3F1F1D-6D2E-4F08-A2CD-2E7961E092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58121" y="10420708"/>
            <a:ext cx="2907664" cy="2599427"/>
          </a:xfrm>
          <a:custGeom>
            <a:avLst/>
            <a:gdLst>
              <a:gd name="connsiteX0" fmla="*/ 0 w 2907664"/>
              <a:gd name="connsiteY0" fmla="*/ 0 h 1949570"/>
              <a:gd name="connsiteX1" fmla="*/ 2907664 w 2907664"/>
              <a:gd name="connsiteY1" fmla="*/ 0 h 1949570"/>
              <a:gd name="connsiteX2" fmla="*/ 2907664 w 2907664"/>
              <a:gd name="connsiteY2" fmla="*/ 1949570 h 1949570"/>
              <a:gd name="connsiteX3" fmla="*/ 0 w 2907664"/>
              <a:gd name="connsiteY3" fmla="*/ 1949570 h 19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7664" h="1949570">
                <a:moveTo>
                  <a:pt x="0" y="0"/>
                </a:moveTo>
                <a:lnTo>
                  <a:pt x="2907664" y="0"/>
                </a:lnTo>
                <a:lnTo>
                  <a:pt x="2907664" y="1949570"/>
                </a:lnTo>
                <a:lnTo>
                  <a:pt x="0" y="194957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F94D55A-ADF5-4403-B482-3A8AFE2E6A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67678" y="10420708"/>
            <a:ext cx="2907664" cy="2599427"/>
          </a:xfrm>
          <a:custGeom>
            <a:avLst/>
            <a:gdLst>
              <a:gd name="connsiteX0" fmla="*/ 0 w 2907664"/>
              <a:gd name="connsiteY0" fmla="*/ 0 h 1949570"/>
              <a:gd name="connsiteX1" fmla="*/ 2907664 w 2907664"/>
              <a:gd name="connsiteY1" fmla="*/ 0 h 1949570"/>
              <a:gd name="connsiteX2" fmla="*/ 2907664 w 2907664"/>
              <a:gd name="connsiteY2" fmla="*/ 1949570 h 1949570"/>
              <a:gd name="connsiteX3" fmla="*/ 0 w 2907664"/>
              <a:gd name="connsiteY3" fmla="*/ 1949570 h 19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7664" h="1949570">
                <a:moveTo>
                  <a:pt x="0" y="0"/>
                </a:moveTo>
                <a:lnTo>
                  <a:pt x="2907664" y="0"/>
                </a:lnTo>
                <a:lnTo>
                  <a:pt x="2907664" y="1949570"/>
                </a:lnTo>
                <a:lnTo>
                  <a:pt x="0" y="194957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ED939F3-6A44-4BC2-8AC8-68C3030AC0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977236" y="10420708"/>
            <a:ext cx="2907665" cy="2599427"/>
          </a:xfrm>
          <a:custGeom>
            <a:avLst/>
            <a:gdLst>
              <a:gd name="connsiteX0" fmla="*/ 0 w 2907665"/>
              <a:gd name="connsiteY0" fmla="*/ 0 h 1949570"/>
              <a:gd name="connsiteX1" fmla="*/ 2907665 w 2907665"/>
              <a:gd name="connsiteY1" fmla="*/ 0 h 1949570"/>
              <a:gd name="connsiteX2" fmla="*/ 2907665 w 2907665"/>
              <a:gd name="connsiteY2" fmla="*/ 1949570 h 1949570"/>
              <a:gd name="connsiteX3" fmla="*/ 0 w 2907665"/>
              <a:gd name="connsiteY3" fmla="*/ 1949570 h 19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7665" h="1949570">
                <a:moveTo>
                  <a:pt x="0" y="0"/>
                </a:moveTo>
                <a:lnTo>
                  <a:pt x="2907665" y="0"/>
                </a:lnTo>
                <a:lnTo>
                  <a:pt x="2907665" y="1949570"/>
                </a:lnTo>
                <a:lnTo>
                  <a:pt x="0" y="194957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C3BE5DC-575D-458A-A462-CB182A3126E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186792" y="10420708"/>
            <a:ext cx="2907664" cy="2599427"/>
          </a:xfrm>
          <a:custGeom>
            <a:avLst/>
            <a:gdLst>
              <a:gd name="connsiteX0" fmla="*/ 0 w 2907664"/>
              <a:gd name="connsiteY0" fmla="*/ 0 h 1949570"/>
              <a:gd name="connsiteX1" fmla="*/ 2907664 w 2907664"/>
              <a:gd name="connsiteY1" fmla="*/ 0 h 1949570"/>
              <a:gd name="connsiteX2" fmla="*/ 2907664 w 2907664"/>
              <a:gd name="connsiteY2" fmla="*/ 1949570 h 1949570"/>
              <a:gd name="connsiteX3" fmla="*/ 0 w 2907664"/>
              <a:gd name="connsiteY3" fmla="*/ 1949570 h 19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7664" h="1949570">
                <a:moveTo>
                  <a:pt x="0" y="0"/>
                </a:moveTo>
                <a:lnTo>
                  <a:pt x="2907664" y="0"/>
                </a:lnTo>
                <a:lnTo>
                  <a:pt x="2907664" y="1949570"/>
                </a:lnTo>
                <a:lnTo>
                  <a:pt x="0" y="194957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15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EE600D-53AA-4E0B-8F74-B76196E55F10}"/>
              </a:ext>
            </a:extLst>
          </p:cNvPr>
          <p:cNvSpPr/>
          <p:nvPr userDrawn="1"/>
        </p:nvSpPr>
        <p:spPr>
          <a:xfrm>
            <a:off x="1563688" y="1295399"/>
            <a:ext cx="21259800" cy="15697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CF1D23BB-7BDB-489B-945C-B580CFDD0FB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45857" y="4546770"/>
            <a:ext cx="4228179" cy="4229956"/>
          </a:xfrm>
          <a:custGeom>
            <a:avLst/>
            <a:gdLst>
              <a:gd name="connsiteX0" fmla="*/ 2114090 w 4228179"/>
              <a:gd name="connsiteY0" fmla="*/ 0 h 4229956"/>
              <a:gd name="connsiteX1" fmla="*/ 3372541 w 4228179"/>
              <a:gd name="connsiteY1" fmla="*/ 521240 h 4229956"/>
              <a:gd name="connsiteX2" fmla="*/ 3707159 w 4228179"/>
              <a:gd name="connsiteY2" fmla="*/ 855998 h 4229956"/>
              <a:gd name="connsiteX3" fmla="*/ 3707159 w 4228179"/>
              <a:gd name="connsiteY3" fmla="*/ 3373959 h 4229956"/>
              <a:gd name="connsiteX4" fmla="*/ 3372541 w 4228179"/>
              <a:gd name="connsiteY4" fmla="*/ 3708717 h 4229956"/>
              <a:gd name="connsiteX5" fmla="*/ 855638 w 4228179"/>
              <a:gd name="connsiteY5" fmla="*/ 3708717 h 4229956"/>
              <a:gd name="connsiteX6" fmla="*/ 521021 w 4228179"/>
              <a:gd name="connsiteY6" fmla="*/ 3373959 h 4229956"/>
              <a:gd name="connsiteX7" fmla="*/ 521021 w 4228179"/>
              <a:gd name="connsiteY7" fmla="*/ 855998 h 4229956"/>
              <a:gd name="connsiteX8" fmla="*/ 855638 w 4228179"/>
              <a:gd name="connsiteY8" fmla="*/ 521240 h 4229956"/>
              <a:gd name="connsiteX9" fmla="*/ 2114090 w 4228179"/>
              <a:gd name="connsiteY9" fmla="*/ 0 h 422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179" h="4229956">
                <a:moveTo>
                  <a:pt x="2114090" y="0"/>
                </a:moveTo>
                <a:cubicBezTo>
                  <a:pt x="2569642" y="1"/>
                  <a:pt x="3025194" y="173747"/>
                  <a:pt x="3372541" y="521240"/>
                </a:cubicBezTo>
                <a:cubicBezTo>
                  <a:pt x="3707159" y="855998"/>
                  <a:pt x="3707159" y="855998"/>
                  <a:pt x="3707159" y="855998"/>
                </a:cubicBezTo>
                <a:cubicBezTo>
                  <a:pt x="4401853" y="1550985"/>
                  <a:pt x="4401853" y="2678973"/>
                  <a:pt x="3707159" y="3373959"/>
                </a:cubicBezTo>
                <a:cubicBezTo>
                  <a:pt x="3372541" y="3708717"/>
                  <a:pt x="3372541" y="3708717"/>
                  <a:pt x="3372541" y="3708717"/>
                </a:cubicBezTo>
                <a:cubicBezTo>
                  <a:pt x="2677847" y="4403703"/>
                  <a:pt x="1550332" y="4403703"/>
                  <a:pt x="855638" y="3708717"/>
                </a:cubicBezTo>
                <a:cubicBezTo>
                  <a:pt x="521021" y="3373959"/>
                  <a:pt x="521021" y="3373959"/>
                  <a:pt x="521021" y="3373959"/>
                </a:cubicBezTo>
                <a:cubicBezTo>
                  <a:pt x="-173674" y="2678973"/>
                  <a:pt x="-173674" y="1550985"/>
                  <a:pt x="521021" y="855998"/>
                </a:cubicBezTo>
                <a:cubicBezTo>
                  <a:pt x="855638" y="521240"/>
                  <a:pt x="855638" y="521240"/>
                  <a:pt x="855638" y="521240"/>
                </a:cubicBezTo>
                <a:cubicBezTo>
                  <a:pt x="1202985" y="173747"/>
                  <a:pt x="1658537" y="1"/>
                  <a:pt x="211409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11F4C1F-DDB0-43DF-AA18-574C05C800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96161" y="4546770"/>
            <a:ext cx="4228179" cy="4229956"/>
          </a:xfrm>
          <a:custGeom>
            <a:avLst/>
            <a:gdLst>
              <a:gd name="connsiteX0" fmla="*/ 2114090 w 4228179"/>
              <a:gd name="connsiteY0" fmla="*/ 0 h 4229956"/>
              <a:gd name="connsiteX1" fmla="*/ 3372541 w 4228179"/>
              <a:gd name="connsiteY1" fmla="*/ 521240 h 4229956"/>
              <a:gd name="connsiteX2" fmla="*/ 3707159 w 4228179"/>
              <a:gd name="connsiteY2" fmla="*/ 855998 h 4229956"/>
              <a:gd name="connsiteX3" fmla="*/ 3707159 w 4228179"/>
              <a:gd name="connsiteY3" fmla="*/ 3373959 h 4229956"/>
              <a:gd name="connsiteX4" fmla="*/ 3372541 w 4228179"/>
              <a:gd name="connsiteY4" fmla="*/ 3708717 h 4229956"/>
              <a:gd name="connsiteX5" fmla="*/ 855638 w 4228179"/>
              <a:gd name="connsiteY5" fmla="*/ 3708717 h 4229956"/>
              <a:gd name="connsiteX6" fmla="*/ 521021 w 4228179"/>
              <a:gd name="connsiteY6" fmla="*/ 3373959 h 4229956"/>
              <a:gd name="connsiteX7" fmla="*/ 521021 w 4228179"/>
              <a:gd name="connsiteY7" fmla="*/ 855998 h 4229956"/>
              <a:gd name="connsiteX8" fmla="*/ 855638 w 4228179"/>
              <a:gd name="connsiteY8" fmla="*/ 521240 h 4229956"/>
              <a:gd name="connsiteX9" fmla="*/ 2114090 w 4228179"/>
              <a:gd name="connsiteY9" fmla="*/ 0 h 422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179" h="4229956">
                <a:moveTo>
                  <a:pt x="2114090" y="0"/>
                </a:moveTo>
                <a:cubicBezTo>
                  <a:pt x="2569642" y="1"/>
                  <a:pt x="3025194" y="173747"/>
                  <a:pt x="3372541" y="521240"/>
                </a:cubicBezTo>
                <a:cubicBezTo>
                  <a:pt x="3707159" y="855998"/>
                  <a:pt x="3707159" y="855998"/>
                  <a:pt x="3707159" y="855998"/>
                </a:cubicBezTo>
                <a:cubicBezTo>
                  <a:pt x="4401853" y="1550985"/>
                  <a:pt x="4401853" y="2678973"/>
                  <a:pt x="3707159" y="3373959"/>
                </a:cubicBezTo>
                <a:cubicBezTo>
                  <a:pt x="3372541" y="3708717"/>
                  <a:pt x="3372541" y="3708717"/>
                  <a:pt x="3372541" y="3708717"/>
                </a:cubicBezTo>
                <a:cubicBezTo>
                  <a:pt x="2677847" y="4403703"/>
                  <a:pt x="1550332" y="4403703"/>
                  <a:pt x="855638" y="3708717"/>
                </a:cubicBezTo>
                <a:cubicBezTo>
                  <a:pt x="521021" y="3373959"/>
                  <a:pt x="521021" y="3373959"/>
                  <a:pt x="521021" y="3373959"/>
                </a:cubicBezTo>
                <a:cubicBezTo>
                  <a:pt x="-173674" y="2678973"/>
                  <a:pt x="-173674" y="1550985"/>
                  <a:pt x="521021" y="855998"/>
                </a:cubicBezTo>
                <a:cubicBezTo>
                  <a:pt x="855638" y="521240"/>
                  <a:pt x="855638" y="521240"/>
                  <a:pt x="855638" y="521240"/>
                </a:cubicBezTo>
                <a:cubicBezTo>
                  <a:pt x="1202985" y="173747"/>
                  <a:pt x="1658537" y="1"/>
                  <a:pt x="211409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D1A1953C-3853-4068-98DA-CF94A6C5DD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822982" y="4546770"/>
            <a:ext cx="4228180" cy="4229956"/>
          </a:xfrm>
          <a:custGeom>
            <a:avLst/>
            <a:gdLst>
              <a:gd name="connsiteX0" fmla="*/ 2114090 w 4228180"/>
              <a:gd name="connsiteY0" fmla="*/ 0 h 4229956"/>
              <a:gd name="connsiteX1" fmla="*/ 3372542 w 4228180"/>
              <a:gd name="connsiteY1" fmla="*/ 521240 h 4229956"/>
              <a:gd name="connsiteX2" fmla="*/ 3707158 w 4228180"/>
              <a:gd name="connsiteY2" fmla="*/ 855998 h 4229956"/>
              <a:gd name="connsiteX3" fmla="*/ 3707158 w 4228180"/>
              <a:gd name="connsiteY3" fmla="*/ 3373959 h 4229956"/>
              <a:gd name="connsiteX4" fmla="*/ 3372542 w 4228180"/>
              <a:gd name="connsiteY4" fmla="*/ 3708717 h 4229956"/>
              <a:gd name="connsiteX5" fmla="*/ 855638 w 4228180"/>
              <a:gd name="connsiteY5" fmla="*/ 3708717 h 4229956"/>
              <a:gd name="connsiteX6" fmla="*/ 521020 w 4228180"/>
              <a:gd name="connsiteY6" fmla="*/ 3373959 h 4229956"/>
              <a:gd name="connsiteX7" fmla="*/ 521020 w 4228180"/>
              <a:gd name="connsiteY7" fmla="*/ 855998 h 4229956"/>
              <a:gd name="connsiteX8" fmla="*/ 855638 w 4228180"/>
              <a:gd name="connsiteY8" fmla="*/ 521240 h 4229956"/>
              <a:gd name="connsiteX9" fmla="*/ 2114090 w 4228180"/>
              <a:gd name="connsiteY9" fmla="*/ 0 h 422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180" h="4229956">
                <a:moveTo>
                  <a:pt x="2114090" y="0"/>
                </a:moveTo>
                <a:cubicBezTo>
                  <a:pt x="2569642" y="1"/>
                  <a:pt x="3025194" y="173747"/>
                  <a:pt x="3372542" y="521240"/>
                </a:cubicBezTo>
                <a:cubicBezTo>
                  <a:pt x="3707158" y="855998"/>
                  <a:pt x="3707158" y="855998"/>
                  <a:pt x="3707158" y="855998"/>
                </a:cubicBezTo>
                <a:cubicBezTo>
                  <a:pt x="4401854" y="1550985"/>
                  <a:pt x="4401854" y="2678973"/>
                  <a:pt x="3707158" y="3373959"/>
                </a:cubicBezTo>
                <a:cubicBezTo>
                  <a:pt x="3372542" y="3708717"/>
                  <a:pt x="3372542" y="3708717"/>
                  <a:pt x="3372542" y="3708717"/>
                </a:cubicBezTo>
                <a:cubicBezTo>
                  <a:pt x="2677846" y="4403703"/>
                  <a:pt x="1550332" y="4403703"/>
                  <a:pt x="855638" y="3708717"/>
                </a:cubicBezTo>
                <a:cubicBezTo>
                  <a:pt x="521020" y="3373959"/>
                  <a:pt x="521020" y="3373959"/>
                  <a:pt x="521020" y="3373959"/>
                </a:cubicBezTo>
                <a:cubicBezTo>
                  <a:pt x="-173674" y="2678973"/>
                  <a:pt x="-173674" y="1550985"/>
                  <a:pt x="521020" y="855998"/>
                </a:cubicBezTo>
                <a:cubicBezTo>
                  <a:pt x="855638" y="521240"/>
                  <a:pt x="855638" y="521240"/>
                  <a:pt x="855638" y="521240"/>
                </a:cubicBezTo>
                <a:cubicBezTo>
                  <a:pt x="1202986" y="173747"/>
                  <a:pt x="1658538" y="1"/>
                  <a:pt x="211409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5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04C06A5-7833-4BEF-AEAC-88B10E2602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16571" y="6992863"/>
            <a:ext cx="6154059" cy="4928205"/>
          </a:xfrm>
          <a:custGeom>
            <a:avLst/>
            <a:gdLst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4086225 h 408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2750" h="4086225">
                <a:moveTo>
                  <a:pt x="0" y="0"/>
                </a:moveTo>
                <a:lnTo>
                  <a:pt x="6762750" y="0"/>
                </a:lnTo>
                <a:lnTo>
                  <a:pt x="6762750" y="4086225"/>
                </a:lnTo>
                <a:lnTo>
                  <a:pt x="0" y="408622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D705FB43-2CAF-4A25-A589-75445A70E4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499" y="5560304"/>
            <a:ext cx="5843407" cy="4523497"/>
          </a:xfrm>
          <a:custGeom>
            <a:avLst/>
            <a:gdLst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4086225 h 4086225"/>
              <a:gd name="connsiteX0" fmla="*/ 44210 w 6762750"/>
              <a:gd name="connsiteY0" fmla="*/ 0 h 4095321"/>
              <a:gd name="connsiteX1" fmla="*/ 6762750 w 6762750"/>
              <a:gd name="connsiteY1" fmla="*/ 9096 h 4095321"/>
              <a:gd name="connsiteX2" fmla="*/ 6762750 w 6762750"/>
              <a:gd name="connsiteY2" fmla="*/ 4095321 h 4095321"/>
              <a:gd name="connsiteX3" fmla="*/ 0 w 6762750"/>
              <a:gd name="connsiteY3" fmla="*/ 4095321 h 4095321"/>
              <a:gd name="connsiteX4" fmla="*/ 44210 w 6762750"/>
              <a:gd name="connsiteY4" fmla="*/ 0 h 4095321"/>
              <a:gd name="connsiteX0" fmla="*/ 106103 w 6762750"/>
              <a:gd name="connsiteY0" fmla="*/ 0 h 4095321"/>
              <a:gd name="connsiteX1" fmla="*/ 6762750 w 6762750"/>
              <a:gd name="connsiteY1" fmla="*/ 9096 h 4095321"/>
              <a:gd name="connsiteX2" fmla="*/ 6762750 w 6762750"/>
              <a:gd name="connsiteY2" fmla="*/ 4095321 h 4095321"/>
              <a:gd name="connsiteX3" fmla="*/ 0 w 6762750"/>
              <a:gd name="connsiteY3" fmla="*/ 4095321 h 4095321"/>
              <a:gd name="connsiteX4" fmla="*/ 106103 w 6762750"/>
              <a:gd name="connsiteY4" fmla="*/ 0 h 4095321"/>
              <a:gd name="connsiteX0" fmla="*/ 114945 w 6762750"/>
              <a:gd name="connsiteY0" fmla="*/ 0 h 4095321"/>
              <a:gd name="connsiteX1" fmla="*/ 6762750 w 6762750"/>
              <a:gd name="connsiteY1" fmla="*/ 9096 h 4095321"/>
              <a:gd name="connsiteX2" fmla="*/ 6762750 w 6762750"/>
              <a:gd name="connsiteY2" fmla="*/ 4095321 h 4095321"/>
              <a:gd name="connsiteX3" fmla="*/ 0 w 6762750"/>
              <a:gd name="connsiteY3" fmla="*/ 4095321 h 4095321"/>
              <a:gd name="connsiteX4" fmla="*/ 114945 w 6762750"/>
              <a:gd name="connsiteY4" fmla="*/ 0 h 4095321"/>
              <a:gd name="connsiteX0" fmla="*/ 150313 w 6762750"/>
              <a:gd name="connsiteY0" fmla="*/ 0 h 4095321"/>
              <a:gd name="connsiteX1" fmla="*/ 6762750 w 6762750"/>
              <a:gd name="connsiteY1" fmla="*/ 9096 h 4095321"/>
              <a:gd name="connsiteX2" fmla="*/ 6762750 w 6762750"/>
              <a:gd name="connsiteY2" fmla="*/ 4095321 h 4095321"/>
              <a:gd name="connsiteX3" fmla="*/ 0 w 6762750"/>
              <a:gd name="connsiteY3" fmla="*/ 4095321 h 4095321"/>
              <a:gd name="connsiteX4" fmla="*/ 150313 w 6762750"/>
              <a:gd name="connsiteY4" fmla="*/ 0 h 4095321"/>
              <a:gd name="connsiteX0" fmla="*/ 132629 w 6745066"/>
              <a:gd name="connsiteY0" fmla="*/ 0 h 4095321"/>
              <a:gd name="connsiteX1" fmla="*/ 6745066 w 6745066"/>
              <a:gd name="connsiteY1" fmla="*/ 9096 h 4095321"/>
              <a:gd name="connsiteX2" fmla="*/ 6745066 w 6745066"/>
              <a:gd name="connsiteY2" fmla="*/ 4095321 h 4095321"/>
              <a:gd name="connsiteX3" fmla="*/ 0 w 6745066"/>
              <a:gd name="connsiteY3" fmla="*/ 4058936 h 4095321"/>
              <a:gd name="connsiteX4" fmla="*/ 132629 w 6745066"/>
              <a:gd name="connsiteY4" fmla="*/ 0 h 4095321"/>
              <a:gd name="connsiteX0" fmla="*/ 167997 w 6780434"/>
              <a:gd name="connsiteY0" fmla="*/ 0 h 4095321"/>
              <a:gd name="connsiteX1" fmla="*/ 6780434 w 6780434"/>
              <a:gd name="connsiteY1" fmla="*/ 9096 h 4095321"/>
              <a:gd name="connsiteX2" fmla="*/ 6780434 w 6780434"/>
              <a:gd name="connsiteY2" fmla="*/ 4095321 h 4095321"/>
              <a:gd name="connsiteX3" fmla="*/ 0 w 6780434"/>
              <a:gd name="connsiteY3" fmla="*/ 4049840 h 4095321"/>
              <a:gd name="connsiteX4" fmla="*/ 167997 w 6780434"/>
              <a:gd name="connsiteY4" fmla="*/ 0 h 4095321"/>
              <a:gd name="connsiteX0" fmla="*/ 167997 w 6780434"/>
              <a:gd name="connsiteY0" fmla="*/ 0 h 4095321"/>
              <a:gd name="connsiteX1" fmla="*/ 6780434 w 6780434"/>
              <a:gd name="connsiteY1" fmla="*/ 9096 h 4095321"/>
              <a:gd name="connsiteX2" fmla="*/ 6780434 w 6780434"/>
              <a:gd name="connsiteY2" fmla="*/ 4095321 h 4095321"/>
              <a:gd name="connsiteX3" fmla="*/ 0 w 6780434"/>
              <a:gd name="connsiteY3" fmla="*/ 4049840 h 4095321"/>
              <a:gd name="connsiteX4" fmla="*/ 167997 w 6780434"/>
              <a:gd name="connsiteY4" fmla="*/ 0 h 4095321"/>
              <a:gd name="connsiteX0" fmla="*/ 167997 w 6780434"/>
              <a:gd name="connsiteY0" fmla="*/ 0 h 4049840"/>
              <a:gd name="connsiteX1" fmla="*/ 6780434 w 6780434"/>
              <a:gd name="connsiteY1" fmla="*/ 9096 h 4049840"/>
              <a:gd name="connsiteX2" fmla="*/ 6656647 w 6780434"/>
              <a:gd name="connsiteY2" fmla="*/ 4040744 h 4049840"/>
              <a:gd name="connsiteX3" fmla="*/ 0 w 6780434"/>
              <a:gd name="connsiteY3" fmla="*/ 4049840 h 4049840"/>
              <a:gd name="connsiteX4" fmla="*/ 167997 w 6780434"/>
              <a:gd name="connsiteY4" fmla="*/ 0 h 4049840"/>
              <a:gd name="connsiteX0" fmla="*/ 167997 w 6780434"/>
              <a:gd name="connsiteY0" fmla="*/ 0 h 4049840"/>
              <a:gd name="connsiteX1" fmla="*/ 6780434 w 6780434"/>
              <a:gd name="connsiteY1" fmla="*/ 9096 h 4049840"/>
              <a:gd name="connsiteX2" fmla="*/ 6577070 w 6780434"/>
              <a:gd name="connsiteY2" fmla="*/ 4013455 h 4049840"/>
              <a:gd name="connsiteX3" fmla="*/ 0 w 6780434"/>
              <a:gd name="connsiteY3" fmla="*/ 4049840 h 4049840"/>
              <a:gd name="connsiteX4" fmla="*/ 167997 w 6780434"/>
              <a:gd name="connsiteY4" fmla="*/ 0 h 4049840"/>
              <a:gd name="connsiteX0" fmla="*/ 167997 w 6780434"/>
              <a:gd name="connsiteY0" fmla="*/ 0 h 4049840"/>
              <a:gd name="connsiteX1" fmla="*/ 6780434 w 6780434"/>
              <a:gd name="connsiteY1" fmla="*/ 9096 h 4049840"/>
              <a:gd name="connsiteX2" fmla="*/ 6524018 w 6780434"/>
              <a:gd name="connsiteY2" fmla="*/ 3986167 h 4049840"/>
              <a:gd name="connsiteX3" fmla="*/ 0 w 6780434"/>
              <a:gd name="connsiteY3" fmla="*/ 4049840 h 4049840"/>
              <a:gd name="connsiteX4" fmla="*/ 167997 w 6780434"/>
              <a:gd name="connsiteY4" fmla="*/ 0 h 4049840"/>
              <a:gd name="connsiteX0" fmla="*/ 167997 w 6780434"/>
              <a:gd name="connsiteY0" fmla="*/ 0 h 4049840"/>
              <a:gd name="connsiteX1" fmla="*/ 6780434 w 6780434"/>
              <a:gd name="connsiteY1" fmla="*/ 9096 h 4049840"/>
              <a:gd name="connsiteX2" fmla="*/ 6497493 w 6780434"/>
              <a:gd name="connsiteY2" fmla="*/ 3986167 h 4049840"/>
              <a:gd name="connsiteX3" fmla="*/ 0 w 6780434"/>
              <a:gd name="connsiteY3" fmla="*/ 4049840 h 4049840"/>
              <a:gd name="connsiteX4" fmla="*/ 167997 w 6780434"/>
              <a:gd name="connsiteY4" fmla="*/ 0 h 4049840"/>
              <a:gd name="connsiteX0" fmla="*/ 167997 w 6780434"/>
              <a:gd name="connsiteY0" fmla="*/ 0 h 4049840"/>
              <a:gd name="connsiteX1" fmla="*/ 6780434 w 6780434"/>
              <a:gd name="connsiteY1" fmla="*/ 9096 h 4049840"/>
              <a:gd name="connsiteX2" fmla="*/ 6444441 w 6780434"/>
              <a:gd name="connsiteY2" fmla="*/ 3986167 h 4049840"/>
              <a:gd name="connsiteX3" fmla="*/ 0 w 6780434"/>
              <a:gd name="connsiteY3" fmla="*/ 4049840 h 4049840"/>
              <a:gd name="connsiteX4" fmla="*/ 167997 w 6780434"/>
              <a:gd name="connsiteY4" fmla="*/ 0 h 4049840"/>
              <a:gd name="connsiteX0" fmla="*/ 167997 w 6727383"/>
              <a:gd name="connsiteY0" fmla="*/ 0 h 4049840"/>
              <a:gd name="connsiteX1" fmla="*/ 6727383 w 6727383"/>
              <a:gd name="connsiteY1" fmla="*/ 72769 h 4049840"/>
              <a:gd name="connsiteX2" fmla="*/ 6444441 w 6727383"/>
              <a:gd name="connsiteY2" fmla="*/ 3986167 h 4049840"/>
              <a:gd name="connsiteX3" fmla="*/ 0 w 6727383"/>
              <a:gd name="connsiteY3" fmla="*/ 4049840 h 4049840"/>
              <a:gd name="connsiteX4" fmla="*/ 167997 w 6727383"/>
              <a:gd name="connsiteY4" fmla="*/ 0 h 4049840"/>
              <a:gd name="connsiteX0" fmla="*/ 167997 w 6745067"/>
              <a:gd name="connsiteY0" fmla="*/ 0 h 4049840"/>
              <a:gd name="connsiteX1" fmla="*/ 6745067 w 6745067"/>
              <a:gd name="connsiteY1" fmla="*/ 45481 h 4049840"/>
              <a:gd name="connsiteX2" fmla="*/ 6444441 w 6745067"/>
              <a:gd name="connsiteY2" fmla="*/ 3986167 h 4049840"/>
              <a:gd name="connsiteX3" fmla="*/ 0 w 6745067"/>
              <a:gd name="connsiteY3" fmla="*/ 4049840 h 4049840"/>
              <a:gd name="connsiteX4" fmla="*/ 167997 w 6745067"/>
              <a:gd name="connsiteY4" fmla="*/ 0 h 4049840"/>
              <a:gd name="connsiteX0" fmla="*/ 167997 w 6780435"/>
              <a:gd name="connsiteY0" fmla="*/ 0 h 4049840"/>
              <a:gd name="connsiteX1" fmla="*/ 6780435 w 6780435"/>
              <a:gd name="connsiteY1" fmla="*/ 54577 h 4049840"/>
              <a:gd name="connsiteX2" fmla="*/ 6444441 w 6780435"/>
              <a:gd name="connsiteY2" fmla="*/ 3986167 h 4049840"/>
              <a:gd name="connsiteX3" fmla="*/ 0 w 6780435"/>
              <a:gd name="connsiteY3" fmla="*/ 4049840 h 4049840"/>
              <a:gd name="connsiteX4" fmla="*/ 167997 w 6780435"/>
              <a:gd name="connsiteY4" fmla="*/ 0 h 4049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0435" h="4049840">
                <a:moveTo>
                  <a:pt x="167997" y="0"/>
                </a:moveTo>
                <a:lnTo>
                  <a:pt x="6780435" y="54577"/>
                </a:lnTo>
                <a:lnTo>
                  <a:pt x="6444441" y="3986167"/>
                </a:lnTo>
                <a:lnTo>
                  <a:pt x="0" y="4049840"/>
                </a:lnTo>
                <a:cubicBezTo>
                  <a:pt x="0" y="2687765"/>
                  <a:pt x="167997" y="1362075"/>
                  <a:pt x="167997" y="0"/>
                </a:cubicBezTo>
                <a:close/>
              </a:path>
            </a:pathLst>
          </a:custGeom>
          <a:blipFill dpi="0" rotWithShape="1">
            <a:blip r:embed="rId2">
              <a:alphaModFix amt="76000"/>
            </a:blip>
            <a:srcRect/>
            <a:stretch>
              <a:fillRect/>
            </a:stretch>
          </a:blipFill>
          <a:effectLst/>
          <a:scene3d>
            <a:camera prst="perspectiveFront" fov="1200000">
              <a:rot lat="240000" lon="18960000" rev="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8D8F2483-F389-4908-BE22-45DF052AE3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83626" y="5539982"/>
            <a:ext cx="5378418" cy="4533657"/>
          </a:xfrm>
          <a:custGeom>
            <a:avLst/>
            <a:gdLst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4086225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75898 w 6762750"/>
              <a:gd name="connsiteY3" fmla="*/ 4086225 h 4086225"/>
              <a:gd name="connsiteX4" fmla="*/ 0 w 6762750"/>
              <a:gd name="connsiteY4" fmla="*/ 0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142308 w 6762750"/>
              <a:gd name="connsiteY3" fmla="*/ 4031648 h 4086225"/>
              <a:gd name="connsiteX4" fmla="*/ 0 w 6762750"/>
              <a:gd name="connsiteY4" fmla="*/ 0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379488 w 6762750"/>
              <a:gd name="connsiteY3" fmla="*/ 3940687 h 4086225"/>
              <a:gd name="connsiteX4" fmla="*/ 0 w 6762750"/>
              <a:gd name="connsiteY4" fmla="*/ 0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379488 w 6762750"/>
              <a:gd name="connsiteY3" fmla="*/ 3940687 h 4086225"/>
              <a:gd name="connsiteX4" fmla="*/ 0 w 6762750"/>
              <a:gd name="connsiteY4" fmla="*/ 0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379488 w 6762750"/>
              <a:gd name="connsiteY3" fmla="*/ 3940687 h 4086225"/>
              <a:gd name="connsiteX4" fmla="*/ 0 w 6762750"/>
              <a:gd name="connsiteY4" fmla="*/ 0 h 4086225"/>
              <a:gd name="connsiteX0" fmla="*/ 0 w 6696340"/>
              <a:gd name="connsiteY0" fmla="*/ 0 h 4086225"/>
              <a:gd name="connsiteX1" fmla="*/ 6696340 w 6696340"/>
              <a:gd name="connsiteY1" fmla="*/ 0 h 4086225"/>
              <a:gd name="connsiteX2" fmla="*/ 6696340 w 6696340"/>
              <a:gd name="connsiteY2" fmla="*/ 4086225 h 4086225"/>
              <a:gd name="connsiteX3" fmla="*/ 313078 w 6696340"/>
              <a:gd name="connsiteY3" fmla="*/ 3940687 h 4086225"/>
              <a:gd name="connsiteX4" fmla="*/ 0 w 6696340"/>
              <a:gd name="connsiteY4" fmla="*/ 0 h 4086225"/>
              <a:gd name="connsiteX0" fmla="*/ 0 w 6724802"/>
              <a:gd name="connsiteY0" fmla="*/ 45481 h 4086225"/>
              <a:gd name="connsiteX1" fmla="*/ 6724802 w 6724802"/>
              <a:gd name="connsiteY1" fmla="*/ 0 h 4086225"/>
              <a:gd name="connsiteX2" fmla="*/ 6724802 w 6724802"/>
              <a:gd name="connsiteY2" fmla="*/ 4086225 h 4086225"/>
              <a:gd name="connsiteX3" fmla="*/ 341540 w 6724802"/>
              <a:gd name="connsiteY3" fmla="*/ 3940687 h 4086225"/>
              <a:gd name="connsiteX4" fmla="*/ 0 w 6724802"/>
              <a:gd name="connsiteY4" fmla="*/ 45481 h 4086225"/>
              <a:gd name="connsiteX0" fmla="*/ 0 w 6724802"/>
              <a:gd name="connsiteY0" fmla="*/ 81865 h 4086225"/>
              <a:gd name="connsiteX1" fmla="*/ 6724802 w 6724802"/>
              <a:gd name="connsiteY1" fmla="*/ 0 h 4086225"/>
              <a:gd name="connsiteX2" fmla="*/ 6724802 w 6724802"/>
              <a:gd name="connsiteY2" fmla="*/ 4086225 h 4086225"/>
              <a:gd name="connsiteX3" fmla="*/ 341540 w 6724802"/>
              <a:gd name="connsiteY3" fmla="*/ 3940687 h 4086225"/>
              <a:gd name="connsiteX4" fmla="*/ 0 w 6724802"/>
              <a:gd name="connsiteY4" fmla="*/ 81865 h 4086225"/>
              <a:gd name="connsiteX0" fmla="*/ 0 w 6705828"/>
              <a:gd name="connsiteY0" fmla="*/ 81865 h 4086225"/>
              <a:gd name="connsiteX1" fmla="*/ 6705828 w 6705828"/>
              <a:gd name="connsiteY1" fmla="*/ 0 h 4086225"/>
              <a:gd name="connsiteX2" fmla="*/ 6705828 w 6705828"/>
              <a:gd name="connsiteY2" fmla="*/ 4086225 h 4086225"/>
              <a:gd name="connsiteX3" fmla="*/ 322566 w 6705828"/>
              <a:gd name="connsiteY3" fmla="*/ 3940687 h 4086225"/>
              <a:gd name="connsiteX4" fmla="*/ 0 w 6705828"/>
              <a:gd name="connsiteY4" fmla="*/ 81865 h 4086225"/>
              <a:gd name="connsiteX0" fmla="*/ 0 w 6705828"/>
              <a:gd name="connsiteY0" fmla="*/ 109153 h 4113513"/>
              <a:gd name="connsiteX1" fmla="*/ 6544546 w 6705828"/>
              <a:gd name="connsiteY1" fmla="*/ 0 h 4113513"/>
              <a:gd name="connsiteX2" fmla="*/ 6705828 w 6705828"/>
              <a:gd name="connsiteY2" fmla="*/ 4113513 h 4113513"/>
              <a:gd name="connsiteX3" fmla="*/ 322566 w 6705828"/>
              <a:gd name="connsiteY3" fmla="*/ 3967975 h 4113513"/>
              <a:gd name="connsiteX4" fmla="*/ 0 w 6705828"/>
              <a:gd name="connsiteY4" fmla="*/ 109153 h 4113513"/>
              <a:gd name="connsiteX0" fmla="*/ 0 w 6648905"/>
              <a:gd name="connsiteY0" fmla="*/ 109153 h 4077128"/>
              <a:gd name="connsiteX1" fmla="*/ 6544546 w 6648905"/>
              <a:gd name="connsiteY1" fmla="*/ 0 h 4077128"/>
              <a:gd name="connsiteX2" fmla="*/ 6648905 w 6648905"/>
              <a:gd name="connsiteY2" fmla="*/ 4077128 h 4077128"/>
              <a:gd name="connsiteX3" fmla="*/ 322566 w 6648905"/>
              <a:gd name="connsiteY3" fmla="*/ 3967975 h 4077128"/>
              <a:gd name="connsiteX4" fmla="*/ 0 w 6648905"/>
              <a:gd name="connsiteY4" fmla="*/ 109153 h 4077128"/>
              <a:gd name="connsiteX0" fmla="*/ 0 w 6667879"/>
              <a:gd name="connsiteY0" fmla="*/ 109153 h 4068032"/>
              <a:gd name="connsiteX1" fmla="*/ 6544546 w 6667879"/>
              <a:gd name="connsiteY1" fmla="*/ 0 h 4068032"/>
              <a:gd name="connsiteX2" fmla="*/ 6667879 w 6667879"/>
              <a:gd name="connsiteY2" fmla="*/ 4068032 h 4068032"/>
              <a:gd name="connsiteX3" fmla="*/ 322566 w 6667879"/>
              <a:gd name="connsiteY3" fmla="*/ 3967975 h 4068032"/>
              <a:gd name="connsiteX4" fmla="*/ 0 w 6667879"/>
              <a:gd name="connsiteY4" fmla="*/ 109153 h 4068032"/>
              <a:gd name="connsiteX0" fmla="*/ 0 w 6696341"/>
              <a:gd name="connsiteY0" fmla="*/ 109153 h 4058936"/>
              <a:gd name="connsiteX1" fmla="*/ 6544546 w 6696341"/>
              <a:gd name="connsiteY1" fmla="*/ 0 h 4058936"/>
              <a:gd name="connsiteX2" fmla="*/ 6696341 w 6696341"/>
              <a:gd name="connsiteY2" fmla="*/ 4058936 h 4058936"/>
              <a:gd name="connsiteX3" fmla="*/ 322566 w 6696341"/>
              <a:gd name="connsiteY3" fmla="*/ 3967975 h 4058936"/>
              <a:gd name="connsiteX4" fmla="*/ 0 w 6696341"/>
              <a:gd name="connsiteY4" fmla="*/ 109153 h 4058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6341" h="4058936">
                <a:moveTo>
                  <a:pt x="0" y="109153"/>
                </a:moveTo>
                <a:lnTo>
                  <a:pt x="6544546" y="0"/>
                </a:lnTo>
                <a:lnTo>
                  <a:pt x="6696341" y="4058936"/>
                </a:lnTo>
                <a:lnTo>
                  <a:pt x="322566" y="3967975"/>
                </a:lnTo>
                <a:cubicBezTo>
                  <a:pt x="-28460" y="204518"/>
                  <a:pt x="161282" y="1807785"/>
                  <a:pt x="0" y="109153"/>
                </a:cubicBezTo>
                <a:close/>
              </a:path>
            </a:pathLst>
          </a:custGeom>
          <a:blipFill dpi="0" rotWithShape="1">
            <a:blip r:embed="rId2">
              <a:alphaModFix amt="76000"/>
            </a:blip>
            <a:srcRect/>
            <a:stretch>
              <a:fillRect/>
            </a:stretch>
          </a:blipFill>
          <a:effectLst/>
          <a:scene3d>
            <a:camera prst="perspectiveFront" fov="1200000">
              <a:rot lat="300000" lon="2400000" rev="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04C06A5-7833-4BEF-AEAC-88B10E2602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65759" y="5570464"/>
            <a:ext cx="5945641" cy="4995937"/>
          </a:xfrm>
          <a:custGeom>
            <a:avLst/>
            <a:gdLst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4086225 h 408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2750" h="4086225">
                <a:moveTo>
                  <a:pt x="0" y="0"/>
                </a:moveTo>
                <a:lnTo>
                  <a:pt x="6762750" y="0"/>
                </a:lnTo>
                <a:lnTo>
                  <a:pt x="6762750" y="4086225"/>
                </a:lnTo>
                <a:lnTo>
                  <a:pt x="0" y="4086225"/>
                </a:lnTo>
                <a:close/>
              </a:path>
            </a:pathLst>
          </a:custGeom>
          <a:blipFill dpi="0" rotWithShape="1">
            <a:blip r:embed="rId2">
              <a:alphaModFix amt="76000"/>
            </a:blip>
            <a:srcRect/>
            <a:stretch>
              <a:fillRect/>
            </a:stretch>
          </a:blipFill>
          <a:effectLst/>
          <a:scene3d>
            <a:camera prst="perspectiveFront" fov="1200000">
              <a:rot lat="900000" lon="0" rev="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1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</p:bld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04C06A5-7833-4BEF-AEAC-88B10E2602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39351" y="4419601"/>
            <a:ext cx="6191250" cy="5397500"/>
          </a:xfrm>
          <a:custGeom>
            <a:avLst/>
            <a:gdLst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4086225 h 408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2750" h="4086225">
                <a:moveTo>
                  <a:pt x="0" y="0"/>
                </a:moveTo>
                <a:lnTo>
                  <a:pt x="6762750" y="0"/>
                </a:lnTo>
                <a:lnTo>
                  <a:pt x="6762750" y="4086225"/>
                </a:lnTo>
                <a:lnTo>
                  <a:pt x="0" y="4086225"/>
                </a:lnTo>
                <a:close/>
              </a:path>
            </a:pathLst>
          </a:custGeom>
          <a:blipFill dpi="0" rotWithShape="1">
            <a:blip r:embed="rId2">
              <a:alphaModFix amt="53000"/>
            </a:blip>
            <a:srcRect/>
            <a:stretch>
              <a:fillRect/>
            </a:stretch>
          </a:blipFill>
          <a:effectLst/>
          <a:scene3d>
            <a:camera prst="perspectiveFront" fov="2100000">
              <a:rot lat="2100000" lon="2231522" rev="2130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CC5FAF24-BEA2-490B-BCDB-DFAC9D7728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8512" y="4657969"/>
            <a:ext cx="11210150" cy="6627448"/>
          </a:xfrm>
          <a:custGeom>
            <a:avLst/>
            <a:gdLst>
              <a:gd name="connsiteX0" fmla="*/ 0 w 11210150"/>
              <a:gd name="connsiteY0" fmla="*/ 0 h 11741961"/>
              <a:gd name="connsiteX1" fmla="*/ 11210150 w 11210150"/>
              <a:gd name="connsiteY1" fmla="*/ 0 h 11741961"/>
              <a:gd name="connsiteX2" fmla="*/ 11210150 w 11210150"/>
              <a:gd name="connsiteY2" fmla="*/ 11741961 h 11741961"/>
              <a:gd name="connsiteX3" fmla="*/ 0 w 11210150"/>
              <a:gd name="connsiteY3" fmla="*/ 11741961 h 1174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0150" h="11741961">
                <a:moveTo>
                  <a:pt x="0" y="0"/>
                </a:moveTo>
                <a:lnTo>
                  <a:pt x="11210150" y="0"/>
                </a:lnTo>
                <a:lnTo>
                  <a:pt x="11210150" y="11741961"/>
                </a:lnTo>
                <a:lnTo>
                  <a:pt x="0" y="117419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1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EE59A4B-62F4-4433-BE85-26B188EF139D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2453609" y="30447"/>
            <a:ext cx="8070312" cy="2354824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8337562-962D-485E-8F64-009D65426FF2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6771341" y="10875829"/>
            <a:ext cx="8070312" cy="2354824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8F8AEF08-EB9B-4A32-8467-5998B2BB5650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-1854860" y="-10840971"/>
            <a:ext cx="8070312" cy="2354824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6EEEE568-1DB7-48CC-BF26-76D245147EB5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9537440" y="-13743387"/>
            <a:ext cx="8070312" cy="2354824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467146EF-49BF-42F0-B8C7-5CD08CBA8640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23855172" y="-2898006"/>
            <a:ext cx="8070312" cy="2354824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7B5FE4D9-3147-4486-96B9-5E08CA951EE6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-4771029" y="-24614806"/>
            <a:ext cx="8070312" cy="2354824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EDE0EB38-B27B-4434-BFBD-E0630270C9A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-5684362" y="-2244149"/>
            <a:ext cx="8070312" cy="2354824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4B8E2F39-97C7-4305-8208-06313DBAB462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8633370" y="8601233"/>
            <a:ext cx="8070312" cy="2354824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9E02DE52-BA19-4266-8058-7F9FDAAF4A1C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-19992831" y="-13115567"/>
            <a:ext cx="8070312" cy="2354824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55833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8559E-6 -4.81481E-6 L 0.61313 0.6292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4" y="314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8559E-6 -4.81481E-6 L 0.61313 0.62929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4" y="3145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8559E-6 -4.81481E-6 L 0.61313 0.62929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4" y="3145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4579E-6 2.96296E-6 L -0.58521 -0.59398 " pathEditMode="relative" rAng="0" ptsTypes="AA">
                                      <p:cBhvr>
                                        <p:cTn id="12" dur="7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61" y="-2969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4579E-6 2.96296E-6 L -0.58521 -0.59398 " pathEditMode="relative" rAng="0" ptsTypes="AA">
                                      <p:cBhvr>
                                        <p:cTn id="14" dur="7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61" y="-2969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4579E-6 2.96296E-6 L -0.58521 -0.59398 " pathEditMode="relative" rAng="0" ptsTypes="AA">
                                      <p:cBhvr>
                                        <p:cTn id="16" dur="7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61" y="-2969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1405E-6 -3.51852E-6 L 0.61314 0.62929 " pathEditMode="relative" rAng="0" ptsTypes="AA">
                                      <p:cBhvr>
                                        <p:cTn id="18" dur="6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4" y="3145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1405E-6 -3.51852E-6 L 0.61314 0.62929 " pathEditMode="relative" rAng="0" ptsTypes="AA">
                                      <p:cBhvr>
                                        <p:cTn id="20" dur="6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4" y="3145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1405E-6 -3.51852E-6 L 0.61314 0.62929 " pathEditMode="relative" rAng="0" ptsTypes="AA">
                                      <p:cBhvr>
                                        <p:cTn id="22" dur="6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4" y="3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2417F1E4-026F-483C-93F7-966CE4BE8C83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059539" y="2265659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37156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299FF38B-C933-4889-900A-6F06108777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2632290" y="2021915"/>
            <a:ext cx="5078487" cy="13730687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47961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BACFF124-91DE-4270-8B20-C6B773DA6F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65990" y="3264220"/>
            <a:ext cx="4197096" cy="1134767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29ACF4C-B280-4B02-861A-2A89FDA3820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999789" y="3264220"/>
            <a:ext cx="4197096" cy="1134767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EFB7973-0670-4441-9F1A-0A9A6A0C786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7820584" y="3264220"/>
            <a:ext cx="4197096" cy="1134767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343599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C04114F-B17C-47EC-AF69-2916485680D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612572" y="985672"/>
            <a:ext cx="4557635" cy="1235779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B6222758-0FAF-4255-9C81-1A0F962F6FB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061695" y="3542660"/>
            <a:ext cx="4557635" cy="1235779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EC7EB88-1C11-44DF-B215-3D516927963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011706" y="12705163"/>
            <a:ext cx="4557635" cy="1235779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533DC553-12CF-406F-9DB9-67DB3CFD36C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702124" y="-8216332"/>
            <a:ext cx="4557635" cy="1235779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A89E6887-55DE-40BF-915A-82B7ABE85B2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57733" y="-10809278"/>
            <a:ext cx="4557635" cy="1235779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7A5965A1-0BCC-4AA7-AA83-A54A26EEBB3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579265" y="-1784776"/>
            <a:ext cx="4557635" cy="1235779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3D5E6D23-BAD6-4EE7-BEF0-298DCA579CA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79593" y="10010176"/>
            <a:ext cx="4557635" cy="1235779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6F22F61A-69C9-4DA6-9D4F-E04805CAFB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2178728" y="21714592"/>
            <a:ext cx="4557635" cy="1235779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C6137A97-A52B-4418-9BB7-52427A63AFA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2476174" y="15274475"/>
            <a:ext cx="4557635" cy="1235779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153610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8901E-6 2.22222E-6 L -0.18135 -0.4475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27418E-6 4.81481E-6 L -0.18136 -0.44757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4511E-6 -1.48148E-6 L -0.18136 -0.44757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89689E-6 -5E-6 L -0.18136 -0.44757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84716E-6 -2.40741E-6 L -0.18136 -0.44757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1808E-6 -3.14815E-6 L -0.18136 -0.44757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82255E-6 2.59259E-6 L -0.18136 -0.44757 " pathEditMode="relative" rAng="0" ptsTypes="AA">
                                      <p:cBhvr>
                                        <p:cTn id="18" dur="7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7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autoRev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5.14256E-7 2.77778E-6 L -0.18136 -0.44757 " pathEditMode="relative" rAng="0" ptsTypes="AA">
                                      <p:cBhvr>
                                        <p:cTn id="20" dur="7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89546E-6 -2.40741E-6 L -0.18136 -0.44757 " pathEditMode="relative" rAng="0" ptsTypes="AA">
                                      <p:cBhvr>
                                        <p:cTn id="22" dur="7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C6B4B5C6-317D-4962-9048-37719B2DE0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33129" y="8294492"/>
            <a:ext cx="6261100" cy="18012696"/>
          </a:xfrm>
          <a:custGeom>
            <a:avLst/>
            <a:gdLst>
              <a:gd name="connsiteX0" fmla="*/ 0 w 6261100"/>
              <a:gd name="connsiteY0" fmla="*/ 0 h 13509522"/>
              <a:gd name="connsiteX1" fmla="*/ 6261100 w 6261100"/>
              <a:gd name="connsiteY1" fmla="*/ 0 h 13509522"/>
              <a:gd name="connsiteX2" fmla="*/ 6261100 w 6261100"/>
              <a:gd name="connsiteY2" fmla="*/ 13509522 h 13509522"/>
              <a:gd name="connsiteX3" fmla="*/ 0 w 6261100"/>
              <a:gd name="connsiteY3" fmla="*/ 13509522 h 1350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100" h="13509522">
                <a:moveTo>
                  <a:pt x="0" y="0"/>
                </a:moveTo>
                <a:lnTo>
                  <a:pt x="6261100" y="0"/>
                </a:lnTo>
                <a:lnTo>
                  <a:pt x="6261100" y="13509522"/>
                </a:lnTo>
                <a:lnTo>
                  <a:pt x="0" y="13509522"/>
                </a:lnTo>
                <a:close/>
              </a:path>
            </a:pathLst>
          </a:custGeom>
          <a:blipFill>
            <a:blip r:embed="rId2"/>
            <a:tile tx="0" ty="0" sx="100000" sy="100000" flip="none" algn="ctr"/>
          </a:blipFill>
          <a:effectLst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9FD299AD-3DBC-433F-9DF7-F306EF6A99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617083" y="8416412"/>
            <a:ext cx="6261100" cy="18012696"/>
          </a:xfrm>
          <a:custGeom>
            <a:avLst/>
            <a:gdLst>
              <a:gd name="connsiteX0" fmla="*/ 0 w 6261100"/>
              <a:gd name="connsiteY0" fmla="*/ 0 h 13509522"/>
              <a:gd name="connsiteX1" fmla="*/ 6261100 w 6261100"/>
              <a:gd name="connsiteY1" fmla="*/ 0 h 13509522"/>
              <a:gd name="connsiteX2" fmla="*/ 6261100 w 6261100"/>
              <a:gd name="connsiteY2" fmla="*/ 13509522 h 13509522"/>
              <a:gd name="connsiteX3" fmla="*/ 0 w 6261100"/>
              <a:gd name="connsiteY3" fmla="*/ 13509522 h 1350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100" h="13509522">
                <a:moveTo>
                  <a:pt x="0" y="0"/>
                </a:moveTo>
                <a:lnTo>
                  <a:pt x="6261100" y="0"/>
                </a:lnTo>
                <a:lnTo>
                  <a:pt x="6261100" y="13509522"/>
                </a:lnTo>
                <a:lnTo>
                  <a:pt x="0" y="13509522"/>
                </a:lnTo>
                <a:close/>
              </a:path>
            </a:pathLst>
          </a:custGeom>
          <a:blipFill>
            <a:blip r:embed="rId2"/>
            <a:tile tx="0" ty="0" sx="100000" sy="100000" flip="none" algn="ctr"/>
          </a:blipFill>
          <a:effectLst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1E9F344F-8748-4D29-B4EF-88107DA18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67799" y="8416412"/>
            <a:ext cx="6261100" cy="18012696"/>
          </a:xfrm>
          <a:custGeom>
            <a:avLst/>
            <a:gdLst>
              <a:gd name="connsiteX0" fmla="*/ 0 w 6261100"/>
              <a:gd name="connsiteY0" fmla="*/ 0 h 13509522"/>
              <a:gd name="connsiteX1" fmla="*/ 6261100 w 6261100"/>
              <a:gd name="connsiteY1" fmla="*/ 0 h 13509522"/>
              <a:gd name="connsiteX2" fmla="*/ 6261100 w 6261100"/>
              <a:gd name="connsiteY2" fmla="*/ 13509522 h 13509522"/>
              <a:gd name="connsiteX3" fmla="*/ 0 w 6261100"/>
              <a:gd name="connsiteY3" fmla="*/ 13509522 h 1350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100" h="13509522">
                <a:moveTo>
                  <a:pt x="0" y="0"/>
                </a:moveTo>
                <a:lnTo>
                  <a:pt x="6261100" y="0"/>
                </a:lnTo>
                <a:lnTo>
                  <a:pt x="6261100" y="13509522"/>
                </a:lnTo>
                <a:lnTo>
                  <a:pt x="0" y="13509522"/>
                </a:lnTo>
                <a:close/>
              </a:path>
            </a:pathLst>
          </a:custGeom>
          <a:blipFill>
            <a:blip r:embed="rId2"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2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2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8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2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2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8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2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2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0" grpId="0" animBg="1"/>
          <p:bldP spid="2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0" grpId="0" animBg="1"/>
          <p:bldP spid="29" grpId="0" animBg="1"/>
        </p:bldLst>
      </p:timing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260634-D5A5-4D8B-9B8E-E6016FD94C06}"/>
              </a:ext>
            </a:extLst>
          </p:cNvPr>
          <p:cNvSpPr/>
          <p:nvPr userDrawn="1"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3568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4A02EFB-B385-47FF-9B8B-D0AF70EB0A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77136" y="1667382"/>
            <a:ext cx="5514850" cy="14953236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97580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4A02EFB-B385-47FF-9B8B-D0AF70EB0A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77136" y="1667382"/>
            <a:ext cx="5514850" cy="14953236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980115342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623F710-3A2E-425B-A333-5A92DAD13EA9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821506" y="6605733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A28F13BA-1910-4632-AD0A-D7B0A4CE4C4D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0007532" y="2551793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DD410A9-9FE3-4789-A7BC-46C85AFCD272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4258379" y="-1263044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36037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DD410A9-9FE3-4789-A7BC-46C85AFCD272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2027534" y="-679833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7A52C93F-F0CC-4A4A-ABA9-5A30489F2F8E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0624822" y="5974989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DAA3E768-26D8-4B93-883E-2190238146FB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2645362" y="-1170052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A96855E-0C0B-42CE-91C9-AE3C8F1221FD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18611838" y="13084789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931DAE40-C18E-4237-B28F-25D660550E74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20043590" y="6527579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02AD1624-5BD6-4E5E-B307-26317D0BDF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19802144" y="-1488200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F76A9713-42A3-4558-AF3C-975E68B3604A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1837085" y="-8630332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AFD2B53B-0A07-43BF-9BEA-C72C900E6505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4054562" y="-7731056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8848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DD410A9-9FE3-4789-A7BC-46C85AFCD272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9055803" y="90561"/>
            <a:ext cx="6161268" cy="18310081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345965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A0442CB4-02A3-445D-B385-3A537BC279F1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106243" y="2418543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9A1D6E-551A-4D95-8296-50971FFD7083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1485561" y="-1580687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319540A2-5E76-49FF-B414-5A30F6EF70D6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891483" y="6614200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394755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bg>
      <p:bgPr>
        <a:solidFill>
          <a:srgbClr val="131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6DB8D0F1-3783-4D29-ABF1-F6032F25C822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640875" y="1511173"/>
            <a:ext cx="4815354" cy="1371143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/>
              <a:t>Drop in here your images 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FFAD1B3-C6C0-4BF6-A7B0-B7952B535F66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0023878" y="2092088"/>
            <a:ext cx="4815354" cy="1371143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D0A9357A-2328-4772-ACFB-502367CA9F74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755547" y="9319581"/>
            <a:ext cx="4815354" cy="1371143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27DBCCB7-6EA6-4E72-950B-7C3B221CF6F4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72798" y="8964737"/>
            <a:ext cx="4815354" cy="1371143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6687E59D-80A1-42F6-8D0F-2B38FAADDA89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-2024916" y="1822470"/>
            <a:ext cx="4815354" cy="1371143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7E715FB8-53EA-4919-B1E4-B609DAC360A8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7280630" y="-5747978"/>
            <a:ext cx="4815354" cy="1371143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C46817BB-A669-43D4-9706-C0D2D144FE50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8755210" y="-5800235"/>
            <a:ext cx="4815354" cy="1371143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178330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57C70D-47AE-4BCC-B703-C18D129A6673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200766" y="3193851"/>
            <a:ext cx="3972945" cy="1131272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19261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AA24EC50-EAD6-4818-A560-1BBC95112582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9137789" y="353567"/>
            <a:ext cx="6111596" cy="17580864"/>
          </a:xfrm>
          <a:custGeom>
            <a:avLst/>
            <a:gdLst>
              <a:gd name="connsiteX0" fmla="*/ 0 w 11210150"/>
              <a:gd name="connsiteY0" fmla="*/ 0 h 11741961"/>
              <a:gd name="connsiteX1" fmla="*/ 11210150 w 11210150"/>
              <a:gd name="connsiteY1" fmla="*/ 0 h 11741961"/>
              <a:gd name="connsiteX2" fmla="*/ 11210150 w 11210150"/>
              <a:gd name="connsiteY2" fmla="*/ 11741961 h 11741961"/>
              <a:gd name="connsiteX3" fmla="*/ 0 w 11210150"/>
              <a:gd name="connsiteY3" fmla="*/ 11741961 h 1174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0150" h="11741961">
                <a:moveTo>
                  <a:pt x="0" y="0"/>
                </a:moveTo>
                <a:lnTo>
                  <a:pt x="11210150" y="0"/>
                </a:lnTo>
                <a:lnTo>
                  <a:pt x="11210150" y="11741961"/>
                </a:lnTo>
                <a:lnTo>
                  <a:pt x="0" y="1174196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3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AA24EC50-EAD6-4818-A560-1BBC95112582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9619489" y="1438656"/>
            <a:ext cx="5060503" cy="14557248"/>
          </a:xfrm>
          <a:custGeom>
            <a:avLst/>
            <a:gdLst>
              <a:gd name="connsiteX0" fmla="*/ 0 w 11210150"/>
              <a:gd name="connsiteY0" fmla="*/ 0 h 11741961"/>
              <a:gd name="connsiteX1" fmla="*/ 11210150 w 11210150"/>
              <a:gd name="connsiteY1" fmla="*/ 0 h 11741961"/>
              <a:gd name="connsiteX2" fmla="*/ 11210150 w 11210150"/>
              <a:gd name="connsiteY2" fmla="*/ 11741961 h 11741961"/>
              <a:gd name="connsiteX3" fmla="*/ 0 w 11210150"/>
              <a:gd name="connsiteY3" fmla="*/ 11741961 h 1174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0150" h="11741961">
                <a:moveTo>
                  <a:pt x="0" y="0"/>
                </a:moveTo>
                <a:lnTo>
                  <a:pt x="11210150" y="0"/>
                </a:lnTo>
                <a:lnTo>
                  <a:pt x="11210150" y="11741961"/>
                </a:lnTo>
                <a:lnTo>
                  <a:pt x="0" y="1174196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4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E09DFB0A-E23C-434A-A93F-75D3AD70CA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84459" y="3619500"/>
            <a:ext cx="4206240" cy="11049000"/>
          </a:xfrm>
          <a:custGeom>
            <a:avLst/>
            <a:gdLst>
              <a:gd name="connsiteX0" fmla="*/ 0 w 4206240"/>
              <a:gd name="connsiteY0" fmla="*/ 0 h 11049000"/>
              <a:gd name="connsiteX1" fmla="*/ 4206240 w 4206240"/>
              <a:gd name="connsiteY1" fmla="*/ 0 h 11049000"/>
              <a:gd name="connsiteX2" fmla="*/ 4206240 w 4206240"/>
              <a:gd name="connsiteY2" fmla="*/ 11049000 h 11049000"/>
              <a:gd name="connsiteX3" fmla="*/ 0 w 420624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6240" h="11049000">
                <a:moveTo>
                  <a:pt x="0" y="0"/>
                </a:moveTo>
                <a:lnTo>
                  <a:pt x="4206240" y="0"/>
                </a:lnTo>
                <a:lnTo>
                  <a:pt x="420624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4" name="Picture Placeholder 40">
            <a:extLst>
              <a:ext uri="{FF2B5EF4-FFF2-40B4-BE49-F238E27FC236}">
                <a16:creationId xmlns:a16="http://schemas.microsoft.com/office/drawing/2014/main" id="{91CD2FEA-DC55-4E6C-9BD3-D3F04E9BA4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90699" y="3619500"/>
            <a:ext cx="4206240" cy="11049000"/>
          </a:xfrm>
          <a:custGeom>
            <a:avLst/>
            <a:gdLst>
              <a:gd name="connsiteX0" fmla="*/ 0 w 4206240"/>
              <a:gd name="connsiteY0" fmla="*/ 0 h 11049000"/>
              <a:gd name="connsiteX1" fmla="*/ 4206240 w 4206240"/>
              <a:gd name="connsiteY1" fmla="*/ 0 h 11049000"/>
              <a:gd name="connsiteX2" fmla="*/ 4206240 w 4206240"/>
              <a:gd name="connsiteY2" fmla="*/ 11049000 h 11049000"/>
              <a:gd name="connsiteX3" fmla="*/ 0 w 420624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6240" h="11049000">
                <a:moveTo>
                  <a:pt x="0" y="0"/>
                </a:moveTo>
                <a:lnTo>
                  <a:pt x="4206240" y="0"/>
                </a:lnTo>
                <a:lnTo>
                  <a:pt x="420624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5" name="Picture Placeholder 41">
            <a:extLst>
              <a:ext uri="{FF2B5EF4-FFF2-40B4-BE49-F238E27FC236}">
                <a16:creationId xmlns:a16="http://schemas.microsoft.com/office/drawing/2014/main" id="{2C57BE2A-2A8D-47E7-8253-256071FA69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96939" y="3619500"/>
            <a:ext cx="4206240" cy="11049000"/>
          </a:xfrm>
          <a:custGeom>
            <a:avLst/>
            <a:gdLst>
              <a:gd name="connsiteX0" fmla="*/ 0 w 4206240"/>
              <a:gd name="connsiteY0" fmla="*/ 0 h 11049000"/>
              <a:gd name="connsiteX1" fmla="*/ 4206240 w 4206240"/>
              <a:gd name="connsiteY1" fmla="*/ 0 h 11049000"/>
              <a:gd name="connsiteX2" fmla="*/ 4206240 w 4206240"/>
              <a:gd name="connsiteY2" fmla="*/ 11049000 h 11049000"/>
              <a:gd name="connsiteX3" fmla="*/ 0 w 420624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6240" h="11049000">
                <a:moveTo>
                  <a:pt x="0" y="0"/>
                </a:moveTo>
                <a:lnTo>
                  <a:pt x="4206240" y="0"/>
                </a:lnTo>
                <a:lnTo>
                  <a:pt x="420624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6" name="Picture Placeholder 42">
            <a:extLst>
              <a:ext uri="{FF2B5EF4-FFF2-40B4-BE49-F238E27FC236}">
                <a16:creationId xmlns:a16="http://schemas.microsoft.com/office/drawing/2014/main" id="{A85A008C-CF81-4E55-B4AC-C5427C96F6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303180" y="3619500"/>
            <a:ext cx="4206240" cy="11049000"/>
          </a:xfrm>
          <a:custGeom>
            <a:avLst/>
            <a:gdLst>
              <a:gd name="connsiteX0" fmla="*/ 0 w 4206240"/>
              <a:gd name="connsiteY0" fmla="*/ 0 h 11049000"/>
              <a:gd name="connsiteX1" fmla="*/ 4206240 w 4206240"/>
              <a:gd name="connsiteY1" fmla="*/ 0 h 11049000"/>
              <a:gd name="connsiteX2" fmla="*/ 4206240 w 4206240"/>
              <a:gd name="connsiteY2" fmla="*/ 11049000 h 11049000"/>
              <a:gd name="connsiteX3" fmla="*/ 0 w 420624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6240" h="11049000">
                <a:moveTo>
                  <a:pt x="0" y="0"/>
                </a:moveTo>
                <a:lnTo>
                  <a:pt x="4206240" y="0"/>
                </a:lnTo>
                <a:lnTo>
                  <a:pt x="420624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7" name="Picture Placeholder 43">
            <a:extLst>
              <a:ext uri="{FF2B5EF4-FFF2-40B4-BE49-F238E27FC236}">
                <a16:creationId xmlns:a16="http://schemas.microsoft.com/office/drawing/2014/main" id="{EE09E534-63CC-4657-B031-8396D4ADEC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509420" y="3619500"/>
            <a:ext cx="4206240" cy="11049000"/>
          </a:xfrm>
          <a:custGeom>
            <a:avLst/>
            <a:gdLst>
              <a:gd name="connsiteX0" fmla="*/ 0 w 4206240"/>
              <a:gd name="connsiteY0" fmla="*/ 0 h 11049000"/>
              <a:gd name="connsiteX1" fmla="*/ 4206240 w 4206240"/>
              <a:gd name="connsiteY1" fmla="*/ 0 h 11049000"/>
              <a:gd name="connsiteX2" fmla="*/ 4206240 w 4206240"/>
              <a:gd name="connsiteY2" fmla="*/ 11049000 h 11049000"/>
              <a:gd name="connsiteX3" fmla="*/ 0 w 420624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6240" h="11049000">
                <a:moveTo>
                  <a:pt x="0" y="0"/>
                </a:moveTo>
                <a:lnTo>
                  <a:pt x="4206240" y="0"/>
                </a:lnTo>
                <a:lnTo>
                  <a:pt x="420624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4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4955AE4-982C-411B-8E02-DA9762E66B0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051151" y="1722363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61872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4955AE4-982C-411B-8E02-DA9762E66B0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8759808" y="-1758193"/>
            <a:ext cx="7044607" cy="2093518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197529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rgbClr val="F85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E6FB2DE-8735-4B79-BDCB-115BD0A3271E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751134" y="353641"/>
            <a:ext cx="3940967" cy="11711780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3A2246E0-C8F4-4901-853D-A569A8290A2F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7204729" y="7120242"/>
            <a:ext cx="3940967" cy="11711780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0CD2805-03B8-42C8-8266-0B3EBF6AAF10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8319316" y="6566811"/>
            <a:ext cx="3940967" cy="11711780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CB81037-EE8F-4DD5-8A63-4987B5A1FFB3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6792170" y="-681617"/>
            <a:ext cx="3940967" cy="11711780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336967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4955AE4-982C-411B-8E02-DA9762E66B0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030287" y="1761067"/>
            <a:ext cx="4208229" cy="1250603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1B422-1931-4ABA-AC6F-AA8D5AF6B4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8138" y="2395445"/>
            <a:ext cx="11010899" cy="11010900"/>
          </a:xfrm>
          <a:prstGeom prst="rect">
            <a:avLst/>
          </a:prstGeom>
          <a:effectLst>
            <a:outerShdw blurRad="228600" dist="152400" dir="4620000" algn="ctr" rotWithShape="0">
              <a:srgbClr val="273C81">
                <a:alpha val="6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763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144CA5-400B-42E8-8E68-E90BB1B212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01086" y="5876712"/>
            <a:ext cx="5943600" cy="4632960"/>
          </a:xfrm>
          <a:custGeom>
            <a:avLst/>
            <a:gdLst>
              <a:gd name="connsiteX0" fmla="*/ 0 w 24387176"/>
              <a:gd name="connsiteY0" fmla="*/ 0 h 13716000"/>
              <a:gd name="connsiteX1" fmla="*/ 24387176 w 24387176"/>
              <a:gd name="connsiteY1" fmla="*/ 0 h 13716000"/>
              <a:gd name="connsiteX2" fmla="*/ 24387176 w 24387176"/>
              <a:gd name="connsiteY2" fmla="*/ 13716000 h 13716000"/>
              <a:gd name="connsiteX3" fmla="*/ 0 w 243871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7176" h="13716000">
                <a:moveTo>
                  <a:pt x="0" y="0"/>
                </a:moveTo>
                <a:lnTo>
                  <a:pt x="24387176" y="0"/>
                </a:lnTo>
                <a:lnTo>
                  <a:pt x="24387176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rgbClr val="E6EAF3"/>
            </a:fgClr>
            <a:bgClr>
              <a:schemeClr val="bg1"/>
            </a:bgClr>
          </a:pattFill>
          <a:scene3d>
            <a:camera prst="perspectiveFront" fov="2700000">
              <a:rot lat="1620000" lon="19800000" rev="54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25B467-B57E-44FB-8DF2-B0BEC60FD9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39250" y="3597088"/>
            <a:ext cx="10826496" cy="8351520"/>
          </a:xfrm>
          <a:custGeom>
            <a:avLst/>
            <a:gdLst>
              <a:gd name="connsiteX0" fmla="*/ 0 w 24387176"/>
              <a:gd name="connsiteY0" fmla="*/ 0 h 13716000"/>
              <a:gd name="connsiteX1" fmla="*/ 24387176 w 24387176"/>
              <a:gd name="connsiteY1" fmla="*/ 0 h 13716000"/>
              <a:gd name="connsiteX2" fmla="*/ 24387176 w 24387176"/>
              <a:gd name="connsiteY2" fmla="*/ 13716000 h 13716000"/>
              <a:gd name="connsiteX3" fmla="*/ 0 w 243871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7176" h="13716000">
                <a:moveTo>
                  <a:pt x="0" y="0"/>
                </a:moveTo>
                <a:lnTo>
                  <a:pt x="24387176" y="0"/>
                </a:lnTo>
                <a:lnTo>
                  <a:pt x="24387176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scene3d>
            <a:camera prst="perspectiveFront" fov="2520000">
              <a:rot lat="960000" lon="2082000" rev="2142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57751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482A689-CC2A-4F2B-BAB9-2127EA08A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9499" y="0"/>
            <a:ext cx="24686172" cy="18288000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E8DB23E-DC77-4E50-A38D-DDDDEEDB1A0B}"/>
              </a:ext>
            </a:extLst>
          </p:cNvPr>
          <p:cNvSpPr txBox="1">
            <a:spLocks/>
          </p:cNvSpPr>
          <p:nvPr userDrawn="1"/>
        </p:nvSpPr>
        <p:spPr>
          <a:xfrm>
            <a:off x="23766381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7B9C2-6A96-4E56-8A5F-50BC1EAA29D4}"/>
              </a:ext>
            </a:extLst>
          </p:cNvPr>
          <p:cNvSpPr txBox="1"/>
          <p:nvPr userDrawn="1"/>
        </p:nvSpPr>
        <p:spPr>
          <a:xfrm>
            <a:off x="21567353" y="17184103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2402919420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E8DB23E-DC77-4E50-A38D-DDDDEEDB1A0B}"/>
              </a:ext>
            </a:extLst>
          </p:cNvPr>
          <p:cNvSpPr txBox="1">
            <a:spLocks/>
          </p:cNvSpPr>
          <p:nvPr userDrawn="1"/>
        </p:nvSpPr>
        <p:spPr>
          <a:xfrm>
            <a:off x="23766381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7B9C2-6A96-4E56-8A5F-50BC1EAA29D4}"/>
              </a:ext>
            </a:extLst>
          </p:cNvPr>
          <p:cNvSpPr txBox="1"/>
          <p:nvPr userDrawn="1"/>
        </p:nvSpPr>
        <p:spPr>
          <a:xfrm>
            <a:off x="21567353" y="17184103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609549296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4E2DCC9-7A91-43AF-A2ED-33E09E36BA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82230" y="3928858"/>
            <a:ext cx="7822714" cy="10430285"/>
          </a:xfrm>
          <a:custGeom>
            <a:avLst/>
            <a:gdLst>
              <a:gd name="connsiteX0" fmla="*/ 0 w 7822714"/>
              <a:gd name="connsiteY0" fmla="*/ 0 h 7822714"/>
              <a:gd name="connsiteX1" fmla="*/ 7822714 w 7822714"/>
              <a:gd name="connsiteY1" fmla="*/ 0 h 7822714"/>
              <a:gd name="connsiteX2" fmla="*/ 7822714 w 7822714"/>
              <a:gd name="connsiteY2" fmla="*/ 7822714 h 7822714"/>
              <a:gd name="connsiteX3" fmla="*/ 0 w 7822714"/>
              <a:gd name="connsiteY3" fmla="*/ 7822714 h 78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2714" h="7822714">
                <a:moveTo>
                  <a:pt x="0" y="0"/>
                </a:moveTo>
                <a:lnTo>
                  <a:pt x="7822714" y="0"/>
                </a:lnTo>
                <a:lnTo>
                  <a:pt x="7822714" y="7822714"/>
                </a:lnTo>
                <a:lnTo>
                  <a:pt x="0" y="782271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721434" y="-10807033"/>
            <a:ext cx="1311251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1995164" y="5895987"/>
            <a:ext cx="1311251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4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8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6E49E-6A53-4F4D-9EED-FA6EEC2123E3}"/>
              </a:ext>
            </a:extLst>
          </p:cNvPr>
          <p:cNvSpPr txBox="1"/>
          <p:nvPr userDrawn="1"/>
        </p:nvSpPr>
        <p:spPr>
          <a:xfrm>
            <a:off x="10931792" y="306812"/>
            <a:ext cx="2523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3373969461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721434" y="-10807033"/>
            <a:ext cx="1311251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1995164" y="5895987"/>
            <a:ext cx="1311251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4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8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1454246" y="607687"/>
            <a:ext cx="3222171" cy="156754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1803535" y="1001609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411318C-4794-4780-B048-65BF2EFB21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93588" y="0"/>
            <a:ext cx="12193589" cy="18288000"/>
          </a:xfrm>
          <a:custGeom>
            <a:avLst/>
            <a:gdLst>
              <a:gd name="connsiteX0" fmla="*/ 0 w 12193589"/>
              <a:gd name="connsiteY0" fmla="*/ 0 h 13716000"/>
              <a:gd name="connsiteX1" fmla="*/ 12193589 w 12193589"/>
              <a:gd name="connsiteY1" fmla="*/ 0 h 13716000"/>
              <a:gd name="connsiteX2" fmla="*/ 12193589 w 12193589"/>
              <a:gd name="connsiteY2" fmla="*/ 13716000 h 13716000"/>
              <a:gd name="connsiteX3" fmla="*/ 0 w 1219358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9" h="13716000">
                <a:moveTo>
                  <a:pt x="0" y="0"/>
                </a:moveTo>
                <a:lnTo>
                  <a:pt x="12193589" y="0"/>
                </a:lnTo>
                <a:lnTo>
                  <a:pt x="12193589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14960" y="4905830"/>
            <a:ext cx="6357257" cy="8476343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CC575972-A6AC-40BE-A88A-2F88642CB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63688" y="3646713"/>
            <a:ext cx="10629900" cy="11050876"/>
          </a:xfrm>
          <a:custGeom>
            <a:avLst/>
            <a:gdLst>
              <a:gd name="connsiteX0" fmla="*/ 0 w 11050876"/>
              <a:gd name="connsiteY0" fmla="*/ 0 h 11050876"/>
              <a:gd name="connsiteX1" fmla="*/ 11050876 w 11050876"/>
              <a:gd name="connsiteY1" fmla="*/ 0 h 11050876"/>
              <a:gd name="connsiteX2" fmla="*/ 11050876 w 11050876"/>
              <a:gd name="connsiteY2" fmla="*/ 11050876 h 11050876"/>
              <a:gd name="connsiteX3" fmla="*/ 0 w 11050876"/>
              <a:gd name="connsiteY3" fmla="*/ 11050876 h 1105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0876" h="11050876">
                <a:moveTo>
                  <a:pt x="0" y="0"/>
                </a:moveTo>
                <a:lnTo>
                  <a:pt x="11050876" y="0"/>
                </a:lnTo>
                <a:lnTo>
                  <a:pt x="11050876" y="11050876"/>
                </a:lnTo>
                <a:lnTo>
                  <a:pt x="0" y="1105087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4" name="Picture Placeholder 34">
            <a:extLst>
              <a:ext uri="{FF2B5EF4-FFF2-40B4-BE49-F238E27FC236}">
                <a16:creationId xmlns:a16="http://schemas.microsoft.com/office/drawing/2014/main" id="{F46A925E-1386-4AB1-8511-77EB69AC59D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3588" y="3646713"/>
            <a:ext cx="5524500" cy="5524500"/>
          </a:xfrm>
          <a:custGeom>
            <a:avLst/>
            <a:gdLst>
              <a:gd name="connsiteX0" fmla="*/ 0 w 5524500"/>
              <a:gd name="connsiteY0" fmla="*/ 0 h 5524500"/>
              <a:gd name="connsiteX1" fmla="*/ 5524500 w 5524500"/>
              <a:gd name="connsiteY1" fmla="*/ 0 h 5524500"/>
              <a:gd name="connsiteX2" fmla="*/ 5524500 w 5524500"/>
              <a:gd name="connsiteY2" fmla="*/ 5524500 h 5524500"/>
              <a:gd name="connsiteX3" fmla="*/ 0 w 5524500"/>
              <a:gd name="connsiteY3" fmla="*/ 5524500 h 55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4500" h="5524500">
                <a:moveTo>
                  <a:pt x="0" y="0"/>
                </a:moveTo>
                <a:lnTo>
                  <a:pt x="5524500" y="0"/>
                </a:lnTo>
                <a:lnTo>
                  <a:pt x="5524500" y="5524500"/>
                </a:lnTo>
                <a:lnTo>
                  <a:pt x="0" y="55245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5" name="Picture Placeholder 35">
            <a:extLst>
              <a:ext uri="{FF2B5EF4-FFF2-40B4-BE49-F238E27FC236}">
                <a16:creationId xmlns:a16="http://schemas.microsoft.com/office/drawing/2014/main" id="{E83A6E79-A8E6-4757-A388-FC3138B0A1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93588" y="9171213"/>
            <a:ext cx="5524500" cy="5524500"/>
          </a:xfrm>
          <a:custGeom>
            <a:avLst/>
            <a:gdLst>
              <a:gd name="connsiteX0" fmla="*/ 0 w 5524500"/>
              <a:gd name="connsiteY0" fmla="*/ 0 h 5524500"/>
              <a:gd name="connsiteX1" fmla="*/ 5524500 w 5524500"/>
              <a:gd name="connsiteY1" fmla="*/ 0 h 5524500"/>
              <a:gd name="connsiteX2" fmla="*/ 5524500 w 5524500"/>
              <a:gd name="connsiteY2" fmla="*/ 5524500 h 5524500"/>
              <a:gd name="connsiteX3" fmla="*/ 0 w 5524500"/>
              <a:gd name="connsiteY3" fmla="*/ 5524500 h 55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4500" h="5524500">
                <a:moveTo>
                  <a:pt x="0" y="0"/>
                </a:moveTo>
                <a:lnTo>
                  <a:pt x="5524500" y="0"/>
                </a:lnTo>
                <a:lnTo>
                  <a:pt x="5524500" y="5524500"/>
                </a:lnTo>
                <a:lnTo>
                  <a:pt x="0" y="55245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721434" y="-10807033"/>
            <a:ext cx="1311251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1995164" y="5895987"/>
            <a:ext cx="1311251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3588081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3588080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3588081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23677435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19827649" y="607687"/>
            <a:ext cx="3222171" cy="156754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20176938" y="1001609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411318C-4794-4780-B048-65BF2EFB21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794" y="0"/>
            <a:ext cx="12193589" cy="18288000"/>
          </a:xfrm>
          <a:custGeom>
            <a:avLst/>
            <a:gdLst>
              <a:gd name="connsiteX0" fmla="*/ 0 w 12193589"/>
              <a:gd name="connsiteY0" fmla="*/ 0 h 13716000"/>
              <a:gd name="connsiteX1" fmla="*/ 12193589 w 12193589"/>
              <a:gd name="connsiteY1" fmla="*/ 0 h 13716000"/>
              <a:gd name="connsiteX2" fmla="*/ 12193589 w 12193589"/>
              <a:gd name="connsiteY2" fmla="*/ 13716000 h 13716000"/>
              <a:gd name="connsiteX3" fmla="*/ 0 w 1219358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9" h="13716000">
                <a:moveTo>
                  <a:pt x="0" y="0"/>
                </a:moveTo>
                <a:lnTo>
                  <a:pt x="12193589" y="0"/>
                </a:lnTo>
                <a:lnTo>
                  <a:pt x="12193589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14960" y="4905830"/>
            <a:ext cx="6357257" cy="8476343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1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721434" y="-10807033"/>
            <a:ext cx="1311251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1995164" y="5895987"/>
            <a:ext cx="1311251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3588081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3588080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3588081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23677435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19827649" y="607687"/>
            <a:ext cx="3222171" cy="156754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20176938" y="1001609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411318C-4794-4780-B048-65BF2EFB21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2" y="0"/>
            <a:ext cx="12193589" cy="18288000"/>
          </a:xfrm>
          <a:custGeom>
            <a:avLst/>
            <a:gdLst>
              <a:gd name="connsiteX0" fmla="*/ 0 w 12193589"/>
              <a:gd name="connsiteY0" fmla="*/ 0 h 13716000"/>
              <a:gd name="connsiteX1" fmla="*/ 12193589 w 12193589"/>
              <a:gd name="connsiteY1" fmla="*/ 0 h 13716000"/>
              <a:gd name="connsiteX2" fmla="*/ 12193589 w 12193589"/>
              <a:gd name="connsiteY2" fmla="*/ 13716000 h 13716000"/>
              <a:gd name="connsiteX3" fmla="*/ 0 w 1219358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9" h="13716000">
                <a:moveTo>
                  <a:pt x="0" y="0"/>
                </a:moveTo>
                <a:lnTo>
                  <a:pt x="12193589" y="0"/>
                </a:lnTo>
                <a:lnTo>
                  <a:pt x="12193589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14960" y="4905830"/>
            <a:ext cx="6357257" cy="8476343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8">
            <a:extLst>
              <a:ext uri="{FF2B5EF4-FFF2-40B4-BE49-F238E27FC236}">
                <a16:creationId xmlns:a16="http://schemas.microsoft.com/office/drawing/2014/main" id="{6884AB12-9032-475A-82B0-6E1C4050A8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69295" y="1775178"/>
            <a:ext cx="11048587" cy="14737644"/>
          </a:xfrm>
          <a:custGeom>
            <a:avLst/>
            <a:gdLst>
              <a:gd name="connsiteX0" fmla="*/ 2834837 w 5669673"/>
              <a:gd name="connsiteY0" fmla="*/ 0 h 5672056"/>
              <a:gd name="connsiteX1" fmla="*/ 4522327 w 5669673"/>
              <a:gd name="connsiteY1" fmla="*/ 698944 h 5672056"/>
              <a:gd name="connsiteX2" fmla="*/ 4971023 w 5669673"/>
              <a:gd name="connsiteY2" fmla="*/ 1147830 h 5672056"/>
              <a:gd name="connsiteX3" fmla="*/ 4971023 w 5669673"/>
              <a:gd name="connsiteY3" fmla="*/ 4524228 h 5672056"/>
              <a:gd name="connsiteX4" fmla="*/ 4522327 w 5669673"/>
              <a:gd name="connsiteY4" fmla="*/ 4973113 h 5672056"/>
              <a:gd name="connsiteX5" fmla="*/ 1147346 w 5669673"/>
              <a:gd name="connsiteY5" fmla="*/ 4973113 h 5672056"/>
              <a:gd name="connsiteX6" fmla="*/ 698650 w 5669673"/>
              <a:gd name="connsiteY6" fmla="*/ 4524228 h 5672056"/>
              <a:gd name="connsiteX7" fmla="*/ 698650 w 5669673"/>
              <a:gd name="connsiteY7" fmla="*/ 1147830 h 5672056"/>
              <a:gd name="connsiteX8" fmla="*/ 1147346 w 5669673"/>
              <a:gd name="connsiteY8" fmla="*/ 698944 h 5672056"/>
              <a:gd name="connsiteX9" fmla="*/ 2834837 w 5669673"/>
              <a:gd name="connsiteY9" fmla="*/ 0 h 567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9673" h="5672056">
                <a:moveTo>
                  <a:pt x="2834837" y="0"/>
                </a:moveTo>
                <a:cubicBezTo>
                  <a:pt x="3445698" y="0"/>
                  <a:pt x="4056560" y="232981"/>
                  <a:pt x="4522327" y="698944"/>
                </a:cubicBezTo>
                <a:cubicBezTo>
                  <a:pt x="4971023" y="1147830"/>
                  <a:pt x="4971023" y="1147830"/>
                  <a:pt x="4971023" y="1147830"/>
                </a:cubicBezTo>
                <a:cubicBezTo>
                  <a:pt x="5902557" y="2079754"/>
                  <a:pt x="5902557" y="3592303"/>
                  <a:pt x="4971023" y="4524228"/>
                </a:cubicBezTo>
                <a:cubicBezTo>
                  <a:pt x="4522327" y="4973113"/>
                  <a:pt x="4522327" y="4973113"/>
                  <a:pt x="4522327" y="4973113"/>
                </a:cubicBezTo>
                <a:cubicBezTo>
                  <a:pt x="3590793" y="5905038"/>
                  <a:pt x="2078880" y="5905038"/>
                  <a:pt x="1147346" y="4973113"/>
                </a:cubicBezTo>
                <a:cubicBezTo>
                  <a:pt x="698650" y="4524228"/>
                  <a:pt x="698650" y="4524228"/>
                  <a:pt x="698650" y="4524228"/>
                </a:cubicBezTo>
                <a:cubicBezTo>
                  <a:pt x="-232884" y="3592303"/>
                  <a:pt x="-232884" y="2079754"/>
                  <a:pt x="698650" y="1147830"/>
                </a:cubicBezTo>
                <a:cubicBezTo>
                  <a:pt x="1147346" y="698944"/>
                  <a:pt x="1147346" y="698944"/>
                  <a:pt x="1147346" y="698944"/>
                </a:cubicBezTo>
                <a:cubicBezTo>
                  <a:pt x="1613113" y="232981"/>
                  <a:pt x="2223975" y="0"/>
                  <a:pt x="2834837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4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8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1454246" y="607687"/>
            <a:ext cx="3222171" cy="1567543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1803535" y="1001609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V="1">
            <a:off x="9014960" y="4905830"/>
            <a:ext cx="6357257" cy="8476343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23124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A7C05D-F1DC-463F-989D-14FCC661B2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51942" y="2366769"/>
            <a:ext cx="3348002" cy="4465879"/>
          </a:xfrm>
          <a:custGeom>
            <a:avLst/>
            <a:gdLst>
              <a:gd name="connsiteX0" fmla="*/ 1674001 w 3348002"/>
              <a:gd name="connsiteY0" fmla="*/ 0 h 3349409"/>
              <a:gd name="connsiteX1" fmla="*/ 2670482 w 3348002"/>
              <a:gd name="connsiteY1" fmla="*/ 412733 h 3349409"/>
              <a:gd name="connsiteX2" fmla="*/ 2935442 w 3348002"/>
              <a:gd name="connsiteY2" fmla="*/ 677805 h 3349409"/>
              <a:gd name="connsiteX3" fmla="*/ 2935442 w 3348002"/>
              <a:gd name="connsiteY3" fmla="*/ 2671604 h 3349409"/>
              <a:gd name="connsiteX4" fmla="*/ 2670482 w 3348002"/>
              <a:gd name="connsiteY4" fmla="*/ 2936676 h 3349409"/>
              <a:gd name="connsiteX5" fmla="*/ 677520 w 3348002"/>
              <a:gd name="connsiteY5" fmla="*/ 2936676 h 3349409"/>
              <a:gd name="connsiteX6" fmla="*/ 412560 w 3348002"/>
              <a:gd name="connsiteY6" fmla="*/ 2671604 h 3349409"/>
              <a:gd name="connsiteX7" fmla="*/ 412560 w 3348002"/>
              <a:gd name="connsiteY7" fmla="*/ 677805 h 3349409"/>
              <a:gd name="connsiteX8" fmla="*/ 677520 w 3348002"/>
              <a:gd name="connsiteY8" fmla="*/ 412733 h 3349409"/>
              <a:gd name="connsiteX9" fmla="*/ 1674001 w 3348002"/>
              <a:gd name="connsiteY9" fmla="*/ 0 h 334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8002" h="3349409">
                <a:moveTo>
                  <a:pt x="1674001" y="0"/>
                </a:moveTo>
                <a:cubicBezTo>
                  <a:pt x="2034722" y="0"/>
                  <a:pt x="2395442" y="137578"/>
                  <a:pt x="2670482" y="412733"/>
                </a:cubicBezTo>
                <a:cubicBezTo>
                  <a:pt x="2935442" y="677805"/>
                  <a:pt x="2935442" y="677805"/>
                  <a:pt x="2935442" y="677805"/>
                </a:cubicBezTo>
                <a:cubicBezTo>
                  <a:pt x="3485523" y="1228117"/>
                  <a:pt x="3485523" y="2121293"/>
                  <a:pt x="2935442" y="2671604"/>
                </a:cubicBezTo>
                <a:cubicBezTo>
                  <a:pt x="2670482" y="2936676"/>
                  <a:pt x="2670482" y="2936676"/>
                  <a:pt x="2670482" y="2936676"/>
                </a:cubicBezTo>
                <a:cubicBezTo>
                  <a:pt x="2120402" y="3486987"/>
                  <a:pt x="1227600" y="3486987"/>
                  <a:pt x="677520" y="2936676"/>
                </a:cubicBezTo>
                <a:cubicBezTo>
                  <a:pt x="412560" y="2671604"/>
                  <a:pt x="412560" y="2671604"/>
                  <a:pt x="412560" y="2671604"/>
                </a:cubicBezTo>
                <a:cubicBezTo>
                  <a:pt x="-137521" y="2121293"/>
                  <a:pt x="-137521" y="1228117"/>
                  <a:pt x="412560" y="677805"/>
                </a:cubicBezTo>
                <a:cubicBezTo>
                  <a:pt x="677520" y="412733"/>
                  <a:pt x="677520" y="412733"/>
                  <a:pt x="677520" y="412733"/>
                </a:cubicBezTo>
                <a:cubicBezTo>
                  <a:pt x="952560" y="137578"/>
                  <a:pt x="1313281" y="0"/>
                  <a:pt x="167400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DD218A9-C81F-4FF9-AF7E-D26C0FC978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880402" y="6911061"/>
            <a:ext cx="3348003" cy="4465879"/>
          </a:xfrm>
          <a:custGeom>
            <a:avLst/>
            <a:gdLst>
              <a:gd name="connsiteX0" fmla="*/ 1674001 w 3348003"/>
              <a:gd name="connsiteY0" fmla="*/ 0 h 3349409"/>
              <a:gd name="connsiteX1" fmla="*/ 2670482 w 3348003"/>
              <a:gd name="connsiteY1" fmla="*/ 412734 h 3349409"/>
              <a:gd name="connsiteX2" fmla="*/ 2935443 w 3348003"/>
              <a:gd name="connsiteY2" fmla="*/ 677805 h 3349409"/>
              <a:gd name="connsiteX3" fmla="*/ 2935443 w 3348003"/>
              <a:gd name="connsiteY3" fmla="*/ 2671604 h 3349409"/>
              <a:gd name="connsiteX4" fmla="*/ 2670482 w 3348003"/>
              <a:gd name="connsiteY4" fmla="*/ 2936676 h 3349409"/>
              <a:gd name="connsiteX5" fmla="*/ 677520 w 3348003"/>
              <a:gd name="connsiteY5" fmla="*/ 2936676 h 3349409"/>
              <a:gd name="connsiteX6" fmla="*/ 412560 w 3348003"/>
              <a:gd name="connsiteY6" fmla="*/ 2671604 h 3349409"/>
              <a:gd name="connsiteX7" fmla="*/ 412560 w 3348003"/>
              <a:gd name="connsiteY7" fmla="*/ 677805 h 3349409"/>
              <a:gd name="connsiteX8" fmla="*/ 677520 w 3348003"/>
              <a:gd name="connsiteY8" fmla="*/ 412734 h 3349409"/>
              <a:gd name="connsiteX9" fmla="*/ 1674001 w 3348003"/>
              <a:gd name="connsiteY9" fmla="*/ 0 h 334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8003" h="3349409">
                <a:moveTo>
                  <a:pt x="1674001" y="0"/>
                </a:moveTo>
                <a:cubicBezTo>
                  <a:pt x="2034721" y="0"/>
                  <a:pt x="2395441" y="137578"/>
                  <a:pt x="2670482" y="412734"/>
                </a:cubicBezTo>
                <a:cubicBezTo>
                  <a:pt x="2935443" y="677805"/>
                  <a:pt x="2935443" y="677805"/>
                  <a:pt x="2935443" y="677805"/>
                </a:cubicBezTo>
                <a:cubicBezTo>
                  <a:pt x="3485523" y="1228117"/>
                  <a:pt x="3485523" y="2121293"/>
                  <a:pt x="2935443" y="2671604"/>
                </a:cubicBezTo>
                <a:cubicBezTo>
                  <a:pt x="2670482" y="2936676"/>
                  <a:pt x="2670482" y="2936676"/>
                  <a:pt x="2670482" y="2936676"/>
                </a:cubicBezTo>
                <a:cubicBezTo>
                  <a:pt x="2120401" y="3486987"/>
                  <a:pt x="1227601" y="3486987"/>
                  <a:pt x="677520" y="2936676"/>
                </a:cubicBezTo>
                <a:cubicBezTo>
                  <a:pt x="412560" y="2671604"/>
                  <a:pt x="412560" y="2671604"/>
                  <a:pt x="412560" y="2671604"/>
                </a:cubicBezTo>
                <a:cubicBezTo>
                  <a:pt x="-137521" y="2121293"/>
                  <a:pt x="-137521" y="1228117"/>
                  <a:pt x="412560" y="677805"/>
                </a:cubicBezTo>
                <a:cubicBezTo>
                  <a:pt x="677520" y="412734"/>
                  <a:pt x="677520" y="412734"/>
                  <a:pt x="677520" y="412734"/>
                </a:cubicBezTo>
                <a:cubicBezTo>
                  <a:pt x="952561" y="137578"/>
                  <a:pt x="1313281" y="0"/>
                  <a:pt x="167400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8B8A224-37B6-49F3-9AEA-36A5E3325D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08154" y="12317885"/>
            <a:ext cx="3348003" cy="4465879"/>
          </a:xfrm>
          <a:custGeom>
            <a:avLst/>
            <a:gdLst>
              <a:gd name="connsiteX0" fmla="*/ 1674001 w 3348003"/>
              <a:gd name="connsiteY0" fmla="*/ 0 h 3349409"/>
              <a:gd name="connsiteX1" fmla="*/ 2670482 w 3348003"/>
              <a:gd name="connsiteY1" fmla="*/ 412734 h 3349409"/>
              <a:gd name="connsiteX2" fmla="*/ 2935443 w 3348003"/>
              <a:gd name="connsiteY2" fmla="*/ 677805 h 3349409"/>
              <a:gd name="connsiteX3" fmla="*/ 2935443 w 3348003"/>
              <a:gd name="connsiteY3" fmla="*/ 2671604 h 3349409"/>
              <a:gd name="connsiteX4" fmla="*/ 2670482 w 3348003"/>
              <a:gd name="connsiteY4" fmla="*/ 2936675 h 3349409"/>
              <a:gd name="connsiteX5" fmla="*/ 677520 w 3348003"/>
              <a:gd name="connsiteY5" fmla="*/ 2936675 h 3349409"/>
              <a:gd name="connsiteX6" fmla="*/ 412560 w 3348003"/>
              <a:gd name="connsiteY6" fmla="*/ 2671604 h 3349409"/>
              <a:gd name="connsiteX7" fmla="*/ 412560 w 3348003"/>
              <a:gd name="connsiteY7" fmla="*/ 677805 h 3349409"/>
              <a:gd name="connsiteX8" fmla="*/ 677520 w 3348003"/>
              <a:gd name="connsiteY8" fmla="*/ 412734 h 3349409"/>
              <a:gd name="connsiteX9" fmla="*/ 1674001 w 3348003"/>
              <a:gd name="connsiteY9" fmla="*/ 0 h 334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8003" h="3349409">
                <a:moveTo>
                  <a:pt x="1674001" y="0"/>
                </a:moveTo>
                <a:cubicBezTo>
                  <a:pt x="2034721" y="0"/>
                  <a:pt x="2395442" y="137578"/>
                  <a:pt x="2670482" y="412734"/>
                </a:cubicBezTo>
                <a:cubicBezTo>
                  <a:pt x="2935443" y="677805"/>
                  <a:pt x="2935443" y="677805"/>
                  <a:pt x="2935443" y="677805"/>
                </a:cubicBezTo>
                <a:cubicBezTo>
                  <a:pt x="3485523" y="1228117"/>
                  <a:pt x="3485523" y="2121293"/>
                  <a:pt x="2935443" y="2671604"/>
                </a:cubicBezTo>
                <a:cubicBezTo>
                  <a:pt x="2670482" y="2936675"/>
                  <a:pt x="2670482" y="2936675"/>
                  <a:pt x="2670482" y="2936675"/>
                </a:cubicBezTo>
                <a:cubicBezTo>
                  <a:pt x="2120401" y="3486987"/>
                  <a:pt x="1227601" y="3486987"/>
                  <a:pt x="677520" y="2936675"/>
                </a:cubicBezTo>
                <a:cubicBezTo>
                  <a:pt x="412560" y="2671604"/>
                  <a:pt x="412560" y="2671604"/>
                  <a:pt x="412560" y="2671604"/>
                </a:cubicBezTo>
                <a:cubicBezTo>
                  <a:pt x="-137521" y="2121293"/>
                  <a:pt x="-137521" y="1228117"/>
                  <a:pt x="412560" y="677805"/>
                </a:cubicBezTo>
                <a:cubicBezTo>
                  <a:pt x="677520" y="412734"/>
                  <a:pt x="677520" y="412734"/>
                  <a:pt x="677520" y="412734"/>
                </a:cubicBezTo>
                <a:cubicBezTo>
                  <a:pt x="952561" y="137578"/>
                  <a:pt x="1313281" y="0"/>
                  <a:pt x="167400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21941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92C0904-053A-4790-ABF2-C6278A0C34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58752" y="5362628"/>
            <a:ext cx="5669673" cy="7562741"/>
          </a:xfrm>
          <a:custGeom>
            <a:avLst/>
            <a:gdLst>
              <a:gd name="connsiteX0" fmla="*/ 2834837 w 5669673"/>
              <a:gd name="connsiteY0" fmla="*/ 0 h 5672056"/>
              <a:gd name="connsiteX1" fmla="*/ 4522327 w 5669673"/>
              <a:gd name="connsiteY1" fmla="*/ 698944 h 5672056"/>
              <a:gd name="connsiteX2" fmla="*/ 4971023 w 5669673"/>
              <a:gd name="connsiteY2" fmla="*/ 1147830 h 5672056"/>
              <a:gd name="connsiteX3" fmla="*/ 4971023 w 5669673"/>
              <a:gd name="connsiteY3" fmla="*/ 4524228 h 5672056"/>
              <a:gd name="connsiteX4" fmla="*/ 4522327 w 5669673"/>
              <a:gd name="connsiteY4" fmla="*/ 4973113 h 5672056"/>
              <a:gd name="connsiteX5" fmla="*/ 1147346 w 5669673"/>
              <a:gd name="connsiteY5" fmla="*/ 4973113 h 5672056"/>
              <a:gd name="connsiteX6" fmla="*/ 698650 w 5669673"/>
              <a:gd name="connsiteY6" fmla="*/ 4524228 h 5672056"/>
              <a:gd name="connsiteX7" fmla="*/ 698650 w 5669673"/>
              <a:gd name="connsiteY7" fmla="*/ 1147830 h 5672056"/>
              <a:gd name="connsiteX8" fmla="*/ 1147346 w 5669673"/>
              <a:gd name="connsiteY8" fmla="*/ 698944 h 5672056"/>
              <a:gd name="connsiteX9" fmla="*/ 2834837 w 5669673"/>
              <a:gd name="connsiteY9" fmla="*/ 0 h 567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9673" h="5672056">
                <a:moveTo>
                  <a:pt x="2834837" y="0"/>
                </a:moveTo>
                <a:cubicBezTo>
                  <a:pt x="3445698" y="0"/>
                  <a:pt x="4056560" y="232981"/>
                  <a:pt x="4522327" y="698944"/>
                </a:cubicBezTo>
                <a:cubicBezTo>
                  <a:pt x="4971023" y="1147830"/>
                  <a:pt x="4971023" y="1147830"/>
                  <a:pt x="4971023" y="1147830"/>
                </a:cubicBezTo>
                <a:cubicBezTo>
                  <a:pt x="5902557" y="2079754"/>
                  <a:pt x="5902557" y="3592303"/>
                  <a:pt x="4971023" y="4524228"/>
                </a:cubicBezTo>
                <a:cubicBezTo>
                  <a:pt x="4522327" y="4973113"/>
                  <a:pt x="4522327" y="4973113"/>
                  <a:pt x="4522327" y="4973113"/>
                </a:cubicBezTo>
                <a:cubicBezTo>
                  <a:pt x="3590793" y="5905038"/>
                  <a:pt x="2078880" y="5905038"/>
                  <a:pt x="1147346" y="4973113"/>
                </a:cubicBezTo>
                <a:cubicBezTo>
                  <a:pt x="698650" y="4524228"/>
                  <a:pt x="698650" y="4524228"/>
                  <a:pt x="698650" y="4524228"/>
                </a:cubicBezTo>
                <a:cubicBezTo>
                  <a:pt x="-232884" y="3592303"/>
                  <a:pt x="-232884" y="2079754"/>
                  <a:pt x="698650" y="1147830"/>
                </a:cubicBezTo>
                <a:cubicBezTo>
                  <a:pt x="1147346" y="698944"/>
                  <a:pt x="1147346" y="698944"/>
                  <a:pt x="1147346" y="698944"/>
                </a:cubicBezTo>
                <a:cubicBezTo>
                  <a:pt x="1613113" y="232981"/>
                  <a:pt x="2223975" y="0"/>
                  <a:pt x="2834837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3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DACA323-AFE1-42D8-BB53-A9B65C9B26C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75451" y="3032144"/>
            <a:ext cx="9200443" cy="12267257"/>
          </a:xfrm>
          <a:custGeom>
            <a:avLst/>
            <a:gdLst>
              <a:gd name="connsiteX0" fmla="*/ 0 w 6912429"/>
              <a:gd name="connsiteY0" fmla="*/ 0 h 6912429"/>
              <a:gd name="connsiteX1" fmla="*/ 6912429 w 6912429"/>
              <a:gd name="connsiteY1" fmla="*/ 0 h 6912429"/>
              <a:gd name="connsiteX2" fmla="*/ 6912429 w 6912429"/>
              <a:gd name="connsiteY2" fmla="*/ 6912429 h 6912429"/>
              <a:gd name="connsiteX3" fmla="*/ 0 w 6912429"/>
              <a:gd name="connsiteY3" fmla="*/ 6912429 h 691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429" h="6912429">
                <a:moveTo>
                  <a:pt x="0" y="0"/>
                </a:moveTo>
                <a:lnTo>
                  <a:pt x="6912429" y="0"/>
                </a:lnTo>
                <a:lnTo>
                  <a:pt x="6912429" y="6912429"/>
                </a:lnTo>
                <a:lnTo>
                  <a:pt x="0" y="691242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94716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7A63888-FAB6-42D9-963F-0298E9A2CB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85258" y="1"/>
            <a:ext cx="4234543" cy="5841892"/>
          </a:xfrm>
          <a:custGeom>
            <a:avLst/>
            <a:gdLst>
              <a:gd name="connsiteX0" fmla="*/ 0 w 4234543"/>
              <a:gd name="connsiteY0" fmla="*/ 0 h 4381419"/>
              <a:gd name="connsiteX1" fmla="*/ 4234543 w 4234543"/>
              <a:gd name="connsiteY1" fmla="*/ 0 h 4381419"/>
              <a:gd name="connsiteX2" fmla="*/ 4234543 w 4234543"/>
              <a:gd name="connsiteY2" fmla="*/ 4381419 h 4381419"/>
              <a:gd name="connsiteX3" fmla="*/ 0 w 4234543"/>
              <a:gd name="connsiteY3" fmla="*/ 4381419 h 438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543" h="4381419">
                <a:moveTo>
                  <a:pt x="0" y="0"/>
                </a:moveTo>
                <a:lnTo>
                  <a:pt x="4234543" y="0"/>
                </a:lnTo>
                <a:lnTo>
                  <a:pt x="4234543" y="4381419"/>
                </a:lnTo>
                <a:lnTo>
                  <a:pt x="0" y="43814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EDFA15A-AE97-4FAA-8F65-2E9DED702B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57687" y="8471505"/>
            <a:ext cx="4234543" cy="9816495"/>
          </a:xfrm>
          <a:custGeom>
            <a:avLst/>
            <a:gdLst>
              <a:gd name="connsiteX0" fmla="*/ 0 w 4234543"/>
              <a:gd name="connsiteY0" fmla="*/ 0 h 7362371"/>
              <a:gd name="connsiteX1" fmla="*/ 4234543 w 4234543"/>
              <a:gd name="connsiteY1" fmla="*/ 0 h 7362371"/>
              <a:gd name="connsiteX2" fmla="*/ 4234543 w 4234543"/>
              <a:gd name="connsiteY2" fmla="*/ 7362371 h 7362371"/>
              <a:gd name="connsiteX3" fmla="*/ 0 w 4234543"/>
              <a:gd name="connsiteY3" fmla="*/ 7362371 h 736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543" h="7362371">
                <a:moveTo>
                  <a:pt x="0" y="0"/>
                </a:moveTo>
                <a:lnTo>
                  <a:pt x="4234543" y="0"/>
                </a:lnTo>
                <a:lnTo>
                  <a:pt x="4234543" y="7362371"/>
                </a:lnTo>
                <a:lnTo>
                  <a:pt x="0" y="736237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0C89C061-DCFD-43BB-9BCA-A6DF206F57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85258" y="15496421"/>
            <a:ext cx="4234543" cy="2791580"/>
          </a:xfrm>
          <a:custGeom>
            <a:avLst/>
            <a:gdLst>
              <a:gd name="connsiteX0" fmla="*/ 0 w 4234543"/>
              <a:gd name="connsiteY0" fmla="*/ 0 h 2093685"/>
              <a:gd name="connsiteX1" fmla="*/ 4234543 w 4234543"/>
              <a:gd name="connsiteY1" fmla="*/ 0 h 2093685"/>
              <a:gd name="connsiteX2" fmla="*/ 4234543 w 4234543"/>
              <a:gd name="connsiteY2" fmla="*/ 2093685 h 2093685"/>
              <a:gd name="connsiteX3" fmla="*/ 0 w 4234543"/>
              <a:gd name="connsiteY3" fmla="*/ 2093685 h 209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543" h="2093685">
                <a:moveTo>
                  <a:pt x="0" y="0"/>
                </a:moveTo>
                <a:lnTo>
                  <a:pt x="4234543" y="0"/>
                </a:lnTo>
                <a:lnTo>
                  <a:pt x="4234543" y="2093685"/>
                </a:lnTo>
                <a:lnTo>
                  <a:pt x="0" y="209368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8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4" grpId="0" animBg="1"/>
    </p:bld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D82F200-A714-424A-A435-53D0BB730B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56726" y="6650052"/>
            <a:ext cx="3753862" cy="5007249"/>
          </a:xfrm>
          <a:custGeom>
            <a:avLst/>
            <a:gdLst>
              <a:gd name="connsiteX0" fmla="*/ 1876931 w 3753862"/>
              <a:gd name="connsiteY0" fmla="*/ 0 h 3755437"/>
              <a:gd name="connsiteX1" fmla="*/ 2994210 w 3753862"/>
              <a:gd name="connsiteY1" fmla="*/ 462766 h 3755437"/>
              <a:gd name="connsiteX2" fmla="*/ 3291290 w 3753862"/>
              <a:gd name="connsiteY2" fmla="*/ 759971 h 3755437"/>
              <a:gd name="connsiteX3" fmla="*/ 3291290 w 3753862"/>
              <a:gd name="connsiteY3" fmla="*/ 2995466 h 3755437"/>
              <a:gd name="connsiteX4" fmla="*/ 2994210 w 3753862"/>
              <a:gd name="connsiteY4" fmla="*/ 3292671 h 3755437"/>
              <a:gd name="connsiteX5" fmla="*/ 759653 w 3753862"/>
              <a:gd name="connsiteY5" fmla="*/ 3292671 h 3755437"/>
              <a:gd name="connsiteX6" fmla="*/ 462573 w 3753862"/>
              <a:gd name="connsiteY6" fmla="*/ 2995466 h 3755437"/>
              <a:gd name="connsiteX7" fmla="*/ 462573 w 3753862"/>
              <a:gd name="connsiteY7" fmla="*/ 759971 h 3755437"/>
              <a:gd name="connsiteX8" fmla="*/ 759653 w 3753862"/>
              <a:gd name="connsiteY8" fmla="*/ 462766 h 3755437"/>
              <a:gd name="connsiteX9" fmla="*/ 1876931 w 3753862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2" h="3755437">
                <a:moveTo>
                  <a:pt x="1876931" y="0"/>
                </a:moveTo>
                <a:cubicBezTo>
                  <a:pt x="2281380" y="0"/>
                  <a:pt x="2685828" y="154255"/>
                  <a:pt x="2994210" y="462766"/>
                </a:cubicBezTo>
                <a:cubicBezTo>
                  <a:pt x="3291290" y="759971"/>
                  <a:pt x="3291290" y="759971"/>
                  <a:pt x="3291290" y="759971"/>
                </a:cubicBezTo>
                <a:cubicBezTo>
                  <a:pt x="3908053" y="1376994"/>
                  <a:pt x="3908053" y="2378444"/>
                  <a:pt x="3291290" y="2995466"/>
                </a:cubicBezTo>
                <a:cubicBezTo>
                  <a:pt x="2994210" y="3292671"/>
                  <a:pt x="2994210" y="3292671"/>
                  <a:pt x="2994210" y="3292671"/>
                </a:cubicBezTo>
                <a:cubicBezTo>
                  <a:pt x="2377446" y="3909693"/>
                  <a:pt x="1376416" y="3909693"/>
                  <a:pt x="759653" y="3292671"/>
                </a:cubicBezTo>
                <a:cubicBezTo>
                  <a:pt x="462573" y="2995466"/>
                  <a:pt x="462573" y="2995466"/>
                  <a:pt x="462573" y="2995466"/>
                </a:cubicBezTo>
                <a:cubicBezTo>
                  <a:pt x="-154191" y="2378444"/>
                  <a:pt x="-154191" y="1376994"/>
                  <a:pt x="462573" y="759971"/>
                </a:cubicBezTo>
                <a:cubicBezTo>
                  <a:pt x="759653" y="462766"/>
                  <a:pt x="759653" y="462766"/>
                  <a:pt x="759653" y="462766"/>
                </a:cubicBezTo>
                <a:cubicBezTo>
                  <a:pt x="1068034" y="154255"/>
                  <a:pt x="1472483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D584025-6492-4000-BC15-63CFC4EB30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84937" y="6650052"/>
            <a:ext cx="3753862" cy="5007249"/>
          </a:xfrm>
          <a:custGeom>
            <a:avLst/>
            <a:gdLst>
              <a:gd name="connsiteX0" fmla="*/ 1876931 w 3753862"/>
              <a:gd name="connsiteY0" fmla="*/ 0 h 3755437"/>
              <a:gd name="connsiteX1" fmla="*/ 2994209 w 3753862"/>
              <a:gd name="connsiteY1" fmla="*/ 462766 h 3755437"/>
              <a:gd name="connsiteX2" fmla="*/ 3291289 w 3753862"/>
              <a:gd name="connsiteY2" fmla="*/ 759971 h 3755437"/>
              <a:gd name="connsiteX3" fmla="*/ 3291289 w 3753862"/>
              <a:gd name="connsiteY3" fmla="*/ 2995466 h 3755437"/>
              <a:gd name="connsiteX4" fmla="*/ 2994209 w 3753862"/>
              <a:gd name="connsiteY4" fmla="*/ 3292671 h 3755437"/>
              <a:gd name="connsiteX5" fmla="*/ 759652 w 3753862"/>
              <a:gd name="connsiteY5" fmla="*/ 3292671 h 3755437"/>
              <a:gd name="connsiteX6" fmla="*/ 462573 w 3753862"/>
              <a:gd name="connsiteY6" fmla="*/ 2995466 h 3755437"/>
              <a:gd name="connsiteX7" fmla="*/ 462573 w 3753862"/>
              <a:gd name="connsiteY7" fmla="*/ 759971 h 3755437"/>
              <a:gd name="connsiteX8" fmla="*/ 759652 w 3753862"/>
              <a:gd name="connsiteY8" fmla="*/ 462766 h 3755437"/>
              <a:gd name="connsiteX9" fmla="*/ 1876931 w 3753862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2" h="3755437">
                <a:moveTo>
                  <a:pt x="1876931" y="0"/>
                </a:moveTo>
                <a:cubicBezTo>
                  <a:pt x="2281379" y="0"/>
                  <a:pt x="2685827" y="154255"/>
                  <a:pt x="2994209" y="462766"/>
                </a:cubicBezTo>
                <a:cubicBezTo>
                  <a:pt x="3291289" y="759971"/>
                  <a:pt x="3291289" y="759971"/>
                  <a:pt x="3291289" y="759971"/>
                </a:cubicBezTo>
                <a:cubicBezTo>
                  <a:pt x="3908053" y="1376994"/>
                  <a:pt x="3908053" y="2378444"/>
                  <a:pt x="3291289" y="2995466"/>
                </a:cubicBezTo>
                <a:cubicBezTo>
                  <a:pt x="2994209" y="3292671"/>
                  <a:pt x="2994209" y="3292671"/>
                  <a:pt x="2994209" y="3292671"/>
                </a:cubicBezTo>
                <a:cubicBezTo>
                  <a:pt x="2377446" y="3909693"/>
                  <a:pt x="1376416" y="3909693"/>
                  <a:pt x="759652" y="3292671"/>
                </a:cubicBezTo>
                <a:cubicBezTo>
                  <a:pt x="462573" y="2995466"/>
                  <a:pt x="462573" y="2995466"/>
                  <a:pt x="462573" y="2995466"/>
                </a:cubicBezTo>
                <a:cubicBezTo>
                  <a:pt x="-154191" y="2378444"/>
                  <a:pt x="-154191" y="1376994"/>
                  <a:pt x="462573" y="759971"/>
                </a:cubicBezTo>
                <a:cubicBezTo>
                  <a:pt x="759652" y="462766"/>
                  <a:pt x="759652" y="462766"/>
                  <a:pt x="759652" y="462766"/>
                </a:cubicBezTo>
                <a:cubicBezTo>
                  <a:pt x="1068034" y="154255"/>
                  <a:pt x="1472483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90430CB-5603-4A45-8F4C-2566B0ADD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413149" y="6650052"/>
            <a:ext cx="3753861" cy="5007249"/>
          </a:xfrm>
          <a:custGeom>
            <a:avLst/>
            <a:gdLst>
              <a:gd name="connsiteX0" fmla="*/ 1876931 w 3753861"/>
              <a:gd name="connsiteY0" fmla="*/ 0 h 3755437"/>
              <a:gd name="connsiteX1" fmla="*/ 2994210 w 3753861"/>
              <a:gd name="connsiteY1" fmla="*/ 462766 h 3755437"/>
              <a:gd name="connsiteX2" fmla="*/ 3291290 w 3753861"/>
              <a:gd name="connsiteY2" fmla="*/ 759971 h 3755437"/>
              <a:gd name="connsiteX3" fmla="*/ 3291290 w 3753861"/>
              <a:gd name="connsiteY3" fmla="*/ 2995466 h 3755437"/>
              <a:gd name="connsiteX4" fmla="*/ 2994210 w 3753861"/>
              <a:gd name="connsiteY4" fmla="*/ 3292671 h 3755437"/>
              <a:gd name="connsiteX5" fmla="*/ 759652 w 3753861"/>
              <a:gd name="connsiteY5" fmla="*/ 3292671 h 3755437"/>
              <a:gd name="connsiteX6" fmla="*/ 462573 w 3753861"/>
              <a:gd name="connsiteY6" fmla="*/ 2995466 h 3755437"/>
              <a:gd name="connsiteX7" fmla="*/ 462573 w 3753861"/>
              <a:gd name="connsiteY7" fmla="*/ 759971 h 3755437"/>
              <a:gd name="connsiteX8" fmla="*/ 759652 w 3753861"/>
              <a:gd name="connsiteY8" fmla="*/ 462766 h 3755437"/>
              <a:gd name="connsiteX9" fmla="*/ 1876931 w 3753861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1" h="3755437">
                <a:moveTo>
                  <a:pt x="1876931" y="0"/>
                </a:moveTo>
                <a:cubicBezTo>
                  <a:pt x="2281380" y="0"/>
                  <a:pt x="2685828" y="154255"/>
                  <a:pt x="2994210" y="462766"/>
                </a:cubicBezTo>
                <a:cubicBezTo>
                  <a:pt x="3291290" y="759971"/>
                  <a:pt x="3291290" y="759971"/>
                  <a:pt x="3291290" y="759971"/>
                </a:cubicBezTo>
                <a:cubicBezTo>
                  <a:pt x="3908052" y="1376994"/>
                  <a:pt x="3908052" y="2378444"/>
                  <a:pt x="3291290" y="2995466"/>
                </a:cubicBezTo>
                <a:cubicBezTo>
                  <a:pt x="2994210" y="3292671"/>
                  <a:pt x="2994210" y="3292671"/>
                  <a:pt x="2994210" y="3292671"/>
                </a:cubicBezTo>
                <a:cubicBezTo>
                  <a:pt x="2377446" y="3909693"/>
                  <a:pt x="1376416" y="3909693"/>
                  <a:pt x="759652" y="3292671"/>
                </a:cubicBezTo>
                <a:cubicBezTo>
                  <a:pt x="462573" y="2995466"/>
                  <a:pt x="462573" y="2995466"/>
                  <a:pt x="462573" y="2995466"/>
                </a:cubicBezTo>
                <a:cubicBezTo>
                  <a:pt x="-154191" y="2378444"/>
                  <a:pt x="-154191" y="1376994"/>
                  <a:pt x="462573" y="759971"/>
                </a:cubicBezTo>
                <a:cubicBezTo>
                  <a:pt x="759652" y="462766"/>
                  <a:pt x="759652" y="462766"/>
                  <a:pt x="759652" y="462766"/>
                </a:cubicBezTo>
                <a:cubicBezTo>
                  <a:pt x="1068034" y="154255"/>
                  <a:pt x="1472483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6D2D97A9-1C9B-4398-B77F-DFCF56A992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841359" y="6650052"/>
            <a:ext cx="3753862" cy="5007249"/>
          </a:xfrm>
          <a:custGeom>
            <a:avLst/>
            <a:gdLst>
              <a:gd name="connsiteX0" fmla="*/ 1876931 w 3753862"/>
              <a:gd name="connsiteY0" fmla="*/ 0 h 3755437"/>
              <a:gd name="connsiteX1" fmla="*/ 2994209 w 3753862"/>
              <a:gd name="connsiteY1" fmla="*/ 462766 h 3755437"/>
              <a:gd name="connsiteX2" fmla="*/ 3291289 w 3753862"/>
              <a:gd name="connsiteY2" fmla="*/ 759971 h 3755437"/>
              <a:gd name="connsiteX3" fmla="*/ 3291289 w 3753862"/>
              <a:gd name="connsiteY3" fmla="*/ 2995466 h 3755437"/>
              <a:gd name="connsiteX4" fmla="*/ 2994209 w 3753862"/>
              <a:gd name="connsiteY4" fmla="*/ 3292671 h 3755437"/>
              <a:gd name="connsiteX5" fmla="*/ 759651 w 3753862"/>
              <a:gd name="connsiteY5" fmla="*/ 3292671 h 3755437"/>
              <a:gd name="connsiteX6" fmla="*/ 462571 w 3753862"/>
              <a:gd name="connsiteY6" fmla="*/ 2995466 h 3755437"/>
              <a:gd name="connsiteX7" fmla="*/ 462571 w 3753862"/>
              <a:gd name="connsiteY7" fmla="*/ 759971 h 3755437"/>
              <a:gd name="connsiteX8" fmla="*/ 759651 w 3753862"/>
              <a:gd name="connsiteY8" fmla="*/ 462766 h 3755437"/>
              <a:gd name="connsiteX9" fmla="*/ 1876931 w 3753862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2" h="3755437">
                <a:moveTo>
                  <a:pt x="1876931" y="0"/>
                </a:moveTo>
                <a:cubicBezTo>
                  <a:pt x="2281379" y="0"/>
                  <a:pt x="2685827" y="154255"/>
                  <a:pt x="2994209" y="462766"/>
                </a:cubicBezTo>
                <a:cubicBezTo>
                  <a:pt x="3291289" y="759971"/>
                  <a:pt x="3291289" y="759971"/>
                  <a:pt x="3291289" y="759971"/>
                </a:cubicBezTo>
                <a:cubicBezTo>
                  <a:pt x="3908053" y="1376994"/>
                  <a:pt x="3908053" y="2378444"/>
                  <a:pt x="3291289" y="2995466"/>
                </a:cubicBezTo>
                <a:cubicBezTo>
                  <a:pt x="2994209" y="3292671"/>
                  <a:pt x="2994209" y="3292671"/>
                  <a:pt x="2994209" y="3292671"/>
                </a:cubicBezTo>
                <a:cubicBezTo>
                  <a:pt x="2377445" y="3909693"/>
                  <a:pt x="1376415" y="3909693"/>
                  <a:pt x="759651" y="3292671"/>
                </a:cubicBezTo>
                <a:cubicBezTo>
                  <a:pt x="462571" y="2995466"/>
                  <a:pt x="462571" y="2995466"/>
                  <a:pt x="462571" y="2995466"/>
                </a:cubicBezTo>
                <a:cubicBezTo>
                  <a:pt x="-154191" y="2378444"/>
                  <a:pt x="-154191" y="1376994"/>
                  <a:pt x="462571" y="759971"/>
                </a:cubicBezTo>
                <a:cubicBezTo>
                  <a:pt x="759651" y="462766"/>
                  <a:pt x="759651" y="462766"/>
                  <a:pt x="759651" y="462766"/>
                </a:cubicBezTo>
                <a:cubicBezTo>
                  <a:pt x="1068033" y="154255"/>
                  <a:pt x="1472481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2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22213062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23733175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3643821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3643820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3643821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635923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23403737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041127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0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5895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2">
            <a:extLst>
              <a:ext uri="{FF2B5EF4-FFF2-40B4-BE49-F238E27FC236}">
                <a16:creationId xmlns:a16="http://schemas.microsoft.com/office/drawing/2014/main" id="{F86C52A2-9BE7-4598-951F-7862269A19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63688" y="1295400"/>
            <a:ext cx="10629900" cy="15697200"/>
          </a:xfrm>
          <a:custGeom>
            <a:avLst/>
            <a:gdLst>
              <a:gd name="connsiteX0" fmla="*/ 0 w 10172699"/>
              <a:gd name="connsiteY0" fmla="*/ 0 h 11049000"/>
              <a:gd name="connsiteX1" fmla="*/ 10172699 w 10172699"/>
              <a:gd name="connsiteY1" fmla="*/ 0 h 11049000"/>
              <a:gd name="connsiteX2" fmla="*/ 10172699 w 10172699"/>
              <a:gd name="connsiteY2" fmla="*/ 11049000 h 11049000"/>
              <a:gd name="connsiteX3" fmla="*/ 0 w 10172699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72699" h="11049000">
                <a:moveTo>
                  <a:pt x="0" y="0"/>
                </a:moveTo>
                <a:lnTo>
                  <a:pt x="10172699" y="0"/>
                </a:lnTo>
                <a:lnTo>
                  <a:pt x="10172699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Picture Placeholder 34">
            <a:extLst>
              <a:ext uri="{FF2B5EF4-FFF2-40B4-BE49-F238E27FC236}">
                <a16:creationId xmlns:a16="http://schemas.microsoft.com/office/drawing/2014/main" id="{3814632B-4D87-466B-B2BE-6B0A07CAE6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3587" y="1295400"/>
            <a:ext cx="10629899" cy="15697200"/>
          </a:xfrm>
          <a:custGeom>
            <a:avLst/>
            <a:gdLst>
              <a:gd name="connsiteX0" fmla="*/ 0 w 10858500"/>
              <a:gd name="connsiteY0" fmla="*/ 0 h 11049000"/>
              <a:gd name="connsiteX1" fmla="*/ 10858500 w 10858500"/>
              <a:gd name="connsiteY1" fmla="*/ 0 h 11049000"/>
              <a:gd name="connsiteX2" fmla="*/ 10858500 w 10858500"/>
              <a:gd name="connsiteY2" fmla="*/ 11049000 h 11049000"/>
              <a:gd name="connsiteX3" fmla="*/ 0 w 1085850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0" h="11049000">
                <a:moveTo>
                  <a:pt x="0" y="0"/>
                </a:moveTo>
                <a:lnTo>
                  <a:pt x="10858500" y="0"/>
                </a:lnTo>
                <a:lnTo>
                  <a:pt x="1085850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1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2B16B6E-AD49-451B-83D4-272BF0A789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468701" y="4905830"/>
            <a:ext cx="6357257" cy="8476343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0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46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22213062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23733175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3643821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3643820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3643821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635923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23403737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660E3C2-461C-4DBC-9149-27A6AA152E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23862" y="4171593"/>
            <a:ext cx="5339453" cy="9944817"/>
          </a:xfrm>
          <a:custGeom>
            <a:avLst/>
            <a:gdLst>
              <a:gd name="connsiteX0" fmla="*/ 1599758 w 5339453"/>
              <a:gd name="connsiteY0" fmla="*/ 0 h 7458613"/>
              <a:gd name="connsiteX1" fmla="*/ 3739695 w 5339453"/>
              <a:gd name="connsiteY1" fmla="*/ 2139936 h 7458613"/>
              <a:gd name="connsiteX2" fmla="*/ 5339453 w 5339453"/>
              <a:gd name="connsiteY2" fmla="*/ 3729307 h 7458613"/>
              <a:gd name="connsiteX3" fmla="*/ 3739695 w 5339453"/>
              <a:gd name="connsiteY3" fmla="*/ 5318676 h 7458613"/>
              <a:gd name="connsiteX4" fmla="*/ 1599758 w 5339453"/>
              <a:gd name="connsiteY4" fmla="*/ 7458613 h 7458613"/>
              <a:gd name="connsiteX5" fmla="*/ 0 w 5339453"/>
              <a:gd name="connsiteY5" fmla="*/ 5869243 h 7458613"/>
              <a:gd name="connsiteX6" fmla="*/ 2139937 w 5339453"/>
              <a:gd name="connsiteY6" fmla="*/ 3729307 h 7458613"/>
              <a:gd name="connsiteX7" fmla="*/ 1007640 w 5339453"/>
              <a:gd name="connsiteY7" fmla="*/ 2597010 h 7458613"/>
              <a:gd name="connsiteX8" fmla="*/ 0 w 5339453"/>
              <a:gd name="connsiteY8" fmla="*/ 1589370 h 745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9453" h="7458613">
                <a:moveTo>
                  <a:pt x="1599758" y="0"/>
                </a:moveTo>
                <a:lnTo>
                  <a:pt x="3739695" y="2139936"/>
                </a:lnTo>
                <a:lnTo>
                  <a:pt x="5339453" y="3729307"/>
                </a:lnTo>
                <a:lnTo>
                  <a:pt x="3739695" y="5318676"/>
                </a:lnTo>
                <a:lnTo>
                  <a:pt x="1599758" y="7458613"/>
                </a:lnTo>
                <a:lnTo>
                  <a:pt x="0" y="5869243"/>
                </a:lnTo>
                <a:lnTo>
                  <a:pt x="2139937" y="3729307"/>
                </a:lnTo>
                <a:lnTo>
                  <a:pt x="1007640" y="2597010"/>
                </a:lnTo>
                <a:lnTo>
                  <a:pt x="0" y="158937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75930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22213062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23733175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3643821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3643820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3643821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635923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23403737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20">
            <a:extLst>
              <a:ext uri="{FF2B5EF4-FFF2-40B4-BE49-F238E27FC236}">
                <a16:creationId xmlns:a16="http://schemas.microsoft.com/office/drawing/2014/main" id="{10332EE7-7835-487A-8D6D-E08E118CE9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4090605"/>
            <a:ext cx="15882257" cy="10106793"/>
          </a:xfrm>
          <a:custGeom>
            <a:avLst/>
            <a:gdLst>
              <a:gd name="connsiteX0" fmla="*/ 0 w 11863449"/>
              <a:gd name="connsiteY0" fmla="*/ 0 h 12207817"/>
              <a:gd name="connsiteX1" fmla="*/ 11863449 w 11863449"/>
              <a:gd name="connsiteY1" fmla="*/ 0 h 12207817"/>
              <a:gd name="connsiteX2" fmla="*/ 11863449 w 11863449"/>
              <a:gd name="connsiteY2" fmla="*/ 12207817 h 12207817"/>
              <a:gd name="connsiteX3" fmla="*/ 0 w 11863449"/>
              <a:gd name="connsiteY3" fmla="*/ 12207817 h 1220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3449" h="12207817">
                <a:moveTo>
                  <a:pt x="0" y="0"/>
                </a:moveTo>
                <a:lnTo>
                  <a:pt x="11863449" y="0"/>
                </a:lnTo>
                <a:lnTo>
                  <a:pt x="11863449" y="12207817"/>
                </a:lnTo>
                <a:lnTo>
                  <a:pt x="0" y="1220781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22213062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23733175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3643821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3643820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3643821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635923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23403737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B0F76354-D06E-4152-AB8B-A3C3D1D84C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11336" y="1140032"/>
            <a:ext cx="11863449" cy="16277089"/>
          </a:xfrm>
          <a:custGeom>
            <a:avLst/>
            <a:gdLst>
              <a:gd name="connsiteX0" fmla="*/ 0 w 11863449"/>
              <a:gd name="connsiteY0" fmla="*/ 0 h 12207817"/>
              <a:gd name="connsiteX1" fmla="*/ 11863449 w 11863449"/>
              <a:gd name="connsiteY1" fmla="*/ 0 h 12207817"/>
              <a:gd name="connsiteX2" fmla="*/ 11863449 w 11863449"/>
              <a:gd name="connsiteY2" fmla="*/ 12207817 h 12207817"/>
              <a:gd name="connsiteX3" fmla="*/ 0 w 11863449"/>
              <a:gd name="connsiteY3" fmla="*/ 12207817 h 1220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3449" h="12207817">
                <a:moveTo>
                  <a:pt x="0" y="0"/>
                </a:moveTo>
                <a:lnTo>
                  <a:pt x="11863449" y="0"/>
                </a:lnTo>
                <a:lnTo>
                  <a:pt x="11863449" y="12207817"/>
                </a:lnTo>
                <a:lnTo>
                  <a:pt x="0" y="1220781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1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366E0EA-E4A8-489F-B34D-4A3DA1089D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65417" y="4704578"/>
            <a:ext cx="6656340" cy="8878845"/>
          </a:xfrm>
          <a:custGeom>
            <a:avLst/>
            <a:gdLst>
              <a:gd name="connsiteX0" fmla="*/ 4425705 w 8851410"/>
              <a:gd name="connsiteY0" fmla="*/ 0 h 8855126"/>
              <a:gd name="connsiteX1" fmla="*/ 7060189 w 8851410"/>
              <a:gd name="connsiteY1" fmla="*/ 1091180 h 8855126"/>
              <a:gd name="connsiteX2" fmla="*/ 7760688 w 8851410"/>
              <a:gd name="connsiteY2" fmla="*/ 1791973 h 8855126"/>
              <a:gd name="connsiteX3" fmla="*/ 7760688 w 8851410"/>
              <a:gd name="connsiteY3" fmla="*/ 7063153 h 8855126"/>
              <a:gd name="connsiteX4" fmla="*/ 7060189 w 8851410"/>
              <a:gd name="connsiteY4" fmla="*/ 7763946 h 8855126"/>
              <a:gd name="connsiteX5" fmla="*/ 1791221 w 8851410"/>
              <a:gd name="connsiteY5" fmla="*/ 7763946 h 8855126"/>
              <a:gd name="connsiteX6" fmla="*/ 1090722 w 8851410"/>
              <a:gd name="connsiteY6" fmla="*/ 7063153 h 8855126"/>
              <a:gd name="connsiteX7" fmla="*/ 1090722 w 8851410"/>
              <a:gd name="connsiteY7" fmla="*/ 1791973 h 8855126"/>
              <a:gd name="connsiteX8" fmla="*/ 1791221 w 8851410"/>
              <a:gd name="connsiteY8" fmla="*/ 1091180 h 8855126"/>
              <a:gd name="connsiteX9" fmla="*/ 4425705 w 8851410"/>
              <a:gd name="connsiteY9" fmla="*/ 0 h 885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51410" h="8855126">
                <a:moveTo>
                  <a:pt x="4425705" y="0"/>
                </a:moveTo>
                <a:cubicBezTo>
                  <a:pt x="5379373" y="0"/>
                  <a:pt x="6333041" y="363727"/>
                  <a:pt x="7060189" y="1091180"/>
                </a:cubicBezTo>
                <a:cubicBezTo>
                  <a:pt x="7760688" y="1791973"/>
                  <a:pt x="7760688" y="1791973"/>
                  <a:pt x="7760688" y="1791973"/>
                </a:cubicBezTo>
                <a:cubicBezTo>
                  <a:pt x="9214984" y="3246880"/>
                  <a:pt x="9214984" y="5608247"/>
                  <a:pt x="7760688" y="7063153"/>
                </a:cubicBezTo>
                <a:cubicBezTo>
                  <a:pt x="7060189" y="7763946"/>
                  <a:pt x="7060189" y="7763946"/>
                  <a:pt x="7060189" y="7763946"/>
                </a:cubicBezTo>
                <a:cubicBezTo>
                  <a:pt x="5605893" y="9218853"/>
                  <a:pt x="3245517" y="9218853"/>
                  <a:pt x="1791221" y="7763946"/>
                </a:cubicBezTo>
                <a:cubicBezTo>
                  <a:pt x="1090722" y="7063153"/>
                  <a:pt x="1090722" y="7063153"/>
                  <a:pt x="1090722" y="7063153"/>
                </a:cubicBezTo>
                <a:cubicBezTo>
                  <a:pt x="-363574" y="5608247"/>
                  <a:pt x="-363574" y="3246880"/>
                  <a:pt x="1090722" y="1791973"/>
                </a:cubicBezTo>
                <a:cubicBezTo>
                  <a:pt x="1791221" y="1091180"/>
                  <a:pt x="1791221" y="1091180"/>
                  <a:pt x="1791221" y="1091180"/>
                </a:cubicBezTo>
                <a:cubicBezTo>
                  <a:pt x="2518369" y="363727"/>
                  <a:pt x="3472037" y="0"/>
                  <a:pt x="442570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99407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4A5C4B8-2A99-411B-991D-423AA8569AD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27669" y="4389443"/>
            <a:ext cx="7131836" cy="9509115"/>
          </a:xfrm>
          <a:custGeom>
            <a:avLst/>
            <a:gdLst>
              <a:gd name="connsiteX0" fmla="*/ 0 w 7131836"/>
              <a:gd name="connsiteY0" fmla="*/ 0 h 7131836"/>
              <a:gd name="connsiteX1" fmla="*/ 7131836 w 7131836"/>
              <a:gd name="connsiteY1" fmla="*/ 0 h 7131836"/>
              <a:gd name="connsiteX2" fmla="*/ 7131836 w 7131836"/>
              <a:gd name="connsiteY2" fmla="*/ 7131836 h 7131836"/>
              <a:gd name="connsiteX3" fmla="*/ 0 w 7131836"/>
              <a:gd name="connsiteY3" fmla="*/ 7131836 h 713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1836" h="7131836">
                <a:moveTo>
                  <a:pt x="0" y="0"/>
                </a:moveTo>
                <a:lnTo>
                  <a:pt x="7131836" y="0"/>
                </a:lnTo>
                <a:lnTo>
                  <a:pt x="7131836" y="7131836"/>
                </a:lnTo>
                <a:lnTo>
                  <a:pt x="0" y="713183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3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4A5C4B8-2A99-411B-991D-423AA8569AD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2871" y="4631378"/>
            <a:ext cx="6721435" cy="9025247"/>
          </a:xfrm>
          <a:custGeom>
            <a:avLst/>
            <a:gdLst>
              <a:gd name="connsiteX0" fmla="*/ 0 w 7131836"/>
              <a:gd name="connsiteY0" fmla="*/ 0 h 7131836"/>
              <a:gd name="connsiteX1" fmla="*/ 7131836 w 7131836"/>
              <a:gd name="connsiteY1" fmla="*/ 0 h 7131836"/>
              <a:gd name="connsiteX2" fmla="*/ 7131836 w 7131836"/>
              <a:gd name="connsiteY2" fmla="*/ 7131836 h 7131836"/>
              <a:gd name="connsiteX3" fmla="*/ 0 w 7131836"/>
              <a:gd name="connsiteY3" fmla="*/ 7131836 h 713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1836" h="7131836">
                <a:moveTo>
                  <a:pt x="0" y="0"/>
                </a:moveTo>
                <a:lnTo>
                  <a:pt x="7131836" y="0"/>
                </a:lnTo>
                <a:lnTo>
                  <a:pt x="7131836" y="7131836"/>
                </a:lnTo>
                <a:lnTo>
                  <a:pt x="0" y="713183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5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CF20DD-8F0C-446A-957D-3AED9A0D4F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9946" y="5342313"/>
            <a:ext cx="5968538" cy="7958051"/>
          </a:xfrm>
          <a:custGeom>
            <a:avLst/>
            <a:gdLst>
              <a:gd name="connsiteX0" fmla="*/ 0 w 5968538"/>
              <a:gd name="connsiteY0" fmla="*/ 0 h 5968538"/>
              <a:gd name="connsiteX1" fmla="*/ 5968538 w 5968538"/>
              <a:gd name="connsiteY1" fmla="*/ 0 h 5968538"/>
              <a:gd name="connsiteX2" fmla="*/ 5968538 w 5968538"/>
              <a:gd name="connsiteY2" fmla="*/ 5968538 h 5968538"/>
              <a:gd name="connsiteX3" fmla="*/ 0 w 5968538"/>
              <a:gd name="connsiteY3" fmla="*/ 5968538 h 596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8538" h="5968538">
                <a:moveTo>
                  <a:pt x="0" y="0"/>
                </a:moveTo>
                <a:lnTo>
                  <a:pt x="5968538" y="0"/>
                </a:lnTo>
                <a:lnTo>
                  <a:pt x="5968538" y="5968538"/>
                </a:lnTo>
                <a:lnTo>
                  <a:pt x="0" y="596853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66FB4C-ADAA-4847-94E5-5DC5373A826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18690" y="5342313"/>
            <a:ext cx="5968539" cy="7958051"/>
          </a:xfrm>
          <a:custGeom>
            <a:avLst/>
            <a:gdLst>
              <a:gd name="connsiteX0" fmla="*/ 0 w 5968539"/>
              <a:gd name="connsiteY0" fmla="*/ 0 h 5968538"/>
              <a:gd name="connsiteX1" fmla="*/ 5968539 w 5968539"/>
              <a:gd name="connsiteY1" fmla="*/ 0 h 5968538"/>
              <a:gd name="connsiteX2" fmla="*/ 5968539 w 5968539"/>
              <a:gd name="connsiteY2" fmla="*/ 5968538 h 5968538"/>
              <a:gd name="connsiteX3" fmla="*/ 0 w 5968539"/>
              <a:gd name="connsiteY3" fmla="*/ 5968538 h 596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8539" h="5968538">
                <a:moveTo>
                  <a:pt x="0" y="0"/>
                </a:moveTo>
                <a:lnTo>
                  <a:pt x="5968539" y="0"/>
                </a:lnTo>
                <a:lnTo>
                  <a:pt x="5968539" y="5968538"/>
                </a:lnTo>
                <a:lnTo>
                  <a:pt x="0" y="596853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7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67E452C-19D1-41EF-8735-23A68B1970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17857" y="5919995"/>
            <a:ext cx="4836009" cy="6448012"/>
          </a:xfrm>
          <a:custGeom>
            <a:avLst/>
            <a:gdLst>
              <a:gd name="connsiteX0" fmla="*/ 0 w 4836009"/>
              <a:gd name="connsiteY0" fmla="*/ 0 h 4836009"/>
              <a:gd name="connsiteX1" fmla="*/ 4836009 w 4836009"/>
              <a:gd name="connsiteY1" fmla="*/ 0 h 4836009"/>
              <a:gd name="connsiteX2" fmla="*/ 4836009 w 4836009"/>
              <a:gd name="connsiteY2" fmla="*/ 4836009 h 4836009"/>
              <a:gd name="connsiteX3" fmla="*/ 0 w 4836009"/>
              <a:gd name="connsiteY3" fmla="*/ 4836009 h 483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6009" h="4836009">
                <a:moveTo>
                  <a:pt x="0" y="0"/>
                </a:moveTo>
                <a:lnTo>
                  <a:pt x="4836009" y="0"/>
                </a:lnTo>
                <a:lnTo>
                  <a:pt x="4836009" y="4836009"/>
                </a:lnTo>
                <a:lnTo>
                  <a:pt x="0" y="48360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B210D6E-64B7-45A8-B852-CD8D74D09B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67803" y="5242954"/>
            <a:ext cx="5851571" cy="7802095"/>
          </a:xfrm>
          <a:custGeom>
            <a:avLst/>
            <a:gdLst>
              <a:gd name="connsiteX0" fmla="*/ 0 w 5851571"/>
              <a:gd name="connsiteY0" fmla="*/ 0 h 5851571"/>
              <a:gd name="connsiteX1" fmla="*/ 5851571 w 5851571"/>
              <a:gd name="connsiteY1" fmla="*/ 0 h 5851571"/>
              <a:gd name="connsiteX2" fmla="*/ 5851571 w 5851571"/>
              <a:gd name="connsiteY2" fmla="*/ 5851571 h 5851571"/>
              <a:gd name="connsiteX3" fmla="*/ 0 w 5851571"/>
              <a:gd name="connsiteY3" fmla="*/ 5851571 h 585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1571" h="5851571">
                <a:moveTo>
                  <a:pt x="0" y="0"/>
                </a:moveTo>
                <a:lnTo>
                  <a:pt x="5851571" y="0"/>
                </a:lnTo>
                <a:lnTo>
                  <a:pt x="5851571" y="5851571"/>
                </a:lnTo>
                <a:lnTo>
                  <a:pt x="0" y="585157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45E52FF-08AA-4E28-A1E7-F39F627535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433310" y="5919995"/>
            <a:ext cx="4836010" cy="6448012"/>
          </a:xfrm>
          <a:custGeom>
            <a:avLst/>
            <a:gdLst>
              <a:gd name="connsiteX0" fmla="*/ 0 w 4836010"/>
              <a:gd name="connsiteY0" fmla="*/ 0 h 4836009"/>
              <a:gd name="connsiteX1" fmla="*/ 4836010 w 4836010"/>
              <a:gd name="connsiteY1" fmla="*/ 0 h 4836009"/>
              <a:gd name="connsiteX2" fmla="*/ 4836010 w 4836010"/>
              <a:gd name="connsiteY2" fmla="*/ 4836009 h 4836009"/>
              <a:gd name="connsiteX3" fmla="*/ 0 w 4836010"/>
              <a:gd name="connsiteY3" fmla="*/ 4836009 h 483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6010" h="4836009">
                <a:moveTo>
                  <a:pt x="0" y="0"/>
                </a:moveTo>
                <a:lnTo>
                  <a:pt x="4836010" y="0"/>
                </a:lnTo>
                <a:lnTo>
                  <a:pt x="4836010" y="4836009"/>
                </a:lnTo>
                <a:lnTo>
                  <a:pt x="0" y="48360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4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A701BC0-D77B-4CAE-8580-7534058C3AA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70126" y="4179568"/>
            <a:ext cx="3619429" cy="4825347"/>
          </a:xfrm>
          <a:custGeom>
            <a:avLst/>
            <a:gdLst>
              <a:gd name="connsiteX0" fmla="*/ 3619429 w 3619429"/>
              <a:gd name="connsiteY0" fmla="*/ 0 h 3619010"/>
              <a:gd name="connsiteX1" fmla="*/ 3619429 w 3619429"/>
              <a:gd name="connsiteY1" fmla="*/ 3619010 h 3619010"/>
              <a:gd name="connsiteX2" fmla="*/ 0 w 3619429"/>
              <a:gd name="connsiteY2" fmla="*/ 3619010 h 3619010"/>
              <a:gd name="connsiteX3" fmla="*/ 917060 w 3619429"/>
              <a:gd name="connsiteY3" fmla="*/ 1505980 h 3619010"/>
              <a:gd name="connsiteX4" fmla="*/ 1507235 w 3619429"/>
              <a:gd name="connsiteY4" fmla="*/ 916362 h 3619010"/>
              <a:gd name="connsiteX5" fmla="*/ 3619429 w 3619429"/>
              <a:gd name="connsiteY5" fmla="*/ 0 h 361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9429" h="3619010">
                <a:moveTo>
                  <a:pt x="3619429" y="0"/>
                </a:moveTo>
                <a:lnTo>
                  <a:pt x="3619429" y="3619010"/>
                </a:lnTo>
                <a:lnTo>
                  <a:pt x="0" y="3619010"/>
                </a:lnTo>
                <a:cubicBezTo>
                  <a:pt x="25520" y="2851308"/>
                  <a:pt x="331207" y="2091415"/>
                  <a:pt x="917060" y="1505980"/>
                </a:cubicBezTo>
                <a:cubicBezTo>
                  <a:pt x="1507235" y="916362"/>
                  <a:pt x="1507235" y="916362"/>
                  <a:pt x="1507235" y="916362"/>
                </a:cubicBezTo>
                <a:cubicBezTo>
                  <a:pt x="2092530" y="331486"/>
                  <a:pt x="2852145" y="25939"/>
                  <a:pt x="3619429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FB6FEBA-DB51-4D69-9B4C-36616E7236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298736" y="4179383"/>
            <a:ext cx="3623892" cy="4825533"/>
          </a:xfrm>
          <a:custGeom>
            <a:avLst/>
            <a:gdLst>
              <a:gd name="connsiteX0" fmla="*/ 0 w 3623892"/>
              <a:gd name="connsiteY0" fmla="*/ 0 h 3619150"/>
              <a:gd name="connsiteX1" fmla="*/ 2116795 w 3623892"/>
              <a:gd name="connsiteY1" fmla="*/ 916502 h 3619150"/>
              <a:gd name="connsiteX2" fmla="*/ 2706832 w 3623892"/>
              <a:gd name="connsiteY2" fmla="*/ 1506120 h 3619150"/>
              <a:gd name="connsiteX3" fmla="*/ 3623892 w 3623892"/>
              <a:gd name="connsiteY3" fmla="*/ 3619150 h 3619150"/>
              <a:gd name="connsiteX4" fmla="*/ 0 w 3623892"/>
              <a:gd name="connsiteY4" fmla="*/ 3619150 h 36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3892" h="3619150">
                <a:moveTo>
                  <a:pt x="0" y="0"/>
                </a:moveTo>
                <a:cubicBezTo>
                  <a:pt x="768958" y="24823"/>
                  <a:pt x="1530385" y="330370"/>
                  <a:pt x="2116795" y="916502"/>
                </a:cubicBezTo>
                <a:cubicBezTo>
                  <a:pt x="2706832" y="1506120"/>
                  <a:pt x="2706832" y="1506120"/>
                  <a:pt x="2706832" y="1506120"/>
                </a:cubicBezTo>
                <a:cubicBezTo>
                  <a:pt x="3292684" y="2091554"/>
                  <a:pt x="3598371" y="2851447"/>
                  <a:pt x="3623892" y="3619150"/>
                </a:cubicBezTo>
                <a:lnTo>
                  <a:pt x="0" y="36191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9129B9-5063-4716-A8DB-2516775ED0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98736" y="9283829"/>
            <a:ext cx="3623892" cy="4825161"/>
          </a:xfrm>
          <a:custGeom>
            <a:avLst/>
            <a:gdLst>
              <a:gd name="connsiteX0" fmla="*/ 0 w 3623892"/>
              <a:gd name="connsiteY0" fmla="*/ 0 h 3618871"/>
              <a:gd name="connsiteX1" fmla="*/ 3623892 w 3623892"/>
              <a:gd name="connsiteY1" fmla="*/ 0 h 3618871"/>
              <a:gd name="connsiteX2" fmla="*/ 2706832 w 3623892"/>
              <a:gd name="connsiteY2" fmla="*/ 2112891 h 3618871"/>
              <a:gd name="connsiteX3" fmla="*/ 2116795 w 3623892"/>
              <a:gd name="connsiteY3" fmla="*/ 2702509 h 3618871"/>
              <a:gd name="connsiteX4" fmla="*/ 0 w 3623892"/>
              <a:gd name="connsiteY4" fmla="*/ 3618871 h 361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3892" h="3618871">
                <a:moveTo>
                  <a:pt x="0" y="0"/>
                </a:moveTo>
                <a:lnTo>
                  <a:pt x="3623892" y="0"/>
                </a:lnTo>
                <a:cubicBezTo>
                  <a:pt x="3598371" y="767563"/>
                  <a:pt x="3292684" y="1527456"/>
                  <a:pt x="2706832" y="2112891"/>
                </a:cubicBezTo>
                <a:cubicBezTo>
                  <a:pt x="2116795" y="2702509"/>
                  <a:pt x="2116795" y="2702509"/>
                  <a:pt x="2116795" y="2702509"/>
                </a:cubicBezTo>
                <a:cubicBezTo>
                  <a:pt x="1530385" y="3288640"/>
                  <a:pt x="768958" y="3594048"/>
                  <a:pt x="0" y="3618871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9E1851D-605E-4620-A08E-5EEFA04BE2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70126" y="9283827"/>
            <a:ext cx="3619429" cy="4824976"/>
          </a:xfrm>
          <a:custGeom>
            <a:avLst/>
            <a:gdLst>
              <a:gd name="connsiteX0" fmla="*/ 0 w 3619429"/>
              <a:gd name="connsiteY0" fmla="*/ 0 h 3618732"/>
              <a:gd name="connsiteX1" fmla="*/ 3619429 w 3619429"/>
              <a:gd name="connsiteY1" fmla="*/ 0 h 3618732"/>
              <a:gd name="connsiteX2" fmla="*/ 3619429 w 3619429"/>
              <a:gd name="connsiteY2" fmla="*/ 3618732 h 3618732"/>
              <a:gd name="connsiteX3" fmla="*/ 1507235 w 3619429"/>
              <a:gd name="connsiteY3" fmla="*/ 2702509 h 3618732"/>
              <a:gd name="connsiteX4" fmla="*/ 917060 w 3619429"/>
              <a:gd name="connsiteY4" fmla="*/ 2112891 h 3618732"/>
              <a:gd name="connsiteX5" fmla="*/ 0 w 3619429"/>
              <a:gd name="connsiteY5" fmla="*/ 0 h 361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9429" h="3618732">
                <a:moveTo>
                  <a:pt x="0" y="0"/>
                </a:moveTo>
                <a:lnTo>
                  <a:pt x="3619429" y="0"/>
                </a:lnTo>
                <a:lnTo>
                  <a:pt x="3619429" y="3618732"/>
                </a:lnTo>
                <a:cubicBezTo>
                  <a:pt x="2852145" y="3592793"/>
                  <a:pt x="2092530" y="3287385"/>
                  <a:pt x="1507235" y="2702509"/>
                </a:cubicBezTo>
                <a:cubicBezTo>
                  <a:pt x="917060" y="2112891"/>
                  <a:pt x="917060" y="2112891"/>
                  <a:pt x="917060" y="2112891"/>
                </a:cubicBezTo>
                <a:cubicBezTo>
                  <a:pt x="331207" y="1527456"/>
                  <a:pt x="25520" y="767563"/>
                  <a:pt x="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1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EE9407B8-E71B-4EA0-9986-6DD0FDC81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9144000"/>
            <a:ext cx="7010400" cy="5486400"/>
          </a:xfrm>
          <a:custGeom>
            <a:avLst/>
            <a:gdLst>
              <a:gd name="connsiteX0" fmla="*/ 0 w 7010400"/>
              <a:gd name="connsiteY0" fmla="*/ 0 h 5486400"/>
              <a:gd name="connsiteX1" fmla="*/ 7010400 w 7010400"/>
              <a:gd name="connsiteY1" fmla="*/ 0 h 5486400"/>
              <a:gd name="connsiteX2" fmla="*/ 7010400 w 7010400"/>
              <a:gd name="connsiteY2" fmla="*/ 5486400 h 5486400"/>
              <a:gd name="connsiteX3" fmla="*/ 0 w 7010400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486400">
                <a:moveTo>
                  <a:pt x="0" y="0"/>
                </a:moveTo>
                <a:lnTo>
                  <a:pt x="7010400" y="0"/>
                </a:lnTo>
                <a:lnTo>
                  <a:pt x="7010400" y="5486400"/>
                </a:lnTo>
                <a:lnTo>
                  <a:pt x="0" y="5486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4" name="Picture Placeholder 34">
            <a:extLst>
              <a:ext uri="{FF2B5EF4-FFF2-40B4-BE49-F238E27FC236}">
                <a16:creationId xmlns:a16="http://schemas.microsoft.com/office/drawing/2014/main" id="{464A6135-C276-49C3-9328-1566F72C41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88388" y="3654552"/>
            <a:ext cx="7010400" cy="5486400"/>
          </a:xfrm>
          <a:custGeom>
            <a:avLst/>
            <a:gdLst>
              <a:gd name="connsiteX0" fmla="*/ 0 w 7010400"/>
              <a:gd name="connsiteY0" fmla="*/ 0 h 5486400"/>
              <a:gd name="connsiteX1" fmla="*/ 7010400 w 7010400"/>
              <a:gd name="connsiteY1" fmla="*/ 0 h 5486400"/>
              <a:gd name="connsiteX2" fmla="*/ 7010400 w 7010400"/>
              <a:gd name="connsiteY2" fmla="*/ 5486400 h 5486400"/>
              <a:gd name="connsiteX3" fmla="*/ 0 w 7010400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486400">
                <a:moveTo>
                  <a:pt x="0" y="0"/>
                </a:moveTo>
                <a:lnTo>
                  <a:pt x="7010400" y="0"/>
                </a:lnTo>
                <a:lnTo>
                  <a:pt x="7010400" y="5486400"/>
                </a:lnTo>
                <a:lnTo>
                  <a:pt x="0" y="5486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5" name="Picture Placeholder 35">
            <a:extLst>
              <a:ext uri="{FF2B5EF4-FFF2-40B4-BE49-F238E27FC236}">
                <a16:creationId xmlns:a16="http://schemas.microsoft.com/office/drawing/2014/main" id="{9E5D16EE-ACC4-4AFF-AD8D-DFA7D00F9F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752576" y="9144000"/>
            <a:ext cx="7010400" cy="5486400"/>
          </a:xfrm>
          <a:custGeom>
            <a:avLst/>
            <a:gdLst>
              <a:gd name="connsiteX0" fmla="*/ 0 w 7010400"/>
              <a:gd name="connsiteY0" fmla="*/ 0 h 5486400"/>
              <a:gd name="connsiteX1" fmla="*/ 7010400 w 7010400"/>
              <a:gd name="connsiteY1" fmla="*/ 0 h 5486400"/>
              <a:gd name="connsiteX2" fmla="*/ 7010400 w 7010400"/>
              <a:gd name="connsiteY2" fmla="*/ 5486400 h 5486400"/>
              <a:gd name="connsiteX3" fmla="*/ 0 w 7010400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486400">
                <a:moveTo>
                  <a:pt x="0" y="0"/>
                </a:moveTo>
                <a:lnTo>
                  <a:pt x="7010400" y="0"/>
                </a:lnTo>
                <a:lnTo>
                  <a:pt x="7010400" y="5486400"/>
                </a:lnTo>
                <a:lnTo>
                  <a:pt x="0" y="5486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2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B5593F2-E64A-40ED-944E-8AB64DD17CF1}"/>
              </a:ext>
            </a:extLst>
          </p:cNvPr>
          <p:cNvSpPr/>
          <p:nvPr userDrawn="1"/>
        </p:nvSpPr>
        <p:spPr>
          <a:xfrm rot="5400000">
            <a:off x="11537964" y="5438787"/>
            <a:ext cx="1311251" cy="2438717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19BCE-E364-4BCD-908C-A01F28027962}"/>
              </a:ext>
            </a:extLst>
          </p:cNvPr>
          <p:cNvSpPr/>
          <p:nvPr userDrawn="1"/>
        </p:nvSpPr>
        <p:spPr>
          <a:xfrm rot="5400000">
            <a:off x="11537963" y="-11537962"/>
            <a:ext cx="1311251" cy="2438717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1190676" y="15931738"/>
            <a:ext cx="336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8" y="8755493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594987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717451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4" y="839915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833434"/>
            <a:ext cx="492444" cy="2273985"/>
            <a:chOff x="232186" y="1375076"/>
            <a:chExt cx="492444" cy="1705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2050064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414662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85467"/>
              <a:ext cx="492443" cy="3462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9C634A3-E97D-43E8-BF4A-61945DFF0111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24783298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1563688" y="1727200"/>
            <a:ext cx="21259800" cy="14732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40173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6">
            <a:extLst>
              <a:ext uri="{FF2B5EF4-FFF2-40B4-BE49-F238E27FC236}">
                <a16:creationId xmlns:a16="http://schemas.microsoft.com/office/drawing/2014/main" id="{EB356D8D-F8CC-440D-9DE0-5F5A59C25D4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3618739"/>
            <a:ext cx="7010400" cy="5525261"/>
          </a:xfrm>
          <a:custGeom>
            <a:avLst/>
            <a:gdLst>
              <a:gd name="connsiteX0" fmla="*/ 0 w 7010400"/>
              <a:gd name="connsiteY0" fmla="*/ 0 h 5525261"/>
              <a:gd name="connsiteX1" fmla="*/ 7010400 w 7010400"/>
              <a:gd name="connsiteY1" fmla="*/ 0 h 5525261"/>
              <a:gd name="connsiteX2" fmla="*/ 7010400 w 7010400"/>
              <a:gd name="connsiteY2" fmla="*/ 5525261 h 5525261"/>
              <a:gd name="connsiteX3" fmla="*/ 0 w 7010400"/>
              <a:gd name="connsiteY3" fmla="*/ 5525261 h 552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525261">
                <a:moveTo>
                  <a:pt x="0" y="0"/>
                </a:moveTo>
                <a:lnTo>
                  <a:pt x="7010400" y="0"/>
                </a:lnTo>
                <a:lnTo>
                  <a:pt x="7010400" y="5525261"/>
                </a:lnTo>
                <a:lnTo>
                  <a:pt x="0" y="55252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9CB4A53A-34CE-4E61-ACE7-EBEDA445173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63688" y="9144000"/>
            <a:ext cx="14249398" cy="5486400"/>
          </a:xfrm>
          <a:custGeom>
            <a:avLst/>
            <a:gdLst>
              <a:gd name="connsiteX0" fmla="*/ 0 w 14020799"/>
              <a:gd name="connsiteY0" fmla="*/ 0 h 5486400"/>
              <a:gd name="connsiteX1" fmla="*/ 14020799 w 14020799"/>
              <a:gd name="connsiteY1" fmla="*/ 0 h 5486400"/>
              <a:gd name="connsiteX2" fmla="*/ 14020799 w 14020799"/>
              <a:gd name="connsiteY2" fmla="*/ 5486400 h 5486400"/>
              <a:gd name="connsiteX3" fmla="*/ 0 w 14020799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20799" h="5486400">
                <a:moveTo>
                  <a:pt x="0" y="0"/>
                </a:moveTo>
                <a:lnTo>
                  <a:pt x="14020799" y="0"/>
                </a:lnTo>
                <a:lnTo>
                  <a:pt x="14020799" y="5486400"/>
                </a:lnTo>
                <a:lnTo>
                  <a:pt x="0" y="5486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5" name="Picture Placeholder 38">
            <a:extLst>
              <a:ext uri="{FF2B5EF4-FFF2-40B4-BE49-F238E27FC236}">
                <a16:creationId xmlns:a16="http://schemas.microsoft.com/office/drawing/2014/main" id="{666758AA-516F-4B56-8215-44EB8F6A4A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813086" y="3579878"/>
            <a:ext cx="7010401" cy="11050522"/>
          </a:xfrm>
          <a:custGeom>
            <a:avLst/>
            <a:gdLst>
              <a:gd name="connsiteX0" fmla="*/ 0 w 7010401"/>
              <a:gd name="connsiteY0" fmla="*/ 0 h 11050522"/>
              <a:gd name="connsiteX1" fmla="*/ 7010401 w 7010401"/>
              <a:gd name="connsiteY1" fmla="*/ 0 h 11050522"/>
              <a:gd name="connsiteX2" fmla="*/ 7010401 w 7010401"/>
              <a:gd name="connsiteY2" fmla="*/ 11050522 h 11050522"/>
              <a:gd name="connsiteX3" fmla="*/ 0 w 7010401"/>
              <a:gd name="connsiteY3" fmla="*/ 11050522 h 1105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1" h="11050522">
                <a:moveTo>
                  <a:pt x="0" y="0"/>
                </a:moveTo>
                <a:lnTo>
                  <a:pt x="7010401" y="0"/>
                </a:lnTo>
                <a:lnTo>
                  <a:pt x="7010401" y="11050522"/>
                </a:lnTo>
                <a:lnTo>
                  <a:pt x="0" y="11050522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8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5">
            <a:extLst>
              <a:ext uri="{FF2B5EF4-FFF2-40B4-BE49-F238E27FC236}">
                <a16:creationId xmlns:a16="http://schemas.microsoft.com/office/drawing/2014/main" id="{8E8AF4F2-A6FC-4D27-8A19-843A0B1CE6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83361" y="5382469"/>
            <a:ext cx="4779818" cy="7546615"/>
          </a:xfrm>
          <a:custGeom>
            <a:avLst/>
            <a:gdLst>
              <a:gd name="connsiteX0" fmla="*/ 0 w 4779818"/>
              <a:gd name="connsiteY0" fmla="*/ 0 h 7546615"/>
              <a:gd name="connsiteX1" fmla="*/ 4779818 w 4779818"/>
              <a:gd name="connsiteY1" fmla="*/ 0 h 7546615"/>
              <a:gd name="connsiteX2" fmla="*/ 4779818 w 4779818"/>
              <a:gd name="connsiteY2" fmla="*/ 7546615 h 7546615"/>
              <a:gd name="connsiteX3" fmla="*/ 0 w 4779818"/>
              <a:gd name="connsiteY3" fmla="*/ 7546615 h 754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9818" h="7546615">
                <a:moveTo>
                  <a:pt x="0" y="0"/>
                </a:moveTo>
                <a:lnTo>
                  <a:pt x="4779818" y="0"/>
                </a:lnTo>
                <a:lnTo>
                  <a:pt x="4779818" y="7546615"/>
                </a:lnTo>
                <a:lnTo>
                  <a:pt x="0" y="754661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36">
            <a:extLst>
              <a:ext uri="{FF2B5EF4-FFF2-40B4-BE49-F238E27FC236}">
                <a16:creationId xmlns:a16="http://schemas.microsoft.com/office/drawing/2014/main" id="{8472E716-E4D8-41DB-B058-183F5FC83BF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41161" y="5382469"/>
            <a:ext cx="4779818" cy="7546615"/>
          </a:xfrm>
          <a:custGeom>
            <a:avLst/>
            <a:gdLst>
              <a:gd name="connsiteX0" fmla="*/ 0 w 4779818"/>
              <a:gd name="connsiteY0" fmla="*/ 0 h 7546615"/>
              <a:gd name="connsiteX1" fmla="*/ 4779818 w 4779818"/>
              <a:gd name="connsiteY1" fmla="*/ 0 h 7546615"/>
              <a:gd name="connsiteX2" fmla="*/ 4779818 w 4779818"/>
              <a:gd name="connsiteY2" fmla="*/ 7546615 h 7546615"/>
              <a:gd name="connsiteX3" fmla="*/ 0 w 4779818"/>
              <a:gd name="connsiteY3" fmla="*/ 7546615 h 754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9818" h="7546615">
                <a:moveTo>
                  <a:pt x="0" y="0"/>
                </a:moveTo>
                <a:lnTo>
                  <a:pt x="4779818" y="0"/>
                </a:lnTo>
                <a:lnTo>
                  <a:pt x="4779818" y="7546615"/>
                </a:lnTo>
                <a:lnTo>
                  <a:pt x="0" y="754661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Picture Placeholder 37">
            <a:extLst>
              <a:ext uri="{FF2B5EF4-FFF2-40B4-BE49-F238E27FC236}">
                <a16:creationId xmlns:a16="http://schemas.microsoft.com/office/drawing/2014/main" id="{7F391B6C-4E91-4098-BA4B-16D0589156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398962" y="5382469"/>
            <a:ext cx="4779817" cy="7546615"/>
          </a:xfrm>
          <a:custGeom>
            <a:avLst/>
            <a:gdLst>
              <a:gd name="connsiteX0" fmla="*/ 0 w 4779817"/>
              <a:gd name="connsiteY0" fmla="*/ 0 h 7546615"/>
              <a:gd name="connsiteX1" fmla="*/ 4779817 w 4779817"/>
              <a:gd name="connsiteY1" fmla="*/ 0 h 7546615"/>
              <a:gd name="connsiteX2" fmla="*/ 4779817 w 4779817"/>
              <a:gd name="connsiteY2" fmla="*/ 7546615 h 7546615"/>
              <a:gd name="connsiteX3" fmla="*/ 0 w 4779817"/>
              <a:gd name="connsiteY3" fmla="*/ 7546615 h 754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9817" h="7546615">
                <a:moveTo>
                  <a:pt x="0" y="0"/>
                </a:moveTo>
                <a:lnTo>
                  <a:pt x="4779817" y="0"/>
                </a:lnTo>
                <a:lnTo>
                  <a:pt x="4779817" y="7546615"/>
                </a:lnTo>
                <a:lnTo>
                  <a:pt x="0" y="754661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Picture Placeholder 38">
            <a:extLst>
              <a:ext uri="{FF2B5EF4-FFF2-40B4-BE49-F238E27FC236}">
                <a16:creationId xmlns:a16="http://schemas.microsoft.com/office/drawing/2014/main" id="{62E4E36C-18FB-4DE2-883E-3A7030DC54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656762" y="5382469"/>
            <a:ext cx="4779816" cy="7546615"/>
          </a:xfrm>
          <a:custGeom>
            <a:avLst/>
            <a:gdLst>
              <a:gd name="connsiteX0" fmla="*/ 0 w 4779816"/>
              <a:gd name="connsiteY0" fmla="*/ 0 h 7546615"/>
              <a:gd name="connsiteX1" fmla="*/ 4779816 w 4779816"/>
              <a:gd name="connsiteY1" fmla="*/ 0 h 7546615"/>
              <a:gd name="connsiteX2" fmla="*/ 4779816 w 4779816"/>
              <a:gd name="connsiteY2" fmla="*/ 7546615 h 7546615"/>
              <a:gd name="connsiteX3" fmla="*/ 0 w 4779816"/>
              <a:gd name="connsiteY3" fmla="*/ 7546615 h 754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9816" h="7546615">
                <a:moveTo>
                  <a:pt x="0" y="0"/>
                </a:moveTo>
                <a:lnTo>
                  <a:pt x="4779816" y="0"/>
                </a:lnTo>
                <a:lnTo>
                  <a:pt x="4779816" y="7546615"/>
                </a:lnTo>
                <a:lnTo>
                  <a:pt x="0" y="754661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4">
            <a:extLst>
              <a:ext uri="{FF2B5EF4-FFF2-40B4-BE49-F238E27FC236}">
                <a16:creationId xmlns:a16="http://schemas.microsoft.com/office/drawing/2014/main" id="{570F87DC-CD32-4C6E-BBB3-FB30935F44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98158" y="11022675"/>
            <a:ext cx="7010400" cy="7486991"/>
          </a:xfrm>
          <a:custGeom>
            <a:avLst/>
            <a:gdLst>
              <a:gd name="connsiteX0" fmla="*/ 0 w 7010400"/>
              <a:gd name="connsiteY0" fmla="*/ 0 h 5238750"/>
              <a:gd name="connsiteX1" fmla="*/ 7010400 w 7010400"/>
              <a:gd name="connsiteY1" fmla="*/ 0 h 5238750"/>
              <a:gd name="connsiteX2" fmla="*/ 7010400 w 7010400"/>
              <a:gd name="connsiteY2" fmla="*/ 5238750 h 5238750"/>
              <a:gd name="connsiteX3" fmla="*/ 0 w 7010400"/>
              <a:gd name="connsiteY3" fmla="*/ 5238750 h 52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238750">
                <a:moveTo>
                  <a:pt x="0" y="0"/>
                </a:moveTo>
                <a:lnTo>
                  <a:pt x="7010400" y="0"/>
                </a:lnTo>
                <a:lnTo>
                  <a:pt x="7010400" y="5238750"/>
                </a:lnTo>
                <a:lnTo>
                  <a:pt x="0" y="52387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9DBDF297-DAFF-43C5-8832-4075288EFE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08557" y="11022676"/>
            <a:ext cx="7010400" cy="7486991"/>
          </a:xfrm>
          <a:custGeom>
            <a:avLst/>
            <a:gdLst>
              <a:gd name="connsiteX0" fmla="*/ 0 w 7010400"/>
              <a:gd name="connsiteY0" fmla="*/ 0 h 5238750"/>
              <a:gd name="connsiteX1" fmla="*/ 7010400 w 7010400"/>
              <a:gd name="connsiteY1" fmla="*/ 0 h 5238750"/>
              <a:gd name="connsiteX2" fmla="*/ 7010400 w 7010400"/>
              <a:gd name="connsiteY2" fmla="*/ 5238750 h 5238750"/>
              <a:gd name="connsiteX3" fmla="*/ 0 w 7010400"/>
              <a:gd name="connsiteY3" fmla="*/ 5238750 h 52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238750">
                <a:moveTo>
                  <a:pt x="0" y="0"/>
                </a:moveTo>
                <a:lnTo>
                  <a:pt x="7010400" y="0"/>
                </a:lnTo>
                <a:lnTo>
                  <a:pt x="7010400" y="5238750"/>
                </a:lnTo>
                <a:lnTo>
                  <a:pt x="0" y="52387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5" name="Picture Placeholder 38">
            <a:extLst>
              <a:ext uri="{FF2B5EF4-FFF2-40B4-BE49-F238E27FC236}">
                <a16:creationId xmlns:a16="http://schemas.microsoft.com/office/drawing/2014/main" id="{B08CD2DD-19AC-420B-82D8-E2A17636E9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718957" y="11022676"/>
            <a:ext cx="7010400" cy="7486991"/>
          </a:xfrm>
          <a:custGeom>
            <a:avLst/>
            <a:gdLst>
              <a:gd name="connsiteX0" fmla="*/ 0 w 7010400"/>
              <a:gd name="connsiteY0" fmla="*/ 0 h 5238750"/>
              <a:gd name="connsiteX1" fmla="*/ 7010400 w 7010400"/>
              <a:gd name="connsiteY1" fmla="*/ 0 h 5238750"/>
              <a:gd name="connsiteX2" fmla="*/ 7010400 w 7010400"/>
              <a:gd name="connsiteY2" fmla="*/ 5238750 h 5238750"/>
              <a:gd name="connsiteX3" fmla="*/ 0 w 7010400"/>
              <a:gd name="connsiteY3" fmla="*/ 5238750 h 52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238750">
                <a:moveTo>
                  <a:pt x="0" y="0"/>
                </a:moveTo>
                <a:lnTo>
                  <a:pt x="7010400" y="0"/>
                </a:lnTo>
                <a:lnTo>
                  <a:pt x="7010400" y="5238750"/>
                </a:lnTo>
                <a:lnTo>
                  <a:pt x="0" y="52387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2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032100" y="7893671"/>
            <a:ext cx="2737986" cy="2500659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868065" y="7893671"/>
            <a:ext cx="2737986" cy="2500659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704031" y="7893671"/>
            <a:ext cx="2737984" cy="2500659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8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F41E6CD-D98C-45A9-B075-D3EFA6065F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14979" y="5029201"/>
            <a:ext cx="2986087" cy="3981449"/>
          </a:xfrm>
          <a:custGeom>
            <a:avLst/>
            <a:gdLst>
              <a:gd name="connsiteX0" fmla="*/ 0 w 2986087"/>
              <a:gd name="connsiteY0" fmla="*/ 0 h 2986087"/>
              <a:gd name="connsiteX1" fmla="*/ 2986087 w 2986087"/>
              <a:gd name="connsiteY1" fmla="*/ 0 h 2986087"/>
              <a:gd name="connsiteX2" fmla="*/ 2986087 w 2986087"/>
              <a:gd name="connsiteY2" fmla="*/ 2986087 h 2986087"/>
              <a:gd name="connsiteX3" fmla="*/ 0 w 2986087"/>
              <a:gd name="connsiteY3" fmla="*/ 2986087 h 298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6087" h="2986087">
                <a:moveTo>
                  <a:pt x="0" y="0"/>
                </a:moveTo>
                <a:lnTo>
                  <a:pt x="2986087" y="0"/>
                </a:lnTo>
                <a:lnTo>
                  <a:pt x="2986087" y="2986087"/>
                </a:lnTo>
                <a:lnTo>
                  <a:pt x="0" y="298608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DC06CD3-0560-4D25-A9DC-880346B68C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70994" y="5029201"/>
            <a:ext cx="2986087" cy="3981449"/>
          </a:xfrm>
          <a:custGeom>
            <a:avLst/>
            <a:gdLst>
              <a:gd name="connsiteX0" fmla="*/ 0 w 2986087"/>
              <a:gd name="connsiteY0" fmla="*/ 0 h 2986087"/>
              <a:gd name="connsiteX1" fmla="*/ 2986087 w 2986087"/>
              <a:gd name="connsiteY1" fmla="*/ 0 h 2986087"/>
              <a:gd name="connsiteX2" fmla="*/ 2986087 w 2986087"/>
              <a:gd name="connsiteY2" fmla="*/ 2986087 h 2986087"/>
              <a:gd name="connsiteX3" fmla="*/ 0 w 2986087"/>
              <a:gd name="connsiteY3" fmla="*/ 2986087 h 298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6087" h="2986087">
                <a:moveTo>
                  <a:pt x="0" y="0"/>
                </a:moveTo>
                <a:lnTo>
                  <a:pt x="2986087" y="0"/>
                </a:lnTo>
                <a:lnTo>
                  <a:pt x="2986087" y="2986087"/>
                </a:lnTo>
                <a:lnTo>
                  <a:pt x="0" y="298608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7195AAD-4B74-4C98-9F16-45CCBCB6B4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14979" y="9429758"/>
            <a:ext cx="2986087" cy="3981449"/>
          </a:xfrm>
          <a:custGeom>
            <a:avLst/>
            <a:gdLst>
              <a:gd name="connsiteX0" fmla="*/ 0 w 2986087"/>
              <a:gd name="connsiteY0" fmla="*/ 0 h 2986087"/>
              <a:gd name="connsiteX1" fmla="*/ 2986087 w 2986087"/>
              <a:gd name="connsiteY1" fmla="*/ 0 h 2986087"/>
              <a:gd name="connsiteX2" fmla="*/ 2986087 w 2986087"/>
              <a:gd name="connsiteY2" fmla="*/ 2986087 h 2986087"/>
              <a:gd name="connsiteX3" fmla="*/ 0 w 2986087"/>
              <a:gd name="connsiteY3" fmla="*/ 2986087 h 298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6087" h="2986087">
                <a:moveTo>
                  <a:pt x="0" y="0"/>
                </a:moveTo>
                <a:lnTo>
                  <a:pt x="2986087" y="0"/>
                </a:lnTo>
                <a:lnTo>
                  <a:pt x="2986087" y="2986087"/>
                </a:lnTo>
                <a:lnTo>
                  <a:pt x="0" y="298608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8F48BFD-378F-4EB9-A268-62E8E22DA9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70994" y="9429758"/>
            <a:ext cx="2986087" cy="3981449"/>
          </a:xfrm>
          <a:custGeom>
            <a:avLst/>
            <a:gdLst>
              <a:gd name="connsiteX0" fmla="*/ 0 w 2986087"/>
              <a:gd name="connsiteY0" fmla="*/ 0 h 2986087"/>
              <a:gd name="connsiteX1" fmla="*/ 2986087 w 2986087"/>
              <a:gd name="connsiteY1" fmla="*/ 0 h 2986087"/>
              <a:gd name="connsiteX2" fmla="*/ 2986087 w 2986087"/>
              <a:gd name="connsiteY2" fmla="*/ 2986087 h 2986087"/>
              <a:gd name="connsiteX3" fmla="*/ 0 w 2986087"/>
              <a:gd name="connsiteY3" fmla="*/ 2986087 h 298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6087" h="2986087">
                <a:moveTo>
                  <a:pt x="0" y="0"/>
                </a:moveTo>
                <a:lnTo>
                  <a:pt x="2986087" y="0"/>
                </a:lnTo>
                <a:lnTo>
                  <a:pt x="2986087" y="2986087"/>
                </a:lnTo>
                <a:lnTo>
                  <a:pt x="0" y="298608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854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3588" y="1295400"/>
            <a:ext cx="10629901" cy="156972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2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821688-24BA-4C46-9A07-6AB2C3BFCF8D}"/>
              </a:ext>
            </a:extLst>
          </p:cNvPr>
          <p:cNvSpPr/>
          <p:nvPr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tx1">
              <a:lumMod val="90000"/>
              <a:lumOff val="10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085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821688-24BA-4C46-9A07-6AB2C3BFCF8D}"/>
              </a:ext>
            </a:extLst>
          </p:cNvPr>
          <p:cNvSpPr/>
          <p:nvPr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264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4797B5-DCEB-4A54-9BDE-3FD2D557AB51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898295-C5C3-4D6E-A70E-C9200C66BEF5}"/>
              </a:ext>
            </a:extLst>
          </p:cNvPr>
          <p:cNvCxnSpPr>
            <a:cxnSpLocks/>
          </p:cNvCxnSpPr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C2979A2-CA8F-44CD-9ED3-85888B6C487B}"/>
              </a:ext>
            </a:extLst>
          </p:cNvPr>
          <p:cNvSpPr txBox="1"/>
          <p:nvPr userDrawn="1"/>
        </p:nvSpPr>
        <p:spPr>
          <a:xfrm rot="16200000">
            <a:off x="-770077" y="16436820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BE567-3AF6-42A8-A405-148C0A24CCAF}"/>
              </a:ext>
            </a:extLst>
          </p:cNvPr>
          <p:cNvSpPr txBox="1">
            <a:spLocks/>
          </p:cNvSpPr>
          <p:nvPr userDrawn="1"/>
        </p:nvSpPr>
        <p:spPr>
          <a:xfrm>
            <a:off x="329437" y="8852620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2DBD34-F38A-43A9-BE59-4878E0879DED}"/>
              </a:ext>
            </a:extLst>
          </p:cNvPr>
          <p:cNvCxnSpPr/>
          <p:nvPr userDrawn="1"/>
        </p:nvCxnSpPr>
        <p:spPr>
          <a:xfrm>
            <a:off x="240083" y="446240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8D39EA-79B1-4793-83AF-52CBE09C99A0}"/>
              </a:ext>
            </a:extLst>
          </p:cNvPr>
          <p:cNvCxnSpPr>
            <a:cxnSpLocks/>
          </p:cNvCxnSpPr>
          <p:nvPr userDrawn="1"/>
        </p:nvCxnSpPr>
        <p:spPr>
          <a:xfrm>
            <a:off x="240083" y="538088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C3370-12C9-4A1B-900D-7F27228F9059}"/>
              </a:ext>
            </a:extLst>
          </p:cNvPr>
          <p:cNvCxnSpPr>
            <a:cxnSpLocks/>
          </p:cNvCxnSpPr>
          <p:nvPr userDrawn="1"/>
        </p:nvCxnSpPr>
        <p:spPr>
          <a:xfrm>
            <a:off x="240083" y="629936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9A4584-57E5-4BC4-9476-3F145C9DEC34}"/>
              </a:ext>
            </a:extLst>
          </p:cNvPr>
          <p:cNvGrpSpPr/>
          <p:nvPr userDrawn="1"/>
        </p:nvGrpSpPr>
        <p:grpSpPr>
          <a:xfrm>
            <a:off x="232186" y="1356954"/>
            <a:ext cx="492444" cy="1732470"/>
            <a:chOff x="232186" y="1356954"/>
            <a:chExt cx="492444" cy="173247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5E129D-09E3-418F-9B0F-D9B4C5DC6125}"/>
                </a:ext>
              </a:extLst>
            </p:cNvPr>
            <p:cNvSpPr/>
            <p:nvPr userDrawn="1"/>
          </p:nvSpPr>
          <p:spPr>
            <a:xfrm>
              <a:off x="232186" y="1992356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CD9A4A-9218-4EF0-A01A-58BCF8F00F48}"/>
                </a:ext>
              </a:extLst>
            </p:cNvPr>
            <p:cNvSpPr/>
            <p:nvPr userDrawn="1"/>
          </p:nvSpPr>
          <p:spPr>
            <a:xfrm>
              <a:off x="232186" y="1356954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1DA358-6942-445A-A94F-06731A64A9D9}"/>
                </a:ext>
              </a:extLst>
            </p:cNvPr>
            <p:cNvSpPr/>
            <p:nvPr userDrawn="1"/>
          </p:nvSpPr>
          <p:spPr>
            <a:xfrm>
              <a:off x="232187" y="2627759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4" name="Rectangle 13">
              <a:hlinkClick r:id="rId2"/>
              <a:extLst>
                <a:ext uri="{FF2B5EF4-FFF2-40B4-BE49-F238E27FC236}">
                  <a16:creationId xmlns:a16="http://schemas.microsoft.com/office/drawing/2014/main" id="{9A86853C-44DA-4B9A-9309-EA1DFF9F38A2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5" name="Rectangle 14">
              <a:hlinkClick r:id="rId3"/>
              <a:extLst>
                <a:ext uri="{FF2B5EF4-FFF2-40B4-BE49-F238E27FC236}">
                  <a16:creationId xmlns:a16="http://schemas.microsoft.com/office/drawing/2014/main" id="{26F9D791-EA8C-4A06-9FDA-461CB2361CE7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6" name="Rectangle 15">
              <a:hlinkClick r:id="rId4"/>
              <a:extLst>
                <a:ext uri="{FF2B5EF4-FFF2-40B4-BE49-F238E27FC236}">
                  <a16:creationId xmlns:a16="http://schemas.microsoft.com/office/drawing/2014/main" id="{2985BCCF-7853-4093-8C05-1C1B0E33B075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33192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4797B5-DCEB-4A54-9BDE-3FD2D557AB51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898295-C5C3-4D6E-A70E-C9200C66BEF5}"/>
              </a:ext>
            </a:extLst>
          </p:cNvPr>
          <p:cNvCxnSpPr>
            <a:cxnSpLocks/>
          </p:cNvCxnSpPr>
          <p:nvPr userDrawn="1"/>
        </p:nvCxnSpPr>
        <p:spPr>
          <a:xfrm>
            <a:off x="23403737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C2979A2-CA8F-44CD-9ED3-85888B6C487B}"/>
              </a:ext>
            </a:extLst>
          </p:cNvPr>
          <p:cNvSpPr txBox="1"/>
          <p:nvPr userDrawn="1"/>
        </p:nvSpPr>
        <p:spPr>
          <a:xfrm rot="16200000">
            <a:off x="22633660" y="16436820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BE567-3AF6-42A8-A405-148C0A24CCAF}"/>
              </a:ext>
            </a:extLst>
          </p:cNvPr>
          <p:cNvSpPr txBox="1">
            <a:spLocks/>
          </p:cNvSpPr>
          <p:nvPr userDrawn="1"/>
        </p:nvSpPr>
        <p:spPr>
          <a:xfrm>
            <a:off x="23733174" y="8852620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2DBD34-F38A-43A9-BE59-4878E0879DED}"/>
              </a:ext>
            </a:extLst>
          </p:cNvPr>
          <p:cNvCxnSpPr/>
          <p:nvPr userDrawn="1"/>
        </p:nvCxnSpPr>
        <p:spPr>
          <a:xfrm>
            <a:off x="23643820" y="446240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8D39EA-79B1-4793-83AF-52CBE09C99A0}"/>
              </a:ext>
            </a:extLst>
          </p:cNvPr>
          <p:cNvCxnSpPr>
            <a:cxnSpLocks/>
          </p:cNvCxnSpPr>
          <p:nvPr userDrawn="1"/>
        </p:nvCxnSpPr>
        <p:spPr>
          <a:xfrm>
            <a:off x="23643820" y="538088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C3370-12C9-4A1B-900D-7F27228F9059}"/>
              </a:ext>
            </a:extLst>
          </p:cNvPr>
          <p:cNvCxnSpPr>
            <a:cxnSpLocks/>
          </p:cNvCxnSpPr>
          <p:nvPr userDrawn="1"/>
        </p:nvCxnSpPr>
        <p:spPr>
          <a:xfrm>
            <a:off x="23643820" y="629936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9A4584-57E5-4BC4-9476-3F145C9DEC34}"/>
              </a:ext>
            </a:extLst>
          </p:cNvPr>
          <p:cNvGrpSpPr/>
          <p:nvPr userDrawn="1"/>
        </p:nvGrpSpPr>
        <p:grpSpPr>
          <a:xfrm>
            <a:off x="23635923" y="1356954"/>
            <a:ext cx="492444" cy="1732470"/>
            <a:chOff x="232186" y="1356954"/>
            <a:chExt cx="492444" cy="173247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5E129D-09E3-418F-9B0F-D9B4C5DC6125}"/>
                </a:ext>
              </a:extLst>
            </p:cNvPr>
            <p:cNvSpPr/>
            <p:nvPr userDrawn="1"/>
          </p:nvSpPr>
          <p:spPr>
            <a:xfrm>
              <a:off x="232186" y="1992356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CD9A4A-9218-4EF0-A01A-58BCF8F00F48}"/>
                </a:ext>
              </a:extLst>
            </p:cNvPr>
            <p:cNvSpPr/>
            <p:nvPr userDrawn="1"/>
          </p:nvSpPr>
          <p:spPr>
            <a:xfrm>
              <a:off x="232186" y="1356954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1DA358-6942-445A-A94F-06731A64A9D9}"/>
                </a:ext>
              </a:extLst>
            </p:cNvPr>
            <p:cNvSpPr/>
            <p:nvPr userDrawn="1"/>
          </p:nvSpPr>
          <p:spPr>
            <a:xfrm>
              <a:off x="232187" y="2627759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4" name="Rectangle 13">
              <a:hlinkClick r:id="rId2"/>
              <a:extLst>
                <a:ext uri="{FF2B5EF4-FFF2-40B4-BE49-F238E27FC236}">
                  <a16:creationId xmlns:a16="http://schemas.microsoft.com/office/drawing/2014/main" id="{9A86853C-44DA-4B9A-9309-EA1DFF9F38A2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5" name="Rectangle 14">
              <a:hlinkClick r:id="rId3"/>
              <a:extLst>
                <a:ext uri="{FF2B5EF4-FFF2-40B4-BE49-F238E27FC236}">
                  <a16:creationId xmlns:a16="http://schemas.microsoft.com/office/drawing/2014/main" id="{26F9D791-EA8C-4A06-9FDA-461CB2361CE7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6" name="Rectangle 15">
              <a:hlinkClick r:id="rId4"/>
              <a:extLst>
                <a:ext uri="{FF2B5EF4-FFF2-40B4-BE49-F238E27FC236}">
                  <a16:creationId xmlns:a16="http://schemas.microsoft.com/office/drawing/2014/main" id="{2985BCCF-7853-4093-8C05-1C1B0E33B075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9770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4797B5-DCEB-4A54-9BDE-3FD2D557AB51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898295-C5C3-4D6E-A70E-C9200C66BEF5}"/>
              </a:ext>
            </a:extLst>
          </p:cNvPr>
          <p:cNvCxnSpPr>
            <a:cxnSpLocks/>
          </p:cNvCxnSpPr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C2979A2-CA8F-44CD-9ED3-85888B6C487B}"/>
              </a:ext>
            </a:extLst>
          </p:cNvPr>
          <p:cNvSpPr txBox="1"/>
          <p:nvPr userDrawn="1"/>
        </p:nvSpPr>
        <p:spPr>
          <a:xfrm rot="16200000">
            <a:off x="-770077" y="16436820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BE567-3AF6-42A8-A405-148C0A24CCAF}"/>
              </a:ext>
            </a:extLst>
          </p:cNvPr>
          <p:cNvSpPr txBox="1">
            <a:spLocks/>
          </p:cNvSpPr>
          <p:nvPr userDrawn="1"/>
        </p:nvSpPr>
        <p:spPr>
          <a:xfrm>
            <a:off x="329437" y="8852620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2DBD34-F38A-43A9-BE59-4878E0879DED}"/>
              </a:ext>
            </a:extLst>
          </p:cNvPr>
          <p:cNvCxnSpPr/>
          <p:nvPr userDrawn="1"/>
        </p:nvCxnSpPr>
        <p:spPr>
          <a:xfrm>
            <a:off x="240083" y="446240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8D39EA-79B1-4793-83AF-52CBE09C99A0}"/>
              </a:ext>
            </a:extLst>
          </p:cNvPr>
          <p:cNvCxnSpPr>
            <a:cxnSpLocks/>
          </p:cNvCxnSpPr>
          <p:nvPr userDrawn="1"/>
        </p:nvCxnSpPr>
        <p:spPr>
          <a:xfrm>
            <a:off x="240083" y="538088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C3370-12C9-4A1B-900D-7F27228F9059}"/>
              </a:ext>
            </a:extLst>
          </p:cNvPr>
          <p:cNvCxnSpPr>
            <a:cxnSpLocks/>
          </p:cNvCxnSpPr>
          <p:nvPr userDrawn="1"/>
        </p:nvCxnSpPr>
        <p:spPr>
          <a:xfrm>
            <a:off x="240083" y="629936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9A4584-57E5-4BC4-9476-3F145C9DEC34}"/>
              </a:ext>
            </a:extLst>
          </p:cNvPr>
          <p:cNvGrpSpPr/>
          <p:nvPr userDrawn="1"/>
        </p:nvGrpSpPr>
        <p:grpSpPr>
          <a:xfrm>
            <a:off x="232186" y="1356954"/>
            <a:ext cx="492444" cy="1732470"/>
            <a:chOff x="232186" y="1356954"/>
            <a:chExt cx="492444" cy="173247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5E129D-09E3-418F-9B0F-D9B4C5DC6125}"/>
                </a:ext>
              </a:extLst>
            </p:cNvPr>
            <p:cNvSpPr/>
            <p:nvPr userDrawn="1"/>
          </p:nvSpPr>
          <p:spPr>
            <a:xfrm>
              <a:off x="232186" y="1992356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CD9A4A-9218-4EF0-A01A-58BCF8F00F48}"/>
                </a:ext>
              </a:extLst>
            </p:cNvPr>
            <p:cNvSpPr/>
            <p:nvPr userDrawn="1"/>
          </p:nvSpPr>
          <p:spPr>
            <a:xfrm>
              <a:off x="232186" y="1356954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1DA358-6942-445A-A94F-06731A64A9D9}"/>
                </a:ext>
              </a:extLst>
            </p:cNvPr>
            <p:cNvSpPr/>
            <p:nvPr userDrawn="1"/>
          </p:nvSpPr>
          <p:spPr>
            <a:xfrm>
              <a:off x="232187" y="2627759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4" name="Rectangle 13">
              <a:hlinkClick r:id="rId2"/>
              <a:extLst>
                <a:ext uri="{FF2B5EF4-FFF2-40B4-BE49-F238E27FC236}">
                  <a16:creationId xmlns:a16="http://schemas.microsoft.com/office/drawing/2014/main" id="{9A86853C-44DA-4B9A-9309-EA1DFF9F38A2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5" name="Rectangle 14">
              <a:hlinkClick r:id="rId3"/>
              <a:extLst>
                <a:ext uri="{FF2B5EF4-FFF2-40B4-BE49-F238E27FC236}">
                  <a16:creationId xmlns:a16="http://schemas.microsoft.com/office/drawing/2014/main" id="{26F9D791-EA8C-4A06-9FDA-461CB2361CE7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6" name="Rectangle 15">
              <a:hlinkClick r:id="rId4"/>
              <a:extLst>
                <a:ext uri="{FF2B5EF4-FFF2-40B4-BE49-F238E27FC236}">
                  <a16:creationId xmlns:a16="http://schemas.microsoft.com/office/drawing/2014/main" id="{2985BCCF-7853-4093-8C05-1C1B0E33B075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sp>
        <p:nvSpPr>
          <p:cNvPr id="17" name="Picture Placeholder 18">
            <a:extLst>
              <a:ext uri="{FF2B5EF4-FFF2-40B4-BE49-F238E27FC236}">
                <a16:creationId xmlns:a16="http://schemas.microsoft.com/office/drawing/2014/main" id="{289372A6-95C4-44D9-A1E0-822B6A9026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70125" y="5417410"/>
            <a:ext cx="3619429" cy="3619010"/>
          </a:xfrm>
          <a:custGeom>
            <a:avLst/>
            <a:gdLst>
              <a:gd name="connsiteX0" fmla="*/ 3619429 w 3619429"/>
              <a:gd name="connsiteY0" fmla="*/ 0 h 3619010"/>
              <a:gd name="connsiteX1" fmla="*/ 3619429 w 3619429"/>
              <a:gd name="connsiteY1" fmla="*/ 3619010 h 3619010"/>
              <a:gd name="connsiteX2" fmla="*/ 0 w 3619429"/>
              <a:gd name="connsiteY2" fmla="*/ 3619010 h 3619010"/>
              <a:gd name="connsiteX3" fmla="*/ 917060 w 3619429"/>
              <a:gd name="connsiteY3" fmla="*/ 1505980 h 3619010"/>
              <a:gd name="connsiteX4" fmla="*/ 1507235 w 3619429"/>
              <a:gd name="connsiteY4" fmla="*/ 916362 h 3619010"/>
              <a:gd name="connsiteX5" fmla="*/ 3619429 w 3619429"/>
              <a:gd name="connsiteY5" fmla="*/ 0 h 361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9429" h="3619010">
                <a:moveTo>
                  <a:pt x="3619429" y="0"/>
                </a:moveTo>
                <a:lnTo>
                  <a:pt x="3619429" y="3619010"/>
                </a:lnTo>
                <a:lnTo>
                  <a:pt x="0" y="3619010"/>
                </a:lnTo>
                <a:cubicBezTo>
                  <a:pt x="25520" y="2851308"/>
                  <a:pt x="331207" y="2091415"/>
                  <a:pt x="917060" y="1505980"/>
                </a:cubicBezTo>
                <a:cubicBezTo>
                  <a:pt x="1507235" y="916362"/>
                  <a:pt x="1507235" y="916362"/>
                  <a:pt x="1507235" y="916362"/>
                </a:cubicBezTo>
                <a:cubicBezTo>
                  <a:pt x="2092530" y="331486"/>
                  <a:pt x="2852145" y="25939"/>
                  <a:pt x="3619429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8" name="Picture Placeholder 19">
            <a:extLst>
              <a:ext uri="{FF2B5EF4-FFF2-40B4-BE49-F238E27FC236}">
                <a16:creationId xmlns:a16="http://schemas.microsoft.com/office/drawing/2014/main" id="{7B829289-8A0E-4B67-8B7C-F0816F3B8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298736" y="5417271"/>
            <a:ext cx="3623892" cy="3619150"/>
          </a:xfrm>
          <a:custGeom>
            <a:avLst/>
            <a:gdLst>
              <a:gd name="connsiteX0" fmla="*/ 0 w 3623892"/>
              <a:gd name="connsiteY0" fmla="*/ 0 h 3619150"/>
              <a:gd name="connsiteX1" fmla="*/ 2116795 w 3623892"/>
              <a:gd name="connsiteY1" fmla="*/ 916502 h 3619150"/>
              <a:gd name="connsiteX2" fmla="*/ 2706832 w 3623892"/>
              <a:gd name="connsiteY2" fmla="*/ 1506120 h 3619150"/>
              <a:gd name="connsiteX3" fmla="*/ 3623892 w 3623892"/>
              <a:gd name="connsiteY3" fmla="*/ 3619150 h 3619150"/>
              <a:gd name="connsiteX4" fmla="*/ 0 w 3623892"/>
              <a:gd name="connsiteY4" fmla="*/ 3619150 h 36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3892" h="3619150">
                <a:moveTo>
                  <a:pt x="0" y="0"/>
                </a:moveTo>
                <a:cubicBezTo>
                  <a:pt x="768958" y="24823"/>
                  <a:pt x="1530385" y="330370"/>
                  <a:pt x="2116795" y="916502"/>
                </a:cubicBezTo>
                <a:cubicBezTo>
                  <a:pt x="2706832" y="1506120"/>
                  <a:pt x="2706832" y="1506120"/>
                  <a:pt x="2706832" y="1506120"/>
                </a:cubicBezTo>
                <a:cubicBezTo>
                  <a:pt x="3292684" y="2091554"/>
                  <a:pt x="3598371" y="2851447"/>
                  <a:pt x="3623892" y="3619150"/>
                </a:cubicBezTo>
                <a:lnTo>
                  <a:pt x="0" y="36191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9" name="Picture Placeholder 20">
            <a:extLst>
              <a:ext uri="{FF2B5EF4-FFF2-40B4-BE49-F238E27FC236}">
                <a16:creationId xmlns:a16="http://schemas.microsoft.com/office/drawing/2014/main" id="{455BA873-522F-440B-94F3-871391BD10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98736" y="9245605"/>
            <a:ext cx="3623892" cy="3618871"/>
          </a:xfrm>
          <a:custGeom>
            <a:avLst/>
            <a:gdLst>
              <a:gd name="connsiteX0" fmla="*/ 0 w 3623892"/>
              <a:gd name="connsiteY0" fmla="*/ 0 h 3618871"/>
              <a:gd name="connsiteX1" fmla="*/ 3623892 w 3623892"/>
              <a:gd name="connsiteY1" fmla="*/ 0 h 3618871"/>
              <a:gd name="connsiteX2" fmla="*/ 2706832 w 3623892"/>
              <a:gd name="connsiteY2" fmla="*/ 2112891 h 3618871"/>
              <a:gd name="connsiteX3" fmla="*/ 2116795 w 3623892"/>
              <a:gd name="connsiteY3" fmla="*/ 2702509 h 3618871"/>
              <a:gd name="connsiteX4" fmla="*/ 0 w 3623892"/>
              <a:gd name="connsiteY4" fmla="*/ 3618871 h 361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3892" h="3618871">
                <a:moveTo>
                  <a:pt x="0" y="0"/>
                </a:moveTo>
                <a:lnTo>
                  <a:pt x="3623892" y="0"/>
                </a:lnTo>
                <a:cubicBezTo>
                  <a:pt x="3598371" y="767563"/>
                  <a:pt x="3292684" y="1527456"/>
                  <a:pt x="2706832" y="2112891"/>
                </a:cubicBezTo>
                <a:cubicBezTo>
                  <a:pt x="2116795" y="2702509"/>
                  <a:pt x="2116795" y="2702509"/>
                  <a:pt x="2116795" y="2702509"/>
                </a:cubicBezTo>
                <a:cubicBezTo>
                  <a:pt x="1530385" y="3288640"/>
                  <a:pt x="768958" y="3594048"/>
                  <a:pt x="0" y="3618871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4327E659-0782-4216-802D-1258F8E8A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70125" y="9245604"/>
            <a:ext cx="3619429" cy="3618732"/>
          </a:xfrm>
          <a:custGeom>
            <a:avLst/>
            <a:gdLst>
              <a:gd name="connsiteX0" fmla="*/ 0 w 3619429"/>
              <a:gd name="connsiteY0" fmla="*/ 0 h 3618732"/>
              <a:gd name="connsiteX1" fmla="*/ 3619429 w 3619429"/>
              <a:gd name="connsiteY1" fmla="*/ 0 h 3618732"/>
              <a:gd name="connsiteX2" fmla="*/ 3619429 w 3619429"/>
              <a:gd name="connsiteY2" fmla="*/ 3618732 h 3618732"/>
              <a:gd name="connsiteX3" fmla="*/ 1507235 w 3619429"/>
              <a:gd name="connsiteY3" fmla="*/ 2702509 h 3618732"/>
              <a:gd name="connsiteX4" fmla="*/ 917060 w 3619429"/>
              <a:gd name="connsiteY4" fmla="*/ 2112891 h 3618732"/>
              <a:gd name="connsiteX5" fmla="*/ 0 w 3619429"/>
              <a:gd name="connsiteY5" fmla="*/ 0 h 361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9429" h="3618732">
                <a:moveTo>
                  <a:pt x="0" y="0"/>
                </a:moveTo>
                <a:lnTo>
                  <a:pt x="3619429" y="0"/>
                </a:lnTo>
                <a:lnTo>
                  <a:pt x="3619429" y="3618732"/>
                </a:lnTo>
                <a:cubicBezTo>
                  <a:pt x="2852145" y="3592793"/>
                  <a:pt x="2092530" y="3287385"/>
                  <a:pt x="1507235" y="2702509"/>
                </a:cubicBezTo>
                <a:cubicBezTo>
                  <a:pt x="917060" y="2112891"/>
                  <a:pt x="917060" y="2112891"/>
                  <a:pt x="917060" y="2112891"/>
                </a:cubicBezTo>
                <a:cubicBezTo>
                  <a:pt x="331207" y="1527456"/>
                  <a:pt x="25520" y="767563"/>
                  <a:pt x="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3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4797B5-DCEB-4A54-9BDE-3FD2D557AB51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898295-C5C3-4D6E-A70E-C9200C66BEF5}"/>
              </a:ext>
            </a:extLst>
          </p:cNvPr>
          <p:cNvCxnSpPr>
            <a:cxnSpLocks/>
          </p:cNvCxnSpPr>
          <p:nvPr userDrawn="1"/>
        </p:nvCxnSpPr>
        <p:spPr>
          <a:xfrm>
            <a:off x="983438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C2979A2-CA8F-44CD-9ED3-85888B6C487B}"/>
              </a:ext>
            </a:extLst>
          </p:cNvPr>
          <p:cNvSpPr txBox="1"/>
          <p:nvPr userDrawn="1"/>
        </p:nvSpPr>
        <p:spPr>
          <a:xfrm rot="16200000">
            <a:off x="-770077" y="16436820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BE567-3AF6-42A8-A405-148C0A24CCAF}"/>
              </a:ext>
            </a:extLst>
          </p:cNvPr>
          <p:cNvSpPr txBox="1">
            <a:spLocks/>
          </p:cNvSpPr>
          <p:nvPr userDrawn="1"/>
        </p:nvSpPr>
        <p:spPr>
          <a:xfrm>
            <a:off x="329437" y="8852620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2DBD34-F38A-43A9-BE59-4878E0879DED}"/>
              </a:ext>
            </a:extLst>
          </p:cNvPr>
          <p:cNvCxnSpPr/>
          <p:nvPr userDrawn="1"/>
        </p:nvCxnSpPr>
        <p:spPr>
          <a:xfrm>
            <a:off x="240083" y="446240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8D39EA-79B1-4793-83AF-52CBE09C99A0}"/>
              </a:ext>
            </a:extLst>
          </p:cNvPr>
          <p:cNvCxnSpPr>
            <a:cxnSpLocks/>
          </p:cNvCxnSpPr>
          <p:nvPr userDrawn="1"/>
        </p:nvCxnSpPr>
        <p:spPr>
          <a:xfrm>
            <a:off x="240083" y="538088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C3370-12C9-4A1B-900D-7F27228F9059}"/>
              </a:ext>
            </a:extLst>
          </p:cNvPr>
          <p:cNvCxnSpPr>
            <a:cxnSpLocks/>
          </p:cNvCxnSpPr>
          <p:nvPr userDrawn="1"/>
        </p:nvCxnSpPr>
        <p:spPr>
          <a:xfrm>
            <a:off x="240083" y="629936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9A4584-57E5-4BC4-9476-3F145C9DEC34}"/>
              </a:ext>
            </a:extLst>
          </p:cNvPr>
          <p:cNvGrpSpPr/>
          <p:nvPr userDrawn="1"/>
        </p:nvGrpSpPr>
        <p:grpSpPr>
          <a:xfrm>
            <a:off x="232186" y="1356954"/>
            <a:ext cx="492444" cy="1732470"/>
            <a:chOff x="232186" y="1356954"/>
            <a:chExt cx="492444" cy="173247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5E129D-09E3-418F-9B0F-D9B4C5DC6125}"/>
                </a:ext>
              </a:extLst>
            </p:cNvPr>
            <p:cNvSpPr/>
            <p:nvPr userDrawn="1"/>
          </p:nvSpPr>
          <p:spPr>
            <a:xfrm>
              <a:off x="232186" y="1992356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CD9A4A-9218-4EF0-A01A-58BCF8F00F48}"/>
                </a:ext>
              </a:extLst>
            </p:cNvPr>
            <p:cNvSpPr/>
            <p:nvPr userDrawn="1"/>
          </p:nvSpPr>
          <p:spPr>
            <a:xfrm>
              <a:off x="232186" y="1356954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1DA358-6942-445A-A94F-06731A64A9D9}"/>
                </a:ext>
              </a:extLst>
            </p:cNvPr>
            <p:cNvSpPr/>
            <p:nvPr userDrawn="1"/>
          </p:nvSpPr>
          <p:spPr>
            <a:xfrm>
              <a:off x="232187" y="2627759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4" name="Rectangle 13">
              <a:hlinkClick r:id="rId2"/>
              <a:extLst>
                <a:ext uri="{FF2B5EF4-FFF2-40B4-BE49-F238E27FC236}">
                  <a16:creationId xmlns:a16="http://schemas.microsoft.com/office/drawing/2014/main" id="{9A86853C-44DA-4B9A-9309-EA1DFF9F38A2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5" name="Rectangle 14">
              <a:hlinkClick r:id="rId3"/>
              <a:extLst>
                <a:ext uri="{FF2B5EF4-FFF2-40B4-BE49-F238E27FC236}">
                  <a16:creationId xmlns:a16="http://schemas.microsoft.com/office/drawing/2014/main" id="{26F9D791-EA8C-4A06-9FDA-461CB2361CE7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6" name="Rectangle 15">
              <a:hlinkClick r:id="rId4"/>
              <a:extLst>
                <a:ext uri="{FF2B5EF4-FFF2-40B4-BE49-F238E27FC236}">
                  <a16:creationId xmlns:a16="http://schemas.microsoft.com/office/drawing/2014/main" id="{2985BCCF-7853-4093-8C05-1C1B0E33B075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sp>
        <p:nvSpPr>
          <p:cNvPr id="17" name="Picture Placeholder 20">
            <a:extLst>
              <a:ext uri="{FF2B5EF4-FFF2-40B4-BE49-F238E27FC236}">
                <a16:creationId xmlns:a16="http://schemas.microsoft.com/office/drawing/2014/main" id="{2F5B487B-EF64-4ACB-888B-E57B541D6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27669" y="5578082"/>
            <a:ext cx="7131836" cy="7131836"/>
          </a:xfrm>
          <a:custGeom>
            <a:avLst/>
            <a:gdLst>
              <a:gd name="connsiteX0" fmla="*/ 0 w 7131836"/>
              <a:gd name="connsiteY0" fmla="*/ 0 h 7131836"/>
              <a:gd name="connsiteX1" fmla="*/ 7131836 w 7131836"/>
              <a:gd name="connsiteY1" fmla="*/ 0 h 7131836"/>
              <a:gd name="connsiteX2" fmla="*/ 7131836 w 7131836"/>
              <a:gd name="connsiteY2" fmla="*/ 7131836 h 7131836"/>
              <a:gd name="connsiteX3" fmla="*/ 0 w 7131836"/>
              <a:gd name="connsiteY3" fmla="*/ 7131836 h 713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1836" h="7131836">
                <a:moveTo>
                  <a:pt x="0" y="0"/>
                </a:moveTo>
                <a:lnTo>
                  <a:pt x="7131836" y="0"/>
                </a:lnTo>
                <a:lnTo>
                  <a:pt x="7131836" y="7131836"/>
                </a:lnTo>
                <a:lnTo>
                  <a:pt x="0" y="713183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3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0">
            <a:extLst>
              <a:ext uri="{FF2B5EF4-FFF2-40B4-BE49-F238E27FC236}">
                <a16:creationId xmlns:a16="http://schemas.microsoft.com/office/drawing/2014/main" id="{EAD55DFB-1291-4CDC-B097-8AC2987C92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2870" y="5759533"/>
            <a:ext cx="6721435" cy="6768935"/>
          </a:xfrm>
          <a:custGeom>
            <a:avLst/>
            <a:gdLst>
              <a:gd name="connsiteX0" fmla="*/ 0 w 7131836"/>
              <a:gd name="connsiteY0" fmla="*/ 0 h 7131836"/>
              <a:gd name="connsiteX1" fmla="*/ 7131836 w 7131836"/>
              <a:gd name="connsiteY1" fmla="*/ 0 h 7131836"/>
              <a:gd name="connsiteX2" fmla="*/ 7131836 w 7131836"/>
              <a:gd name="connsiteY2" fmla="*/ 7131836 h 7131836"/>
              <a:gd name="connsiteX3" fmla="*/ 0 w 7131836"/>
              <a:gd name="connsiteY3" fmla="*/ 7131836 h 713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1836" h="7131836">
                <a:moveTo>
                  <a:pt x="0" y="0"/>
                </a:moveTo>
                <a:lnTo>
                  <a:pt x="7131836" y="0"/>
                </a:lnTo>
                <a:lnTo>
                  <a:pt x="7131836" y="7131836"/>
                </a:lnTo>
                <a:lnTo>
                  <a:pt x="0" y="713183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6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4D88066D-82C5-4226-A64C-94DACFE504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9946" y="6159731"/>
            <a:ext cx="5968538" cy="5968538"/>
          </a:xfrm>
          <a:custGeom>
            <a:avLst/>
            <a:gdLst>
              <a:gd name="connsiteX0" fmla="*/ 0 w 5968538"/>
              <a:gd name="connsiteY0" fmla="*/ 0 h 5968538"/>
              <a:gd name="connsiteX1" fmla="*/ 5968538 w 5968538"/>
              <a:gd name="connsiteY1" fmla="*/ 0 h 5968538"/>
              <a:gd name="connsiteX2" fmla="*/ 5968538 w 5968538"/>
              <a:gd name="connsiteY2" fmla="*/ 5968538 h 5968538"/>
              <a:gd name="connsiteX3" fmla="*/ 0 w 5968538"/>
              <a:gd name="connsiteY3" fmla="*/ 5968538 h 596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8538" h="5968538">
                <a:moveTo>
                  <a:pt x="0" y="0"/>
                </a:moveTo>
                <a:lnTo>
                  <a:pt x="5968538" y="0"/>
                </a:lnTo>
                <a:lnTo>
                  <a:pt x="5968538" y="5968538"/>
                </a:lnTo>
                <a:lnTo>
                  <a:pt x="0" y="596853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D9A1B01A-6DAA-440A-8445-205369C059B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18689" y="6159731"/>
            <a:ext cx="5968539" cy="5968538"/>
          </a:xfrm>
          <a:custGeom>
            <a:avLst/>
            <a:gdLst>
              <a:gd name="connsiteX0" fmla="*/ 0 w 5968539"/>
              <a:gd name="connsiteY0" fmla="*/ 0 h 5968538"/>
              <a:gd name="connsiteX1" fmla="*/ 5968539 w 5968539"/>
              <a:gd name="connsiteY1" fmla="*/ 0 h 5968538"/>
              <a:gd name="connsiteX2" fmla="*/ 5968539 w 5968539"/>
              <a:gd name="connsiteY2" fmla="*/ 5968538 h 5968538"/>
              <a:gd name="connsiteX3" fmla="*/ 0 w 5968539"/>
              <a:gd name="connsiteY3" fmla="*/ 5968538 h 596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8539" h="5968538">
                <a:moveTo>
                  <a:pt x="0" y="0"/>
                </a:moveTo>
                <a:lnTo>
                  <a:pt x="5968539" y="0"/>
                </a:lnTo>
                <a:lnTo>
                  <a:pt x="5968539" y="5968538"/>
                </a:lnTo>
                <a:lnTo>
                  <a:pt x="0" y="596853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6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57FB26AD-1335-46A7-A674-FD9879E2C1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17856" y="6725996"/>
            <a:ext cx="4836009" cy="4836009"/>
          </a:xfrm>
          <a:custGeom>
            <a:avLst/>
            <a:gdLst>
              <a:gd name="connsiteX0" fmla="*/ 0 w 4836009"/>
              <a:gd name="connsiteY0" fmla="*/ 0 h 4836009"/>
              <a:gd name="connsiteX1" fmla="*/ 4836009 w 4836009"/>
              <a:gd name="connsiteY1" fmla="*/ 0 h 4836009"/>
              <a:gd name="connsiteX2" fmla="*/ 4836009 w 4836009"/>
              <a:gd name="connsiteY2" fmla="*/ 4836009 h 4836009"/>
              <a:gd name="connsiteX3" fmla="*/ 0 w 4836009"/>
              <a:gd name="connsiteY3" fmla="*/ 4836009 h 483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6009" h="4836009">
                <a:moveTo>
                  <a:pt x="0" y="0"/>
                </a:moveTo>
                <a:lnTo>
                  <a:pt x="4836009" y="0"/>
                </a:lnTo>
                <a:lnTo>
                  <a:pt x="4836009" y="4836009"/>
                </a:lnTo>
                <a:lnTo>
                  <a:pt x="0" y="48360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9C6FBEA4-8926-4072-9889-72E3F6C89B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67802" y="6218215"/>
            <a:ext cx="5851571" cy="5851571"/>
          </a:xfrm>
          <a:custGeom>
            <a:avLst/>
            <a:gdLst>
              <a:gd name="connsiteX0" fmla="*/ 0 w 5851571"/>
              <a:gd name="connsiteY0" fmla="*/ 0 h 5851571"/>
              <a:gd name="connsiteX1" fmla="*/ 5851571 w 5851571"/>
              <a:gd name="connsiteY1" fmla="*/ 0 h 5851571"/>
              <a:gd name="connsiteX2" fmla="*/ 5851571 w 5851571"/>
              <a:gd name="connsiteY2" fmla="*/ 5851571 h 5851571"/>
              <a:gd name="connsiteX3" fmla="*/ 0 w 5851571"/>
              <a:gd name="connsiteY3" fmla="*/ 5851571 h 585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1571" h="5851571">
                <a:moveTo>
                  <a:pt x="0" y="0"/>
                </a:moveTo>
                <a:lnTo>
                  <a:pt x="5851571" y="0"/>
                </a:lnTo>
                <a:lnTo>
                  <a:pt x="5851571" y="5851571"/>
                </a:lnTo>
                <a:lnTo>
                  <a:pt x="0" y="585157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FC7D54E3-D131-46CE-9E18-22892A9870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433310" y="6725996"/>
            <a:ext cx="4836010" cy="4836009"/>
          </a:xfrm>
          <a:custGeom>
            <a:avLst/>
            <a:gdLst>
              <a:gd name="connsiteX0" fmla="*/ 0 w 4836010"/>
              <a:gd name="connsiteY0" fmla="*/ 0 h 4836009"/>
              <a:gd name="connsiteX1" fmla="*/ 4836010 w 4836010"/>
              <a:gd name="connsiteY1" fmla="*/ 0 h 4836009"/>
              <a:gd name="connsiteX2" fmla="*/ 4836010 w 4836010"/>
              <a:gd name="connsiteY2" fmla="*/ 4836009 h 4836009"/>
              <a:gd name="connsiteX3" fmla="*/ 0 w 4836010"/>
              <a:gd name="connsiteY3" fmla="*/ 4836009 h 483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6010" h="4836009">
                <a:moveTo>
                  <a:pt x="0" y="0"/>
                </a:moveTo>
                <a:lnTo>
                  <a:pt x="4836010" y="0"/>
                </a:lnTo>
                <a:lnTo>
                  <a:pt x="4836010" y="4836009"/>
                </a:lnTo>
                <a:lnTo>
                  <a:pt x="0" y="48360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711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4797B5-DCEB-4A54-9BDE-3FD2D557AB51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898295-C5C3-4D6E-A70E-C9200C66BEF5}"/>
              </a:ext>
            </a:extLst>
          </p:cNvPr>
          <p:cNvCxnSpPr>
            <a:cxnSpLocks/>
          </p:cNvCxnSpPr>
          <p:nvPr userDrawn="1"/>
        </p:nvCxnSpPr>
        <p:spPr>
          <a:xfrm>
            <a:off x="23403737" y="0"/>
            <a:ext cx="0" cy="1828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C2979A2-CA8F-44CD-9ED3-85888B6C487B}"/>
              </a:ext>
            </a:extLst>
          </p:cNvPr>
          <p:cNvSpPr txBox="1"/>
          <p:nvPr userDrawn="1"/>
        </p:nvSpPr>
        <p:spPr>
          <a:xfrm rot="16200000">
            <a:off x="22633660" y="16436820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BE567-3AF6-42A8-A405-148C0A24CCAF}"/>
              </a:ext>
            </a:extLst>
          </p:cNvPr>
          <p:cNvSpPr txBox="1">
            <a:spLocks/>
          </p:cNvSpPr>
          <p:nvPr userDrawn="1"/>
        </p:nvSpPr>
        <p:spPr>
          <a:xfrm>
            <a:off x="23733174" y="8852620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2DBD34-F38A-43A9-BE59-4878E0879DED}"/>
              </a:ext>
            </a:extLst>
          </p:cNvPr>
          <p:cNvCxnSpPr/>
          <p:nvPr userDrawn="1"/>
        </p:nvCxnSpPr>
        <p:spPr>
          <a:xfrm>
            <a:off x="23643820" y="446240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8D39EA-79B1-4793-83AF-52CBE09C99A0}"/>
              </a:ext>
            </a:extLst>
          </p:cNvPr>
          <p:cNvCxnSpPr>
            <a:cxnSpLocks/>
          </p:cNvCxnSpPr>
          <p:nvPr userDrawn="1"/>
        </p:nvCxnSpPr>
        <p:spPr>
          <a:xfrm>
            <a:off x="23643820" y="538088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C3370-12C9-4A1B-900D-7F27228F9059}"/>
              </a:ext>
            </a:extLst>
          </p:cNvPr>
          <p:cNvCxnSpPr>
            <a:cxnSpLocks/>
          </p:cNvCxnSpPr>
          <p:nvPr userDrawn="1"/>
        </p:nvCxnSpPr>
        <p:spPr>
          <a:xfrm>
            <a:off x="23643820" y="629936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9A4584-57E5-4BC4-9476-3F145C9DEC34}"/>
              </a:ext>
            </a:extLst>
          </p:cNvPr>
          <p:cNvGrpSpPr/>
          <p:nvPr userDrawn="1"/>
        </p:nvGrpSpPr>
        <p:grpSpPr>
          <a:xfrm>
            <a:off x="23635923" y="1356954"/>
            <a:ext cx="492444" cy="1732470"/>
            <a:chOff x="232186" y="1356954"/>
            <a:chExt cx="492444" cy="173247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5E129D-09E3-418F-9B0F-D9B4C5DC6125}"/>
                </a:ext>
              </a:extLst>
            </p:cNvPr>
            <p:cNvSpPr/>
            <p:nvPr userDrawn="1"/>
          </p:nvSpPr>
          <p:spPr>
            <a:xfrm>
              <a:off x="232186" y="1992356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CD9A4A-9218-4EF0-A01A-58BCF8F00F48}"/>
                </a:ext>
              </a:extLst>
            </p:cNvPr>
            <p:cNvSpPr/>
            <p:nvPr userDrawn="1"/>
          </p:nvSpPr>
          <p:spPr>
            <a:xfrm>
              <a:off x="232186" y="1356954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1DA358-6942-445A-A94F-06731A64A9D9}"/>
                </a:ext>
              </a:extLst>
            </p:cNvPr>
            <p:cNvSpPr/>
            <p:nvPr userDrawn="1"/>
          </p:nvSpPr>
          <p:spPr>
            <a:xfrm>
              <a:off x="232187" y="2627759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4" name="Rectangle 13">
              <a:hlinkClick r:id="rId2"/>
              <a:extLst>
                <a:ext uri="{FF2B5EF4-FFF2-40B4-BE49-F238E27FC236}">
                  <a16:creationId xmlns:a16="http://schemas.microsoft.com/office/drawing/2014/main" id="{9A86853C-44DA-4B9A-9309-EA1DFF9F38A2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5" name="Rectangle 14">
              <a:hlinkClick r:id="rId3"/>
              <a:extLst>
                <a:ext uri="{FF2B5EF4-FFF2-40B4-BE49-F238E27FC236}">
                  <a16:creationId xmlns:a16="http://schemas.microsoft.com/office/drawing/2014/main" id="{26F9D791-EA8C-4A06-9FDA-461CB2361CE7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6" name="Rectangle 15">
              <a:hlinkClick r:id="rId4"/>
              <a:extLst>
                <a:ext uri="{FF2B5EF4-FFF2-40B4-BE49-F238E27FC236}">
                  <a16:creationId xmlns:a16="http://schemas.microsoft.com/office/drawing/2014/main" id="{2985BCCF-7853-4093-8C05-1C1B0E33B075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sp>
        <p:nvSpPr>
          <p:cNvPr id="17" name="Picture Placeholder 20">
            <a:extLst>
              <a:ext uri="{FF2B5EF4-FFF2-40B4-BE49-F238E27FC236}">
                <a16:creationId xmlns:a16="http://schemas.microsoft.com/office/drawing/2014/main" id="{AE9705E2-3AF8-4B79-B25A-D5B24C46A2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11335" y="3040092"/>
            <a:ext cx="11863449" cy="12207817"/>
          </a:xfrm>
          <a:custGeom>
            <a:avLst/>
            <a:gdLst>
              <a:gd name="connsiteX0" fmla="*/ 0 w 11863449"/>
              <a:gd name="connsiteY0" fmla="*/ 0 h 12207817"/>
              <a:gd name="connsiteX1" fmla="*/ 11863449 w 11863449"/>
              <a:gd name="connsiteY1" fmla="*/ 0 h 12207817"/>
              <a:gd name="connsiteX2" fmla="*/ 11863449 w 11863449"/>
              <a:gd name="connsiteY2" fmla="*/ 12207817 h 12207817"/>
              <a:gd name="connsiteX3" fmla="*/ 0 w 11863449"/>
              <a:gd name="connsiteY3" fmla="*/ 12207817 h 1220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3449" h="12207817">
                <a:moveTo>
                  <a:pt x="0" y="0"/>
                </a:moveTo>
                <a:lnTo>
                  <a:pt x="11863449" y="0"/>
                </a:lnTo>
                <a:lnTo>
                  <a:pt x="11863449" y="12207817"/>
                </a:lnTo>
                <a:lnTo>
                  <a:pt x="0" y="1220781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3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876254" y="-10961852"/>
            <a:ext cx="1001611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2155488" y="6056312"/>
            <a:ext cx="990600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4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8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D9D6218-2D95-4278-A003-6C7F37449FF5}"/>
              </a:ext>
            </a:extLst>
          </p:cNvPr>
          <p:cNvSpPr/>
          <p:nvPr userDrawn="1"/>
        </p:nvSpPr>
        <p:spPr>
          <a:xfrm>
            <a:off x="1454246" y="607688"/>
            <a:ext cx="3222171" cy="1275542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34419A-CE16-490B-B603-DEE898D992ED}"/>
              </a:ext>
            </a:extLst>
          </p:cNvPr>
          <p:cNvSpPr txBox="1"/>
          <p:nvPr userDrawn="1"/>
        </p:nvSpPr>
        <p:spPr>
          <a:xfrm>
            <a:off x="1803535" y="990723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20937843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876254" y="-10961852"/>
            <a:ext cx="1001611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2155488" y="6056312"/>
            <a:ext cx="990600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4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8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5943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9483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2087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3A6752F-A386-46F5-B5A6-49479B4C88F9}"/>
              </a:ext>
            </a:extLst>
          </p:cNvPr>
          <p:cNvSpPr txBox="1">
            <a:spLocks/>
          </p:cNvSpPr>
          <p:nvPr userDrawn="1"/>
        </p:nvSpPr>
        <p:spPr>
          <a:xfrm>
            <a:off x="23766380" y="8852620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17370-7DF1-4FF7-9FCC-343507C8BDB4}"/>
              </a:ext>
            </a:extLst>
          </p:cNvPr>
          <p:cNvSpPr txBox="1"/>
          <p:nvPr userDrawn="1"/>
        </p:nvSpPr>
        <p:spPr>
          <a:xfrm>
            <a:off x="21567352" y="17509954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MASSIVE X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A52E30B-061D-48A9-BCBD-2B85DB8530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61409" y="1"/>
            <a:ext cx="25709992" cy="1829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47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3A6752F-A386-46F5-B5A6-49479B4C88F9}"/>
              </a:ext>
            </a:extLst>
          </p:cNvPr>
          <p:cNvSpPr txBox="1">
            <a:spLocks/>
          </p:cNvSpPr>
          <p:nvPr userDrawn="1"/>
        </p:nvSpPr>
        <p:spPr>
          <a:xfrm>
            <a:off x="23766380" y="8852620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17370-7DF1-4FF7-9FCC-343507C8BDB4}"/>
              </a:ext>
            </a:extLst>
          </p:cNvPr>
          <p:cNvSpPr txBox="1"/>
          <p:nvPr userDrawn="1"/>
        </p:nvSpPr>
        <p:spPr>
          <a:xfrm>
            <a:off x="21567352" y="17509954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31854443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881759" y="-10967356"/>
            <a:ext cx="990602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2155489" y="6056312"/>
            <a:ext cx="990600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4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8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6E49E-6A53-4F4D-9EED-FA6EEC2123E3}"/>
              </a:ext>
            </a:extLst>
          </p:cNvPr>
          <p:cNvSpPr txBox="1"/>
          <p:nvPr userDrawn="1"/>
        </p:nvSpPr>
        <p:spPr>
          <a:xfrm>
            <a:off x="10931792" y="306812"/>
            <a:ext cx="2523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42071211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1563688" y="1727200"/>
            <a:ext cx="21259800" cy="14732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0093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9796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3BF29B47-3016-4680-8D0F-8F659E214A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84459" y="1727199"/>
            <a:ext cx="4206240" cy="14732000"/>
          </a:xfrm>
          <a:custGeom>
            <a:avLst/>
            <a:gdLst>
              <a:gd name="connsiteX0" fmla="*/ 0 w 4206240"/>
              <a:gd name="connsiteY0" fmla="*/ 0 h 11049000"/>
              <a:gd name="connsiteX1" fmla="*/ 4206240 w 4206240"/>
              <a:gd name="connsiteY1" fmla="*/ 0 h 11049000"/>
              <a:gd name="connsiteX2" fmla="*/ 4206240 w 4206240"/>
              <a:gd name="connsiteY2" fmla="*/ 11049000 h 11049000"/>
              <a:gd name="connsiteX3" fmla="*/ 0 w 420624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6240" h="11049000">
                <a:moveTo>
                  <a:pt x="0" y="0"/>
                </a:moveTo>
                <a:lnTo>
                  <a:pt x="4206240" y="0"/>
                </a:lnTo>
                <a:lnTo>
                  <a:pt x="420624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3C2F1D8-84EF-4A68-A3BD-098B35D12D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90699" y="1727199"/>
            <a:ext cx="4206240" cy="14732000"/>
          </a:xfrm>
          <a:custGeom>
            <a:avLst/>
            <a:gdLst>
              <a:gd name="connsiteX0" fmla="*/ 0 w 4206240"/>
              <a:gd name="connsiteY0" fmla="*/ 0 h 11049000"/>
              <a:gd name="connsiteX1" fmla="*/ 4206240 w 4206240"/>
              <a:gd name="connsiteY1" fmla="*/ 0 h 11049000"/>
              <a:gd name="connsiteX2" fmla="*/ 4206240 w 4206240"/>
              <a:gd name="connsiteY2" fmla="*/ 11049000 h 11049000"/>
              <a:gd name="connsiteX3" fmla="*/ 0 w 420624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6240" h="11049000">
                <a:moveTo>
                  <a:pt x="0" y="0"/>
                </a:moveTo>
                <a:lnTo>
                  <a:pt x="4206240" y="0"/>
                </a:lnTo>
                <a:lnTo>
                  <a:pt x="420624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CA1D5714-E770-4124-B6F4-2A79AB0D07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96939" y="1727199"/>
            <a:ext cx="4206240" cy="14732000"/>
          </a:xfrm>
          <a:custGeom>
            <a:avLst/>
            <a:gdLst>
              <a:gd name="connsiteX0" fmla="*/ 0 w 4206240"/>
              <a:gd name="connsiteY0" fmla="*/ 0 h 11049000"/>
              <a:gd name="connsiteX1" fmla="*/ 4206240 w 4206240"/>
              <a:gd name="connsiteY1" fmla="*/ 0 h 11049000"/>
              <a:gd name="connsiteX2" fmla="*/ 4206240 w 4206240"/>
              <a:gd name="connsiteY2" fmla="*/ 11049000 h 11049000"/>
              <a:gd name="connsiteX3" fmla="*/ 0 w 420624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6240" h="11049000">
                <a:moveTo>
                  <a:pt x="0" y="0"/>
                </a:moveTo>
                <a:lnTo>
                  <a:pt x="4206240" y="0"/>
                </a:lnTo>
                <a:lnTo>
                  <a:pt x="420624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0CCFF675-4CFA-4559-BF32-ACE7582DC5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303180" y="1727199"/>
            <a:ext cx="4206240" cy="14732000"/>
          </a:xfrm>
          <a:custGeom>
            <a:avLst/>
            <a:gdLst>
              <a:gd name="connsiteX0" fmla="*/ 0 w 4206240"/>
              <a:gd name="connsiteY0" fmla="*/ 0 h 11049000"/>
              <a:gd name="connsiteX1" fmla="*/ 4206240 w 4206240"/>
              <a:gd name="connsiteY1" fmla="*/ 0 h 11049000"/>
              <a:gd name="connsiteX2" fmla="*/ 4206240 w 4206240"/>
              <a:gd name="connsiteY2" fmla="*/ 11049000 h 11049000"/>
              <a:gd name="connsiteX3" fmla="*/ 0 w 420624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6240" h="11049000">
                <a:moveTo>
                  <a:pt x="0" y="0"/>
                </a:moveTo>
                <a:lnTo>
                  <a:pt x="4206240" y="0"/>
                </a:lnTo>
                <a:lnTo>
                  <a:pt x="420624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12A6D458-EDF9-4371-9B79-9D32475040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509420" y="1727199"/>
            <a:ext cx="4206240" cy="14732000"/>
          </a:xfrm>
          <a:custGeom>
            <a:avLst/>
            <a:gdLst>
              <a:gd name="connsiteX0" fmla="*/ 0 w 4206240"/>
              <a:gd name="connsiteY0" fmla="*/ 0 h 11049000"/>
              <a:gd name="connsiteX1" fmla="*/ 4206240 w 4206240"/>
              <a:gd name="connsiteY1" fmla="*/ 0 h 11049000"/>
              <a:gd name="connsiteX2" fmla="*/ 4206240 w 4206240"/>
              <a:gd name="connsiteY2" fmla="*/ 11049000 h 11049000"/>
              <a:gd name="connsiteX3" fmla="*/ 0 w 420624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6240" h="11049000">
                <a:moveTo>
                  <a:pt x="0" y="0"/>
                </a:moveTo>
                <a:lnTo>
                  <a:pt x="4206240" y="0"/>
                </a:lnTo>
                <a:lnTo>
                  <a:pt x="420624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7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1295400"/>
            <a:ext cx="21259800" cy="16992600"/>
          </a:xfrm>
          <a:prstGeom prst="round2SameRect">
            <a:avLst>
              <a:gd name="adj1" fmla="val 2415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68274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828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6081588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828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8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B5C310A-868F-4549-AAED-53A84764F0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04055" y="3559012"/>
            <a:ext cx="6793091" cy="11068370"/>
          </a:xfrm>
          <a:custGeom>
            <a:avLst/>
            <a:gdLst>
              <a:gd name="connsiteX0" fmla="*/ 195574 w 6793091"/>
              <a:gd name="connsiteY0" fmla="*/ 0 h 11049001"/>
              <a:gd name="connsiteX1" fmla="*/ 6793091 w 6793091"/>
              <a:gd name="connsiteY1" fmla="*/ 0 h 11049001"/>
              <a:gd name="connsiteX2" fmla="*/ 6793091 w 6793091"/>
              <a:gd name="connsiteY2" fmla="*/ 11049000 h 11049001"/>
              <a:gd name="connsiteX3" fmla="*/ 195574 w 6793091"/>
              <a:gd name="connsiteY3" fmla="*/ 11049001 h 11049001"/>
              <a:gd name="connsiteX4" fmla="*/ 0 w 6793091"/>
              <a:gd name="connsiteY4" fmla="*/ 10853427 h 11049001"/>
              <a:gd name="connsiteX5" fmla="*/ 0 w 6793091"/>
              <a:gd name="connsiteY5" fmla="*/ 195573 h 11049001"/>
              <a:gd name="connsiteX6" fmla="*/ 195574 w 6793091"/>
              <a:gd name="connsiteY6" fmla="*/ 0 h 110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3091" h="11049001">
                <a:moveTo>
                  <a:pt x="195574" y="0"/>
                </a:moveTo>
                <a:lnTo>
                  <a:pt x="6793091" y="0"/>
                </a:lnTo>
                <a:lnTo>
                  <a:pt x="6793091" y="11049000"/>
                </a:lnTo>
                <a:lnTo>
                  <a:pt x="195574" y="11049001"/>
                </a:lnTo>
                <a:cubicBezTo>
                  <a:pt x="87561" y="11049001"/>
                  <a:pt x="0" y="10961439"/>
                  <a:pt x="0" y="10853427"/>
                </a:cubicBezTo>
                <a:lnTo>
                  <a:pt x="0" y="195573"/>
                </a:lnTo>
                <a:cubicBezTo>
                  <a:pt x="0" y="87561"/>
                  <a:pt x="87561" y="0"/>
                  <a:pt x="195574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6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49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7" dur="2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" dur="2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828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8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D89274D-46F1-404F-9A1F-832329A5BA4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65657" y="4368798"/>
            <a:ext cx="8727931" cy="9550401"/>
          </a:xfrm>
          <a:custGeom>
            <a:avLst/>
            <a:gdLst>
              <a:gd name="connsiteX0" fmla="*/ 251277 w 8727931"/>
              <a:gd name="connsiteY0" fmla="*/ 0 h 9533687"/>
              <a:gd name="connsiteX1" fmla="*/ 8727931 w 8727931"/>
              <a:gd name="connsiteY1" fmla="*/ 0 h 9533687"/>
              <a:gd name="connsiteX2" fmla="*/ 8727931 w 8727931"/>
              <a:gd name="connsiteY2" fmla="*/ 9533687 h 9533687"/>
              <a:gd name="connsiteX3" fmla="*/ 251277 w 8727931"/>
              <a:gd name="connsiteY3" fmla="*/ 9533687 h 9533687"/>
              <a:gd name="connsiteX4" fmla="*/ 0 w 8727931"/>
              <a:gd name="connsiteY4" fmla="*/ 9282410 h 9533687"/>
              <a:gd name="connsiteX5" fmla="*/ 0 w 8727931"/>
              <a:gd name="connsiteY5" fmla="*/ 251277 h 9533687"/>
              <a:gd name="connsiteX6" fmla="*/ 251277 w 8727931"/>
              <a:gd name="connsiteY6" fmla="*/ 0 h 953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27931" h="9533687">
                <a:moveTo>
                  <a:pt x="251277" y="0"/>
                </a:moveTo>
                <a:lnTo>
                  <a:pt x="8727931" y="0"/>
                </a:lnTo>
                <a:lnTo>
                  <a:pt x="8727931" y="9533687"/>
                </a:lnTo>
                <a:lnTo>
                  <a:pt x="251277" y="9533687"/>
                </a:lnTo>
                <a:cubicBezTo>
                  <a:pt x="112501" y="9533687"/>
                  <a:pt x="0" y="9421186"/>
                  <a:pt x="0" y="9282410"/>
                </a:cubicBezTo>
                <a:lnTo>
                  <a:pt x="0" y="251277"/>
                </a:lnTo>
                <a:cubicBezTo>
                  <a:pt x="0" y="112501"/>
                  <a:pt x="112501" y="0"/>
                  <a:pt x="251277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1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828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80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E12FE6D-78FE-4F42-A970-BF00C9D8BA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93588" y="4368798"/>
            <a:ext cx="8727931" cy="9550401"/>
          </a:xfrm>
          <a:custGeom>
            <a:avLst/>
            <a:gdLst>
              <a:gd name="connsiteX0" fmla="*/ 0 w 8727931"/>
              <a:gd name="connsiteY0" fmla="*/ 0 h 9533687"/>
              <a:gd name="connsiteX1" fmla="*/ 8476653 w 8727931"/>
              <a:gd name="connsiteY1" fmla="*/ 0 h 9533687"/>
              <a:gd name="connsiteX2" fmla="*/ 8727931 w 8727931"/>
              <a:gd name="connsiteY2" fmla="*/ 251277 h 9533687"/>
              <a:gd name="connsiteX3" fmla="*/ 8727931 w 8727931"/>
              <a:gd name="connsiteY3" fmla="*/ 9282410 h 9533687"/>
              <a:gd name="connsiteX4" fmla="*/ 8476653 w 8727931"/>
              <a:gd name="connsiteY4" fmla="*/ 9533687 h 9533687"/>
              <a:gd name="connsiteX5" fmla="*/ 0 w 8727931"/>
              <a:gd name="connsiteY5" fmla="*/ 9533687 h 953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27931" h="9533687">
                <a:moveTo>
                  <a:pt x="0" y="0"/>
                </a:moveTo>
                <a:lnTo>
                  <a:pt x="8476653" y="0"/>
                </a:lnTo>
                <a:cubicBezTo>
                  <a:pt x="8615429" y="0"/>
                  <a:pt x="8727931" y="112501"/>
                  <a:pt x="8727931" y="251277"/>
                </a:cubicBezTo>
                <a:lnTo>
                  <a:pt x="8727931" y="9282410"/>
                </a:lnTo>
                <a:cubicBezTo>
                  <a:pt x="8727931" y="9421186"/>
                  <a:pt x="8615429" y="9533687"/>
                  <a:pt x="8476653" y="9533687"/>
                </a:cubicBezTo>
                <a:lnTo>
                  <a:pt x="0" y="953368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8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828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80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03FC9EE-4B68-4F52-9EE6-F0F1AA1A4C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4387" y="5711046"/>
            <a:ext cx="3926403" cy="5674599"/>
          </a:xfrm>
          <a:custGeom>
            <a:avLst/>
            <a:gdLst>
              <a:gd name="connsiteX0" fmla="*/ 102872 w 3926403"/>
              <a:gd name="connsiteY0" fmla="*/ 0 h 5664669"/>
              <a:gd name="connsiteX1" fmla="*/ 3823531 w 3926403"/>
              <a:gd name="connsiteY1" fmla="*/ 0 h 5664669"/>
              <a:gd name="connsiteX2" fmla="*/ 3926403 w 3926403"/>
              <a:gd name="connsiteY2" fmla="*/ 102872 h 5664669"/>
              <a:gd name="connsiteX3" fmla="*/ 3926403 w 3926403"/>
              <a:gd name="connsiteY3" fmla="*/ 5561797 h 5664669"/>
              <a:gd name="connsiteX4" fmla="*/ 3823531 w 3926403"/>
              <a:gd name="connsiteY4" fmla="*/ 5664669 h 5664669"/>
              <a:gd name="connsiteX5" fmla="*/ 102872 w 3926403"/>
              <a:gd name="connsiteY5" fmla="*/ 5664669 h 5664669"/>
              <a:gd name="connsiteX6" fmla="*/ 0 w 3926403"/>
              <a:gd name="connsiteY6" fmla="*/ 5561797 h 5664669"/>
              <a:gd name="connsiteX7" fmla="*/ 0 w 3926403"/>
              <a:gd name="connsiteY7" fmla="*/ 102872 h 5664669"/>
              <a:gd name="connsiteX8" fmla="*/ 102872 w 3926403"/>
              <a:gd name="connsiteY8" fmla="*/ 0 h 566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6403" h="5664669">
                <a:moveTo>
                  <a:pt x="102872" y="0"/>
                </a:moveTo>
                <a:lnTo>
                  <a:pt x="3823531" y="0"/>
                </a:lnTo>
                <a:cubicBezTo>
                  <a:pt x="3880346" y="0"/>
                  <a:pt x="3926403" y="46057"/>
                  <a:pt x="3926403" y="102872"/>
                </a:cubicBezTo>
                <a:lnTo>
                  <a:pt x="3926403" y="5561797"/>
                </a:lnTo>
                <a:cubicBezTo>
                  <a:pt x="3926403" y="5618612"/>
                  <a:pt x="3880346" y="5664669"/>
                  <a:pt x="3823531" y="5664669"/>
                </a:cubicBezTo>
                <a:lnTo>
                  <a:pt x="102872" y="5664669"/>
                </a:lnTo>
                <a:cubicBezTo>
                  <a:pt x="46057" y="5664669"/>
                  <a:pt x="0" y="5618612"/>
                  <a:pt x="0" y="5561797"/>
                </a:cubicBezTo>
                <a:lnTo>
                  <a:pt x="0" y="102872"/>
                </a:lnTo>
                <a:cubicBezTo>
                  <a:pt x="0" y="46057"/>
                  <a:pt x="46057" y="0"/>
                  <a:pt x="102872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A49D040-7743-4D16-B377-5B78AF4A7E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73187" y="2828295"/>
            <a:ext cx="3926403" cy="4862238"/>
          </a:xfrm>
          <a:custGeom>
            <a:avLst/>
            <a:gdLst>
              <a:gd name="connsiteX0" fmla="*/ 102872 w 3926403"/>
              <a:gd name="connsiteY0" fmla="*/ 0 h 4853729"/>
              <a:gd name="connsiteX1" fmla="*/ 3823531 w 3926403"/>
              <a:gd name="connsiteY1" fmla="*/ 0 h 4853729"/>
              <a:gd name="connsiteX2" fmla="*/ 3926403 w 3926403"/>
              <a:gd name="connsiteY2" fmla="*/ 102872 h 4853729"/>
              <a:gd name="connsiteX3" fmla="*/ 3926403 w 3926403"/>
              <a:gd name="connsiteY3" fmla="*/ 4750857 h 4853729"/>
              <a:gd name="connsiteX4" fmla="*/ 3823531 w 3926403"/>
              <a:gd name="connsiteY4" fmla="*/ 4853729 h 4853729"/>
              <a:gd name="connsiteX5" fmla="*/ 102872 w 3926403"/>
              <a:gd name="connsiteY5" fmla="*/ 4853729 h 4853729"/>
              <a:gd name="connsiteX6" fmla="*/ 0 w 3926403"/>
              <a:gd name="connsiteY6" fmla="*/ 4750857 h 4853729"/>
              <a:gd name="connsiteX7" fmla="*/ 0 w 3926403"/>
              <a:gd name="connsiteY7" fmla="*/ 102872 h 4853729"/>
              <a:gd name="connsiteX8" fmla="*/ 102872 w 3926403"/>
              <a:gd name="connsiteY8" fmla="*/ 0 h 485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6403" h="4853729">
                <a:moveTo>
                  <a:pt x="102872" y="0"/>
                </a:moveTo>
                <a:lnTo>
                  <a:pt x="3823531" y="0"/>
                </a:lnTo>
                <a:cubicBezTo>
                  <a:pt x="3880346" y="0"/>
                  <a:pt x="3926403" y="46057"/>
                  <a:pt x="3926403" y="102872"/>
                </a:cubicBezTo>
                <a:lnTo>
                  <a:pt x="3926403" y="4750857"/>
                </a:lnTo>
                <a:cubicBezTo>
                  <a:pt x="3926403" y="4807672"/>
                  <a:pt x="3880346" y="4853729"/>
                  <a:pt x="3823531" y="4853729"/>
                </a:cubicBezTo>
                <a:lnTo>
                  <a:pt x="102872" y="4853729"/>
                </a:lnTo>
                <a:cubicBezTo>
                  <a:pt x="46057" y="4853729"/>
                  <a:pt x="0" y="4807672"/>
                  <a:pt x="0" y="4750857"/>
                </a:cubicBezTo>
                <a:lnTo>
                  <a:pt x="0" y="102872"/>
                </a:lnTo>
                <a:cubicBezTo>
                  <a:pt x="0" y="46057"/>
                  <a:pt x="46057" y="0"/>
                  <a:pt x="102872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9DC3289-DAAE-42C2-B177-1F3B4B3B0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141988" y="4776324"/>
            <a:ext cx="3926403" cy="3892905"/>
          </a:xfrm>
          <a:custGeom>
            <a:avLst/>
            <a:gdLst>
              <a:gd name="connsiteX0" fmla="*/ 101816 w 3926403"/>
              <a:gd name="connsiteY0" fmla="*/ 0 h 3886092"/>
              <a:gd name="connsiteX1" fmla="*/ 3824587 w 3926403"/>
              <a:gd name="connsiteY1" fmla="*/ 0 h 3886092"/>
              <a:gd name="connsiteX2" fmla="*/ 3926403 w 3926403"/>
              <a:gd name="connsiteY2" fmla="*/ 101816 h 3886092"/>
              <a:gd name="connsiteX3" fmla="*/ 3926403 w 3926403"/>
              <a:gd name="connsiteY3" fmla="*/ 3784276 h 3886092"/>
              <a:gd name="connsiteX4" fmla="*/ 3824587 w 3926403"/>
              <a:gd name="connsiteY4" fmla="*/ 3886092 h 3886092"/>
              <a:gd name="connsiteX5" fmla="*/ 101816 w 3926403"/>
              <a:gd name="connsiteY5" fmla="*/ 3886092 h 3886092"/>
              <a:gd name="connsiteX6" fmla="*/ 0 w 3926403"/>
              <a:gd name="connsiteY6" fmla="*/ 3784276 h 3886092"/>
              <a:gd name="connsiteX7" fmla="*/ 0 w 3926403"/>
              <a:gd name="connsiteY7" fmla="*/ 101816 h 3886092"/>
              <a:gd name="connsiteX8" fmla="*/ 101816 w 3926403"/>
              <a:gd name="connsiteY8" fmla="*/ 0 h 388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6403" h="3886092">
                <a:moveTo>
                  <a:pt x="101816" y="0"/>
                </a:moveTo>
                <a:lnTo>
                  <a:pt x="3824587" y="0"/>
                </a:lnTo>
                <a:cubicBezTo>
                  <a:pt x="3880817" y="0"/>
                  <a:pt x="3926403" y="45585"/>
                  <a:pt x="3926403" y="101816"/>
                </a:cubicBezTo>
                <a:lnTo>
                  <a:pt x="3926403" y="3784276"/>
                </a:lnTo>
                <a:cubicBezTo>
                  <a:pt x="3926403" y="3840507"/>
                  <a:pt x="3880817" y="3886092"/>
                  <a:pt x="3824587" y="3886092"/>
                </a:cubicBezTo>
                <a:lnTo>
                  <a:pt x="101816" y="3886092"/>
                </a:lnTo>
                <a:cubicBezTo>
                  <a:pt x="45585" y="3886092"/>
                  <a:pt x="0" y="3840507"/>
                  <a:pt x="0" y="3784276"/>
                </a:cubicBezTo>
                <a:lnTo>
                  <a:pt x="0" y="101816"/>
                </a:lnTo>
                <a:cubicBezTo>
                  <a:pt x="0" y="45585"/>
                  <a:pt x="45585" y="0"/>
                  <a:pt x="10181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824DCF8-6488-4312-B93E-BDAE05E1B6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141988" y="10666994"/>
            <a:ext cx="3926403" cy="2729268"/>
          </a:xfrm>
          <a:custGeom>
            <a:avLst/>
            <a:gdLst>
              <a:gd name="connsiteX0" fmla="*/ 71382 w 3926403"/>
              <a:gd name="connsiteY0" fmla="*/ 0 h 2724492"/>
              <a:gd name="connsiteX1" fmla="*/ 3855021 w 3926403"/>
              <a:gd name="connsiteY1" fmla="*/ 0 h 2724492"/>
              <a:gd name="connsiteX2" fmla="*/ 3926403 w 3926403"/>
              <a:gd name="connsiteY2" fmla="*/ 71382 h 2724492"/>
              <a:gd name="connsiteX3" fmla="*/ 3926403 w 3926403"/>
              <a:gd name="connsiteY3" fmla="*/ 2653110 h 2724492"/>
              <a:gd name="connsiteX4" fmla="*/ 3855021 w 3926403"/>
              <a:gd name="connsiteY4" fmla="*/ 2724492 h 2724492"/>
              <a:gd name="connsiteX5" fmla="*/ 71382 w 3926403"/>
              <a:gd name="connsiteY5" fmla="*/ 2724492 h 2724492"/>
              <a:gd name="connsiteX6" fmla="*/ 0 w 3926403"/>
              <a:gd name="connsiteY6" fmla="*/ 2653110 h 2724492"/>
              <a:gd name="connsiteX7" fmla="*/ 0 w 3926403"/>
              <a:gd name="connsiteY7" fmla="*/ 71382 h 2724492"/>
              <a:gd name="connsiteX8" fmla="*/ 71382 w 3926403"/>
              <a:gd name="connsiteY8" fmla="*/ 0 h 272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6403" h="2724492">
                <a:moveTo>
                  <a:pt x="71382" y="0"/>
                </a:moveTo>
                <a:lnTo>
                  <a:pt x="3855021" y="0"/>
                </a:lnTo>
                <a:cubicBezTo>
                  <a:pt x="3894445" y="0"/>
                  <a:pt x="3926403" y="31959"/>
                  <a:pt x="3926403" y="71382"/>
                </a:cubicBezTo>
                <a:lnTo>
                  <a:pt x="3926403" y="2653110"/>
                </a:lnTo>
                <a:cubicBezTo>
                  <a:pt x="3926403" y="2692533"/>
                  <a:pt x="3894445" y="2724492"/>
                  <a:pt x="3855021" y="2724492"/>
                </a:cubicBezTo>
                <a:lnTo>
                  <a:pt x="71382" y="2724492"/>
                </a:lnTo>
                <a:cubicBezTo>
                  <a:pt x="31959" y="2724492"/>
                  <a:pt x="0" y="2692533"/>
                  <a:pt x="0" y="2653110"/>
                </a:cubicBezTo>
                <a:lnTo>
                  <a:pt x="0" y="71382"/>
                </a:lnTo>
                <a:cubicBezTo>
                  <a:pt x="0" y="31959"/>
                  <a:pt x="31959" y="0"/>
                  <a:pt x="71382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40DCED3-97B9-4FB2-980E-F7701E1135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73187" y="9458012"/>
            <a:ext cx="3926403" cy="3277323"/>
          </a:xfrm>
          <a:custGeom>
            <a:avLst/>
            <a:gdLst>
              <a:gd name="connsiteX0" fmla="*/ 85716 w 3926403"/>
              <a:gd name="connsiteY0" fmla="*/ 0 h 3271587"/>
              <a:gd name="connsiteX1" fmla="*/ 3840687 w 3926403"/>
              <a:gd name="connsiteY1" fmla="*/ 0 h 3271587"/>
              <a:gd name="connsiteX2" fmla="*/ 3926403 w 3926403"/>
              <a:gd name="connsiteY2" fmla="*/ 85716 h 3271587"/>
              <a:gd name="connsiteX3" fmla="*/ 3926403 w 3926403"/>
              <a:gd name="connsiteY3" fmla="*/ 3185871 h 3271587"/>
              <a:gd name="connsiteX4" fmla="*/ 3840687 w 3926403"/>
              <a:gd name="connsiteY4" fmla="*/ 3271587 h 3271587"/>
              <a:gd name="connsiteX5" fmla="*/ 85716 w 3926403"/>
              <a:gd name="connsiteY5" fmla="*/ 3271587 h 3271587"/>
              <a:gd name="connsiteX6" fmla="*/ 0 w 3926403"/>
              <a:gd name="connsiteY6" fmla="*/ 3185871 h 3271587"/>
              <a:gd name="connsiteX7" fmla="*/ 0 w 3926403"/>
              <a:gd name="connsiteY7" fmla="*/ 85716 h 3271587"/>
              <a:gd name="connsiteX8" fmla="*/ 85716 w 3926403"/>
              <a:gd name="connsiteY8" fmla="*/ 0 h 327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6403" h="3271587">
                <a:moveTo>
                  <a:pt x="85716" y="0"/>
                </a:moveTo>
                <a:lnTo>
                  <a:pt x="3840687" y="0"/>
                </a:lnTo>
                <a:cubicBezTo>
                  <a:pt x="3888027" y="0"/>
                  <a:pt x="3926403" y="38376"/>
                  <a:pt x="3926403" y="85716"/>
                </a:cubicBezTo>
                <a:lnTo>
                  <a:pt x="3926403" y="3185871"/>
                </a:lnTo>
                <a:cubicBezTo>
                  <a:pt x="3926403" y="3233211"/>
                  <a:pt x="3888027" y="3271587"/>
                  <a:pt x="3840687" y="3271587"/>
                </a:cubicBezTo>
                <a:lnTo>
                  <a:pt x="85716" y="3271587"/>
                </a:lnTo>
                <a:cubicBezTo>
                  <a:pt x="38376" y="3271587"/>
                  <a:pt x="0" y="3233211"/>
                  <a:pt x="0" y="3185871"/>
                </a:cubicBezTo>
                <a:lnTo>
                  <a:pt x="0" y="85716"/>
                </a:lnTo>
                <a:cubicBezTo>
                  <a:pt x="0" y="38376"/>
                  <a:pt x="38376" y="0"/>
                  <a:pt x="8571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6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7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2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1" dur="2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2" dur="2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5" dur="2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6" dur="2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7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9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0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7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23" dur="2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4" dur="2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5" grpId="0" animBg="1"/>
          <p:bldP spid="17" grpId="0" animBg="1"/>
          <p:bldP spid="18" grpId="0" animBg="1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5" grpId="0" animBg="1"/>
          <p:bldP spid="17" grpId="0" animBg="1"/>
          <p:bldP spid="18" grpId="0" animBg="1"/>
          <p:bldP spid="16" grpId="0" animBg="1"/>
        </p:bldLst>
      </p:timing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828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80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CDD3870-C715-4C53-9585-F741A2C71E7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278648" y="2759819"/>
            <a:ext cx="3938333" cy="4186591"/>
          </a:xfrm>
          <a:custGeom>
            <a:avLst/>
            <a:gdLst>
              <a:gd name="connsiteX0" fmla="*/ 0 w 3938333"/>
              <a:gd name="connsiteY0" fmla="*/ 0 h 4179264"/>
              <a:gd name="connsiteX1" fmla="*/ 3747441 w 3938333"/>
              <a:gd name="connsiteY1" fmla="*/ 0 h 4179264"/>
              <a:gd name="connsiteX2" fmla="*/ 3938333 w 3938333"/>
              <a:gd name="connsiteY2" fmla="*/ 190891 h 4179264"/>
              <a:gd name="connsiteX3" fmla="*/ 3938333 w 3938333"/>
              <a:gd name="connsiteY3" fmla="*/ 4179264 h 4179264"/>
              <a:gd name="connsiteX4" fmla="*/ 0 w 3938333"/>
              <a:gd name="connsiteY4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8333" h="4179264">
                <a:moveTo>
                  <a:pt x="0" y="0"/>
                </a:moveTo>
                <a:lnTo>
                  <a:pt x="3747441" y="0"/>
                </a:lnTo>
                <a:cubicBezTo>
                  <a:pt x="3852869" y="0"/>
                  <a:pt x="3938333" y="85465"/>
                  <a:pt x="3938333" y="190891"/>
                </a:cubicBezTo>
                <a:lnTo>
                  <a:pt x="393833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4FBAD0B-42CC-4583-8C90-F73742827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49816" y="2759819"/>
            <a:ext cx="3926403" cy="4186591"/>
          </a:xfrm>
          <a:custGeom>
            <a:avLst/>
            <a:gdLst>
              <a:gd name="connsiteX0" fmla="*/ 0 w 3926403"/>
              <a:gd name="connsiteY0" fmla="*/ 0 h 4179264"/>
              <a:gd name="connsiteX1" fmla="*/ 3926403 w 3926403"/>
              <a:gd name="connsiteY1" fmla="*/ 0 h 4179264"/>
              <a:gd name="connsiteX2" fmla="*/ 3926403 w 3926403"/>
              <a:gd name="connsiteY2" fmla="*/ 4179264 h 4179264"/>
              <a:gd name="connsiteX3" fmla="*/ 0 w 3926403"/>
              <a:gd name="connsiteY3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403" h="4179264">
                <a:moveTo>
                  <a:pt x="0" y="0"/>
                </a:moveTo>
                <a:lnTo>
                  <a:pt x="3926403" y="0"/>
                </a:lnTo>
                <a:lnTo>
                  <a:pt x="392640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B92AA44-3056-4640-AE83-0BC4C1BCB8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16485" y="7050704"/>
            <a:ext cx="3926403" cy="4186591"/>
          </a:xfrm>
          <a:custGeom>
            <a:avLst/>
            <a:gdLst>
              <a:gd name="connsiteX0" fmla="*/ 0 w 3926403"/>
              <a:gd name="connsiteY0" fmla="*/ 0 h 4179264"/>
              <a:gd name="connsiteX1" fmla="*/ 3926403 w 3926403"/>
              <a:gd name="connsiteY1" fmla="*/ 0 h 4179264"/>
              <a:gd name="connsiteX2" fmla="*/ 3926403 w 3926403"/>
              <a:gd name="connsiteY2" fmla="*/ 4179264 h 4179264"/>
              <a:gd name="connsiteX3" fmla="*/ 0 w 3926403"/>
              <a:gd name="connsiteY3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403" h="4179264">
                <a:moveTo>
                  <a:pt x="0" y="0"/>
                </a:moveTo>
                <a:lnTo>
                  <a:pt x="3926403" y="0"/>
                </a:lnTo>
                <a:lnTo>
                  <a:pt x="392640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16F2E8-B18C-43CB-A260-74ED835B6FC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70196" y="7050704"/>
            <a:ext cx="3938333" cy="4186591"/>
          </a:xfrm>
          <a:custGeom>
            <a:avLst/>
            <a:gdLst>
              <a:gd name="connsiteX0" fmla="*/ 0 w 3938333"/>
              <a:gd name="connsiteY0" fmla="*/ 0 h 4179264"/>
              <a:gd name="connsiteX1" fmla="*/ 3938333 w 3938333"/>
              <a:gd name="connsiteY1" fmla="*/ 0 h 4179264"/>
              <a:gd name="connsiteX2" fmla="*/ 3938333 w 3938333"/>
              <a:gd name="connsiteY2" fmla="*/ 4179264 h 4179264"/>
              <a:gd name="connsiteX3" fmla="*/ 0 w 3938333"/>
              <a:gd name="connsiteY3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8333" h="4179264">
                <a:moveTo>
                  <a:pt x="0" y="0"/>
                </a:moveTo>
                <a:lnTo>
                  <a:pt x="3938333" y="0"/>
                </a:lnTo>
                <a:lnTo>
                  <a:pt x="393833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A3784B9-508A-4B75-9D7E-381A78C381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49816" y="11341590"/>
            <a:ext cx="3926403" cy="4186591"/>
          </a:xfrm>
          <a:custGeom>
            <a:avLst/>
            <a:gdLst>
              <a:gd name="connsiteX0" fmla="*/ 0 w 3926403"/>
              <a:gd name="connsiteY0" fmla="*/ 0 h 4179264"/>
              <a:gd name="connsiteX1" fmla="*/ 3926403 w 3926403"/>
              <a:gd name="connsiteY1" fmla="*/ 0 h 4179264"/>
              <a:gd name="connsiteX2" fmla="*/ 3926403 w 3926403"/>
              <a:gd name="connsiteY2" fmla="*/ 4179264 h 4179264"/>
              <a:gd name="connsiteX3" fmla="*/ 0 w 3926403"/>
              <a:gd name="connsiteY3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403" h="4179264">
                <a:moveTo>
                  <a:pt x="0" y="0"/>
                </a:moveTo>
                <a:lnTo>
                  <a:pt x="3926403" y="0"/>
                </a:lnTo>
                <a:lnTo>
                  <a:pt x="392640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9F0F9EF-53B4-4A2C-B472-A90B22C56F6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278648" y="11341590"/>
            <a:ext cx="3938333" cy="4186591"/>
          </a:xfrm>
          <a:custGeom>
            <a:avLst/>
            <a:gdLst>
              <a:gd name="connsiteX0" fmla="*/ 0 w 3938333"/>
              <a:gd name="connsiteY0" fmla="*/ 0 h 4179264"/>
              <a:gd name="connsiteX1" fmla="*/ 3938333 w 3938333"/>
              <a:gd name="connsiteY1" fmla="*/ 0 h 4179264"/>
              <a:gd name="connsiteX2" fmla="*/ 3938333 w 3938333"/>
              <a:gd name="connsiteY2" fmla="*/ 3988373 h 4179264"/>
              <a:gd name="connsiteX3" fmla="*/ 3747441 w 3938333"/>
              <a:gd name="connsiteY3" fmla="*/ 4179264 h 4179264"/>
              <a:gd name="connsiteX4" fmla="*/ 0 w 3938333"/>
              <a:gd name="connsiteY4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8333" h="4179264">
                <a:moveTo>
                  <a:pt x="0" y="0"/>
                </a:moveTo>
                <a:lnTo>
                  <a:pt x="3938333" y="0"/>
                </a:lnTo>
                <a:lnTo>
                  <a:pt x="3938333" y="3988373"/>
                </a:lnTo>
                <a:cubicBezTo>
                  <a:pt x="3938333" y="4093799"/>
                  <a:pt x="3852869" y="4179264"/>
                  <a:pt x="3747441" y="4179264"/>
                </a:cubicBez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5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7" dur="2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" dur="2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2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1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2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5" dur="2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6" dur="2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7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9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0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7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23" dur="2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4" dur="2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72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27" dur="2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8" dur="2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</p:bldLst>
      </p:timing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828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80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B1939E0-D85C-4041-A6CB-C8E42A6813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76161" y="3499676"/>
            <a:ext cx="3938333" cy="5572352"/>
          </a:xfrm>
          <a:custGeom>
            <a:avLst/>
            <a:gdLst>
              <a:gd name="connsiteX0" fmla="*/ 190891 w 3938333"/>
              <a:gd name="connsiteY0" fmla="*/ 0 h 4179264"/>
              <a:gd name="connsiteX1" fmla="*/ 3938333 w 3938333"/>
              <a:gd name="connsiteY1" fmla="*/ 0 h 4179264"/>
              <a:gd name="connsiteX2" fmla="*/ 3938333 w 3938333"/>
              <a:gd name="connsiteY2" fmla="*/ 4179264 h 4179264"/>
              <a:gd name="connsiteX3" fmla="*/ 0 w 3938333"/>
              <a:gd name="connsiteY3" fmla="*/ 4179264 h 4179264"/>
              <a:gd name="connsiteX4" fmla="*/ 0 w 3938333"/>
              <a:gd name="connsiteY4" fmla="*/ 190891 h 4179264"/>
              <a:gd name="connsiteX5" fmla="*/ 190891 w 3938333"/>
              <a:gd name="connsiteY5" fmla="*/ 0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38333" h="4179264">
                <a:moveTo>
                  <a:pt x="190891" y="0"/>
                </a:moveTo>
                <a:lnTo>
                  <a:pt x="3938333" y="0"/>
                </a:lnTo>
                <a:lnTo>
                  <a:pt x="3938333" y="4179264"/>
                </a:lnTo>
                <a:lnTo>
                  <a:pt x="0" y="4179264"/>
                </a:lnTo>
                <a:lnTo>
                  <a:pt x="0" y="190891"/>
                </a:lnTo>
                <a:cubicBezTo>
                  <a:pt x="0" y="85465"/>
                  <a:pt x="85465" y="0"/>
                  <a:pt x="19089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20C1A15-ACE5-49D1-A3F6-63C8F5FF1E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22450" y="9215972"/>
            <a:ext cx="3926403" cy="5572352"/>
          </a:xfrm>
          <a:custGeom>
            <a:avLst/>
            <a:gdLst>
              <a:gd name="connsiteX0" fmla="*/ 0 w 3926403"/>
              <a:gd name="connsiteY0" fmla="*/ 0 h 4179264"/>
              <a:gd name="connsiteX1" fmla="*/ 3926403 w 3926403"/>
              <a:gd name="connsiteY1" fmla="*/ 0 h 4179264"/>
              <a:gd name="connsiteX2" fmla="*/ 3926403 w 3926403"/>
              <a:gd name="connsiteY2" fmla="*/ 4179264 h 4179264"/>
              <a:gd name="connsiteX3" fmla="*/ 0 w 3926403"/>
              <a:gd name="connsiteY3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403" h="4179264">
                <a:moveTo>
                  <a:pt x="0" y="0"/>
                </a:moveTo>
                <a:lnTo>
                  <a:pt x="3926403" y="0"/>
                </a:lnTo>
                <a:lnTo>
                  <a:pt x="392640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6C758D-179E-4D6D-A1BC-2C48452E9B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255781" y="3499676"/>
            <a:ext cx="3926403" cy="5572352"/>
          </a:xfrm>
          <a:custGeom>
            <a:avLst/>
            <a:gdLst>
              <a:gd name="connsiteX0" fmla="*/ 0 w 3926403"/>
              <a:gd name="connsiteY0" fmla="*/ 0 h 4179264"/>
              <a:gd name="connsiteX1" fmla="*/ 3926403 w 3926403"/>
              <a:gd name="connsiteY1" fmla="*/ 0 h 4179264"/>
              <a:gd name="connsiteX2" fmla="*/ 3926403 w 3926403"/>
              <a:gd name="connsiteY2" fmla="*/ 4179264 h 4179264"/>
              <a:gd name="connsiteX3" fmla="*/ 0 w 3926403"/>
              <a:gd name="connsiteY3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403" h="4179264">
                <a:moveTo>
                  <a:pt x="0" y="0"/>
                </a:moveTo>
                <a:lnTo>
                  <a:pt x="3926403" y="0"/>
                </a:lnTo>
                <a:lnTo>
                  <a:pt x="392640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98BD8D6-CA9B-4100-B7C2-C1BF996853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284612" y="9215972"/>
            <a:ext cx="3938332" cy="5572352"/>
          </a:xfrm>
          <a:custGeom>
            <a:avLst/>
            <a:gdLst>
              <a:gd name="connsiteX0" fmla="*/ 0 w 3938332"/>
              <a:gd name="connsiteY0" fmla="*/ 0 h 4179264"/>
              <a:gd name="connsiteX1" fmla="*/ 3938332 w 3938332"/>
              <a:gd name="connsiteY1" fmla="*/ 0 h 4179264"/>
              <a:gd name="connsiteX2" fmla="*/ 3938332 w 3938332"/>
              <a:gd name="connsiteY2" fmla="*/ 3988373 h 4179264"/>
              <a:gd name="connsiteX3" fmla="*/ 3747442 w 3938332"/>
              <a:gd name="connsiteY3" fmla="*/ 4179264 h 4179264"/>
              <a:gd name="connsiteX4" fmla="*/ 0 w 3938332"/>
              <a:gd name="connsiteY4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8332" h="4179264">
                <a:moveTo>
                  <a:pt x="0" y="0"/>
                </a:moveTo>
                <a:lnTo>
                  <a:pt x="3938332" y="0"/>
                </a:lnTo>
                <a:lnTo>
                  <a:pt x="3938332" y="3988373"/>
                </a:lnTo>
                <a:cubicBezTo>
                  <a:pt x="3938332" y="4093799"/>
                  <a:pt x="3852868" y="4179264"/>
                  <a:pt x="3747442" y="4179264"/>
                </a:cubicBez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7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7" dur="2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8" dur="2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1" dur="2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2" dur="2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6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5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6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76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9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20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3" grpId="0" animBg="1"/>
          <p:bldP spid="14" grpId="0" animBg="1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3" grpId="0" animBg="1"/>
          <p:bldP spid="14" grpId="0" animBg="1"/>
          <p:bldP spid="16" grpId="0" animBg="1"/>
        </p:bldLst>
      </p:timing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828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80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45E64E0-0597-4664-9648-1BD35C5B29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26080" y="4229100"/>
            <a:ext cx="4960234" cy="2425401"/>
          </a:xfrm>
          <a:custGeom>
            <a:avLst/>
            <a:gdLst>
              <a:gd name="connsiteX0" fmla="*/ 173670 w 4960234"/>
              <a:gd name="connsiteY0" fmla="*/ 0 h 2421156"/>
              <a:gd name="connsiteX1" fmla="*/ 4786564 w 4960234"/>
              <a:gd name="connsiteY1" fmla="*/ 0 h 2421156"/>
              <a:gd name="connsiteX2" fmla="*/ 4960234 w 4960234"/>
              <a:gd name="connsiteY2" fmla="*/ 173670 h 2421156"/>
              <a:gd name="connsiteX3" fmla="*/ 4960234 w 4960234"/>
              <a:gd name="connsiteY3" fmla="*/ 2247486 h 2421156"/>
              <a:gd name="connsiteX4" fmla="*/ 4786564 w 4960234"/>
              <a:gd name="connsiteY4" fmla="*/ 2421156 h 2421156"/>
              <a:gd name="connsiteX5" fmla="*/ 173670 w 4960234"/>
              <a:gd name="connsiteY5" fmla="*/ 2421156 h 2421156"/>
              <a:gd name="connsiteX6" fmla="*/ 0 w 4960234"/>
              <a:gd name="connsiteY6" fmla="*/ 2247486 h 2421156"/>
              <a:gd name="connsiteX7" fmla="*/ 0 w 4960234"/>
              <a:gd name="connsiteY7" fmla="*/ 173670 h 2421156"/>
              <a:gd name="connsiteX8" fmla="*/ 173670 w 4960234"/>
              <a:gd name="connsiteY8" fmla="*/ 0 h 2421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0234" h="2421156">
                <a:moveTo>
                  <a:pt x="173670" y="0"/>
                </a:moveTo>
                <a:lnTo>
                  <a:pt x="4786564" y="0"/>
                </a:lnTo>
                <a:cubicBezTo>
                  <a:pt x="4882479" y="0"/>
                  <a:pt x="4960234" y="77755"/>
                  <a:pt x="4960234" y="173670"/>
                </a:cubicBezTo>
                <a:lnTo>
                  <a:pt x="4960234" y="2247486"/>
                </a:lnTo>
                <a:cubicBezTo>
                  <a:pt x="4960234" y="2343401"/>
                  <a:pt x="4882479" y="2421156"/>
                  <a:pt x="4786564" y="2421156"/>
                </a:cubicBezTo>
                <a:lnTo>
                  <a:pt x="173670" y="2421156"/>
                </a:lnTo>
                <a:cubicBezTo>
                  <a:pt x="77755" y="2421156"/>
                  <a:pt x="0" y="2343401"/>
                  <a:pt x="0" y="2247486"/>
                </a:cubicBezTo>
                <a:lnTo>
                  <a:pt x="0" y="173670"/>
                </a:lnTo>
                <a:cubicBezTo>
                  <a:pt x="0" y="77755"/>
                  <a:pt x="77755" y="0"/>
                  <a:pt x="17367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0F6E29-965E-405A-ACD8-51499D9C54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6080" y="8439973"/>
            <a:ext cx="4960234" cy="5618928"/>
          </a:xfrm>
          <a:custGeom>
            <a:avLst/>
            <a:gdLst>
              <a:gd name="connsiteX0" fmla="*/ 190969 w 4960234"/>
              <a:gd name="connsiteY0" fmla="*/ 0 h 5609095"/>
              <a:gd name="connsiteX1" fmla="*/ 4769265 w 4960234"/>
              <a:gd name="connsiteY1" fmla="*/ 0 h 5609095"/>
              <a:gd name="connsiteX2" fmla="*/ 4960234 w 4960234"/>
              <a:gd name="connsiteY2" fmla="*/ 190969 h 5609095"/>
              <a:gd name="connsiteX3" fmla="*/ 4960234 w 4960234"/>
              <a:gd name="connsiteY3" fmla="*/ 5418126 h 5609095"/>
              <a:gd name="connsiteX4" fmla="*/ 4769265 w 4960234"/>
              <a:gd name="connsiteY4" fmla="*/ 5609095 h 5609095"/>
              <a:gd name="connsiteX5" fmla="*/ 190969 w 4960234"/>
              <a:gd name="connsiteY5" fmla="*/ 5609095 h 5609095"/>
              <a:gd name="connsiteX6" fmla="*/ 0 w 4960234"/>
              <a:gd name="connsiteY6" fmla="*/ 5418126 h 5609095"/>
              <a:gd name="connsiteX7" fmla="*/ 0 w 4960234"/>
              <a:gd name="connsiteY7" fmla="*/ 190969 h 5609095"/>
              <a:gd name="connsiteX8" fmla="*/ 190969 w 4960234"/>
              <a:gd name="connsiteY8" fmla="*/ 0 h 560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0234" h="5609095">
                <a:moveTo>
                  <a:pt x="190969" y="0"/>
                </a:moveTo>
                <a:lnTo>
                  <a:pt x="4769265" y="0"/>
                </a:lnTo>
                <a:cubicBezTo>
                  <a:pt x="4874734" y="0"/>
                  <a:pt x="4960234" y="85500"/>
                  <a:pt x="4960234" y="190969"/>
                </a:cubicBezTo>
                <a:lnTo>
                  <a:pt x="4960234" y="5418126"/>
                </a:lnTo>
                <a:cubicBezTo>
                  <a:pt x="4960234" y="5523595"/>
                  <a:pt x="4874734" y="5609095"/>
                  <a:pt x="4769265" y="5609095"/>
                </a:cubicBezTo>
                <a:lnTo>
                  <a:pt x="190969" y="5609095"/>
                </a:lnTo>
                <a:cubicBezTo>
                  <a:pt x="85500" y="5609095"/>
                  <a:pt x="0" y="5523595"/>
                  <a:pt x="0" y="5418126"/>
                </a:cubicBezTo>
                <a:lnTo>
                  <a:pt x="0" y="190969"/>
                </a:lnTo>
                <a:cubicBezTo>
                  <a:pt x="0" y="85500"/>
                  <a:pt x="85500" y="0"/>
                  <a:pt x="190969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5A7F1DC-1970-4B9F-9275-55D80C602DA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94274" y="4229100"/>
            <a:ext cx="4979431" cy="5618928"/>
          </a:xfrm>
          <a:custGeom>
            <a:avLst/>
            <a:gdLst>
              <a:gd name="connsiteX0" fmla="*/ 135341 w 4979431"/>
              <a:gd name="connsiteY0" fmla="*/ 0 h 5609095"/>
              <a:gd name="connsiteX1" fmla="*/ 4844090 w 4979431"/>
              <a:gd name="connsiteY1" fmla="*/ 0 h 5609095"/>
              <a:gd name="connsiteX2" fmla="*/ 4979431 w 4979431"/>
              <a:gd name="connsiteY2" fmla="*/ 135341 h 5609095"/>
              <a:gd name="connsiteX3" fmla="*/ 4979431 w 4979431"/>
              <a:gd name="connsiteY3" fmla="*/ 5473754 h 5609095"/>
              <a:gd name="connsiteX4" fmla="*/ 4844090 w 4979431"/>
              <a:gd name="connsiteY4" fmla="*/ 5609095 h 5609095"/>
              <a:gd name="connsiteX5" fmla="*/ 135341 w 4979431"/>
              <a:gd name="connsiteY5" fmla="*/ 5609095 h 5609095"/>
              <a:gd name="connsiteX6" fmla="*/ 0 w 4979431"/>
              <a:gd name="connsiteY6" fmla="*/ 5473754 h 5609095"/>
              <a:gd name="connsiteX7" fmla="*/ 0 w 4979431"/>
              <a:gd name="connsiteY7" fmla="*/ 135341 h 5609095"/>
              <a:gd name="connsiteX8" fmla="*/ 135341 w 4979431"/>
              <a:gd name="connsiteY8" fmla="*/ 0 h 560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79431" h="5609095">
                <a:moveTo>
                  <a:pt x="135341" y="0"/>
                </a:moveTo>
                <a:lnTo>
                  <a:pt x="4844090" y="0"/>
                </a:lnTo>
                <a:cubicBezTo>
                  <a:pt x="4918837" y="0"/>
                  <a:pt x="4979431" y="60594"/>
                  <a:pt x="4979431" y="135341"/>
                </a:cubicBezTo>
                <a:lnTo>
                  <a:pt x="4979431" y="5473754"/>
                </a:lnTo>
                <a:cubicBezTo>
                  <a:pt x="4979431" y="5548501"/>
                  <a:pt x="4918837" y="5609095"/>
                  <a:pt x="4844090" y="5609095"/>
                </a:cubicBezTo>
                <a:lnTo>
                  <a:pt x="135341" y="5609095"/>
                </a:lnTo>
                <a:cubicBezTo>
                  <a:pt x="60594" y="5609095"/>
                  <a:pt x="0" y="5548501"/>
                  <a:pt x="0" y="5473754"/>
                </a:cubicBezTo>
                <a:lnTo>
                  <a:pt x="0" y="135341"/>
                </a:lnTo>
                <a:cubicBezTo>
                  <a:pt x="0" y="60594"/>
                  <a:pt x="60594" y="0"/>
                  <a:pt x="13534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da</a:t>
            </a:r>
          </a:p>
        </p:txBody>
      </p:sp>
    </p:spTree>
    <p:extLst>
      <p:ext uri="{BB962C8B-B14F-4D97-AF65-F5344CB8AC3E}">
        <p14:creationId xmlns:p14="http://schemas.microsoft.com/office/powerpoint/2010/main" val="254928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7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2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1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2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5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6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</p:bldLst>
      </p:timing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828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80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1F0C0D1-6B4D-42D5-8D91-8BD223553E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84343" y="4572314"/>
            <a:ext cx="4960234" cy="3420336"/>
          </a:xfrm>
          <a:custGeom>
            <a:avLst/>
            <a:gdLst>
              <a:gd name="connsiteX0" fmla="*/ 92802 w 4960234"/>
              <a:gd name="connsiteY0" fmla="*/ 0 h 3414351"/>
              <a:gd name="connsiteX1" fmla="*/ 4867432 w 4960234"/>
              <a:gd name="connsiteY1" fmla="*/ 0 h 3414351"/>
              <a:gd name="connsiteX2" fmla="*/ 4960234 w 4960234"/>
              <a:gd name="connsiteY2" fmla="*/ 92802 h 3414351"/>
              <a:gd name="connsiteX3" fmla="*/ 4960234 w 4960234"/>
              <a:gd name="connsiteY3" fmla="*/ 3321549 h 3414351"/>
              <a:gd name="connsiteX4" fmla="*/ 4867432 w 4960234"/>
              <a:gd name="connsiteY4" fmla="*/ 3414351 h 3414351"/>
              <a:gd name="connsiteX5" fmla="*/ 92802 w 4960234"/>
              <a:gd name="connsiteY5" fmla="*/ 3414351 h 3414351"/>
              <a:gd name="connsiteX6" fmla="*/ 0 w 4960234"/>
              <a:gd name="connsiteY6" fmla="*/ 3321549 h 3414351"/>
              <a:gd name="connsiteX7" fmla="*/ 0 w 4960234"/>
              <a:gd name="connsiteY7" fmla="*/ 92802 h 3414351"/>
              <a:gd name="connsiteX8" fmla="*/ 92802 w 4960234"/>
              <a:gd name="connsiteY8" fmla="*/ 0 h 341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0234" h="3414351">
                <a:moveTo>
                  <a:pt x="92802" y="0"/>
                </a:moveTo>
                <a:lnTo>
                  <a:pt x="4867432" y="0"/>
                </a:lnTo>
                <a:cubicBezTo>
                  <a:pt x="4918685" y="0"/>
                  <a:pt x="4960234" y="41549"/>
                  <a:pt x="4960234" y="92802"/>
                </a:cubicBezTo>
                <a:lnTo>
                  <a:pt x="4960234" y="3321549"/>
                </a:lnTo>
                <a:cubicBezTo>
                  <a:pt x="4960234" y="3372802"/>
                  <a:pt x="4918685" y="3414351"/>
                  <a:pt x="4867432" y="3414351"/>
                </a:cubicBezTo>
                <a:lnTo>
                  <a:pt x="92802" y="3414351"/>
                </a:lnTo>
                <a:cubicBezTo>
                  <a:pt x="41549" y="3414351"/>
                  <a:pt x="0" y="3372802"/>
                  <a:pt x="0" y="3321549"/>
                </a:cubicBezTo>
                <a:lnTo>
                  <a:pt x="0" y="92802"/>
                </a:lnTo>
                <a:cubicBezTo>
                  <a:pt x="0" y="41549"/>
                  <a:pt x="41549" y="0"/>
                  <a:pt x="92802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F46C20-1F68-403F-AC9A-90B3E0EBA5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854919" y="8090774"/>
            <a:ext cx="3994426" cy="5618928"/>
          </a:xfrm>
          <a:custGeom>
            <a:avLst/>
            <a:gdLst>
              <a:gd name="connsiteX0" fmla="*/ 108568 w 3994426"/>
              <a:gd name="connsiteY0" fmla="*/ 0 h 5609095"/>
              <a:gd name="connsiteX1" fmla="*/ 3885858 w 3994426"/>
              <a:gd name="connsiteY1" fmla="*/ 0 h 5609095"/>
              <a:gd name="connsiteX2" fmla="*/ 3994426 w 3994426"/>
              <a:gd name="connsiteY2" fmla="*/ 108568 h 5609095"/>
              <a:gd name="connsiteX3" fmla="*/ 3994426 w 3994426"/>
              <a:gd name="connsiteY3" fmla="*/ 5500527 h 5609095"/>
              <a:gd name="connsiteX4" fmla="*/ 3885858 w 3994426"/>
              <a:gd name="connsiteY4" fmla="*/ 5609095 h 5609095"/>
              <a:gd name="connsiteX5" fmla="*/ 108568 w 3994426"/>
              <a:gd name="connsiteY5" fmla="*/ 5609095 h 5609095"/>
              <a:gd name="connsiteX6" fmla="*/ 0 w 3994426"/>
              <a:gd name="connsiteY6" fmla="*/ 5500527 h 5609095"/>
              <a:gd name="connsiteX7" fmla="*/ 0 w 3994426"/>
              <a:gd name="connsiteY7" fmla="*/ 108568 h 5609095"/>
              <a:gd name="connsiteX8" fmla="*/ 108568 w 3994426"/>
              <a:gd name="connsiteY8" fmla="*/ 0 h 560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94426" h="5609095">
                <a:moveTo>
                  <a:pt x="108568" y="0"/>
                </a:moveTo>
                <a:lnTo>
                  <a:pt x="3885858" y="0"/>
                </a:lnTo>
                <a:cubicBezTo>
                  <a:pt x="3945818" y="0"/>
                  <a:pt x="3994426" y="48608"/>
                  <a:pt x="3994426" y="108568"/>
                </a:cubicBezTo>
                <a:lnTo>
                  <a:pt x="3994426" y="5500527"/>
                </a:lnTo>
                <a:cubicBezTo>
                  <a:pt x="3994426" y="5560487"/>
                  <a:pt x="3945818" y="5609095"/>
                  <a:pt x="3885858" y="5609095"/>
                </a:cubicBezTo>
                <a:lnTo>
                  <a:pt x="108568" y="5609095"/>
                </a:lnTo>
                <a:cubicBezTo>
                  <a:pt x="48608" y="5609095"/>
                  <a:pt x="0" y="5560487"/>
                  <a:pt x="0" y="5500527"/>
                </a:cubicBezTo>
                <a:lnTo>
                  <a:pt x="0" y="108568"/>
                </a:lnTo>
                <a:cubicBezTo>
                  <a:pt x="0" y="48608"/>
                  <a:pt x="48608" y="0"/>
                  <a:pt x="1085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reflection blurRad="241300" stA="45000" endPos="65000" dist="50800" dir="5400000" sy="-100000" algn="bl" rotWithShape="0"/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AAD9279-7C04-442F-8D30-E26DF7D4A9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957303" y="8090774"/>
            <a:ext cx="3745526" cy="5618928"/>
          </a:xfrm>
          <a:custGeom>
            <a:avLst/>
            <a:gdLst>
              <a:gd name="connsiteX0" fmla="*/ 101804 w 3745526"/>
              <a:gd name="connsiteY0" fmla="*/ 0 h 5609095"/>
              <a:gd name="connsiteX1" fmla="*/ 3643724 w 3745526"/>
              <a:gd name="connsiteY1" fmla="*/ 0 h 5609095"/>
              <a:gd name="connsiteX2" fmla="*/ 3745526 w 3745526"/>
              <a:gd name="connsiteY2" fmla="*/ 101803 h 5609095"/>
              <a:gd name="connsiteX3" fmla="*/ 3745526 w 3745526"/>
              <a:gd name="connsiteY3" fmla="*/ 5507292 h 5609095"/>
              <a:gd name="connsiteX4" fmla="*/ 3643724 w 3745526"/>
              <a:gd name="connsiteY4" fmla="*/ 5609095 h 5609095"/>
              <a:gd name="connsiteX5" fmla="*/ 101804 w 3745526"/>
              <a:gd name="connsiteY5" fmla="*/ 5609095 h 5609095"/>
              <a:gd name="connsiteX6" fmla="*/ 0 w 3745526"/>
              <a:gd name="connsiteY6" fmla="*/ 5507292 h 5609095"/>
              <a:gd name="connsiteX7" fmla="*/ 0 w 3745526"/>
              <a:gd name="connsiteY7" fmla="*/ 101803 h 5609095"/>
              <a:gd name="connsiteX8" fmla="*/ 101804 w 3745526"/>
              <a:gd name="connsiteY8" fmla="*/ 0 h 560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45526" h="5609095">
                <a:moveTo>
                  <a:pt x="101804" y="0"/>
                </a:moveTo>
                <a:lnTo>
                  <a:pt x="3643724" y="0"/>
                </a:lnTo>
                <a:cubicBezTo>
                  <a:pt x="3699948" y="0"/>
                  <a:pt x="3745526" y="45579"/>
                  <a:pt x="3745526" y="101803"/>
                </a:cubicBezTo>
                <a:lnTo>
                  <a:pt x="3745526" y="5507292"/>
                </a:lnTo>
                <a:cubicBezTo>
                  <a:pt x="3745526" y="5563516"/>
                  <a:pt x="3699948" y="5609095"/>
                  <a:pt x="3643724" y="5609095"/>
                </a:cubicBezTo>
                <a:lnTo>
                  <a:pt x="101804" y="5609095"/>
                </a:lnTo>
                <a:cubicBezTo>
                  <a:pt x="45580" y="5609095"/>
                  <a:pt x="0" y="5563516"/>
                  <a:pt x="0" y="5507292"/>
                </a:cubicBezTo>
                <a:lnTo>
                  <a:pt x="0" y="101803"/>
                </a:lnTo>
                <a:cubicBezTo>
                  <a:pt x="0" y="45579"/>
                  <a:pt x="45580" y="0"/>
                  <a:pt x="101804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reflection blurRad="241300" stA="45000" endPos="65000" dist="50800" dir="5400000" sy="-100000" algn="bl" rotWithShape="0"/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1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7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2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1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2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5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6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</p:bldLst>
      </p:timing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29467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828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8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BE461B1-A8FB-486F-AEB2-28BCCDA011A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63687" y="-1"/>
            <a:ext cx="21259800" cy="9144000"/>
          </a:xfrm>
          <a:custGeom>
            <a:avLst/>
            <a:gdLst>
              <a:gd name="connsiteX0" fmla="*/ 0 w 21259800"/>
              <a:gd name="connsiteY0" fmla="*/ 0 h 6858000"/>
              <a:gd name="connsiteX1" fmla="*/ 21259800 w 21259800"/>
              <a:gd name="connsiteY1" fmla="*/ 0 h 6858000"/>
              <a:gd name="connsiteX2" fmla="*/ 21259800 w 21259800"/>
              <a:gd name="connsiteY2" fmla="*/ 6858000 h 6858000"/>
              <a:gd name="connsiteX3" fmla="*/ 0 w 21259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9800" h="6858000">
                <a:moveTo>
                  <a:pt x="0" y="0"/>
                </a:moveTo>
                <a:lnTo>
                  <a:pt x="21259800" y="0"/>
                </a:lnTo>
                <a:lnTo>
                  <a:pt x="21259800" y="6858000"/>
                </a:lnTo>
                <a:lnTo>
                  <a:pt x="0" y="6858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7246444-38D4-4861-9E94-2214F5B43D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6683" y="9144005"/>
            <a:ext cx="3779854" cy="5496019"/>
          </a:xfrm>
          <a:custGeom>
            <a:avLst/>
            <a:gdLst>
              <a:gd name="connsiteX0" fmla="*/ 0 w 3779854"/>
              <a:gd name="connsiteY0" fmla="*/ 0 h 5486401"/>
              <a:gd name="connsiteX1" fmla="*/ 3779854 w 3779854"/>
              <a:gd name="connsiteY1" fmla="*/ 0 h 5486401"/>
              <a:gd name="connsiteX2" fmla="*/ 3779854 w 3779854"/>
              <a:gd name="connsiteY2" fmla="*/ 5486401 h 5486401"/>
              <a:gd name="connsiteX3" fmla="*/ 475732 w 3779854"/>
              <a:gd name="connsiteY3" fmla="*/ 5486401 h 5486401"/>
              <a:gd name="connsiteX4" fmla="*/ 0 w 3779854"/>
              <a:gd name="connsiteY4" fmla="*/ 5010669 h 548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854" h="5486401">
                <a:moveTo>
                  <a:pt x="0" y="0"/>
                </a:moveTo>
                <a:lnTo>
                  <a:pt x="3779854" y="0"/>
                </a:lnTo>
                <a:lnTo>
                  <a:pt x="3779854" y="5486401"/>
                </a:lnTo>
                <a:lnTo>
                  <a:pt x="475732" y="5486401"/>
                </a:lnTo>
                <a:cubicBezTo>
                  <a:pt x="212992" y="5486401"/>
                  <a:pt x="0" y="5273409"/>
                  <a:pt x="0" y="5010669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46DAFC8-F3E7-48B9-923A-FD1F401E6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6539" y="9144003"/>
            <a:ext cx="3807049" cy="5496021"/>
          </a:xfrm>
          <a:custGeom>
            <a:avLst/>
            <a:gdLst>
              <a:gd name="connsiteX0" fmla="*/ 0 w 3807049"/>
              <a:gd name="connsiteY0" fmla="*/ 0 h 5486403"/>
              <a:gd name="connsiteX1" fmla="*/ 3807049 w 3807049"/>
              <a:gd name="connsiteY1" fmla="*/ 0 h 5486403"/>
              <a:gd name="connsiteX2" fmla="*/ 3807049 w 3807049"/>
              <a:gd name="connsiteY2" fmla="*/ 5486403 h 5486403"/>
              <a:gd name="connsiteX3" fmla="*/ 0 w 3807049"/>
              <a:gd name="connsiteY3" fmla="*/ 5486403 h 5486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7049" h="5486403">
                <a:moveTo>
                  <a:pt x="0" y="0"/>
                </a:moveTo>
                <a:lnTo>
                  <a:pt x="3807049" y="0"/>
                </a:lnTo>
                <a:lnTo>
                  <a:pt x="3807049" y="5486403"/>
                </a:lnTo>
                <a:lnTo>
                  <a:pt x="0" y="54864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BD2714F-1785-4F7D-B146-CB418D7FC4A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3587" y="9144000"/>
            <a:ext cx="7586904" cy="5496019"/>
          </a:xfrm>
          <a:custGeom>
            <a:avLst/>
            <a:gdLst>
              <a:gd name="connsiteX0" fmla="*/ 0 w 7586904"/>
              <a:gd name="connsiteY0" fmla="*/ 0 h 5486401"/>
              <a:gd name="connsiteX1" fmla="*/ 7586904 w 7586904"/>
              <a:gd name="connsiteY1" fmla="*/ 0 h 5486401"/>
              <a:gd name="connsiteX2" fmla="*/ 7586904 w 7586904"/>
              <a:gd name="connsiteY2" fmla="*/ 4795883 h 5486401"/>
              <a:gd name="connsiteX3" fmla="*/ 6896384 w 7586904"/>
              <a:gd name="connsiteY3" fmla="*/ 5486401 h 5486401"/>
              <a:gd name="connsiteX4" fmla="*/ 0 w 7586904"/>
              <a:gd name="connsiteY4" fmla="*/ 5486401 h 548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6904" h="5486401">
                <a:moveTo>
                  <a:pt x="0" y="0"/>
                </a:moveTo>
                <a:lnTo>
                  <a:pt x="7586904" y="0"/>
                </a:lnTo>
                <a:lnTo>
                  <a:pt x="7586904" y="4795883"/>
                </a:lnTo>
                <a:cubicBezTo>
                  <a:pt x="7586904" y="5177246"/>
                  <a:pt x="7277748" y="5486401"/>
                  <a:pt x="6896384" y="5486401"/>
                </a:cubicBezTo>
                <a:lnTo>
                  <a:pt x="0" y="54864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5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F82B0E3D-837A-411E-ABDD-AB99B72FC554}"/>
              </a:ext>
            </a:extLst>
          </p:cNvPr>
          <p:cNvSpPr/>
          <p:nvPr/>
        </p:nvSpPr>
        <p:spPr>
          <a:xfrm rot="10800000">
            <a:off x="1563688" y="0"/>
            <a:ext cx="21259800" cy="16459200"/>
          </a:xfrm>
          <a:prstGeom prst="round2SameRect">
            <a:avLst>
              <a:gd name="adj1" fmla="val 2415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0914831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9E74CA1-C9C6-441D-949D-CF6B7CD47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29404" y="4365471"/>
            <a:ext cx="8678173" cy="9281013"/>
          </a:xfrm>
          <a:custGeom>
            <a:avLst/>
            <a:gdLst>
              <a:gd name="connsiteX0" fmla="*/ 0 w 9389427"/>
              <a:gd name="connsiteY0" fmla="*/ 0 h 8534400"/>
              <a:gd name="connsiteX1" fmla="*/ 9389427 w 9389427"/>
              <a:gd name="connsiteY1" fmla="*/ 0 h 8534400"/>
              <a:gd name="connsiteX2" fmla="*/ 9389427 w 9389427"/>
              <a:gd name="connsiteY2" fmla="*/ 8534400 h 8534400"/>
              <a:gd name="connsiteX3" fmla="*/ 0 w 9389427"/>
              <a:gd name="connsiteY3" fmla="*/ 8534400 h 853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9427" h="8534400">
                <a:moveTo>
                  <a:pt x="0" y="0"/>
                </a:moveTo>
                <a:lnTo>
                  <a:pt x="9389427" y="0"/>
                </a:lnTo>
                <a:lnTo>
                  <a:pt x="9389427" y="8534400"/>
                </a:lnTo>
                <a:lnTo>
                  <a:pt x="0" y="8534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7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9E74CA1-C9C6-441D-949D-CF6B7CD47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03644" y="4365471"/>
            <a:ext cx="8678173" cy="9281013"/>
          </a:xfrm>
          <a:custGeom>
            <a:avLst/>
            <a:gdLst>
              <a:gd name="connsiteX0" fmla="*/ 0 w 9389427"/>
              <a:gd name="connsiteY0" fmla="*/ 0 h 8534400"/>
              <a:gd name="connsiteX1" fmla="*/ 9389427 w 9389427"/>
              <a:gd name="connsiteY1" fmla="*/ 0 h 8534400"/>
              <a:gd name="connsiteX2" fmla="*/ 9389427 w 9389427"/>
              <a:gd name="connsiteY2" fmla="*/ 8534400 h 8534400"/>
              <a:gd name="connsiteX3" fmla="*/ 0 w 9389427"/>
              <a:gd name="connsiteY3" fmla="*/ 8534400 h 853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9427" h="8534400">
                <a:moveTo>
                  <a:pt x="0" y="0"/>
                </a:moveTo>
                <a:lnTo>
                  <a:pt x="9389427" y="0"/>
                </a:lnTo>
                <a:lnTo>
                  <a:pt x="9389427" y="8534400"/>
                </a:lnTo>
                <a:lnTo>
                  <a:pt x="0" y="8534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2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300352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8B85EA-4886-4F74-B191-2AC3EE0E55C8}"/>
              </a:ext>
            </a:extLst>
          </p:cNvPr>
          <p:cNvSpPr/>
          <p:nvPr/>
        </p:nvSpPr>
        <p:spPr>
          <a:xfrm>
            <a:off x="1563688" y="1295400"/>
            <a:ext cx="21259800" cy="15697200"/>
          </a:xfrm>
          <a:prstGeom prst="rect">
            <a:avLst/>
          </a:prstGeom>
          <a:noFill/>
          <a:ln w="190500">
            <a:solidFill>
              <a:schemeClr val="bg1"/>
            </a:solidFill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0787352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D8EDEBD-17D3-4DF2-AA7E-AA113622C4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59488" y="4581484"/>
            <a:ext cx="2320541" cy="2324609"/>
          </a:xfrm>
          <a:custGeom>
            <a:avLst/>
            <a:gdLst>
              <a:gd name="connsiteX0" fmla="*/ 0 w 2320541"/>
              <a:gd name="connsiteY0" fmla="*/ 0 h 1743457"/>
              <a:gd name="connsiteX1" fmla="*/ 2320541 w 2320541"/>
              <a:gd name="connsiteY1" fmla="*/ 0 h 1743457"/>
              <a:gd name="connsiteX2" fmla="*/ 2320541 w 2320541"/>
              <a:gd name="connsiteY2" fmla="*/ 1743457 h 1743457"/>
              <a:gd name="connsiteX3" fmla="*/ 0 w 2320541"/>
              <a:gd name="connsiteY3" fmla="*/ 1743457 h 1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541" h="1743457">
                <a:moveTo>
                  <a:pt x="0" y="0"/>
                </a:moveTo>
                <a:lnTo>
                  <a:pt x="2320541" y="0"/>
                </a:lnTo>
                <a:lnTo>
                  <a:pt x="2320541" y="1743457"/>
                </a:lnTo>
                <a:lnTo>
                  <a:pt x="0" y="174345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881EA14-3A57-4B11-A9FF-1616AF937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81017" y="4581484"/>
            <a:ext cx="2320541" cy="2324609"/>
          </a:xfrm>
          <a:custGeom>
            <a:avLst/>
            <a:gdLst>
              <a:gd name="connsiteX0" fmla="*/ 0 w 2320541"/>
              <a:gd name="connsiteY0" fmla="*/ 0 h 1743457"/>
              <a:gd name="connsiteX1" fmla="*/ 2320541 w 2320541"/>
              <a:gd name="connsiteY1" fmla="*/ 0 h 1743457"/>
              <a:gd name="connsiteX2" fmla="*/ 2320541 w 2320541"/>
              <a:gd name="connsiteY2" fmla="*/ 1743457 h 1743457"/>
              <a:gd name="connsiteX3" fmla="*/ 0 w 2320541"/>
              <a:gd name="connsiteY3" fmla="*/ 1743457 h 1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541" h="1743457">
                <a:moveTo>
                  <a:pt x="0" y="0"/>
                </a:moveTo>
                <a:lnTo>
                  <a:pt x="2320541" y="0"/>
                </a:lnTo>
                <a:lnTo>
                  <a:pt x="2320541" y="1743457"/>
                </a:lnTo>
                <a:lnTo>
                  <a:pt x="0" y="174345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3540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45802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65539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721434" y="-10807033"/>
            <a:ext cx="1311251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1995164" y="5895987"/>
            <a:ext cx="1311251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4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8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1454246" y="607687"/>
            <a:ext cx="3222171" cy="156754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1803535" y="1001609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208853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B984625-FC00-409A-89CA-74509D2E04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99674" y="9322606"/>
            <a:ext cx="5190519" cy="6920692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8A64EF6-6AAD-4A8E-A2BA-D31872C0F1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99674" y="2070101"/>
            <a:ext cx="5190519" cy="6920692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B58EF59-6144-4377-881E-7F3DA3CB93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442445" y="2070101"/>
            <a:ext cx="10345056" cy="14147801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1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721434" y="-10807033"/>
            <a:ext cx="1311251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1995164" y="5895987"/>
            <a:ext cx="1311251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4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8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EB50162-B53A-4D53-985F-D3169468460F}"/>
              </a:ext>
            </a:extLst>
          </p:cNvPr>
          <p:cNvSpPr/>
          <p:nvPr userDrawn="1"/>
        </p:nvSpPr>
        <p:spPr>
          <a:xfrm>
            <a:off x="1454246" y="607687"/>
            <a:ext cx="3222171" cy="1567543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5AA740-871A-4FDD-B5BE-77B04DD73008}"/>
              </a:ext>
            </a:extLst>
          </p:cNvPr>
          <p:cNvSpPr txBox="1"/>
          <p:nvPr userDrawn="1"/>
        </p:nvSpPr>
        <p:spPr>
          <a:xfrm>
            <a:off x="1803535" y="1001609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302618882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721434" y="-10807033"/>
            <a:ext cx="1311251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1995164" y="5895987"/>
            <a:ext cx="1311251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828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406301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7687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4" y="809072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8" y="1722317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6E49E-6A53-4F4D-9EED-FA6EEC2123E3}"/>
              </a:ext>
            </a:extLst>
          </p:cNvPr>
          <p:cNvSpPr txBox="1"/>
          <p:nvPr userDrawn="1"/>
        </p:nvSpPr>
        <p:spPr>
          <a:xfrm>
            <a:off x="10931792" y="306812"/>
            <a:ext cx="2523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26979284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F5F7554-38B1-48BE-91E4-43BCAA8E8F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84837" y="1320801"/>
            <a:ext cx="11210150" cy="15655948"/>
          </a:xfrm>
          <a:custGeom>
            <a:avLst/>
            <a:gdLst>
              <a:gd name="connsiteX0" fmla="*/ 0 w 11210150"/>
              <a:gd name="connsiteY0" fmla="*/ 0 h 11741961"/>
              <a:gd name="connsiteX1" fmla="*/ 11210150 w 11210150"/>
              <a:gd name="connsiteY1" fmla="*/ 0 h 11741961"/>
              <a:gd name="connsiteX2" fmla="*/ 11210150 w 11210150"/>
              <a:gd name="connsiteY2" fmla="*/ 11741961 h 11741961"/>
              <a:gd name="connsiteX3" fmla="*/ 0 w 11210150"/>
              <a:gd name="connsiteY3" fmla="*/ 11741961 h 1174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0150" h="11741961">
                <a:moveTo>
                  <a:pt x="0" y="0"/>
                </a:moveTo>
                <a:lnTo>
                  <a:pt x="11210150" y="0"/>
                </a:lnTo>
                <a:lnTo>
                  <a:pt x="11210150" y="11741961"/>
                </a:lnTo>
                <a:lnTo>
                  <a:pt x="0" y="117419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9665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01468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8689F05C-4DD3-48A8-96CA-F19206721BA3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2453609" y="22835"/>
            <a:ext cx="8070312" cy="1766118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DEB688E1-CABE-474B-8E0A-05B61BDDD17A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6771341" y="8156871"/>
            <a:ext cx="8070312" cy="1766118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CBE56FE4-D0DB-4AEB-8690-40FC8F30535B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-1854860" y="-8130729"/>
            <a:ext cx="8070312" cy="1766118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36416B12-F2DF-4610-A28B-E673D8536DB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9537440" y="-10307541"/>
            <a:ext cx="8070312" cy="1766118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319C18AD-BEF7-47F0-B364-349FD91A4BAD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23855172" y="-2173505"/>
            <a:ext cx="8070312" cy="1766118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06832495-8C02-444A-83A0-A4F4186D8C21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-4771029" y="-18461105"/>
            <a:ext cx="8070312" cy="1766118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6734F72C-B1D2-4478-8847-CEA5CB217F76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-5684362" y="-1683112"/>
            <a:ext cx="8070312" cy="1766118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34123BD0-863F-4804-8A1C-732CB2631E68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8633370" y="6450924"/>
            <a:ext cx="8070312" cy="1766118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AC64E3CF-0126-4EAD-9302-4FB07F7EA89C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-19992831" y="-9836676"/>
            <a:ext cx="8070312" cy="1766118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376830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1405E-6 6.94444E-7 L 0.59439 0.4671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16" y="233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1405E-6 6.94444E-7 L 0.59439 0.4671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16" y="233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1405E-6 6.94444E-7 L 0.59439 0.4671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16" y="2335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4542E-6 3.88889E-6 L -0.58378 -0.44445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89" y="-2222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4542E-6 3.88889E-6 L -0.58378 -0.44445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89" y="-2222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4542E-6 3.88889E-6 L -0.58378 -0.44445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89" y="-222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1405E-6 6.94444E-7 L 0.59439 0.4671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16" y="2335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1405E-6 6.94444E-7 L 0.59439 0.4671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16" y="2335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1405E-6 6.94444E-7 L 0.59439 0.4671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16" y="233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2417F1E4-026F-483C-93F7-966CE4BE8C8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059538" y="3820692"/>
            <a:ext cx="4208230" cy="9395967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349353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299FF38B-C933-4889-900A-6F06108777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2632290" y="3729224"/>
            <a:ext cx="5078487" cy="1031606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354567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BACFF124-91DE-4270-8B20-C6B773DA6F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65990" y="4675219"/>
            <a:ext cx="4197096" cy="8525676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29ACF4C-B280-4B02-861A-2A89FDA3820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999789" y="4675219"/>
            <a:ext cx="4197096" cy="8525676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EFB7973-0670-4441-9F1A-0A9A6A0C786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7820584" y="4675219"/>
            <a:ext cx="4197096" cy="8525676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410194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8121BEBD-23E3-4CD7-B159-D4BCFB5641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612571" y="739254"/>
            <a:ext cx="4557635" cy="9268346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0E5A9A6C-1B42-4FBB-A809-016F600AF78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061694" y="2656995"/>
            <a:ext cx="4557635" cy="9268346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DB16D343-F55C-46B6-A030-9AEE875218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011706" y="9528872"/>
            <a:ext cx="4557635" cy="9268346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D8B69E39-73C3-467D-8CE4-C78A9DEE34B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702123" y="-6162249"/>
            <a:ext cx="4557635" cy="9268346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0281DA5A-07DD-4C73-801C-47E5AE16CA0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57732" y="-8106958"/>
            <a:ext cx="4557635" cy="9268346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72DA1C66-F499-4AAB-94F4-3197A107293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579265" y="-1338582"/>
            <a:ext cx="4557635" cy="9268346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B81D1A1E-0D61-400C-9779-B02872882D9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79592" y="7507632"/>
            <a:ext cx="4557635" cy="9268346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D257203C-4EE1-4CF0-88AE-CF9C35B953F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2178727" y="16285944"/>
            <a:ext cx="4557635" cy="9268346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C059B248-D06D-452B-9BDB-6E59F278BCC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2476173" y="11455856"/>
            <a:ext cx="4557635" cy="9268346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26213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2869E-6 -3.75E-6 L -0.18689 -0.35112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1" y="-175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2869E-6 -3.75E-6 L -0.18689 -0.35112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1" y="-1756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2869E-6 -3.75E-6 L -0.18689 -0.35112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1" y="-1756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7283E-6 3.05556E-6 L 0.1464 0.26857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7" y="1342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7283E-6 3.05556E-6 L 0.1464 0.26857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7" y="134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7283E-6 3.05556E-6 L 0.1464 0.26857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7" y="1342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2869E-6 -3.75E-6 L -0.18689 -0.35112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1" y="-1756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2869E-6 -3.75E-6 L -0.18689 -0.35112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1" y="-1756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2869E-6 -3.75E-6 L -0.18689 -0.35112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1" y="-175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C6B4B5C6-317D-4962-9048-37719B2DE0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33129" y="8476838"/>
            <a:ext cx="6261100" cy="13533205"/>
          </a:xfrm>
          <a:custGeom>
            <a:avLst/>
            <a:gdLst>
              <a:gd name="connsiteX0" fmla="*/ 0 w 6261100"/>
              <a:gd name="connsiteY0" fmla="*/ 0 h 13509522"/>
              <a:gd name="connsiteX1" fmla="*/ 6261100 w 6261100"/>
              <a:gd name="connsiteY1" fmla="*/ 0 h 13509522"/>
              <a:gd name="connsiteX2" fmla="*/ 6261100 w 6261100"/>
              <a:gd name="connsiteY2" fmla="*/ 13509522 h 13509522"/>
              <a:gd name="connsiteX3" fmla="*/ 0 w 6261100"/>
              <a:gd name="connsiteY3" fmla="*/ 13509522 h 1350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100" h="13509522">
                <a:moveTo>
                  <a:pt x="0" y="0"/>
                </a:moveTo>
                <a:lnTo>
                  <a:pt x="6261100" y="0"/>
                </a:lnTo>
                <a:lnTo>
                  <a:pt x="6261100" y="13509522"/>
                </a:lnTo>
                <a:lnTo>
                  <a:pt x="0" y="13509522"/>
                </a:lnTo>
                <a:close/>
              </a:path>
            </a:pathLst>
          </a:custGeom>
          <a:blipFill>
            <a:blip r:embed="rId2"/>
            <a:tile tx="0" ty="0" sx="100000" sy="100000" flip="none" algn="ctr"/>
          </a:blipFill>
          <a:effectLst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9FD299AD-3DBC-433F-9DF7-F306EF6A99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617083" y="8598758"/>
            <a:ext cx="6261100" cy="13533205"/>
          </a:xfrm>
          <a:custGeom>
            <a:avLst/>
            <a:gdLst>
              <a:gd name="connsiteX0" fmla="*/ 0 w 6261100"/>
              <a:gd name="connsiteY0" fmla="*/ 0 h 13509522"/>
              <a:gd name="connsiteX1" fmla="*/ 6261100 w 6261100"/>
              <a:gd name="connsiteY1" fmla="*/ 0 h 13509522"/>
              <a:gd name="connsiteX2" fmla="*/ 6261100 w 6261100"/>
              <a:gd name="connsiteY2" fmla="*/ 13509522 h 13509522"/>
              <a:gd name="connsiteX3" fmla="*/ 0 w 6261100"/>
              <a:gd name="connsiteY3" fmla="*/ 13509522 h 1350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100" h="13509522">
                <a:moveTo>
                  <a:pt x="0" y="0"/>
                </a:moveTo>
                <a:lnTo>
                  <a:pt x="6261100" y="0"/>
                </a:lnTo>
                <a:lnTo>
                  <a:pt x="6261100" y="13509522"/>
                </a:lnTo>
                <a:lnTo>
                  <a:pt x="0" y="13509522"/>
                </a:lnTo>
                <a:close/>
              </a:path>
            </a:pathLst>
          </a:custGeom>
          <a:blipFill>
            <a:blip r:embed="rId2"/>
            <a:tile tx="0" ty="0" sx="100000" sy="100000" flip="none" algn="ctr"/>
          </a:blipFill>
          <a:effectLst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1E9F344F-8748-4D29-B4EF-88107DA18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67799" y="8598758"/>
            <a:ext cx="6261100" cy="13533205"/>
          </a:xfrm>
          <a:custGeom>
            <a:avLst/>
            <a:gdLst>
              <a:gd name="connsiteX0" fmla="*/ 0 w 6261100"/>
              <a:gd name="connsiteY0" fmla="*/ 0 h 13509522"/>
              <a:gd name="connsiteX1" fmla="*/ 6261100 w 6261100"/>
              <a:gd name="connsiteY1" fmla="*/ 0 h 13509522"/>
              <a:gd name="connsiteX2" fmla="*/ 6261100 w 6261100"/>
              <a:gd name="connsiteY2" fmla="*/ 13509522 h 13509522"/>
              <a:gd name="connsiteX3" fmla="*/ 0 w 6261100"/>
              <a:gd name="connsiteY3" fmla="*/ 13509522 h 1350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100" h="13509522">
                <a:moveTo>
                  <a:pt x="0" y="0"/>
                </a:moveTo>
                <a:lnTo>
                  <a:pt x="6261100" y="0"/>
                </a:lnTo>
                <a:lnTo>
                  <a:pt x="6261100" y="13509522"/>
                </a:lnTo>
                <a:lnTo>
                  <a:pt x="0" y="13509522"/>
                </a:lnTo>
                <a:close/>
              </a:path>
            </a:pathLst>
          </a:custGeom>
          <a:blipFill>
            <a:blip r:embed="rId2"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6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2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2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8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2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2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8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2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2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0" grpId="0" animBg="1"/>
          <p:bldP spid="2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0" grpId="0" animBg="1"/>
          <p:bldP spid="29" grpId="0" animBg="1"/>
        </p:bldLst>
      </p:timing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8A1CA22-A2E7-46D9-8A5B-5A4B32A365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63687" y="1727199"/>
            <a:ext cx="5314950" cy="14732000"/>
          </a:xfrm>
          <a:custGeom>
            <a:avLst/>
            <a:gdLst>
              <a:gd name="connsiteX0" fmla="*/ 0 w 5314950"/>
              <a:gd name="connsiteY0" fmla="*/ 0 h 11049000"/>
              <a:gd name="connsiteX1" fmla="*/ 5314950 w 5314950"/>
              <a:gd name="connsiteY1" fmla="*/ 0 h 11049000"/>
              <a:gd name="connsiteX2" fmla="*/ 5314950 w 5314950"/>
              <a:gd name="connsiteY2" fmla="*/ 11049000 h 11049000"/>
              <a:gd name="connsiteX3" fmla="*/ 0 w 531495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1049000">
                <a:moveTo>
                  <a:pt x="0" y="0"/>
                </a:moveTo>
                <a:lnTo>
                  <a:pt x="5314950" y="0"/>
                </a:lnTo>
                <a:lnTo>
                  <a:pt x="531495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662144D-BFFA-4B4C-BD9A-DDB9AD2576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78637" y="1727199"/>
            <a:ext cx="5314950" cy="14732000"/>
          </a:xfrm>
          <a:custGeom>
            <a:avLst/>
            <a:gdLst>
              <a:gd name="connsiteX0" fmla="*/ 0 w 5314950"/>
              <a:gd name="connsiteY0" fmla="*/ 0 h 11049000"/>
              <a:gd name="connsiteX1" fmla="*/ 5314950 w 5314950"/>
              <a:gd name="connsiteY1" fmla="*/ 0 h 11049000"/>
              <a:gd name="connsiteX2" fmla="*/ 5314950 w 5314950"/>
              <a:gd name="connsiteY2" fmla="*/ 11049000 h 11049000"/>
              <a:gd name="connsiteX3" fmla="*/ 0 w 531495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1049000">
                <a:moveTo>
                  <a:pt x="0" y="0"/>
                </a:moveTo>
                <a:lnTo>
                  <a:pt x="5314950" y="0"/>
                </a:lnTo>
                <a:lnTo>
                  <a:pt x="531495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E8DCF79-7C12-4EE4-B377-E5D1CE36316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3587" y="1727199"/>
            <a:ext cx="5314950" cy="14732000"/>
          </a:xfrm>
          <a:custGeom>
            <a:avLst/>
            <a:gdLst>
              <a:gd name="connsiteX0" fmla="*/ 0 w 5314950"/>
              <a:gd name="connsiteY0" fmla="*/ 0 h 11049000"/>
              <a:gd name="connsiteX1" fmla="*/ 5314950 w 5314950"/>
              <a:gd name="connsiteY1" fmla="*/ 0 h 11049000"/>
              <a:gd name="connsiteX2" fmla="*/ 5314950 w 5314950"/>
              <a:gd name="connsiteY2" fmla="*/ 11049000 h 11049000"/>
              <a:gd name="connsiteX3" fmla="*/ 0 w 531495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1049000">
                <a:moveTo>
                  <a:pt x="0" y="0"/>
                </a:moveTo>
                <a:lnTo>
                  <a:pt x="5314950" y="0"/>
                </a:lnTo>
                <a:lnTo>
                  <a:pt x="531495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0BA5F7F-E14B-4487-8788-8F182B3309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508537" y="1727199"/>
            <a:ext cx="5314950" cy="14732000"/>
          </a:xfrm>
          <a:custGeom>
            <a:avLst/>
            <a:gdLst>
              <a:gd name="connsiteX0" fmla="*/ 0 w 5314950"/>
              <a:gd name="connsiteY0" fmla="*/ 0 h 11049000"/>
              <a:gd name="connsiteX1" fmla="*/ 5314950 w 5314950"/>
              <a:gd name="connsiteY1" fmla="*/ 0 h 11049000"/>
              <a:gd name="connsiteX2" fmla="*/ 5314950 w 5314950"/>
              <a:gd name="connsiteY2" fmla="*/ 11049000 h 11049000"/>
              <a:gd name="connsiteX3" fmla="*/ 0 w 531495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1049000">
                <a:moveTo>
                  <a:pt x="0" y="0"/>
                </a:moveTo>
                <a:lnTo>
                  <a:pt x="5314950" y="0"/>
                </a:lnTo>
                <a:lnTo>
                  <a:pt x="531495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2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4A02EFB-B385-47FF-9B8B-D0AF70EB0A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77136" y="3526707"/>
            <a:ext cx="5514850" cy="11234587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29577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4A02EFB-B385-47FF-9B8B-D0AF70EB0A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77136" y="1667382"/>
            <a:ext cx="5514850" cy="14953236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33864792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623F710-3A2E-425B-A333-5A92DAD13EA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13553" y="7225729"/>
            <a:ext cx="4208229" cy="9395967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A28F13BA-1910-4632-AD0A-D7B0A4CE4C4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022772" y="4205886"/>
            <a:ext cx="4208229" cy="9395967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DD410A9-9FE3-4789-A7BC-46C85AFCD2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4264865" y="1340761"/>
            <a:ext cx="4208229" cy="9395967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47099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DD410A9-9FE3-4789-A7BC-46C85AFCD2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10750" y="1779505"/>
            <a:ext cx="4208229" cy="9395967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7A52C93F-F0CC-4A4A-ABA9-5A30489F2F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611564" y="6773425"/>
            <a:ext cx="4208229" cy="9395967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DAA3E768-26D8-4B93-883E-2190238146F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638592" y="1406061"/>
            <a:ext cx="4208229" cy="9395967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A96855E-0C0B-42CE-91C9-AE3C8F1221F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8604403" y="12090736"/>
            <a:ext cx="4208229" cy="9395967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931DAE40-C18E-4237-B28F-25D660550E7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0016741" y="7173944"/>
            <a:ext cx="4208229" cy="9395967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02AD1624-5BD6-4E5E-B307-26317D0BDFE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9797138" y="1149192"/>
            <a:ext cx="4208229" cy="9395967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F76A9713-42A3-4558-AF3C-975E68B3604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1851079" y="-4204188"/>
            <a:ext cx="4208229" cy="9395967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AFD2B53B-0A07-43BF-9BEA-C72C900E650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72939" y="-3513354"/>
            <a:ext cx="4208229" cy="9395967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32796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DD410A9-9FE3-4789-A7BC-46C85AFCD2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055803" y="2367284"/>
            <a:ext cx="6161268" cy="13756635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378931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A0442CB4-02A3-445D-B385-3A537BC279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472071" y="3955688"/>
            <a:ext cx="4208229" cy="9395967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9A1D6E-551A-4D95-8296-50971FFD7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860857" y="961572"/>
            <a:ext cx="4208229" cy="9395967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319540A2-5E76-49FF-B414-5A30F6EF70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259291" y="7100442"/>
            <a:ext cx="4208229" cy="9395967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02605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bg>
      <p:bgPr>
        <a:solidFill>
          <a:srgbClr val="131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6DB8D0F1-3783-4D29-ABF1-F6032F25C8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645962" y="3404683"/>
            <a:ext cx="4815354" cy="1030160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/>
              <a:t>Drop in here your images 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FFAD1B3-C6C0-4BF6-A7B0-B7952B535F6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9998478" y="3835103"/>
            <a:ext cx="4815354" cy="1030160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D0A9357A-2328-4772-ACFB-502367CA9F7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773744" y="9275520"/>
            <a:ext cx="4815354" cy="1030160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27DBCCB7-6EA6-4E72-950B-7C3B221CF6F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67862" y="8995429"/>
            <a:ext cx="4815354" cy="1030160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6687E59D-80A1-42F6-8D0F-2B38FAADDA8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2025706" y="3641422"/>
            <a:ext cx="4815354" cy="1030160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7E715FB8-53EA-4919-B1E4-B609DAC360A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284206" y="-2015439"/>
            <a:ext cx="4815354" cy="1030160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C46817BB-A669-43D4-9706-C0D2D144FE5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8754713" y="-2066239"/>
            <a:ext cx="4815354" cy="1030160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74881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57C70D-47AE-4BCC-B703-C18D129A667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208386" y="4661465"/>
            <a:ext cx="3972945" cy="8499417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4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13936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AA24EC50-EAD6-4818-A560-1BBC951125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7789" y="2539617"/>
            <a:ext cx="6111596" cy="13208764"/>
          </a:xfrm>
          <a:custGeom>
            <a:avLst/>
            <a:gdLst>
              <a:gd name="connsiteX0" fmla="*/ 0 w 11210150"/>
              <a:gd name="connsiteY0" fmla="*/ 0 h 11741961"/>
              <a:gd name="connsiteX1" fmla="*/ 11210150 w 11210150"/>
              <a:gd name="connsiteY1" fmla="*/ 0 h 11741961"/>
              <a:gd name="connsiteX2" fmla="*/ 11210150 w 11210150"/>
              <a:gd name="connsiteY2" fmla="*/ 11741961 h 11741961"/>
              <a:gd name="connsiteX3" fmla="*/ 0 w 11210150"/>
              <a:gd name="connsiteY3" fmla="*/ 11741961 h 1174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0150" h="11741961">
                <a:moveTo>
                  <a:pt x="0" y="0"/>
                </a:moveTo>
                <a:lnTo>
                  <a:pt x="11210150" y="0"/>
                </a:lnTo>
                <a:lnTo>
                  <a:pt x="11210150" y="11741961"/>
                </a:lnTo>
                <a:lnTo>
                  <a:pt x="0" y="1174196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0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AA24EC50-EAD6-4818-A560-1BBC951125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19489" y="3248742"/>
            <a:ext cx="5060503" cy="10937076"/>
          </a:xfrm>
          <a:custGeom>
            <a:avLst/>
            <a:gdLst>
              <a:gd name="connsiteX0" fmla="*/ 0 w 11210150"/>
              <a:gd name="connsiteY0" fmla="*/ 0 h 11741961"/>
              <a:gd name="connsiteX1" fmla="*/ 11210150 w 11210150"/>
              <a:gd name="connsiteY1" fmla="*/ 0 h 11741961"/>
              <a:gd name="connsiteX2" fmla="*/ 11210150 w 11210150"/>
              <a:gd name="connsiteY2" fmla="*/ 11741961 h 11741961"/>
              <a:gd name="connsiteX3" fmla="*/ 0 w 11210150"/>
              <a:gd name="connsiteY3" fmla="*/ 11741961 h 1174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0150" h="11741961">
                <a:moveTo>
                  <a:pt x="0" y="0"/>
                </a:moveTo>
                <a:lnTo>
                  <a:pt x="11210150" y="0"/>
                </a:lnTo>
                <a:lnTo>
                  <a:pt x="11210150" y="11741961"/>
                </a:lnTo>
                <a:lnTo>
                  <a:pt x="0" y="1174196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s://www.faceboo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www.linkedin.com/" TargetMode="External"/></Relationships>
</file>

<file path=ppt/slideMasters/_rels/slideMaster10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1.xml"/><Relationship Id="rId18" Type="http://schemas.openxmlformats.org/officeDocument/2006/relationships/slideLayout" Target="../slideLayouts/slideLayout96.xml"/><Relationship Id="rId26" Type="http://schemas.openxmlformats.org/officeDocument/2006/relationships/slideLayout" Target="../slideLayouts/slideLayout104.xml"/><Relationship Id="rId39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99.xml"/><Relationship Id="rId34" Type="http://schemas.openxmlformats.org/officeDocument/2006/relationships/slideLayout" Target="../slideLayouts/slideLayout112.xml"/><Relationship Id="rId42" Type="http://schemas.openxmlformats.org/officeDocument/2006/relationships/slideLayout" Target="../slideLayouts/slideLayout120.xml"/><Relationship Id="rId47" Type="http://schemas.openxmlformats.org/officeDocument/2006/relationships/slideLayout" Target="../slideLayouts/slideLayout125.xml"/><Relationship Id="rId50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94.xml"/><Relationship Id="rId29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89.xml"/><Relationship Id="rId24" Type="http://schemas.openxmlformats.org/officeDocument/2006/relationships/slideLayout" Target="../slideLayouts/slideLayout102.xml"/><Relationship Id="rId32" Type="http://schemas.openxmlformats.org/officeDocument/2006/relationships/slideLayout" Target="../slideLayouts/slideLayout110.xml"/><Relationship Id="rId37" Type="http://schemas.openxmlformats.org/officeDocument/2006/relationships/slideLayout" Target="../slideLayouts/slideLayout115.xml"/><Relationship Id="rId40" Type="http://schemas.openxmlformats.org/officeDocument/2006/relationships/slideLayout" Target="../slideLayouts/slideLayout118.xml"/><Relationship Id="rId45" Type="http://schemas.openxmlformats.org/officeDocument/2006/relationships/slideLayout" Target="../slideLayouts/slideLayout123.xml"/><Relationship Id="rId53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97.xml"/><Relationship Id="rId31" Type="http://schemas.openxmlformats.org/officeDocument/2006/relationships/slideLayout" Target="../slideLayouts/slideLayout109.xml"/><Relationship Id="rId44" Type="http://schemas.openxmlformats.org/officeDocument/2006/relationships/slideLayout" Target="../slideLayouts/slideLayout122.xml"/><Relationship Id="rId52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Relationship Id="rId22" Type="http://schemas.openxmlformats.org/officeDocument/2006/relationships/slideLayout" Target="../slideLayouts/slideLayout100.xml"/><Relationship Id="rId27" Type="http://schemas.openxmlformats.org/officeDocument/2006/relationships/slideLayout" Target="../slideLayouts/slideLayout105.xml"/><Relationship Id="rId30" Type="http://schemas.openxmlformats.org/officeDocument/2006/relationships/slideLayout" Target="../slideLayouts/slideLayout108.xml"/><Relationship Id="rId35" Type="http://schemas.openxmlformats.org/officeDocument/2006/relationships/slideLayout" Target="../slideLayouts/slideLayout113.xml"/><Relationship Id="rId43" Type="http://schemas.openxmlformats.org/officeDocument/2006/relationships/slideLayout" Target="../slideLayouts/slideLayout121.xml"/><Relationship Id="rId48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86.xml"/><Relationship Id="rId51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90.xml"/><Relationship Id="rId17" Type="http://schemas.openxmlformats.org/officeDocument/2006/relationships/slideLayout" Target="../slideLayouts/slideLayout95.xml"/><Relationship Id="rId25" Type="http://schemas.openxmlformats.org/officeDocument/2006/relationships/slideLayout" Target="../slideLayouts/slideLayout103.xml"/><Relationship Id="rId33" Type="http://schemas.openxmlformats.org/officeDocument/2006/relationships/slideLayout" Target="../slideLayouts/slideLayout111.xml"/><Relationship Id="rId38" Type="http://schemas.openxmlformats.org/officeDocument/2006/relationships/slideLayout" Target="../slideLayouts/slideLayout116.xml"/><Relationship Id="rId46" Type="http://schemas.openxmlformats.org/officeDocument/2006/relationships/slideLayout" Target="../slideLayouts/slideLayout124.xml"/><Relationship Id="rId20" Type="http://schemas.openxmlformats.org/officeDocument/2006/relationships/slideLayout" Target="../slideLayouts/slideLayout98.xml"/><Relationship Id="rId41" Type="http://schemas.openxmlformats.org/officeDocument/2006/relationships/slideLayout" Target="../slideLayouts/slideLayout119.xml"/><Relationship Id="rId54" Type="http://schemas.openxmlformats.org/officeDocument/2006/relationships/theme" Target="../theme/theme1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3.xml"/><Relationship Id="rId23" Type="http://schemas.openxmlformats.org/officeDocument/2006/relationships/slideLayout" Target="../slideLayouts/slideLayout101.xml"/><Relationship Id="rId28" Type="http://schemas.openxmlformats.org/officeDocument/2006/relationships/slideLayout" Target="../slideLayouts/slideLayout106.xml"/><Relationship Id="rId36" Type="http://schemas.openxmlformats.org/officeDocument/2006/relationships/slideLayout" Target="../slideLayouts/slideLayout114.xml"/><Relationship Id="rId49" Type="http://schemas.openxmlformats.org/officeDocument/2006/relationships/slideLayout" Target="../slideLayouts/slideLayout127.xml"/></Relationships>
</file>

<file path=ppt/slideMasters/_rels/slideMaster1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57.xml"/><Relationship Id="rId21" Type="http://schemas.openxmlformats.org/officeDocument/2006/relationships/slideLayout" Target="../slideLayouts/slideLayout152.xml"/><Relationship Id="rId34" Type="http://schemas.openxmlformats.org/officeDocument/2006/relationships/slideLayout" Target="../slideLayouts/slideLayout165.xml"/><Relationship Id="rId42" Type="http://schemas.openxmlformats.org/officeDocument/2006/relationships/slideLayout" Target="../slideLayouts/slideLayout173.xml"/><Relationship Id="rId47" Type="http://schemas.openxmlformats.org/officeDocument/2006/relationships/slideLayout" Target="../slideLayouts/slideLayout178.xml"/><Relationship Id="rId50" Type="http://schemas.openxmlformats.org/officeDocument/2006/relationships/slideLayout" Target="../slideLayouts/slideLayout181.xml"/><Relationship Id="rId55" Type="http://schemas.openxmlformats.org/officeDocument/2006/relationships/slideLayout" Target="../slideLayouts/slideLayout186.xml"/><Relationship Id="rId63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47.xml"/><Relationship Id="rId29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42.xml"/><Relationship Id="rId24" Type="http://schemas.openxmlformats.org/officeDocument/2006/relationships/slideLayout" Target="../slideLayouts/slideLayout155.xml"/><Relationship Id="rId32" Type="http://schemas.openxmlformats.org/officeDocument/2006/relationships/slideLayout" Target="../slideLayouts/slideLayout163.xml"/><Relationship Id="rId37" Type="http://schemas.openxmlformats.org/officeDocument/2006/relationships/slideLayout" Target="../slideLayouts/slideLayout168.xml"/><Relationship Id="rId40" Type="http://schemas.openxmlformats.org/officeDocument/2006/relationships/slideLayout" Target="../slideLayouts/slideLayout171.xml"/><Relationship Id="rId45" Type="http://schemas.openxmlformats.org/officeDocument/2006/relationships/slideLayout" Target="../slideLayouts/slideLayout176.xml"/><Relationship Id="rId53" Type="http://schemas.openxmlformats.org/officeDocument/2006/relationships/slideLayout" Target="../slideLayouts/slideLayout184.xml"/><Relationship Id="rId58" Type="http://schemas.openxmlformats.org/officeDocument/2006/relationships/slideLayout" Target="../slideLayouts/slideLayout189.xml"/><Relationship Id="rId66" Type="http://schemas.openxmlformats.org/officeDocument/2006/relationships/theme" Target="../theme/theme11.xml"/><Relationship Id="rId5" Type="http://schemas.openxmlformats.org/officeDocument/2006/relationships/slideLayout" Target="../slideLayouts/slideLayout136.xml"/><Relationship Id="rId61" Type="http://schemas.openxmlformats.org/officeDocument/2006/relationships/slideLayout" Target="../slideLayouts/slideLayout192.xml"/><Relationship Id="rId19" Type="http://schemas.openxmlformats.org/officeDocument/2006/relationships/slideLayout" Target="../slideLayouts/slideLayout150.xml"/><Relationship Id="rId14" Type="http://schemas.openxmlformats.org/officeDocument/2006/relationships/slideLayout" Target="../slideLayouts/slideLayout145.xml"/><Relationship Id="rId22" Type="http://schemas.openxmlformats.org/officeDocument/2006/relationships/slideLayout" Target="../slideLayouts/slideLayout153.xml"/><Relationship Id="rId27" Type="http://schemas.openxmlformats.org/officeDocument/2006/relationships/slideLayout" Target="../slideLayouts/slideLayout158.xml"/><Relationship Id="rId30" Type="http://schemas.openxmlformats.org/officeDocument/2006/relationships/slideLayout" Target="../slideLayouts/slideLayout161.xml"/><Relationship Id="rId35" Type="http://schemas.openxmlformats.org/officeDocument/2006/relationships/slideLayout" Target="../slideLayouts/slideLayout166.xml"/><Relationship Id="rId43" Type="http://schemas.openxmlformats.org/officeDocument/2006/relationships/slideLayout" Target="../slideLayouts/slideLayout174.xml"/><Relationship Id="rId48" Type="http://schemas.openxmlformats.org/officeDocument/2006/relationships/slideLayout" Target="../slideLayouts/slideLayout179.xml"/><Relationship Id="rId56" Type="http://schemas.openxmlformats.org/officeDocument/2006/relationships/slideLayout" Target="../slideLayouts/slideLayout187.xml"/><Relationship Id="rId64" Type="http://schemas.openxmlformats.org/officeDocument/2006/relationships/slideLayout" Target="../slideLayouts/slideLayout195.xml"/><Relationship Id="rId8" Type="http://schemas.openxmlformats.org/officeDocument/2006/relationships/slideLayout" Target="../slideLayouts/slideLayout139.xml"/><Relationship Id="rId51" Type="http://schemas.openxmlformats.org/officeDocument/2006/relationships/slideLayout" Target="../slideLayouts/slideLayout182.xml"/><Relationship Id="rId3" Type="http://schemas.openxmlformats.org/officeDocument/2006/relationships/slideLayout" Target="../slideLayouts/slideLayout134.xml"/><Relationship Id="rId12" Type="http://schemas.openxmlformats.org/officeDocument/2006/relationships/slideLayout" Target="../slideLayouts/slideLayout143.xml"/><Relationship Id="rId17" Type="http://schemas.openxmlformats.org/officeDocument/2006/relationships/slideLayout" Target="../slideLayouts/slideLayout148.xml"/><Relationship Id="rId25" Type="http://schemas.openxmlformats.org/officeDocument/2006/relationships/slideLayout" Target="../slideLayouts/slideLayout156.xml"/><Relationship Id="rId33" Type="http://schemas.openxmlformats.org/officeDocument/2006/relationships/slideLayout" Target="../slideLayouts/slideLayout164.xml"/><Relationship Id="rId38" Type="http://schemas.openxmlformats.org/officeDocument/2006/relationships/slideLayout" Target="../slideLayouts/slideLayout169.xml"/><Relationship Id="rId46" Type="http://schemas.openxmlformats.org/officeDocument/2006/relationships/slideLayout" Target="../slideLayouts/slideLayout177.xml"/><Relationship Id="rId59" Type="http://schemas.openxmlformats.org/officeDocument/2006/relationships/slideLayout" Target="../slideLayouts/slideLayout190.xml"/><Relationship Id="rId20" Type="http://schemas.openxmlformats.org/officeDocument/2006/relationships/slideLayout" Target="../slideLayouts/slideLayout151.xml"/><Relationship Id="rId41" Type="http://schemas.openxmlformats.org/officeDocument/2006/relationships/slideLayout" Target="../slideLayouts/slideLayout172.xml"/><Relationship Id="rId54" Type="http://schemas.openxmlformats.org/officeDocument/2006/relationships/slideLayout" Target="../slideLayouts/slideLayout185.xml"/><Relationship Id="rId62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5" Type="http://schemas.openxmlformats.org/officeDocument/2006/relationships/slideLayout" Target="../slideLayouts/slideLayout146.xml"/><Relationship Id="rId23" Type="http://schemas.openxmlformats.org/officeDocument/2006/relationships/slideLayout" Target="../slideLayouts/slideLayout154.xml"/><Relationship Id="rId28" Type="http://schemas.openxmlformats.org/officeDocument/2006/relationships/slideLayout" Target="../slideLayouts/slideLayout159.xml"/><Relationship Id="rId36" Type="http://schemas.openxmlformats.org/officeDocument/2006/relationships/slideLayout" Target="../slideLayouts/slideLayout167.xml"/><Relationship Id="rId49" Type="http://schemas.openxmlformats.org/officeDocument/2006/relationships/slideLayout" Target="../slideLayouts/slideLayout180.xml"/><Relationship Id="rId57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41.xml"/><Relationship Id="rId31" Type="http://schemas.openxmlformats.org/officeDocument/2006/relationships/slideLayout" Target="../slideLayouts/slideLayout162.xml"/><Relationship Id="rId44" Type="http://schemas.openxmlformats.org/officeDocument/2006/relationships/slideLayout" Target="../slideLayouts/slideLayout175.xml"/><Relationship Id="rId52" Type="http://schemas.openxmlformats.org/officeDocument/2006/relationships/slideLayout" Target="../slideLayouts/slideLayout183.xml"/><Relationship Id="rId60" Type="http://schemas.openxmlformats.org/officeDocument/2006/relationships/slideLayout" Target="../slideLayouts/slideLayout191.xml"/><Relationship Id="rId65" Type="http://schemas.openxmlformats.org/officeDocument/2006/relationships/slideLayout" Target="../slideLayouts/slideLayout196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3" Type="http://schemas.openxmlformats.org/officeDocument/2006/relationships/slideLayout" Target="../slideLayouts/slideLayout144.xml"/><Relationship Id="rId18" Type="http://schemas.openxmlformats.org/officeDocument/2006/relationships/slideLayout" Target="../slideLayouts/slideLayout149.xml"/><Relationship Id="rId39" Type="http://schemas.openxmlformats.org/officeDocument/2006/relationships/slideLayout" Target="../slideLayouts/slideLayout170.xml"/></Relationships>
</file>

<file path=ppt/slideMasters/_rels/slideMaster1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22.xml"/><Relationship Id="rId21" Type="http://schemas.openxmlformats.org/officeDocument/2006/relationships/slideLayout" Target="../slideLayouts/slideLayout217.xml"/><Relationship Id="rId34" Type="http://schemas.openxmlformats.org/officeDocument/2006/relationships/slideLayout" Target="../slideLayouts/slideLayout230.xml"/><Relationship Id="rId42" Type="http://schemas.openxmlformats.org/officeDocument/2006/relationships/slideLayout" Target="../slideLayouts/slideLayout238.xml"/><Relationship Id="rId47" Type="http://schemas.openxmlformats.org/officeDocument/2006/relationships/slideLayout" Target="../slideLayouts/slideLayout243.xml"/><Relationship Id="rId50" Type="http://schemas.openxmlformats.org/officeDocument/2006/relationships/slideLayout" Target="../slideLayouts/slideLayout246.xml"/><Relationship Id="rId55" Type="http://schemas.openxmlformats.org/officeDocument/2006/relationships/slideLayout" Target="../slideLayouts/slideLayout251.xml"/><Relationship Id="rId63" Type="http://schemas.openxmlformats.org/officeDocument/2006/relationships/slideLayout" Target="../slideLayouts/slideLayout259.xml"/><Relationship Id="rId7" Type="http://schemas.openxmlformats.org/officeDocument/2006/relationships/slideLayout" Target="../slideLayouts/slideLayout203.xml"/><Relationship Id="rId2" Type="http://schemas.openxmlformats.org/officeDocument/2006/relationships/slideLayout" Target="../slideLayouts/slideLayout198.xml"/><Relationship Id="rId16" Type="http://schemas.openxmlformats.org/officeDocument/2006/relationships/slideLayout" Target="../slideLayouts/slideLayout212.xml"/><Relationship Id="rId29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07.xml"/><Relationship Id="rId24" Type="http://schemas.openxmlformats.org/officeDocument/2006/relationships/slideLayout" Target="../slideLayouts/slideLayout220.xml"/><Relationship Id="rId32" Type="http://schemas.openxmlformats.org/officeDocument/2006/relationships/slideLayout" Target="../slideLayouts/slideLayout228.xml"/><Relationship Id="rId37" Type="http://schemas.openxmlformats.org/officeDocument/2006/relationships/slideLayout" Target="../slideLayouts/slideLayout233.xml"/><Relationship Id="rId40" Type="http://schemas.openxmlformats.org/officeDocument/2006/relationships/slideLayout" Target="../slideLayouts/slideLayout236.xml"/><Relationship Id="rId45" Type="http://schemas.openxmlformats.org/officeDocument/2006/relationships/slideLayout" Target="../slideLayouts/slideLayout241.xml"/><Relationship Id="rId53" Type="http://schemas.openxmlformats.org/officeDocument/2006/relationships/slideLayout" Target="../slideLayouts/slideLayout249.xml"/><Relationship Id="rId58" Type="http://schemas.openxmlformats.org/officeDocument/2006/relationships/slideLayout" Target="../slideLayouts/slideLayout254.xml"/><Relationship Id="rId66" Type="http://schemas.openxmlformats.org/officeDocument/2006/relationships/theme" Target="../theme/theme12.xml"/><Relationship Id="rId5" Type="http://schemas.openxmlformats.org/officeDocument/2006/relationships/slideLayout" Target="../slideLayouts/slideLayout201.xml"/><Relationship Id="rId61" Type="http://schemas.openxmlformats.org/officeDocument/2006/relationships/slideLayout" Target="../slideLayouts/slideLayout257.xml"/><Relationship Id="rId19" Type="http://schemas.openxmlformats.org/officeDocument/2006/relationships/slideLayout" Target="../slideLayouts/slideLayout215.xml"/><Relationship Id="rId14" Type="http://schemas.openxmlformats.org/officeDocument/2006/relationships/slideLayout" Target="../slideLayouts/slideLayout210.xml"/><Relationship Id="rId22" Type="http://schemas.openxmlformats.org/officeDocument/2006/relationships/slideLayout" Target="../slideLayouts/slideLayout218.xml"/><Relationship Id="rId27" Type="http://schemas.openxmlformats.org/officeDocument/2006/relationships/slideLayout" Target="../slideLayouts/slideLayout223.xml"/><Relationship Id="rId30" Type="http://schemas.openxmlformats.org/officeDocument/2006/relationships/slideLayout" Target="../slideLayouts/slideLayout226.xml"/><Relationship Id="rId35" Type="http://schemas.openxmlformats.org/officeDocument/2006/relationships/slideLayout" Target="../slideLayouts/slideLayout231.xml"/><Relationship Id="rId43" Type="http://schemas.openxmlformats.org/officeDocument/2006/relationships/slideLayout" Target="../slideLayouts/slideLayout239.xml"/><Relationship Id="rId48" Type="http://schemas.openxmlformats.org/officeDocument/2006/relationships/slideLayout" Target="../slideLayouts/slideLayout244.xml"/><Relationship Id="rId56" Type="http://schemas.openxmlformats.org/officeDocument/2006/relationships/slideLayout" Target="../slideLayouts/slideLayout252.xml"/><Relationship Id="rId64" Type="http://schemas.openxmlformats.org/officeDocument/2006/relationships/slideLayout" Target="../slideLayouts/slideLayout260.xml"/><Relationship Id="rId8" Type="http://schemas.openxmlformats.org/officeDocument/2006/relationships/slideLayout" Target="../slideLayouts/slideLayout204.xml"/><Relationship Id="rId51" Type="http://schemas.openxmlformats.org/officeDocument/2006/relationships/slideLayout" Target="../slideLayouts/slideLayout247.xml"/><Relationship Id="rId3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8.xml"/><Relationship Id="rId17" Type="http://schemas.openxmlformats.org/officeDocument/2006/relationships/slideLayout" Target="../slideLayouts/slideLayout213.xml"/><Relationship Id="rId25" Type="http://schemas.openxmlformats.org/officeDocument/2006/relationships/slideLayout" Target="../slideLayouts/slideLayout221.xml"/><Relationship Id="rId33" Type="http://schemas.openxmlformats.org/officeDocument/2006/relationships/slideLayout" Target="../slideLayouts/slideLayout229.xml"/><Relationship Id="rId38" Type="http://schemas.openxmlformats.org/officeDocument/2006/relationships/slideLayout" Target="../slideLayouts/slideLayout234.xml"/><Relationship Id="rId46" Type="http://schemas.openxmlformats.org/officeDocument/2006/relationships/slideLayout" Target="../slideLayouts/slideLayout242.xml"/><Relationship Id="rId59" Type="http://schemas.openxmlformats.org/officeDocument/2006/relationships/slideLayout" Target="../slideLayouts/slideLayout255.xml"/><Relationship Id="rId20" Type="http://schemas.openxmlformats.org/officeDocument/2006/relationships/slideLayout" Target="../slideLayouts/slideLayout216.xml"/><Relationship Id="rId41" Type="http://schemas.openxmlformats.org/officeDocument/2006/relationships/slideLayout" Target="../slideLayouts/slideLayout237.xml"/><Relationship Id="rId54" Type="http://schemas.openxmlformats.org/officeDocument/2006/relationships/slideLayout" Target="../slideLayouts/slideLayout250.xml"/><Relationship Id="rId62" Type="http://schemas.openxmlformats.org/officeDocument/2006/relationships/slideLayout" Target="../slideLayouts/slideLayout258.xml"/><Relationship Id="rId1" Type="http://schemas.openxmlformats.org/officeDocument/2006/relationships/slideLayout" Target="../slideLayouts/slideLayout197.xml"/><Relationship Id="rId6" Type="http://schemas.openxmlformats.org/officeDocument/2006/relationships/slideLayout" Target="../slideLayouts/slideLayout202.xml"/><Relationship Id="rId15" Type="http://schemas.openxmlformats.org/officeDocument/2006/relationships/slideLayout" Target="../slideLayouts/slideLayout211.xml"/><Relationship Id="rId23" Type="http://schemas.openxmlformats.org/officeDocument/2006/relationships/slideLayout" Target="../slideLayouts/slideLayout219.xml"/><Relationship Id="rId28" Type="http://schemas.openxmlformats.org/officeDocument/2006/relationships/slideLayout" Target="../slideLayouts/slideLayout224.xml"/><Relationship Id="rId36" Type="http://schemas.openxmlformats.org/officeDocument/2006/relationships/slideLayout" Target="../slideLayouts/slideLayout232.xml"/><Relationship Id="rId49" Type="http://schemas.openxmlformats.org/officeDocument/2006/relationships/slideLayout" Target="../slideLayouts/slideLayout245.xml"/><Relationship Id="rId57" Type="http://schemas.openxmlformats.org/officeDocument/2006/relationships/slideLayout" Target="../slideLayouts/slideLayout253.xml"/><Relationship Id="rId10" Type="http://schemas.openxmlformats.org/officeDocument/2006/relationships/slideLayout" Target="../slideLayouts/slideLayout206.xml"/><Relationship Id="rId31" Type="http://schemas.openxmlformats.org/officeDocument/2006/relationships/slideLayout" Target="../slideLayouts/slideLayout227.xml"/><Relationship Id="rId44" Type="http://schemas.openxmlformats.org/officeDocument/2006/relationships/slideLayout" Target="../slideLayouts/slideLayout240.xml"/><Relationship Id="rId52" Type="http://schemas.openxmlformats.org/officeDocument/2006/relationships/slideLayout" Target="../slideLayouts/slideLayout248.xml"/><Relationship Id="rId60" Type="http://schemas.openxmlformats.org/officeDocument/2006/relationships/slideLayout" Target="../slideLayouts/slideLayout256.xml"/><Relationship Id="rId65" Type="http://schemas.openxmlformats.org/officeDocument/2006/relationships/slideLayout" Target="../slideLayouts/slideLayout261.xml"/><Relationship Id="rId4" Type="http://schemas.openxmlformats.org/officeDocument/2006/relationships/slideLayout" Target="../slideLayouts/slideLayout200.xml"/><Relationship Id="rId9" Type="http://schemas.openxmlformats.org/officeDocument/2006/relationships/slideLayout" Target="../slideLayouts/slideLayout205.xml"/><Relationship Id="rId13" Type="http://schemas.openxmlformats.org/officeDocument/2006/relationships/slideLayout" Target="../slideLayouts/slideLayout209.xml"/><Relationship Id="rId18" Type="http://schemas.openxmlformats.org/officeDocument/2006/relationships/slideLayout" Target="../slideLayouts/slideLayout214.xml"/><Relationship Id="rId39" Type="http://schemas.openxmlformats.org/officeDocument/2006/relationships/slideLayout" Target="../slideLayouts/slideLayout235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62.xml"/></Relationships>
</file>

<file path=ppt/slideMasters/_rels/slideMaster14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88.xml"/><Relationship Id="rId21" Type="http://schemas.openxmlformats.org/officeDocument/2006/relationships/slideLayout" Target="../slideLayouts/slideLayout283.xml"/><Relationship Id="rId42" Type="http://schemas.openxmlformats.org/officeDocument/2006/relationships/slideLayout" Target="../slideLayouts/slideLayout304.xml"/><Relationship Id="rId47" Type="http://schemas.openxmlformats.org/officeDocument/2006/relationships/slideLayout" Target="../slideLayouts/slideLayout309.xml"/><Relationship Id="rId63" Type="http://schemas.openxmlformats.org/officeDocument/2006/relationships/slideLayout" Target="../slideLayouts/slideLayout325.xml"/><Relationship Id="rId68" Type="http://schemas.openxmlformats.org/officeDocument/2006/relationships/slideLayout" Target="../slideLayouts/slideLayout330.xml"/><Relationship Id="rId84" Type="http://schemas.openxmlformats.org/officeDocument/2006/relationships/slideLayout" Target="../slideLayouts/slideLayout346.xml"/><Relationship Id="rId89" Type="http://schemas.openxmlformats.org/officeDocument/2006/relationships/slideLayout" Target="../slideLayouts/slideLayout351.xml"/><Relationship Id="rId16" Type="http://schemas.openxmlformats.org/officeDocument/2006/relationships/slideLayout" Target="../slideLayouts/slideLayout278.xml"/><Relationship Id="rId11" Type="http://schemas.openxmlformats.org/officeDocument/2006/relationships/slideLayout" Target="../slideLayouts/slideLayout273.xml"/><Relationship Id="rId32" Type="http://schemas.openxmlformats.org/officeDocument/2006/relationships/slideLayout" Target="../slideLayouts/slideLayout294.xml"/><Relationship Id="rId37" Type="http://schemas.openxmlformats.org/officeDocument/2006/relationships/slideLayout" Target="../slideLayouts/slideLayout299.xml"/><Relationship Id="rId53" Type="http://schemas.openxmlformats.org/officeDocument/2006/relationships/slideLayout" Target="../slideLayouts/slideLayout315.xml"/><Relationship Id="rId58" Type="http://schemas.openxmlformats.org/officeDocument/2006/relationships/slideLayout" Target="../slideLayouts/slideLayout320.xml"/><Relationship Id="rId74" Type="http://schemas.openxmlformats.org/officeDocument/2006/relationships/slideLayout" Target="../slideLayouts/slideLayout336.xml"/><Relationship Id="rId79" Type="http://schemas.openxmlformats.org/officeDocument/2006/relationships/slideLayout" Target="../slideLayouts/slideLayout341.xml"/><Relationship Id="rId5" Type="http://schemas.openxmlformats.org/officeDocument/2006/relationships/slideLayout" Target="../slideLayouts/slideLayout267.xml"/><Relationship Id="rId90" Type="http://schemas.openxmlformats.org/officeDocument/2006/relationships/theme" Target="../theme/theme14.xml"/><Relationship Id="rId14" Type="http://schemas.openxmlformats.org/officeDocument/2006/relationships/slideLayout" Target="../slideLayouts/slideLayout276.xml"/><Relationship Id="rId22" Type="http://schemas.openxmlformats.org/officeDocument/2006/relationships/slideLayout" Target="../slideLayouts/slideLayout284.xml"/><Relationship Id="rId27" Type="http://schemas.openxmlformats.org/officeDocument/2006/relationships/slideLayout" Target="../slideLayouts/slideLayout289.xml"/><Relationship Id="rId30" Type="http://schemas.openxmlformats.org/officeDocument/2006/relationships/slideLayout" Target="../slideLayouts/slideLayout292.xml"/><Relationship Id="rId35" Type="http://schemas.openxmlformats.org/officeDocument/2006/relationships/slideLayout" Target="../slideLayouts/slideLayout297.xml"/><Relationship Id="rId43" Type="http://schemas.openxmlformats.org/officeDocument/2006/relationships/slideLayout" Target="../slideLayouts/slideLayout305.xml"/><Relationship Id="rId48" Type="http://schemas.openxmlformats.org/officeDocument/2006/relationships/slideLayout" Target="../slideLayouts/slideLayout310.xml"/><Relationship Id="rId56" Type="http://schemas.openxmlformats.org/officeDocument/2006/relationships/slideLayout" Target="../slideLayouts/slideLayout318.xml"/><Relationship Id="rId64" Type="http://schemas.openxmlformats.org/officeDocument/2006/relationships/slideLayout" Target="../slideLayouts/slideLayout326.xml"/><Relationship Id="rId69" Type="http://schemas.openxmlformats.org/officeDocument/2006/relationships/slideLayout" Target="../slideLayouts/slideLayout331.xml"/><Relationship Id="rId77" Type="http://schemas.openxmlformats.org/officeDocument/2006/relationships/slideLayout" Target="../slideLayouts/slideLayout339.xml"/><Relationship Id="rId8" Type="http://schemas.openxmlformats.org/officeDocument/2006/relationships/slideLayout" Target="../slideLayouts/slideLayout270.xml"/><Relationship Id="rId51" Type="http://schemas.openxmlformats.org/officeDocument/2006/relationships/slideLayout" Target="../slideLayouts/slideLayout313.xml"/><Relationship Id="rId72" Type="http://schemas.openxmlformats.org/officeDocument/2006/relationships/slideLayout" Target="../slideLayouts/slideLayout334.xml"/><Relationship Id="rId80" Type="http://schemas.openxmlformats.org/officeDocument/2006/relationships/slideLayout" Target="../slideLayouts/slideLayout342.xml"/><Relationship Id="rId85" Type="http://schemas.openxmlformats.org/officeDocument/2006/relationships/slideLayout" Target="../slideLayouts/slideLayout347.xml"/><Relationship Id="rId3" Type="http://schemas.openxmlformats.org/officeDocument/2006/relationships/slideLayout" Target="../slideLayouts/slideLayout265.xml"/><Relationship Id="rId12" Type="http://schemas.openxmlformats.org/officeDocument/2006/relationships/slideLayout" Target="../slideLayouts/slideLayout274.xml"/><Relationship Id="rId17" Type="http://schemas.openxmlformats.org/officeDocument/2006/relationships/slideLayout" Target="../slideLayouts/slideLayout279.xml"/><Relationship Id="rId25" Type="http://schemas.openxmlformats.org/officeDocument/2006/relationships/slideLayout" Target="../slideLayouts/slideLayout287.xml"/><Relationship Id="rId33" Type="http://schemas.openxmlformats.org/officeDocument/2006/relationships/slideLayout" Target="../slideLayouts/slideLayout295.xml"/><Relationship Id="rId38" Type="http://schemas.openxmlformats.org/officeDocument/2006/relationships/slideLayout" Target="../slideLayouts/slideLayout300.xml"/><Relationship Id="rId46" Type="http://schemas.openxmlformats.org/officeDocument/2006/relationships/slideLayout" Target="../slideLayouts/slideLayout308.xml"/><Relationship Id="rId59" Type="http://schemas.openxmlformats.org/officeDocument/2006/relationships/slideLayout" Target="../slideLayouts/slideLayout321.xml"/><Relationship Id="rId67" Type="http://schemas.openxmlformats.org/officeDocument/2006/relationships/slideLayout" Target="../slideLayouts/slideLayout329.xml"/><Relationship Id="rId20" Type="http://schemas.openxmlformats.org/officeDocument/2006/relationships/slideLayout" Target="../slideLayouts/slideLayout282.xml"/><Relationship Id="rId41" Type="http://schemas.openxmlformats.org/officeDocument/2006/relationships/slideLayout" Target="../slideLayouts/slideLayout303.xml"/><Relationship Id="rId54" Type="http://schemas.openxmlformats.org/officeDocument/2006/relationships/slideLayout" Target="../slideLayouts/slideLayout316.xml"/><Relationship Id="rId62" Type="http://schemas.openxmlformats.org/officeDocument/2006/relationships/slideLayout" Target="../slideLayouts/slideLayout324.xml"/><Relationship Id="rId70" Type="http://schemas.openxmlformats.org/officeDocument/2006/relationships/slideLayout" Target="../slideLayouts/slideLayout332.xml"/><Relationship Id="rId75" Type="http://schemas.openxmlformats.org/officeDocument/2006/relationships/slideLayout" Target="../slideLayouts/slideLayout337.xml"/><Relationship Id="rId83" Type="http://schemas.openxmlformats.org/officeDocument/2006/relationships/slideLayout" Target="../slideLayouts/slideLayout345.xml"/><Relationship Id="rId88" Type="http://schemas.openxmlformats.org/officeDocument/2006/relationships/slideLayout" Target="../slideLayouts/slideLayout350.xml"/><Relationship Id="rId1" Type="http://schemas.openxmlformats.org/officeDocument/2006/relationships/slideLayout" Target="../slideLayouts/slideLayout263.xml"/><Relationship Id="rId6" Type="http://schemas.openxmlformats.org/officeDocument/2006/relationships/slideLayout" Target="../slideLayouts/slideLayout268.xml"/><Relationship Id="rId15" Type="http://schemas.openxmlformats.org/officeDocument/2006/relationships/slideLayout" Target="../slideLayouts/slideLayout277.xml"/><Relationship Id="rId23" Type="http://schemas.openxmlformats.org/officeDocument/2006/relationships/slideLayout" Target="../slideLayouts/slideLayout285.xml"/><Relationship Id="rId28" Type="http://schemas.openxmlformats.org/officeDocument/2006/relationships/slideLayout" Target="../slideLayouts/slideLayout290.xml"/><Relationship Id="rId36" Type="http://schemas.openxmlformats.org/officeDocument/2006/relationships/slideLayout" Target="../slideLayouts/slideLayout298.xml"/><Relationship Id="rId49" Type="http://schemas.openxmlformats.org/officeDocument/2006/relationships/slideLayout" Target="../slideLayouts/slideLayout311.xml"/><Relationship Id="rId57" Type="http://schemas.openxmlformats.org/officeDocument/2006/relationships/slideLayout" Target="../slideLayouts/slideLayout319.xml"/><Relationship Id="rId10" Type="http://schemas.openxmlformats.org/officeDocument/2006/relationships/slideLayout" Target="../slideLayouts/slideLayout272.xml"/><Relationship Id="rId31" Type="http://schemas.openxmlformats.org/officeDocument/2006/relationships/slideLayout" Target="../slideLayouts/slideLayout293.xml"/><Relationship Id="rId44" Type="http://schemas.openxmlformats.org/officeDocument/2006/relationships/slideLayout" Target="../slideLayouts/slideLayout306.xml"/><Relationship Id="rId52" Type="http://schemas.openxmlformats.org/officeDocument/2006/relationships/slideLayout" Target="../slideLayouts/slideLayout314.xml"/><Relationship Id="rId60" Type="http://schemas.openxmlformats.org/officeDocument/2006/relationships/slideLayout" Target="../slideLayouts/slideLayout322.xml"/><Relationship Id="rId65" Type="http://schemas.openxmlformats.org/officeDocument/2006/relationships/slideLayout" Target="../slideLayouts/slideLayout327.xml"/><Relationship Id="rId73" Type="http://schemas.openxmlformats.org/officeDocument/2006/relationships/slideLayout" Target="../slideLayouts/slideLayout335.xml"/><Relationship Id="rId78" Type="http://schemas.openxmlformats.org/officeDocument/2006/relationships/slideLayout" Target="../slideLayouts/slideLayout340.xml"/><Relationship Id="rId81" Type="http://schemas.openxmlformats.org/officeDocument/2006/relationships/slideLayout" Target="../slideLayouts/slideLayout343.xml"/><Relationship Id="rId86" Type="http://schemas.openxmlformats.org/officeDocument/2006/relationships/slideLayout" Target="../slideLayouts/slideLayout348.xml"/><Relationship Id="rId4" Type="http://schemas.openxmlformats.org/officeDocument/2006/relationships/slideLayout" Target="../slideLayouts/slideLayout266.xml"/><Relationship Id="rId9" Type="http://schemas.openxmlformats.org/officeDocument/2006/relationships/slideLayout" Target="../slideLayouts/slideLayout271.xml"/><Relationship Id="rId13" Type="http://schemas.openxmlformats.org/officeDocument/2006/relationships/slideLayout" Target="../slideLayouts/slideLayout275.xml"/><Relationship Id="rId18" Type="http://schemas.openxmlformats.org/officeDocument/2006/relationships/slideLayout" Target="../slideLayouts/slideLayout280.xml"/><Relationship Id="rId39" Type="http://schemas.openxmlformats.org/officeDocument/2006/relationships/slideLayout" Target="../slideLayouts/slideLayout301.xml"/><Relationship Id="rId34" Type="http://schemas.openxmlformats.org/officeDocument/2006/relationships/slideLayout" Target="../slideLayouts/slideLayout296.xml"/><Relationship Id="rId50" Type="http://schemas.openxmlformats.org/officeDocument/2006/relationships/slideLayout" Target="../slideLayouts/slideLayout312.xml"/><Relationship Id="rId55" Type="http://schemas.openxmlformats.org/officeDocument/2006/relationships/slideLayout" Target="../slideLayouts/slideLayout317.xml"/><Relationship Id="rId76" Type="http://schemas.openxmlformats.org/officeDocument/2006/relationships/slideLayout" Target="../slideLayouts/slideLayout338.xml"/><Relationship Id="rId7" Type="http://schemas.openxmlformats.org/officeDocument/2006/relationships/slideLayout" Target="../slideLayouts/slideLayout269.xml"/><Relationship Id="rId71" Type="http://schemas.openxmlformats.org/officeDocument/2006/relationships/slideLayout" Target="../slideLayouts/slideLayout333.xml"/><Relationship Id="rId2" Type="http://schemas.openxmlformats.org/officeDocument/2006/relationships/slideLayout" Target="../slideLayouts/slideLayout264.xml"/><Relationship Id="rId29" Type="http://schemas.openxmlformats.org/officeDocument/2006/relationships/slideLayout" Target="../slideLayouts/slideLayout291.xml"/><Relationship Id="rId24" Type="http://schemas.openxmlformats.org/officeDocument/2006/relationships/slideLayout" Target="../slideLayouts/slideLayout286.xml"/><Relationship Id="rId40" Type="http://schemas.openxmlformats.org/officeDocument/2006/relationships/slideLayout" Target="../slideLayouts/slideLayout302.xml"/><Relationship Id="rId45" Type="http://schemas.openxmlformats.org/officeDocument/2006/relationships/slideLayout" Target="../slideLayouts/slideLayout307.xml"/><Relationship Id="rId66" Type="http://schemas.openxmlformats.org/officeDocument/2006/relationships/slideLayout" Target="../slideLayouts/slideLayout328.xml"/><Relationship Id="rId87" Type="http://schemas.openxmlformats.org/officeDocument/2006/relationships/slideLayout" Target="../slideLayouts/slideLayout349.xml"/><Relationship Id="rId61" Type="http://schemas.openxmlformats.org/officeDocument/2006/relationships/slideLayout" Target="../slideLayouts/slideLayout323.xml"/><Relationship Id="rId82" Type="http://schemas.openxmlformats.org/officeDocument/2006/relationships/slideLayout" Target="../slideLayouts/slideLayout344.xml"/><Relationship Id="rId19" Type="http://schemas.openxmlformats.org/officeDocument/2006/relationships/slideLayout" Target="../slideLayouts/slideLayout28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hyperlink" Target="https://twitter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hyperlink" Target="https://www.linkedin.com/" TargetMode="Externa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hyperlink" Target="https://www.facebook.com/" TargetMode="Externa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" TargetMode="Externa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twitter.com/" TargetMode="External"/><Relationship Id="rId4" Type="http://schemas.openxmlformats.org/officeDocument/2006/relationships/hyperlink" Target="https://www.linkedin.com/" TargetMode="Externa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" TargetMode="Externa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twitter.com/" TargetMode="External"/><Relationship Id="rId4" Type="http://schemas.openxmlformats.org/officeDocument/2006/relationships/hyperlink" Target="https://www.linkedin.com/" TargetMode="Externa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hyperlink" Target="https://twitter.com/" TargetMode="Externa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hyperlink" Target="https://www.linkedin.com/" TargetMode="Externa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hyperlink" Target="https://www.facebook.com/" TargetMode="Externa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theme" Target="../theme/theme6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1.xml"/><Relationship Id="rId21" Type="http://schemas.openxmlformats.org/officeDocument/2006/relationships/hyperlink" Target="https://www.facebook.com/" TargetMode="Externa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theme" Target="../theme/theme8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23" Type="http://schemas.openxmlformats.org/officeDocument/2006/relationships/hyperlink" Target="https://twitter.com/" TargetMode="External"/><Relationship Id="rId10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77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Relationship Id="rId22" Type="http://schemas.openxmlformats.org/officeDocument/2006/relationships/hyperlink" Target="https://www.linkedin.com/" TargetMode="Externa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" TargetMode="External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78.xml"/><Relationship Id="rId5" Type="http://schemas.openxmlformats.org/officeDocument/2006/relationships/hyperlink" Target="https://twitter.com/" TargetMode="External"/><Relationship Id="rId4" Type="http://schemas.openxmlformats.org/officeDocument/2006/relationships/hyperlink" Target="https://www.linkedin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812C9B-C4F1-49C5-8B16-2FE27234D329}"/>
              </a:ext>
            </a:extLst>
          </p:cNvPr>
          <p:cNvSpPr txBox="1">
            <a:spLocks/>
          </p:cNvSpPr>
          <p:nvPr userDrawn="1"/>
        </p:nvSpPr>
        <p:spPr>
          <a:xfrm>
            <a:off x="1244016" y="17243947"/>
            <a:ext cx="247493" cy="583783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000" smtClean="0">
                <a:solidFill>
                  <a:schemeClr val="tx1"/>
                </a:solidFill>
              </a:rPr>
              <a:pPr algn="ctr"/>
              <a:t>‹#›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7625DC-754B-4896-ADAF-401C70997717}"/>
              </a:ext>
            </a:extLst>
          </p:cNvPr>
          <p:cNvSpPr/>
          <p:nvPr userDrawn="1"/>
        </p:nvSpPr>
        <p:spPr>
          <a:xfrm>
            <a:off x="1072028" y="17239608"/>
            <a:ext cx="591468" cy="592505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FAE91E-1570-4CCB-8697-3675EF4A8732}"/>
              </a:ext>
            </a:extLst>
          </p:cNvPr>
          <p:cNvSpPr/>
          <p:nvPr userDrawn="1"/>
        </p:nvSpPr>
        <p:spPr>
          <a:xfrm>
            <a:off x="297699" y="17239608"/>
            <a:ext cx="591468" cy="592505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FAC15065-526C-4B5B-BEB1-892A718C3AFA}"/>
              </a:ext>
            </a:extLst>
          </p:cNvPr>
          <p:cNvSpPr/>
          <p:nvPr userDrawn="1"/>
        </p:nvSpPr>
        <p:spPr>
          <a:xfrm rot="2700000">
            <a:off x="528179" y="17475768"/>
            <a:ext cx="213291" cy="120186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197A07-68B5-4706-B796-AC2B9E3BDF4E}"/>
              </a:ext>
            </a:extLst>
          </p:cNvPr>
          <p:cNvSpPr/>
          <p:nvPr userDrawn="1"/>
        </p:nvSpPr>
        <p:spPr>
          <a:xfrm rot="10800000">
            <a:off x="1846356" y="17239608"/>
            <a:ext cx="591468" cy="592505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1DBD849-297F-4F9A-BEF7-60ECD498A866}"/>
              </a:ext>
            </a:extLst>
          </p:cNvPr>
          <p:cNvSpPr/>
          <p:nvPr userDrawn="1"/>
        </p:nvSpPr>
        <p:spPr>
          <a:xfrm rot="13500000">
            <a:off x="1994053" y="17475768"/>
            <a:ext cx="213291" cy="120186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42D39B4-024E-44C9-A16B-5286E9AA9911}"/>
              </a:ext>
            </a:extLst>
          </p:cNvPr>
          <p:cNvSpPr/>
          <p:nvPr userDrawn="1"/>
        </p:nvSpPr>
        <p:spPr>
          <a:xfrm>
            <a:off x="1798055" y="17185286"/>
            <a:ext cx="714192" cy="715444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2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EBEC572-F3FD-4958-87CB-8F0026086590}"/>
              </a:ext>
            </a:extLst>
          </p:cNvPr>
          <p:cNvSpPr/>
          <p:nvPr userDrawn="1"/>
        </p:nvSpPr>
        <p:spPr>
          <a:xfrm>
            <a:off x="241069" y="17166886"/>
            <a:ext cx="714192" cy="715444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F6635E-33D2-40DD-8284-62E48C402864}"/>
              </a:ext>
            </a:extLst>
          </p:cNvPr>
          <p:cNvSpPr txBox="1"/>
          <p:nvPr userDrawn="1"/>
        </p:nvSpPr>
        <p:spPr>
          <a:xfrm>
            <a:off x="17061944" y="17324311"/>
            <a:ext cx="4307333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MASSIVE X presentation to DesignTuts team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20C111-C5ED-44CF-AE07-8E7DDFB3302C}"/>
              </a:ext>
            </a:extLst>
          </p:cNvPr>
          <p:cNvGrpSpPr/>
          <p:nvPr userDrawn="1"/>
        </p:nvGrpSpPr>
        <p:grpSpPr>
          <a:xfrm>
            <a:off x="21824690" y="17128710"/>
            <a:ext cx="2271178" cy="714982"/>
            <a:chOff x="241069" y="12070461"/>
            <a:chExt cx="2271178" cy="713731"/>
          </a:xfrm>
        </p:grpSpPr>
        <p:sp>
          <p:nvSpPr>
            <p:cNvPr id="25" name="Rectangle 24">
              <a:hlinkClick r:id="rId8"/>
              <a:extLst>
                <a:ext uri="{FF2B5EF4-FFF2-40B4-BE49-F238E27FC236}">
                  <a16:creationId xmlns:a16="http://schemas.microsoft.com/office/drawing/2014/main" id="{8F1E9E9A-5D5E-4083-8568-28144315F49D}"/>
                </a:ext>
              </a:extLst>
            </p:cNvPr>
            <p:cNvSpPr/>
            <p:nvPr userDrawn="1"/>
          </p:nvSpPr>
          <p:spPr>
            <a:xfrm>
              <a:off x="1798516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>
              <a:hlinkClick r:id="rId9"/>
              <a:extLst>
                <a:ext uri="{FF2B5EF4-FFF2-40B4-BE49-F238E27FC236}">
                  <a16:creationId xmlns:a16="http://schemas.microsoft.com/office/drawing/2014/main" id="{586BBC23-8BDC-4F4E-997F-FF87A160454B}"/>
                </a:ext>
              </a:extLst>
            </p:cNvPr>
            <p:cNvSpPr/>
            <p:nvPr userDrawn="1"/>
          </p:nvSpPr>
          <p:spPr>
            <a:xfrm>
              <a:off x="1010984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ectangle 26">
              <a:hlinkClick r:id="rId10"/>
              <a:extLst>
                <a:ext uri="{FF2B5EF4-FFF2-40B4-BE49-F238E27FC236}">
                  <a16:creationId xmlns:a16="http://schemas.microsoft.com/office/drawing/2014/main" id="{7B9B9462-02FD-4850-A939-875FCAEBC901}"/>
                </a:ext>
              </a:extLst>
            </p:cNvPr>
            <p:cNvSpPr/>
            <p:nvPr userDrawn="1"/>
          </p:nvSpPr>
          <p:spPr>
            <a:xfrm>
              <a:off x="241069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74A58422-42EE-43C0-A3F1-C63186FFEF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841" y="12311451"/>
              <a:ext cx="113773" cy="244458"/>
            </a:xfrm>
            <a:custGeom>
              <a:avLst/>
              <a:gdLst>
                <a:gd name="T0" fmla="*/ 573 w 704"/>
                <a:gd name="T1" fmla="*/ 255 h 1506"/>
                <a:gd name="T2" fmla="*/ 573 w 704"/>
                <a:gd name="T3" fmla="*/ 255 h 1506"/>
                <a:gd name="T4" fmla="*/ 704 w 704"/>
                <a:gd name="T5" fmla="*/ 255 h 1506"/>
                <a:gd name="T6" fmla="*/ 704 w 704"/>
                <a:gd name="T7" fmla="*/ 0 h 1506"/>
                <a:gd name="T8" fmla="*/ 492 w 704"/>
                <a:gd name="T9" fmla="*/ 0 h 1506"/>
                <a:gd name="T10" fmla="*/ 155 w 704"/>
                <a:gd name="T11" fmla="*/ 336 h 1506"/>
                <a:gd name="T12" fmla="*/ 155 w 704"/>
                <a:gd name="T13" fmla="*/ 493 h 1506"/>
                <a:gd name="T14" fmla="*/ 0 w 704"/>
                <a:gd name="T15" fmla="*/ 493 h 1506"/>
                <a:gd name="T16" fmla="*/ 0 w 704"/>
                <a:gd name="T17" fmla="*/ 749 h 1506"/>
                <a:gd name="T18" fmla="*/ 155 w 704"/>
                <a:gd name="T19" fmla="*/ 749 h 1506"/>
                <a:gd name="T20" fmla="*/ 155 w 704"/>
                <a:gd name="T21" fmla="*/ 1506 h 1506"/>
                <a:gd name="T22" fmla="*/ 467 w 704"/>
                <a:gd name="T23" fmla="*/ 1506 h 1506"/>
                <a:gd name="T24" fmla="*/ 467 w 704"/>
                <a:gd name="T25" fmla="*/ 749 h 1506"/>
                <a:gd name="T26" fmla="*/ 679 w 704"/>
                <a:gd name="T27" fmla="*/ 749 h 1506"/>
                <a:gd name="T28" fmla="*/ 704 w 704"/>
                <a:gd name="T29" fmla="*/ 493 h 1506"/>
                <a:gd name="T30" fmla="*/ 467 w 704"/>
                <a:gd name="T31" fmla="*/ 493 h 1506"/>
                <a:gd name="T32" fmla="*/ 467 w 704"/>
                <a:gd name="T33" fmla="*/ 362 h 1506"/>
                <a:gd name="T34" fmla="*/ 573 w 704"/>
                <a:gd name="T35" fmla="*/ 255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4" h="1506">
                  <a:moveTo>
                    <a:pt x="573" y="255"/>
                  </a:moveTo>
                  <a:lnTo>
                    <a:pt x="573" y="255"/>
                  </a:lnTo>
                  <a:lnTo>
                    <a:pt x="704" y="255"/>
                  </a:lnTo>
                  <a:lnTo>
                    <a:pt x="704" y="0"/>
                  </a:lnTo>
                  <a:lnTo>
                    <a:pt x="492" y="0"/>
                  </a:lnTo>
                  <a:cubicBezTo>
                    <a:pt x="243" y="0"/>
                    <a:pt x="155" y="124"/>
                    <a:pt x="155" y="336"/>
                  </a:cubicBezTo>
                  <a:lnTo>
                    <a:pt x="155" y="493"/>
                  </a:lnTo>
                  <a:lnTo>
                    <a:pt x="0" y="493"/>
                  </a:lnTo>
                  <a:lnTo>
                    <a:pt x="0" y="749"/>
                  </a:lnTo>
                  <a:lnTo>
                    <a:pt x="155" y="749"/>
                  </a:lnTo>
                  <a:lnTo>
                    <a:pt x="155" y="1506"/>
                  </a:lnTo>
                  <a:lnTo>
                    <a:pt x="467" y="1506"/>
                  </a:lnTo>
                  <a:lnTo>
                    <a:pt x="467" y="749"/>
                  </a:lnTo>
                  <a:lnTo>
                    <a:pt x="679" y="749"/>
                  </a:lnTo>
                  <a:lnTo>
                    <a:pt x="704" y="493"/>
                  </a:lnTo>
                  <a:lnTo>
                    <a:pt x="467" y="493"/>
                  </a:lnTo>
                  <a:lnTo>
                    <a:pt x="467" y="362"/>
                  </a:lnTo>
                  <a:cubicBezTo>
                    <a:pt x="467" y="293"/>
                    <a:pt x="473" y="255"/>
                    <a:pt x="573" y="25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E6B37533-1B1D-49BB-90CC-4EC6966059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55408" y="12306253"/>
              <a:ext cx="252294" cy="242147"/>
            </a:xfrm>
            <a:custGeom>
              <a:avLst/>
              <a:gdLst>
                <a:gd name="T0" fmla="*/ 1176 w 1562"/>
                <a:gd name="T1" fmla="*/ 466 h 1491"/>
                <a:gd name="T2" fmla="*/ 1176 w 1562"/>
                <a:gd name="T3" fmla="*/ 466 h 1491"/>
                <a:gd name="T4" fmla="*/ 871 w 1562"/>
                <a:gd name="T5" fmla="*/ 636 h 1491"/>
                <a:gd name="T6" fmla="*/ 871 w 1562"/>
                <a:gd name="T7" fmla="*/ 488 h 1491"/>
                <a:gd name="T8" fmla="*/ 538 w 1562"/>
                <a:gd name="T9" fmla="*/ 488 h 1491"/>
                <a:gd name="T10" fmla="*/ 538 w 1562"/>
                <a:gd name="T11" fmla="*/ 1491 h 1491"/>
                <a:gd name="T12" fmla="*/ 871 w 1562"/>
                <a:gd name="T13" fmla="*/ 1491 h 1491"/>
                <a:gd name="T14" fmla="*/ 871 w 1562"/>
                <a:gd name="T15" fmla="*/ 931 h 1491"/>
                <a:gd name="T16" fmla="*/ 886 w 1562"/>
                <a:gd name="T17" fmla="*/ 850 h 1491"/>
                <a:gd name="T18" fmla="*/ 1057 w 1562"/>
                <a:gd name="T19" fmla="*/ 724 h 1491"/>
                <a:gd name="T20" fmla="*/ 1228 w 1562"/>
                <a:gd name="T21" fmla="*/ 953 h 1491"/>
                <a:gd name="T22" fmla="*/ 1228 w 1562"/>
                <a:gd name="T23" fmla="*/ 1491 h 1491"/>
                <a:gd name="T24" fmla="*/ 1562 w 1562"/>
                <a:gd name="T25" fmla="*/ 1491 h 1491"/>
                <a:gd name="T26" fmla="*/ 1562 w 1562"/>
                <a:gd name="T27" fmla="*/ 916 h 1491"/>
                <a:gd name="T28" fmla="*/ 1176 w 1562"/>
                <a:gd name="T29" fmla="*/ 466 h 1491"/>
                <a:gd name="T30" fmla="*/ 22 w 1562"/>
                <a:gd name="T31" fmla="*/ 1491 h 1491"/>
                <a:gd name="T32" fmla="*/ 22 w 1562"/>
                <a:gd name="T33" fmla="*/ 1491 h 1491"/>
                <a:gd name="T34" fmla="*/ 357 w 1562"/>
                <a:gd name="T35" fmla="*/ 1491 h 1491"/>
                <a:gd name="T36" fmla="*/ 357 w 1562"/>
                <a:gd name="T37" fmla="*/ 487 h 1491"/>
                <a:gd name="T38" fmla="*/ 22 w 1562"/>
                <a:gd name="T39" fmla="*/ 487 h 1491"/>
                <a:gd name="T40" fmla="*/ 22 w 1562"/>
                <a:gd name="T41" fmla="*/ 1491 h 1491"/>
                <a:gd name="T42" fmla="*/ 193 w 1562"/>
                <a:gd name="T43" fmla="*/ 0 h 1491"/>
                <a:gd name="T44" fmla="*/ 193 w 1562"/>
                <a:gd name="T45" fmla="*/ 0 h 1491"/>
                <a:gd name="T46" fmla="*/ 0 w 1562"/>
                <a:gd name="T47" fmla="*/ 178 h 1491"/>
                <a:gd name="T48" fmla="*/ 186 w 1562"/>
                <a:gd name="T49" fmla="*/ 347 h 1491"/>
                <a:gd name="T50" fmla="*/ 379 w 1562"/>
                <a:gd name="T51" fmla="*/ 178 h 1491"/>
                <a:gd name="T52" fmla="*/ 193 w 1562"/>
                <a:gd name="T53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62" h="1491">
                  <a:moveTo>
                    <a:pt x="1176" y="466"/>
                  </a:moveTo>
                  <a:lnTo>
                    <a:pt x="1176" y="466"/>
                  </a:lnTo>
                  <a:cubicBezTo>
                    <a:pt x="990" y="466"/>
                    <a:pt x="916" y="562"/>
                    <a:pt x="871" y="636"/>
                  </a:cubicBezTo>
                  <a:lnTo>
                    <a:pt x="871" y="488"/>
                  </a:lnTo>
                  <a:lnTo>
                    <a:pt x="538" y="488"/>
                  </a:lnTo>
                  <a:cubicBezTo>
                    <a:pt x="545" y="584"/>
                    <a:pt x="538" y="1491"/>
                    <a:pt x="538" y="1491"/>
                  </a:cubicBezTo>
                  <a:lnTo>
                    <a:pt x="871" y="1491"/>
                  </a:lnTo>
                  <a:lnTo>
                    <a:pt x="871" y="931"/>
                  </a:lnTo>
                  <a:cubicBezTo>
                    <a:pt x="871" y="901"/>
                    <a:pt x="871" y="872"/>
                    <a:pt x="886" y="850"/>
                  </a:cubicBezTo>
                  <a:cubicBezTo>
                    <a:pt x="909" y="791"/>
                    <a:pt x="961" y="724"/>
                    <a:pt x="1057" y="724"/>
                  </a:cubicBezTo>
                  <a:cubicBezTo>
                    <a:pt x="1176" y="724"/>
                    <a:pt x="1228" y="820"/>
                    <a:pt x="1228" y="953"/>
                  </a:cubicBezTo>
                  <a:lnTo>
                    <a:pt x="1228" y="1491"/>
                  </a:lnTo>
                  <a:lnTo>
                    <a:pt x="1562" y="1491"/>
                  </a:lnTo>
                  <a:lnTo>
                    <a:pt x="1562" y="916"/>
                  </a:lnTo>
                  <a:cubicBezTo>
                    <a:pt x="1562" y="606"/>
                    <a:pt x="1398" y="466"/>
                    <a:pt x="1176" y="466"/>
                  </a:cubicBezTo>
                  <a:close/>
                  <a:moveTo>
                    <a:pt x="22" y="1491"/>
                  </a:moveTo>
                  <a:lnTo>
                    <a:pt x="22" y="1491"/>
                  </a:lnTo>
                  <a:lnTo>
                    <a:pt x="357" y="1491"/>
                  </a:lnTo>
                  <a:lnTo>
                    <a:pt x="357" y="487"/>
                  </a:lnTo>
                  <a:lnTo>
                    <a:pt x="22" y="487"/>
                  </a:lnTo>
                  <a:lnTo>
                    <a:pt x="22" y="1491"/>
                  </a:lnTo>
                  <a:close/>
                  <a:moveTo>
                    <a:pt x="193" y="0"/>
                  </a:moveTo>
                  <a:lnTo>
                    <a:pt x="193" y="0"/>
                  </a:lnTo>
                  <a:cubicBezTo>
                    <a:pt x="74" y="0"/>
                    <a:pt x="0" y="82"/>
                    <a:pt x="0" y="178"/>
                  </a:cubicBezTo>
                  <a:cubicBezTo>
                    <a:pt x="0" y="273"/>
                    <a:pt x="74" y="347"/>
                    <a:pt x="186" y="347"/>
                  </a:cubicBezTo>
                  <a:cubicBezTo>
                    <a:pt x="305" y="347"/>
                    <a:pt x="379" y="273"/>
                    <a:pt x="379" y="178"/>
                  </a:cubicBezTo>
                  <a:cubicBezTo>
                    <a:pt x="379" y="82"/>
                    <a:pt x="305" y="0"/>
                    <a:pt x="193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8955D6DB-85AC-454B-886A-5ED7AC0CAC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8821" y="12328249"/>
              <a:ext cx="273127" cy="223096"/>
            </a:xfrm>
            <a:custGeom>
              <a:avLst/>
              <a:gdLst>
                <a:gd name="T0" fmla="*/ 1491 w 1690"/>
                <a:gd name="T1" fmla="*/ 223 h 1374"/>
                <a:gd name="T2" fmla="*/ 1491 w 1690"/>
                <a:gd name="T3" fmla="*/ 223 h 1374"/>
                <a:gd name="T4" fmla="*/ 1647 w 1690"/>
                <a:gd name="T5" fmla="*/ 30 h 1374"/>
                <a:gd name="T6" fmla="*/ 1424 w 1690"/>
                <a:gd name="T7" fmla="*/ 108 h 1374"/>
                <a:gd name="T8" fmla="*/ 1171 w 1690"/>
                <a:gd name="T9" fmla="*/ 0 h 1374"/>
                <a:gd name="T10" fmla="*/ 821 w 1690"/>
                <a:gd name="T11" fmla="*/ 356 h 1374"/>
                <a:gd name="T12" fmla="*/ 827 w 1690"/>
                <a:gd name="T13" fmla="*/ 428 h 1374"/>
                <a:gd name="T14" fmla="*/ 114 w 1690"/>
                <a:gd name="T15" fmla="*/ 66 h 1374"/>
                <a:gd name="T16" fmla="*/ 72 w 1690"/>
                <a:gd name="T17" fmla="*/ 241 h 1374"/>
                <a:gd name="T18" fmla="*/ 223 w 1690"/>
                <a:gd name="T19" fmla="*/ 530 h 1374"/>
                <a:gd name="T20" fmla="*/ 66 w 1690"/>
                <a:gd name="T21" fmla="*/ 488 h 1374"/>
                <a:gd name="T22" fmla="*/ 66 w 1690"/>
                <a:gd name="T23" fmla="*/ 494 h 1374"/>
                <a:gd name="T24" fmla="*/ 344 w 1690"/>
                <a:gd name="T25" fmla="*/ 832 h 1374"/>
                <a:gd name="T26" fmla="*/ 253 w 1690"/>
                <a:gd name="T27" fmla="*/ 844 h 1374"/>
                <a:gd name="T28" fmla="*/ 187 w 1690"/>
                <a:gd name="T29" fmla="*/ 838 h 1374"/>
                <a:gd name="T30" fmla="*/ 513 w 1690"/>
                <a:gd name="T31" fmla="*/ 1079 h 1374"/>
                <a:gd name="T32" fmla="*/ 78 w 1690"/>
                <a:gd name="T33" fmla="*/ 1230 h 1374"/>
                <a:gd name="T34" fmla="*/ 0 w 1690"/>
                <a:gd name="T35" fmla="*/ 1224 h 1374"/>
                <a:gd name="T36" fmla="*/ 525 w 1690"/>
                <a:gd name="T37" fmla="*/ 1374 h 1374"/>
                <a:gd name="T38" fmla="*/ 1521 w 1690"/>
                <a:gd name="T39" fmla="*/ 392 h 1374"/>
                <a:gd name="T40" fmla="*/ 1521 w 1690"/>
                <a:gd name="T41" fmla="*/ 344 h 1374"/>
                <a:gd name="T42" fmla="*/ 1690 w 1690"/>
                <a:gd name="T43" fmla="*/ 163 h 1374"/>
                <a:gd name="T44" fmla="*/ 1491 w 1690"/>
                <a:gd name="T45" fmla="*/ 223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0" h="1374">
                  <a:moveTo>
                    <a:pt x="1491" y="223"/>
                  </a:moveTo>
                  <a:lnTo>
                    <a:pt x="1491" y="223"/>
                  </a:lnTo>
                  <a:cubicBezTo>
                    <a:pt x="1569" y="175"/>
                    <a:pt x="1617" y="108"/>
                    <a:pt x="1647" y="30"/>
                  </a:cubicBezTo>
                  <a:cubicBezTo>
                    <a:pt x="1581" y="66"/>
                    <a:pt x="1509" y="96"/>
                    <a:pt x="1424" y="108"/>
                  </a:cubicBezTo>
                  <a:cubicBezTo>
                    <a:pt x="1358" y="42"/>
                    <a:pt x="1273" y="0"/>
                    <a:pt x="1171" y="0"/>
                  </a:cubicBezTo>
                  <a:cubicBezTo>
                    <a:pt x="977" y="0"/>
                    <a:pt x="821" y="157"/>
                    <a:pt x="821" y="356"/>
                  </a:cubicBezTo>
                  <a:cubicBezTo>
                    <a:pt x="821" y="374"/>
                    <a:pt x="827" y="404"/>
                    <a:pt x="827" y="428"/>
                  </a:cubicBezTo>
                  <a:cubicBezTo>
                    <a:pt x="543" y="410"/>
                    <a:pt x="283" y="277"/>
                    <a:pt x="114" y="66"/>
                  </a:cubicBezTo>
                  <a:cubicBezTo>
                    <a:pt x="84" y="120"/>
                    <a:pt x="72" y="175"/>
                    <a:pt x="72" y="241"/>
                  </a:cubicBezTo>
                  <a:cubicBezTo>
                    <a:pt x="72" y="362"/>
                    <a:pt x="132" y="470"/>
                    <a:pt x="223" y="530"/>
                  </a:cubicBezTo>
                  <a:cubicBezTo>
                    <a:pt x="169" y="530"/>
                    <a:pt x="114" y="512"/>
                    <a:pt x="66" y="488"/>
                  </a:cubicBezTo>
                  <a:lnTo>
                    <a:pt x="66" y="494"/>
                  </a:lnTo>
                  <a:cubicBezTo>
                    <a:pt x="66" y="663"/>
                    <a:pt x="187" y="802"/>
                    <a:pt x="344" y="832"/>
                  </a:cubicBezTo>
                  <a:cubicBezTo>
                    <a:pt x="313" y="838"/>
                    <a:pt x="283" y="844"/>
                    <a:pt x="253" y="844"/>
                  </a:cubicBezTo>
                  <a:cubicBezTo>
                    <a:pt x="235" y="844"/>
                    <a:pt x="211" y="838"/>
                    <a:pt x="187" y="838"/>
                  </a:cubicBezTo>
                  <a:cubicBezTo>
                    <a:pt x="235" y="977"/>
                    <a:pt x="356" y="1073"/>
                    <a:pt x="513" y="1079"/>
                  </a:cubicBezTo>
                  <a:cubicBezTo>
                    <a:pt x="392" y="1170"/>
                    <a:pt x="241" y="1230"/>
                    <a:pt x="78" y="1230"/>
                  </a:cubicBezTo>
                  <a:cubicBezTo>
                    <a:pt x="54" y="1230"/>
                    <a:pt x="24" y="1230"/>
                    <a:pt x="0" y="1224"/>
                  </a:cubicBezTo>
                  <a:cubicBezTo>
                    <a:pt x="151" y="1326"/>
                    <a:pt x="338" y="1374"/>
                    <a:pt x="525" y="1374"/>
                  </a:cubicBezTo>
                  <a:cubicBezTo>
                    <a:pt x="1171" y="1374"/>
                    <a:pt x="1521" y="844"/>
                    <a:pt x="1521" y="392"/>
                  </a:cubicBezTo>
                  <a:lnTo>
                    <a:pt x="1521" y="344"/>
                  </a:lnTo>
                  <a:cubicBezTo>
                    <a:pt x="1587" y="295"/>
                    <a:pt x="1647" y="235"/>
                    <a:pt x="1690" y="163"/>
                  </a:cubicBezTo>
                  <a:cubicBezTo>
                    <a:pt x="1635" y="193"/>
                    <a:pt x="1569" y="211"/>
                    <a:pt x="1491" y="22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4887C68-EFB2-4F38-9F32-99FA18607254}"/>
                </a:ext>
              </a:extLst>
            </p:cNvPr>
            <p:cNvSpPr/>
            <p:nvPr userDrawn="1"/>
          </p:nvSpPr>
          <p:spPr>
            <a:xfrm>
              <a:off x="1086010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D415E97-89DA-4B26-9BFC-C602A67160A0}"/>
                </a:ext>
              </a:extLst>
            </p:cNvPr>
            <p:cNvSpPr/>
            <p:nvPr userDrawn="1"/>
          </p:nvSpPr>
          <p:spPr>
            <a:xfrm>
              <a:off x="312182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F4528C2-D386-4DE1-8ACF-19C9C8DB73BA}"/>
                </a:ext>
              </a:extLst>
            </p:cNvPr>
            <p:cNvSpPr/>
            <p:nvPr userDrawn="1"/>
          </p:nvSpPr>
          <p:spPr>
            <a:xfrm rot="10800000">
              <a:off x="1859838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/>
            </a:p>
          </p:txBody>
        </p:sp>
      </p:grpSp>
    </p:spTree>
    <p:extLst>
      <p:ext uri="{BB962C8B-B14F-4D97-AF65-F5344CB8AC3E}">
        <p14:creationId xmlns:p14="http://schemas.microsoft.com/office/powerpoint/2010/main" val="1328854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764" r:id="rId2"/>
    <p:sldLayoutId id="2147483766" r:id="rId3"/>
    <p:sldLayoutId id="2147483767" r:id="rId4"/>
    <p:sldLayoutId id="2147483908" r:id="rId5"/>
    <p:sldLayoutId id="2147483909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84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6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012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13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  <p:sldLayoutId id="2147483990" r:id="rId18"/>
    <p:sldLayoutId id="2147483991" r:id="rId19"/>
    <p:sldLayoutId id="2147483992" r:id="rId20"/>
    <p:sldLayoutId id="2147483993" r:id="rId21"/>
    <p:sldLayoutId id="2147483994" r:id="rId22"/>
    <p:sldLayoutId id="2147483995" r:id="rId23"/>
    <p:sldLayoutId id="2147483996" r:id="rId24"/>
    <p:sldLayoutId id="2147483997" r:id="rId25"/>
    <p:sldLayoutId id="2147483998" r:id="rId26"/>
    <p:sldLayoutId id="2147483999" r:id="rId27"/>
    <p:sldLayoutId id="2147484000" r:id="rId28"/>
    <p:sldLayoutId id="2147484001" r:id="rId29"/>
    <p:sldLayoutId id="2147484002" r:id="rId30"/>
    <p:sldLayoutId id="2147484003" r:id="rId31"/>
    <p:sldLayoutId id="2147484004" r:id="rId32"/>
    <p:sldLayoutId id="2147484005" r:id="rId33"/>
    <p:sldLayoutId id="2147484006" r:id="rId34"/>
    <p:sldLayoutId id="2147484007" r:id="rId35"/>
    <p:sldLayoutId id="2147484008" r:id="rId36"/>
    <p:sldLayoutId id="2147484009" r:id="rId37"/>
    <p:sldLayoutId id="2147484010" r:id="rId38"/>
    <p:sldLayoutId id="2147484011" r:id="rId39"/>
    <p:sldLayoutId id="2147484012" r:id="rId40"/>
    <p:sldLayoutId id="2147484013" r:id="rId41"/>
    <p:sldLayoutId id="2147484014" r:id="rId42"/>
    <p:sldLayoutId id="2147484015" r:id="rId43"/>
    <p:sldLayoutId id="2147484016" r:id="rId44"/>
    <p:sldLayoutId id="2147484017" r:id="rId45"/>
    <p:sldLayoutId id="2147484018" r:id="rId46"/>
    <p:sldLayoutId id="2147484019" r:id="rId47"/>
    <p:sldLayoutId id="2147484020" r:id="rId48"/>
    <p:sldLayoutId id="2147484021" r:id="rId49"/>
    <p:sldLayoutId id="2147484022" r:id="rId50"/>
    <p:sldLayoutId id="2147484023" r:id="rId51"/>
    <p:sldLayoutId id="2147484024" r:id="rId52"/>
    <p:sldLayoutId id="2147484025" r:id="rId53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0" userDrawn="1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624">
          <p15:clr>
            <a:srgbClr val="F26B43"/>
          </p15:clr>
        </p15:guide>
        <p15:guide id="4" orient="horz" pos="10896" userDrawn="1">
          <p15:clr>
            <a:srgbClr val="F26B43"/>
          </p15:clr>
        </p15:guide>
        <p15:guide id="5" pos="14737">
          <p15:clr>
            <a:srgbClr val="F26B43"/>
          </p15:clr>
        </p15:guide>
        <p15:guide id="6" pos="625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27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4039" r:id="rId12"/>
    <p:sldLayoutId id="2147484040" r:id="rId13"/>
    <p:sldLayoutId id="2147484041" r:id="rId14"/>
    <p:sldLayoutId id="2147484042" r:id="rId15"/>
    <p:sldLayoutId id="2147484043" r:id="rId16"/>
    <p:sldLayoutId id="2147484044" r:id="rId17"/>
    <p:sldLayoutId id="2147484045" r:id="rId18"/>
    <p:sldLayoutId id="2147484046" r:id="rId19"/>
    <p:sldLayoutId id="2147484047" r:id="rId20"/>
    <p:sldLayoutId id="2147484048" r:id="rId21"/>
    <p:sldLayoutId id="2147484049" r:id="rId22"/>
    <p:sldLayoutId id="2147484050" r:id="rId23"/>
    <p:sldLayoutId id="2147484051" r:id="rId24"/>
    <p:sldLayoutId id="2147484052" r:id="rId25"/>
    <p:sldLayoutId id="2147484053" r:id="rId26"/>
    <p:sldLayoutId id="2147484054" r:id="rId27"/>
    <p:sldLayoutId id="2147484055" r:id="rId28"/>
    <p:sldLayoutId id="2147484056" r:id="rId29"/>
    <p:sldLayoutId id="2147484057" r:id="rId30"/>
    <p:sldLayoutId id="2147484058" r:id="rId31"/>
    <p:sldLayoutId id="2147484059" r:id="rId32"/>
    <p:sldLayoutId id="2147484060" r:id="rId33"/>
    <p:sldLayoutId id="2147484061" r:id="rId34"/>
    <p:sldLayoutId id="2147484062" r:id="rId35"/>
    <p:sldLayoutId id="2147484063" r:id="rId36"/>
    <p:sldLayoutId id="2147484064" r:id="rId37"/>
    <p:sldLayoutId id="2147484065" r:id="rId38"/>
    <p:sldLayoutId id="2147484066" r:id="rId39"/>
    <p:sldLayoutId id="2147484067" r:id="rId40"/>
    <p:sldLayoutId id="2147484068" r:id="rId41"/>
    <p:sldLayoutId id="2147484069" r:id="rId42"/>
    <p:sldLayoutId id="2147484070" r:id="rId43"/>
    <p:sldLayoutId id="2147484071" r:id="rId44"/>
    <p:sldLayoutId id="2147484072" r:id="rId45"/>
    <p:sldLayoutId id="2147484073" r:id="rId46"/>
    <p:sldLayoutId id="2147484074" r:id="rId47"/>
    <p:sldLayoutId id="2147484075" r:id="rId48"/>
    <p:sldLayoutId id="2147484076" r:id="rId49"/>
    <p:sldLayoutId id="2147484077" r:id="rId50"/>
    <p:sldLayoutId id="2147484078" r:id="rId51"/>
    <p:sldLayoutId id="2147484079" r:id="rId52"/>
    <p:sldLayoutId id="2147484080" r:id="rId53"/>
    <p:sldLayoutId id="2147484081" r:id="rId54"/>
    <p:sldLayoutId id="2147484082" r:id="rId55"/>
    <p:sldLayoutId id="2147484083" r:id="rId56"/>
    <p:sldLayoutId id="2147484084" r:id="rId57"/>
    <p:sldLayoutId id="2147484085" r:id="rId58"/>
    <p:sldLayoutId id="2147484086" r:id="rId59"/>
    <p:sldLayoutId id="2147484087" r:id="rId60"/>
    <p:sldLayoutId id="2147484088" r:id="rId61"/>
    <p:sldLayoutId id="2147484089" r:id="rId62"/>
    <p:sldLayoutId id="2147484090" r:id="rId63"/>
    <p:sldLayoutId id="2147484091" r:id="rId64"/>
    <p:sldLayoutId id="2147484092" r:id="rId65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0" userDrawn="1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624">
          <p15:clr>
            <a:srgbClr val="F26B43"/>
          </p15:clr>
        </p15:guide>
        <p15:guide id="4" orient="horz" pos="10896" userDrawn="1">
          <p15:clr>
            <a:srgbClr val="F26B43"/>
          </p15:clr>
        </p15:guide>
        <p15:guide id="5" pos="14737">
          <p15:clr>
            <a:srgbClr val="F26B43"/>
          </p15:clr>
        </p15:guide>
        <p15:guide id="6" pos="625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45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  <p:sldLayoutId id="2147484109" r:id="rId16"/>
    <p:sldLayoutId id="2147484110" r:id="rId17"/>
    <p:sldLayoutId id="2147484111" r:id="rId18"/>
    <p:sldLayoutId id="2147484112" r:id="rId19"/>
    <p:sldLayoutId id="2147484113" r:id="rId20"/>
    <p:sldLayoutId id="2147484114" r:id="rId21"/>
    <p:sldLayoutId id="2147484115" r:id="rId22"/>
    <p:sldLayoutId id="2147484116" r:id="rId23"/>
    <p:sldLayoutId id="2147484117" r:id="rId24"/>
    <p:sldLayoutId id="2147484118" r:id="rId25"/>
    <p:sldLayoutId id="2147484119" r:id="rId26"/>
    <p:sldLayoutId id="2147484120" r:id="rId27"/>
    <p:sldLayoutId id="2147484121" r:id="rId28"/>
    <p:sldLayoutId id="2147484122" r:id="rId29"/>
    <p:sldLayoutId id="2147484123" r:id="rId30"/>
    <p:sldLayoutId id="2147484124" r:id="rId31"/>
    <p:sldLayoutId id="2147484125" r:id="rId32"/>
    <p:sldLayoutId id="2147484126" r:id="rId33"/>
    <p:sldLayoutId id="2147484127" r:id="rId34"/>
    <p:sldLayoutId id="2147484128" r:id="rId35"/>
    <p:sldLayoutId id="2147484129" r:id="rId36"/>
    <p:sldLayoutId id="2147484130" r:id="rId37"/>
    <p:sldLayoutId id="2147484131" r:id="rId38"/>
    <p:sldLayoutId id="2147484132" r:id="rId39"/>
    <p:sldLayoutId id="2147484133" r:id="rId40"/>
    <p:sldLayoutId id="2147484134" r:id="rId41"/>
    <p:sldLayoutId id="2147484135" r:id="rId42"/>
    <p:sldLayoutId id="2147484136" r:id="rId43"/>
    <p:sldLayoutId id="2147484137" r:id="rId44"/>
    <p:sldLayoutId id="2147484138" r:id="rId45"/>
    <p:sldLayoutId id="2147484139" r:id="rId46"/>
    <p:sldLayoutId id="2147484140" r:id="rId47"/>
    <p:sldLayoutId id="2147484141" r:id="rId48"/>
    <p:sldLayoutId id="2147484142" r:id="rId49"/>
    <p:sldLayoutId id="2147484143" r:id="rId50"/>
    <p:sldLayoutId id="2147484144" r:id="rId51"/>
    <p:sldLayoutId id="2147484145" r:id="rId52"/>
    <p:sldLayoutId id="2147484146" r:id="rId53"/>
    <p:sldLayoutId id="2147484147" r:id="rId54"/>
    <p:sldLayoutId id="2147484148" r:id="rId55"/>
    <p:sldLayoutId id="2147484149" r:id="rId56"/>
    <p:sldLayoutId id="2147484150" r:id="rId57"/>
    <p:sldLayoutId id="2147484151" r:id="rId58"/>
    <p:sldLayoutId id="2147484152" r:id="rId59"/>
    <p:sldLayoutId id="2147484153" r:id="rId60"/>
    <p:sldLayoutId id="2147484154" r:id="rId61"/>
    <p:sldLayoutId id="2147484155" r:id="rId62"/>
    <p:sldLayoutId id="2147484156" r:id="rId63"/>
    <p:sldLayoutId id="2147484157" r:id="rId64"/>
    <p:sldLayoutId id="2147484158" r:id="rId65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624">
          <p15:clr>
            <a:srgbClr val="F26B43"/>
          </p15:clr>
        </p15:guide>
        <p15:guide id="4" orient="horz" pos="8016">
          <p15:clr>
            <a:srgbClr val="F26B43"/>
          </p15:clr>
        </p15:guide>
        <p15:guide id="5" pos="14737">
          <p15:clr>
            <a:srgbClr val="F26B43"/>
          </p15:clr>
        </p15:guide>
        <p15:guide id="6" pos="625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37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624">
          <p15:clr>
            <a:srgbClr val="F26B43"/>
          </p15:clr>
        </p15:guide>
        <p15:guide id="4" orient="horz" pos="8016">
          <p15:clr>
            <a:srgbClr val="F26B43"/>
          </p15:clr>
        </p15:guide>
        <p15:guide id="5" pos="14737">
          <p15:clr>
            <a:srgbClr val="F26B43"/>
          </p15:clr>
        </p15:guide>
        <p15:guide id="6" pos="625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61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6" r:id="rId1"/>
    <p:sldLayoutId id="2147484197" r:id="rId2"/>
    <p:sldLayoutId id="2147484198" r:id="rId3"/>
    <p:sldLayoutId id="2147484199" r:id="rId4"/>
    <p:sldLayoutId id="2147484200" r:id="rId5"/>
    <p:sldLayoutId id="2147484201" r:id="rId6"/>
    <p:sldLayoutId id="2147484202" r:id="rId7"/>
    <p:sldLayoutId id="2147484203" r:id="rId8"/>
    <p:sldLayoutId id="2147484204" r:id="rId9"/>
    <p:sldLayoutId id="2147484205" r:id="rId10"/>
    <p:sldLayoutId id="2147484206" r:id="rId11"/>
    <p:sldLayoutId id="2147484207" r:id="rId12"/>
    <p:sldLayoutId id="2147484208" r:id="rId13"/>
    <p:sldLayoutId id="2147484209" r:id="rId14"/>
    <p:sldLayoutId id="2147484210" r:id="rId15"/>
    <p:sldLayoutId id="2147484211" r:id="rId16"/>
    <p:sldLayoutId id="2147484212" r:id="rId17"/>
    <p:sldLayoutId id="2147484213" r:id="rId18"/>
    <p:sldLayoutId id="2147484214" r:id="rId19"/>
    <p:sldLayoutId id="2147484215" r:id="rId20"/>
    <p:sldLayoutId id="2147484216" r:id="rId21"/>
    <p:sldLayoutId id="2147484217" r:id="rId22"/>
    <p:sldLayoutId id="2147484218" r:id="rId23"/>
    <p:sldLayoutId id="2147484219" r:id="rId24"/>
    <p:sldLayoutId id="2147484220" r:id="rId25"/>
    <p:sldLayoutId id="2147484221" r:id="rId26"/>
    <p:sldLayoutId id="2147484222" r:id="rId27"/>
    <p:sldLayoutId id="2147484223" r:id="rId28"/>
    <p:sldLayoutId id="2147484224" r:id="rId29"/>
    <p:sldLayoutId id="2147484225" r:id="rId30"/>
    <p:sldLayoutId id="2147484226" r:id="rId31"/>
    <p:sldLayoutId id="2147484227" r:id="rId32"/>
    <p:sldLayoutId id="2147484228" r:id="rId33"/>
    <p:sldLayoutId id="2147484229" r:id="rId34"/>
    <p:sldLayoutId id="2147484230" r:id="rId35"/>
    <p:sldLayoutId id="2147484231" r:id="rId36"/>
    <p:sldLayoutId id="2147484232" r:id="rId37"/>
    <p:sldLayoutId id="2147484233" r:id="rId38"/>
    <p:sldLayoutId id="2147484234" r:id="rId39"/>
    <p:sldLayoutId id="2147484235" r:id="rId40"/>
    <p:sldLayoutId id="2147484236" r:id="rId41"/>
    <p:sldLayoutId id="2147484237" r:id="rId42"/>
    <p:sldLayoutId id="2147484238" r:id="rId43"/>
    <p:sldLayoutId id="2147484239" r:id="rId44"/>
    <p:sldLayoutId id="2147484240" r:id="rId45"/>
    <p:sldLayoutId id="2147484241" r:id="rId46"/>
    <p:sldLayoutId id="2147484242" r:id="rId47"/>
    <p:sldLayoutId id="2147484243" r:id="rId48"/>
    <p:sldLayoutId id="2147484244" r:id="rId49"/>
    <p:sldLayoutId id="2147484245" r:id="rId50"/>
    <p:sldLayoutId id="2147484246" r:id="rId51"/>
    <p:sldLayoutId id="2147484247" r:id="rId52"/>
    <p:sldLayoutId id="2147484248" r:id="rId53"/>
    <p:sldLayoutId id="2147484249" r:id="rId54"/>
    <p:sldLayoutId id="2147484250" r:id="rId55"/>
    <p:sldLayoutId id="2147484251" r:id="rId56"/>
    <p:sldLayoutId id="2147484252" r:id="rId57"/>
    <p:sldLayoutId id="2147484253" r:id="rId58"/>
    <p:sldLayoutId id="2147484254" r:id="rId59"/>
    <p:sldLayoutId id="2147484255" r:id="rId60"/>
    <p:sldLayoutId id="2147484256" r:id="rId61"/>
    <p:sldLayoutId id="2147484257" r:id="rId62"/>
    <p:sldLayoutId id="2147484258" r:id="rId63"/>
    <p:sldLayoutId id="2147484259" r:id="rId64"/>
    <p:sldLayoutId id="2147484260" r:id="rId65"/>
    <p:sldLayoutId id="2147484261" r:id="rId66"/>
    <p:sldLayoutId id="2147484262" r:id="rId67"/>
    <p:sldLayoutId id="2147484263" r:id="rId68"/>
    <p:sldLayoutId id="2147484264" r:id="rId69"/>
    <p:sldLayoutId id="2147484265" r:id="rId70"/>
    <p:sldLayoutId id="2147484266" r:id="rId71"/>
    <p:sldLayoutId id="2147484267" r:id="rId72"/>
    <p:sldLayoutId id="2147484268" r:id="rId73"/>
    <p:sldLayoutId id="2147484269" r:id="rId74"/>
    <p:sldLayoutId id="2147484270" r:id="rId75"/>
    <p:sldLayoutId id="2147484271" r:id="rId76"/>
    <p:sldLayoutId id="2147484272" r:id="rId77"/>
    <p:sldLayoutId id="2147484273" r:id="rId78"/>
    <p:sldLayoutId id="2147484274" r:id="rId79"/>
    <p:sldLayoutId id="2147484275" r:id="rId80"/>
    <p:sldLayoutId id="2147484276" r:id="rId81"/>
    <p:sldLayoutId id="2147484277" r:id="rId82"/>
    <p:sldLayoutId id="2147484278" r:id="rId83"/>
    <p:sldLayoutId id="2147484279" r:id="rId84"/>
    <p:sldLayoutId id="2147484280" r:id="rId85"/>
    <p:sldLayoutId id="2147484281" r:id="rId86"/>
    <p:sldLayoutId id="2147484282" r:id="rId87"/>
    <p:sldLayoutId id="2147484283" r:id="rId88"/>
    <p:sldLayoutId id="2147484284" r:id="rId89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0" userDrawn="1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624">
          <p15:clr>
            <a:srgbClr val="F26B43"/>
          </p15:clr>
        </p15:guide>
        <p15:guide id="4" orient="horz" pos="10896" userDrawn="1">
          <p15:clr>
            <a:srgbClr val="F26B43"/>
          </p15:clr>
        </p15:guide>
        <p15:guide id="5" pos="14737">
          <p15:clr>
            <a:srgbClr val="F26B43"/>
          </p15:clr>
        </p15:guide>
        <p15:guide id="6" pos="62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hlinkClick r:id="rId14"/>
            <a:extLst>
              <a:ext uri="{FF2B5EF4-FFF2-40B4-BE49-F238E27FC236}">
                <a16:creationId xmlns:a16="http://schemas.microsoft.com/office/drawing/2014/main" id="{414A754A-0857-4C41-A022-BF4DD34A2CE4}"/>
              </a:ext>
            </a:extLst>
          </p:cNvPr>
          <p:cNvSpPr/>
          <p:nvPr userDrawn="1"/>
        </p:nvSpPr>
        <p:spPr>
          <a:xfrm>
            <a:off x="595372" y="16082320"/>
            <a:ext cx="443170" cy="590893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5000"/>
                  <a:lumOff val="75000"/>
                </a:schemeClr>
              </a:solidFill>
              <a:latin typeface="Designball-Social-01" pitchFamily="2" charset="0"/>
            </a:endParaRPr>
          </a:p>
        </p:txBody>
      </p:sp>
      <p:sp>
        <p:nvSpPr>
          <p:cNvPr id="25" name="Rectangle 24">
            <a:hlinkClick r:id="rId15"/>
            <a:extLst>
              <a:ext uri="{FF2B5EF4-FFF2-40B4-BE49-F238E27FC236}">
                <a16:creationId xmlns:a16="http://schemas.microsoft.com/office/drawing/2014/main" id="{AA99E6E2-DDF8-4BBE-9E6C-41FFB52D8B53}"/>
              </a:ext>
            </a:extLst>
          </p:cNvPr>
          <p:cNvSpPr/>
          <p:nvPr userDrawn="1"/>
        </p:nvSpPr>
        <p:spPr>
          <a:xfrm>
            <a:off x="595372" y="15242765"/>
            <a:ext cx="443170" cy="590893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5000"/>
                  <a:lumOff val="75000"/>
                </a:schemeClr>
              </a:solidFill>
              <a:latin typeface="Designball-Social-01" pitchFamily="2" charset="0"/>
            </a:endParaRPr>
          </a:p>
        </p:txBody>
      </p:sp>
      <p:sp>
        <p:nvSpPr>
          <p:cNvPr id="28" name="Rectangle 27">
            <a:hlinkClick r:id="rId16"/>
            <a:extLst>
              <a:ext uri="{FF2B5EF4-FFF2-40B4-BE49-F238E27FC236}">
                <a16:creationId xmlns:a16="http://schemas.microsoft.com/office/drawing/2014/main" id="{004001D1-4920-4071-85AE-0449B075BC9A}"/>
              </a:ext>
            </a:extLst>
          </p:cNvPr>
          <p:cNvSpPr/>
          <p:nvPr userDrawn="1"/>
        </p:nvSpPr>
        <p:spPr>
          <a:xfrm>
            <a:off x="595372" y="16921877"/>
            <a:ext cx="443170" cy="590893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5000"/>
                  <a:lumOff val="75000"/>
                </a:schemeClr>
              </a:solidFill>
              <a:latin typeface="Designball-Social-01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0609E7-B21A-44A3-8DFD-8D2964CD8535}"/>
              </a:ext>
            </a:extLst>
          </p:cNvPr>
          <p:cNvSpPr txBox="1"/>
          <p:nvPr userDrawn="1"/>
        </p:nvSpPr>
        <p:spPr>
          <a:xfrm rot="16200000">
            <a:off x="21192101" y="7936033"/>
            <a:ext cx="482805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1">
                <a:solidFill>
                  <a:schemeClr val="tx1"/>
                </a:solidFill>
                <a:latin typeface="+mj-lt"/>
              </a:rPr>
              <a:t>Massive X</a:t>
            </a:r>
            <a:r>
              <a:rPr lang="en-US" sz="2000">
                <a:solidFill>
                  <a:schemeClr val="tx1"/>
                </a:solidFill>
              </a:rPr>
              <a:t> presentation to </a:t>
            </a:r>
            <a:r>
              <a:rPr lang="en-US" sz="2000" b="0">
                <a:solidFill>
                  <a:schemeClr val="tx1"/>
                </a:solidFill>
              </a:rPr>
              <a:t>DesignBall</a:t>
            </a:r>
            <a:r>
              <a:rPr lang="en-US" sz="2000">
                <a:solidFill>
                  <a:schemeClr val="tx1"/>
                </a:solidFill>
              </a:rPr>
              <a:t>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 userDrawn="1"/>
        </p:nvSpPr>
        <p:spPr>
          <a:xfrm rot="16200000">
            <a:off x="-2143947" y="8759281"/>
            <a:ext cx="5849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1"/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 userDrawn="1"/>
        </p:nvSpPr>
        <p:spPr>
          <a:xfrm>
            <a:off x="729638" y="1002598"/>
            <a:ext cx="102824" cy="103005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 userDrawn="1"/>
        </p:nvSpPr>
        <p:spPr>
          <a:xfrm>
            <a:off x="729638" y="1399472"/>
            <a:ext cx="102824" cy="103005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 userDrawn="1"/>
        </p:nvSpPr>
        <p:spPr>
          <a:xfrm>
            <a:off x="729638" y="1796347"/>
            <a:ext cx="102824" cy="103005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 userDrawn="1"/>
        </p:nvSpPr>
        <p:spPr>
          <a:xfrm>
            <a:off x="23408917" y="1183699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9E4EDD-B618-4255-81EF-951D1A5EDBEC}"/>
              </a:ext>
            </a:extLst>
          </p:cNvPr>
          <p:cNvSpPr/>
          <p:nvPr userDrawn="1"/>
        </p:nvSpPr>
        <p:spPr>
          <a:xfrm>
            <a:off x="545088" y="16109992"/>
            <a:ext cx="543739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4AEF37-C1D3-436C-9427-F7F5175B7AE4}"/>
              </a:ext>
            </a:extLst>
          </p:cNvPr>
          <p:cNvSpPr/>
          <p:nvPr userDrawn="1"/>
        </p:nvSpPr>
        <p:spPr>
          <a:xfrm>
            <a:off x="545088" y="15264272"/>
            <a:ext cx="543739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E0EEB7-7904-48A3-8EF4-512A30493932}"/>
              </a:ext>
            </a:extLst>
          </p:cNvPr>
          <p:cNvSpPr/>
          <p:nvPr userDrawn="1"/>
        </p:nvSpPr>
        <p:spPr>
          <a:xfrm>
            <a:off x="545089" y="16955715"/>
            <a:ext cx="543739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9989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995116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85451B5-D5DB-4CE1-A4D7-C73A671BA57D}"/>
              </a:ext>
            </a:extLst>
          </p:cNvPr>
          <p:cNvSpPr/>
          <p:nvPr userDrawn="1"/>
        </p:nvSpPr>
        <p:spPr>
          <a:xfrm rot="5400000">
            <a:off x="-8283629" y="-486893"/>
            <a:ext cx="19290843" cy="19290843"/>
          </a:xfrm>
          <a:prstGeom prst="roundRect">
            <a:avLst>
              <a:gd name="adj" fmla="val 42902"/>
            </a:avLst>
          </a:prstGeom>
          <a:solidFill>
            <a:schemeClr val="accent3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2F5CD50-4C37-479F-AF9E-6A2BF1EC8580}"/>
              </a:ext>
            </a:extLst>
          </p:cNvPr>
          <p:cNvSpPr/>
          <p:nvPr userDrawn="1"/>
        </p:nvSpPr>
        <p:spPr>
          <a:xfrm rot="2700000">
            <a:off x="-11337663" y="-486892"/>
            <a:ext cx="19290843" cy="19290843"/>
          </a:xfrm>
          <a:prstGeom prst="roundRect">
            <a:avLst>
              <a:gd name="adj" fmla="val 41785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696B687-9E93-4A8D-A1A6-A91A74B873BD}"/>
              </a:ext>
            </a:extLst>
          </p:cNvPr>
          <p:cNvSpPr/>
          <p:nvPr userDrawn="1"/>
        </p:nvSpPr>
        <p:spPr>
          <a:xfrm rot="2700000">
            <a:off x="9712555" y="-6762"/>
            <a:ext cx="19290843" cy="19290843"/>
          </a:xfrm>
          <a:prstGeom prst="roundRect">
            <a:avLst>
              <a:gd name="adj" fmla="val 42623"/>
            </a:avLst>
          </a:prstGeom>
          <a:solidFill>
            <a:schemeClr val="accent5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59DC9C-49B8-48E4-939A-E61355515527}"/>
              </a:ext>
            </a:extLst>
          </p:cNvPr>
          <p:cNvSpPr txBox="1"/>
          <p:nvPr userDrawn="1"/>
        </p:nvSpPr>
        <p:spPr>
          <a:xfrm rot="16200000">
            <a:off x="21192102" y="8861343"/>
            <a:ext cx="482805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  <a:latin typeface="+mj-lt"/>
              </a:rPr>
              <a:t>Massive X</a:t>
            </a:r>
            <a:r>
              <a:rPr lang="en-US" sz="2000">
                <a:solidFill>
                  <a:schemeClr val="bg1"/>
                </a:solidFill>
              </a:rPr>
              <a:t> presentation to </a:t>
            </a:r>
            <a:r>
              <a:rPr lang="en-US" sz="2000" b="0">
                <a:solidFill>
                  <a:schemeClr val="bg1"/>
                </a:solidFill>
              </a:rPr>
              <a:t>DesignBall</a:t>
            </a:r>
            <a:r>
              <a:rPr lang="en-US" sz="2000">
                <a:solidFill>
                  <a:schemeClr val="bg1"/>
                </a:solidFill>
              </a:rPr>
              <a:t> team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E84029CE-4A6F-43F2-A2EA-BF56AE2C5924}"/>
              </a:ext>
            </a:extLst>
          </p:cNvPr>
          <p:cNvSpPr txBox="1">
            <a:spLocks/>
          </p:cNvSpPr>
          <p:nvPr userDrawn="1"/>
        </p:nvSpPr>
        <p:spPr>
          <a:xfrm>
            <a:off x="23408917" y="11837075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044C1D-E3E8-4B03-A16F-032E27072272}"/>
              </a:ext>
            </a:extLst>
          </p:cNvPr>
          <p:cNvSpPr txBox="1"/>
          <p:nvPr userDrawn="1"/>
        </p:nvSpPr>
        <p:spPr>
          <a:xfrm rot="16200000">
            <a:off x="-1412697" y="9432612"/>
            <a:ext cx="4387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E22402B-4C4D-406E-959C-B866E522F737}"/>
              </a:ext>
            </a:extLst>
          </p:cNvPr>
          <p:cNvSpPr/>
          <p:nvPr userDrawn="1"/>
        </p:nvSpPr>
        <p:spPr>
          <a:xfrm>
            <a:off x="729639" y="3698495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63341FA-744B-4A98-99DA-1BEAF36BD157}"/>
              </a:ext>
            </a:extLst>
          </p:cNvPr>
          <p:cNvSpPr/>
          <p:nvPr userDrawn="1"/>
        </p:nvSpPr>
        <p:spPr>
          <a:xfrm>
            <a:off x="729639" y="3996151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DB47B2-0955-4E5D-B35F-1E676AEF7F81}"/>
              </a:ext>
            </a:extLst>
          </p:cNvPr>
          <p:cNvSpPr/>
          <p:nvPr userDrawn="1"/>
        </p:nvSpPr>
        <p:spPr>
          <a:xfrm>
            <a:off x="729639" y="4293807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A1EAA0-5E82-42F7-BE47-33FF755C2914}"/>
              </a:ext>
            </a:extLst>
          </p:cNvPr>
          <p:cNvSpPr/>
          <p:nvPr userDrawn="1"/>
        </p:nvSpPr>
        <p:spPr>
          <a:xfrm>
            <a:off x="519441" y="14959586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3ADBCE-77F9-4BF4-BABA-35FDAB8520AE}"/>
              </a:ext>
            </a:extLst>
          </p:cNvPr>
          <p:cNvSpPr/>
          <p:nvPr userDrawn="1"/>
        </p:nvSpPr>
        <p:spPr>
          <a:xfrm>
            <a:off x="519441" y="14324184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E4AF70-B33A-4988-A62C-19DD14EEC4B3}"/>
              </a:ext>
            </a:extLst>
          </p:cNvPr>
          <p:cNvSpPr/>
          <p:nvPr userDrawn="1"/>
        </p:nvSpPr>
        <p:spPr>
          <a:xfrm>
            <a:off x="519442" y="15594989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47" name="Rectangle 46">
            <a:hlinkClick r:id="rId3"/>
            <a:extLst>
              <a:ext uri="{FF2B5EF4-FFF2-40B4-BE49-F238E27FC236}">
                <a16:creationId xmlns:a16="http://schemas.microsoft.com/office/drawing/2014/main" id="{71CC50FD-15AE-40DE-A566-AEC4CE83A3E3}"/>
              </a:ext>
            </a:extLst>
          </p:cNvPr>
          <p:cNvSpPr/>
          <p:nvPr userDrawn="1"/>
        </p:nvSpPr>
        <p:spPr>
          <a:xfrm>
            <a:off x="650478" y="15034630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8" name="Rectangle 47">
            <a:hlinkClick r:id="rId4"/>
            <a:extLst>
              <a:ext uri="{FF2B5EF4-FFF2-40B4-BE49-F238E27FC236}">
                <a16:creationId xmlns:a16="http://schemas.microsoft.com/office/drawing/2014/main" id="{E573E635-4AC6-4130-963A-7CEDA6DC7DBC}"/>
              </a:ext>
            </a:extLst>
          </p:cNvPr>
          <p:cNvSpPr/>
          <p:nvPr userDrawn="1"/>
        </p:nvSpPr>
        <p:spPr>
          <a:xfrm>
            <a:off x="650478" y="14403860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9" name="Rectangle 48">
            <a:hlinkClick r:id="rId5"/>
            <a:extLst>
              <a:ext uri="{FF2B5EF4-FFF2-40B4-BE49-F238E27FC236}">
                <a16:creationId xmlns:a16="http://schemas.microsoft.com/office/drawing/2014/main" id="{F427A2B9-D485-4215-93E1-6E7F164176D4}"/>
              </a:ext>
            </a:extLst>
          </p:cNvPr>
          <p:cNvSpPr/>
          <p:nvPr userDrawn="1"/>
        </p:nvSpPr>
        <p:spPr>
          <a:xfrm>
            <a:off x="650478" y="15665402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89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1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1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0">
          <p15:clr>
            <a:srgbClr val="F26B43"/>
          </p15:clr>
        </p15:guide>
        <p15:guide id="2" pos="7657" userDrawn="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10704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85451B5-D5DB-4CE1-A4D7-C73A671BA57D}"/>
              </a:ext>
            </a:extLst>
          </p:cNvPr>
          <p:cNvSpPr/>
          <p:nvPr userDrawn="1"/>
        </p:nvSpPr>
        <p:spPr>
          <a:xfrm rot="5400000">
            <a:off x="-8283629" y="-486893"/>
            <a:ext cx="19290843" cy="19290843"/>
          </a:xfrm>
          <a:prstGeom prst="roundRect">
            <a:avLst>
              <a:gd name="adj" fmla="val 4290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2F5CD50-4C37-479F-AF9E-6A2BF1EC8580}"/>
              </a:ext>
            </a:extLst>
          </p:cNvPr>
          <p:cNvSpPr/>
          <p:nvPr userDrawn="1"/>
        </p:nvSpPr>
        <p:spPr>
          <a:xfrm rot="2700000">
            <a:off x="-11337663" y="-486892"/>
            <a:ext cx="19290843" cy="19290843"/>
          </a:xfrm>
          <a:prstGeom prst="roundRect">
            <a:avLst>
              <a:gd name="adj" fmla="val 4178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696B687-9E93-4A8D-A1A6-A91A74B873BD}"/>
              </a:ext>
            </a:extLst>
          </p:cNvPr>
          <p:cNvSpPr/>
          <p:nvPr userDrawn="1"/>
        </p:nvSpPr>
        <p:spPr>
          <a:xfrm rot="2700000">
            <a:off x="9712555" y="-6762"/>
            <a:ext cx="19290843" cy="19290843"/>
          </a:xfrm>
          <a:prstGeom prst="roundRect">
            <a:avLst>
              <a:gd name="adj" fmla="val 42623"/>
            </a:avLst>
          </a:prstGeom>
          <a:solidFill>
            <a:schemeClr val="tx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59DC9C-49B8-48E4-939A-E61355515527}"/>
              </a:ext>
            </a:extLst>
          </p:cNvPr>
          <p:cNvSpPr txBox="1"/>
          <p:nvPr userDrawn="1"/>
        </p:nvSpPr>
        <p:spPr>
          <a:xfrm rot="16200000">
            <a:off x="21192102" y="8861343"/>
            <a:ext cx="482805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  <a:latin typeface="+mj-lt"/>
              </a:rPr>
              <a:t>Massive X</a:t>
            </a:r>
            <a:r>
              <a:rPr lang="en-US" sz="2000">
                <a:solidFill>
                  <a:schemeClr val="bg1"/>
                </a:solidFill>
              </a:rPr>
              <a:t> presentation to </a:t>
            </a:r>
            <a:r>
              <a:rPr lang="en-US" sz="2000" b="0">
                <a:solidFill>
                  <a:schemeClr val="bg1"/>
                </a:solidFill>
              </a:rPr>
              <a:t>DesignBall</a:t>
            </a:r>
            <a:r>
              <a:rPr lang="en-US" sz="2000">
                <a:solidFill>
                  <a:schemeClr val="bg1"/>
                </a:solidFill>
              </a:rPr>
              <a:t> team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E84029CE-4A6F-43F2-A2EA-BF56AE2C5924}"/>
              </a:ext>
            </a:extLst>
          </p:cNvPr>
          <p:cNvSpPr txBox="1">
            <a:spLocks/>
          </p:cNvSpPr>
          <p:nvPr userDrawn="1"/>
        </p:nvSpPr>
        <p:spPr>
          <a:xfrm>
            <a:off x="23408917" y="11837075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044C1D-E3E8-4B03-A16F-032E27072272}"/>
              </a:ext>
            </a:extLst>
          </p:cNvPr>
          <p:cNvSpPr txBox="1"/>
          <p:nvPr userDrawn="1"/>
        </p:nvSpPr>
        <p:spPr>
          <a:xfrm rot="16200000">
            <a:off x="-1412697" y="9432612"/>
            <a:ext cx="4387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E22402B-4C4D-406E-959C-B866E522F737}"/>
              </a:ext>
            </a:extLst>
          </p:cNvPr>
          <p:cNvSpPr/>
          <p:nvPr userDrawn="1"/>
        </p:nvSpPr>
        <p:spPr>
          <a:xfrm>
            <a:off x="729639" y="3698495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63341FA-744B-4A98-99DA-1BEAF36BD157}"/>
              </a:ext>
            </a:extLst>
          </p:cNvPr>
          <p:cNvSpPr/>
          <p:nvPr userDrawn="1"/>
        </p:nvSpPr>
        <p:spPr>
          <a:xfrm>
            <a:off x="729639" y="3996151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DB47B2-0955-4E5D-B35F-1E676AEF7F81}"/>
              </a:ext>
            </a:extLst>
          </p:cNvPr>
          <p:cNvSpPr/>
          <p:nvPr userDrawn="1"/>
        </p:nvSpPr>
        <p:spPr>
          <a:xfrm>
            <a:off x="729639" y="4293807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A1EAA0-5E82-42F7-BE47-33FF755C2914}"/>
              </a:ext>
            </a:extLst>
          </p:cNvPr>
          <p:cNvSpPr/>
          <p:nvPr userDrawn="1"/>
        </p:nvSpPr>
        <p:spPr>
          <a:xfrm>
            <a:off x="519441" y="14959586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3ADBCE-77F9-4BF4-BABA-35FDAB8520AE}"/>
              </a:ext>
            </a:extLst>
          </p:cNvPr>
          <p:cNvSpPr/>
          <p:nvPr userDrawn="1"/>
        </p:nvSpPr>
        <p:spPr>
          <a:xfrm>
            <a:off x="519441" y="14324184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E4AF70-B33A-4988-A62C-19DD14EEC4B3}"/>
              </a:ext>
            </a:extLst>
          </p:cNvPr>
          <p:cNvSpPr/>
          <p:nvPr userDrawn="1"/>
        </p:nvSpPr>
        <p:spPr>
          <a:xfrm>
            <a:off x="519442" y="15594989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47" name="Rectangle 46">
            <a:hlinkClick r:id="rId3"/>
            <a:extLst>
              <a:ext uri="{FF2B5EF4-FFF2-40B4-BE49-F238E27FC236}">
                <a16:creationId xmlns:a16="http://schemas.microsoft.com/office/drawing/2014/main" id="{71CC50FD-15AE-40DE-A566-AEC4CE83A3E3}"/>
              </a:ext>
            </a:extLst>
          </p:cNvPr>
          <p:cNvSpPr/>
          <p:nvPr userDrawn="1"/>
        </p:nvSpPr>
        <p:spPr>
          <a:xfrm>
            <a:off x="650478" y="15034630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8" name="Rectangle 47">
            <a:hlinkClick r:id="rId4"/>
            <a:extLst>
              <a:ext uri="{FF2B5EF4-FFF2-40B4-BE49-F238E27FC236}">
                <a16:creationId xmlns:a16="http://schemas.microsoft.com/office/drawing/2014/main" id="{E573E635-4AC6-4130-963A-7CEDA6DC7DBC}"/>
              </a:ext>
            </a:extLst>
          </p:cNvPr>
          <p:cNvSpPr/>
          <p:nvPr userDrawn="1"/>
        </p:nvSpPr>
        <p:spPr>
          <a:xfrm>
            <a:off x="650478" y="14403860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9" name="Rectangle 48">
            <a:hlinkClick r:id="rId5"/>
            <a:extLst>
              <a:ext uri="{FF2B5EF4-FFF2-40B4-BE49-F238E27FC236}">
                <a16:creationId xmlns:a16="http://schemas.microsoft.com/office/drawing/2014/main" id="{F427A2B9-D485-4215-93E1-6E7F164176D4}"/>
              </a:ext>
            </a:extLst>
          </p:cNvPr>
          <p:cNvSpPr/>
          <p:nvPr userDrawn="1"/>
        </p:nvSpPr>
        <p:spPr>
          <a:xfrm>
            <a:off x="650478" y="15665402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40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1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1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0">
          <p15:clr>
            <a:srgbClr val="F26B43"/>
          </p15:clr>
        </p15:guide>
        <p15:guide id="2" pos="7657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10704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E71FF4F-D51E-4741-AC75-92C735CF1AFA}"/>
              </a:ext>
            </a:extLst>
          </p:cNvPr>
          <p:cNvSpPr/>
          <p:nvPr/>
        </p:nvSpPr>
        <p:spPr>
          <a:xfrm>
            <a:off x="493792" y="16048437"/>
            <a:ext cx="646331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115FB8-78C1-41FC-AA74-0AAE22885881}"/>
              </a:ext>
            </a:extLst>
          </p:cNvPr>
          <p:cNvSpPr/>
          <p:nvPr/>
        </p:nvSpPr>
        <p:spPr>
          <a:xfrm>
            <a:off x="493792" y="15202717"/>
            <a:ext cx="646331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C27720-CCEE-48FC-BBC2-582E21201929}"/>
              </a:ext>
            </a:extLst>
          </p:cNvPr>
          <p:cNvSpPr/>
          <p:nvPr/>
        </p:nvSpPr>
        <p:spPr>
          <a:xfrm>
            <a:off x="493793" y="16894160"/>
            <a:ext cx="646331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16" name="Rectangle 15">
            <a:hlinkClick r:id="rId24"/>
            <a:extLst>
              <a:ext uri="{FF2B5EF4-FFF2-40B4-BE49-F238E27FC236}">
                <a16:creationId xmlns:a16="http://schemas.microsoft.com/office/drawing/2014/main" id="{6BB66B68-359E-4979-BCC1-2C508BBE21C3}"/>
              </a:ext>
            </a:extLst>
          </p:cNvPr>
          <p:cNvSpPr/>
          <p:nvPr/>
        </p:nvSpPr>
        <p:spPr>
          <a:xfrm>
            <a:off x="595372" y="16082320"/>
            <a:ext cx="443170" cy="590893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7" name="Rectangle 16">
            <a:hlinkClick r:id="rId25"/>
            <a:extLst>
              <a:ext uri="{FF2B5EF4-FFF2-40B4-BE49-F238E27FC236}">
                <a16:creationId xmlns:a16="http://schemas.microsoft.com/office/drawing/2014/main" id="{DC5873BF-3355-4DE5-9EBF-6EC93751BFE9}"/>
              </a:ext>
            </a:extLst>
          </p:cNvPr>
          <p:cNvSpPr/>
          <p:nvPr/>
        </p:nvSpPr>
        <p:spPr>
          <a:xfrm>
            <a:off x="595372" y="15242765"/>
            <a:ext cx="443170" cy="590893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8" name="Rectangle 17">
            <a:hlinkClick r:id="rId26"/>
            <a:extLst>
              <a:ext uri="{FF2B5EF4-FFF2-40B4-BE49-F238E27FC236}">
                <a16:creationId xmlns:a16="http://schemas.microsoft.com/office/drawing/2014/main" id="{A0EC11DE-894C-422F-8C04-D9B9596EF186}"/>
              </a:ext>
            </a:extLst>
          </p:cNvPr>
          <p:cNvSpPr/>
          <p:nvPr/>
        </p:nvSpPr>
        <p:spPr>
          <a:xfrm>
            <a:off x="595372" y="16921877"/>
            <a:ext cx="443170" cy="590893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0609E7-B21A-44A3-8DFD-8D2964CD8535}"/>
              </a:ext>
            </a:extLst>
          </p:cNvPr>
          <p:cNvSpPr txBox="1"/>
          <p:nvPr/>
        </p:nvSpPr>
        <p:spPr>
          <a:xfrm rot="16200000">
            <a:off x="21192101" y="7936033"/>
            <a:ext cx="482805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1">
                <a:solidFill>
                  <a:schemeClr val="tx1"/>
                </a:solidFill>
                <a:latin typeface="+mj-lt"/>
              </a:rPr>
              <a:t>Massive X</a:t>
            </a:r>
            <a:r>
              <a:rPr lang="en-US" sz="2000">
                <a:solidFill>
                  <a:schemeClr val="tx1"/>
                </a:solidFill>
              </a:rPr>
              <a:t> presentation to </a:t>
            </a:r>
            <a:r>
              <a:rPr lang="en-US" sz="2000" b="0">
                <a:solidFill>
                  <a:schemeClr val="tx1"/>
                </a:solidFill>
              </a:rPr>
              <a:t>DesignBall</a:t>
            </a:r>
            <a:r>
              <a:rPr lang="en-US" sz="2000">
                <a:solidFill>
                  <a:schemeClr val="tx1"/>
                </a:solidFill>
              </a:rPr>
              <a:t>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/>
        </p:nvSpPr>
        <p:spPr>
          <a:xfrm rot="16200000">
            <a:off x="-2143947" y="8759281"/>
            <a:ext cx="5849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1"/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51E5EE-07D4-477F-93C1-147325D081CA}"/>
              </a:ext>
            </a:extLst>
          </p:cNvPr>
          <p:cNvGrpSpPr/>
          <p:nvPr/>
        </p:nvGrpSpPr>
        <p:grpSpPr>
          <a:xfrm>
            <a:off x="729638" y="1002598"/>
            <a:ext cx="102824" cy="896754"/>
            <a:chOff x="729638" y="1002598"/>
            <a:chExt cx="102824" cy="89675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360901-01AD-4430-8498-AB1A082771C1}"/>
                </a:ext>
              </a:extLst>
            </p:cNvPr>
            <p:cNvSpPr/>
            <p:nvPr/>
          </p:nvSpPr>
          <p:spPr>
            <a:xfrm>
              <a:off x="729638" y="1002598"/>
              <a:ext cx="102824" cy="103005"/>
            </a:xfrm>
            <a:prstGeom prst="ellipse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1BF17D6-2B7C-4C41-8849-23DB4B7E1C12}"/>
                </a:ext>
              </a:extLst>
            </p:cNvPr>
            <p:cNvSpPr/>
            <p:nvPr/>
          </p:nvSpPr>
          <p:spPr>
            <a:xfrm>
              <a:off x="729638" y="1399472"/>
              <a:ext cx="102824" cy="103005"/>
            </a:xfrm>
            <a:prstGeom prst="ellipse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A9D41FB-1A1C-4F29-8C1E-719377825060}"/>
                </a:ext>
              </a:extLst>
            </p:cNvPr>
            <p:cNvSpPr/>
            <p:nvPr/>
          </p:nvSpPr>
          <p:spPr>
            <a:xfrm>
              <a:off x="729638" y="1796347"/>
              <a:ext cx="102824" cy="103005"/>
            </a:xfrm>
            <a:prstGeom prst="ellipse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/>
        </p:nvSpPr>
        <p:spPr>
          <a:xfrm>
            <a:off x="23408917" y="11836991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538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926" r:id="rId2"/>
    <p:sldLayoutId id="2147483927" r:id="rId3"/>
    <p:sldLayoutId id="2147483923" r:id="rId4"/>
    <p:sldLayoutId id="2147483919" r:id="rId5"/>
    <p:sldLayoutId id="2147483928" r:id="rId6"/>
    <p:sldLayoutId id="2147483929" r:id="rId7"/>
    <p:sldLayoutId id="2147483920" r:id="rId8"/>
    <p:sldLayoutId id="2147483922" r:id="rId9"/>
    <p:sldLayoutId id="2147483925" r:id="rId10"/>
    <p:sldLayoutId id="2147483918" r:id="rId11"/>
    <p:sldLayoutId id="2147483917" r:id="rId12"/>
    <p:sldLayoutId id="2147483911" r:id="rId13"/>
    <p:sldLayoutId id="2147483912" r:id="rId14"/>
    <p:sldLayoutId id="2147483913" r:id="rId15"/>
    <p:sldLayoutId id="2147483914" r:id="rId16"/>
    <p:sldLayoutId id="2147483916" r:id="rId17"/>
    <p:sldLayoutId id="2147483915" r:id="rId18"/>
    <p:sldLayoutId id="2147483831" r:id="rId19"/>
    <p:sldLayoutId id="2147483832" r:id="rId20"/>
    <p:sldLayoutId id="2147483833" r:id="rId21"/>
    <p:sldLayoutId id="2147483890" r:id="rId2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10704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886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62" r:id="rId9"/>
    <p:sldLayoutId id="2147483963" r:id="rId10"/>
    <p:sldLayoutId id="2147483966" r:id="rId11"/>
    <p:sldLayoutId id="2147483970" r:id="rId12"/>
    <p:sldLayoutId id="2147483967" r:id="rId13"/>
    <p:sldLayoutId id="2147483968" r:id="rId14"/>
    <p:sldLayoutId id="2147483969" r:id="rId15"/>
    <p:sldLayoutId id="21474839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0" userDrawn="1">
          <p15:clr>
            <a:srgbClr val="F26B43"/>
          </p15:clr>
        </p15:guide>
        <p15:guide id="2" pos="7681" userDrawn="1">
          <p15:clr>
            <a:srgbClr val="F26B43"/>
          </p15:clr>
        </p15:guide>
        <p15:guide id="3" pos="625" userDrawn="1">
          <p15:clr>
            <a:srgbClr val="F26B43"/>
          </p15:clr>
        </p15:guide>
        <p15:guide id="4" pos="14737" userDrawn="1">
          <p15:clr>
            <a:srgbClr val="F26B43"/>
          </p15:clr>
        </p15:guide>
        <p15:guide id="5" orient="horz" pos="624" userDrawn="1">
          <p15:clr>
            <a:srgbClr val="F26B43"/>
          </p15:clr>
        </p15:guide>
        <p15:guide id="6" orient="horz" pos="10896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userDrawn="1">
          <p15:clr>
            <a:srgbClr val="F26B43"/>
          </p15:clr>
        </p15:guide>
        <p15:guide id="9" pos="15362" userDrawn="1">
          <p15:clr>
            <a:srgbClr val="F26B43"/>
          </p15:clr>
        </p15:guide>
        <p15:guide id="10" orient="horz" pos="1152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ght Blue">
            <a:extLst>
              <a:ext uri="{FF2B5EF4-FFF2-40B4-BE49-F238E27FC236}">
                <a16:creationId xmlns:a16="http://schemas.microsoft.com/office/drawing/2014/main" id="{D388DFEE-482F-430F-8764-822541B3C711}"/>
              </a:ext>
            </a:extLst>
          </p:cNvPr>
          <p:cNvSpPr/>
          <p:nvPr/>
        </p:nvSpPr>
        <p:spPr>
          <a:xfrm rot="11700000">
            <a:off x="-9089865" y="223763"/>
            <a:ext cx="31922598" cy="28555587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7000">
                <a:schemeClr val="accent2"/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 sz="18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559ECF-502E-4AF8-BF30-29F61751ED1D}"/>
              </a:ext>
            </a:extLst>
          </p:cNvPr>
          <p:cNvGrpSpPr/>
          <p:nvPr/>
        </p:nvGrpSpPr>
        <p:grpSpPr>
          <a:xfrm>
            <a:off x="519440" y="15233495"/>
            <a:ext cx="595036" cy="2279274"/>
            <a:chOff x="519440" y="15233495"/>
            <a:chExt cx="595036" cy="2279274"/>
          </a:xfrm>
        </p:grpSpPr>
        <p:sp>
          <p:nvSpPr>
            <p:cNvPr id="36" name="Rectangle 35">
              <a:hlinkClick r:id="rId21"/>
              <a:extLst>
                <a:ext uri="{FF2B5EF4-FFF2-40B4-BE49-F238E27FC236}">
                  <a16:creationId xmlns:a16="http://schemas.microsoft.com/office/drawing/2014/main" id="{AAEDD190-56F7-41CB-AC56-E63E57D1D4A5}"/>
                </a:ext>
              </a:extLst>
            </p:cNvPr>
            <p:cNvSpPr/>
            <p:nvPr userDrawn="1"/>
          </p:nvSpPr>
          <p:spPr>
            <a:xfrm>
              <a:off x="595372" y="16082320"/>
              <a:ext cx="443170" cy="590893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hlinkClick r:id="rId22"/>
              <a:extLst>
                <a:ext uri="{FF2B5EF4-FFF2-40B4-BE49-F238E27FC236}">
                  <a16:creationId xmlns:a16="http://schemas.microsoft.com/office/drawing/2014/main" id="{104F5040-FF89-49D2-944F-C89E89F61661}"/>
                </a:ext>
              </a:extLst>
            </p:cNvPr>
            <p:cNvSpPr/>
            <p:nvPr userDrawn="1"/>
          </p:nvSpPr>
          <p:spPr>
            <a:xfrm>
              <a:off x="595372" y="15242764"/>
              <a:ext cx="443170" cy="590893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hlinkClick r:id="rId23"/>
              <a:extLst>
                <a:ext uri="{FF2B5EF4-FFF2-40B4-BE49-F238E27FC236}">
                  <a16:creationId xmlns:a16="http://schemas.microsoft.com/office/drawing/2014/main" id="{B0F24393-9150-4465-BCBA-5E09BEF8FEF7}"/>
                </a:ext>
              </a:extLst>
            </p:cNvPr>
            <p:cNvSpPr/>
            <p:nvPr userDrawn="1"/>
          </p:nvSpPr>
          <p:spPr>
            <a:xfrm>
              <a:off x="595372" y="16921876"/>
              <a:ext cx="443170" cy="590893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FE64084-33F4-486E-A042-48C11520BDD1}"/>
                </a:ext>
              </a:extLst>
            </p:cNvPr>
            <p:cNvSpPr/>
            <p:nvPr userDrawn="1"/>
          </p:nvSpPr>
          <p:spPr>
            <a:xfrm>
              <a:off x="519440" y="15233495"/>
              <a:ext cx="595035" cy="58477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>
                  <a:solidFill>
                    <a:schemeClr val="bg1"/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246C853-DFB4-4F34-881E-AFD280A3AAF9}"/>
                </a:ext>
              </a:extLst>
            </p:cNvPr>
            <p:cNvSpPr/>
            <p:nvPr userDrawn="1"/>
          </p:nvSpPr>
          <p:spPr>
            <a:xfrm>
              <a:off x="519440" y="16079216"/>
              <a:ext cx="595035" cy="58477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>
                  <a:solidFill>
                    <a:schemeClr val="bg1"/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81E31AB-32AE-4F95-BE26-6AFE18D4C2D0}"/>
                </a:ext>
              </a:extLst>
            </p:cNvPr>
            <p:cNvSpPr/>
            <p:nvPr userDrawn="1"/>
          </p:nvSpPr>
          <p:spPr>
            <a:xfrm>
              <a:off x="519441" y="16924938"/>
              <a:ext cx="595035" cy="58477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>
                  <a:solidFill>
                    <a:schemeClr val="bg1"/>
                  </a:solidFill>
                  <a:latin typeface="Designball-Social-01" pitchFamily="2" charset="0"/>
                </a:rPr>
                <a:t>c</a:t>
              </a:r>
            </a:p>
          </p:txBody>
        </p:sp>
      </p:grpSp>
      <p:sp>
        <p:nvSpPr>
          <p:cNvPr id="16" name="Pink Purple">
            <a:extLst>
              <a:ext uri="{FF2B5EF4-FFF2-40B4-BE49-F238E27FC236}">
                <a16:creationId xmlns:a16="http://schemas.microsoft.com/office/drawing/2014/main" id="{FBBAE8E4-5822-4697-9CB0-416C2285D412}"/>
              </a:ext>
            </a:extLst>
          </p:cNvPr>
          <p:cNvSpPr/>
          <p:nvPr/>
        </p:nvSpPr>
        <p:spPr>
          <a:xfrm rot="900000">
            <a:off x="-4017610" y="-10924045"/>
            <a:ext cx="21010204" cy="25050943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1000">
                <a:schemeClr val="accent2"/>
              </a:gs>
              <a:gs pos="40000">
                <a:schemeClr val="accent3">
                  <a:lumMod val="75000"/>
                </a:schemeClr>
              </a:gs>
              <a:gs pos="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17" name="Purple">
            <a:extLst>
              <a:ext uri="{FF2B5EF4-FFF2-40B4-BE49-F238E27FC236}">
                <a16:creationId xmlns:a16="http://schemas.microsoft.com/office/drawing/2014/main" id="{BE8684E9-46AD-4F7B-B7A2-C0E291C667C5}"/>
              </a:ext>
            </a:extLst>
          </p:cNvPr>
          <p:cNvSpPr/>
          <p:nvPr/>
        </p:nvSpPr>
        <p:spPr>
          <a:xfrm rot="15300000">
            <a:off x="-2586578" y="-7983719"/>
            <a:ext cx="40023828" cy="26843243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3000">
                <a:schemeClr val="accent2"/>
              </a:gs>
              <a:gs pos="0">
                <a:schemeClr val="accent2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18" name="Pink">
            <a:extLst>
              <a:ext uri="{FF2B5EF4-FFF2-40B4-BE49-F238E27FC236}">
                <a16:creationId xmlns:a16="http://schemas.microsoft.com/office/drawing/2014/main" id="{A0C126FD-D78B-4C2F-97BE-020A3C75E44A}"/>
              </a:ext>
            </a:extLst>
          </p:cNvPr>
          <p:cNvSpPr/>
          <p:nvPr/>
        </p:nvSpPr>
        <p:spPr>
          <a:xfrm rot="9000000">
            <a:off x="570498" y="-6789823"/>
            <a:ext cx="17079431" cy="20364193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19" name="Light Blue">
            <a:extLst>
              <a:ext uri="{FF2B5EF4-FFF2-40B4-BE49-F238E27FC236}">
                <a16:creationId xmlns:a16="http://schemas.microsoft.com/office/drawing/2014/main" id="{251649C5-3386-4361-95CE-44792724EF40}"/>
              </a:ext>
            </a:extLst>
          </p:cNvPr>
          <p:cNvSpPr/>
          <p:nvPr/>
        </p:nvSpPr>
        <p:spPr>
          <a:xfrm rot="15300000">
            <a:off x="2326274" y="-4277623"/>
            <a:ext cx="40023828" cy="26843243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80000">
                <a:schemeClr val="accent2">
                  <a:alpha val="32000"/>
                </a:schemeClr>
              </a:gs>
              <a:gs pos="0">
                <a:schemeClr val="accent1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EC9CCB-3E62-4B2B-B795-626CEF48661A}"/>
              </a:ext>
            </a:extLst>
          </p:cNvPr>
          <p:cNvSpPr txBox="1"/>
          <p:nvPr/>
        </p:nvSpPr>
        <p:spPr>
          <a:xfrm rot="16200000">
            <a:off x="21192102" y="8943944"/>
            <a:ext cx="482805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  <a:latin typeface="+mj-lt"/>
              </a:rPr>
              <a:t>Massive X</a:t>
            </a:r>
            <a:r>
              <a:rPr lang="en-US" sz="2000">
                <a:solidFill>
                  <a:schemeClr val="bg1"/>
                </a:solidFill>
              </a:rPr>
              <a:t> presentation to </a:t>
            </a:r>
            <a:r>
              <a:rPr lang="en-US" sz="2000" b="0">
                <a:solidFill>
                  <a:schemeClr val="bg1"/>
                </a:solidFill>
              </a:rPr>
              <a:t>DesignBall</a:t>
            </a:r>
            <a:r>
              <a:rPr lang="en-US" sz="2000">
                <a:solidFill>
                  <a:schemeClr val="bg1"/>
                </a:solidFill>
              </a:rPr>
              <a:t> team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6205E2-053A-4AC9-9714-94ADF6B58B10}"/>
              </a:ext>
            </a:extLst>
          </p:cNvPr>
          <p:cNvSpPr txBox="1"/>
          <p:nvPr/>
        </p:nvSpPr>
        <p:spPr>
          <a:xfrm rot="16200000">
            <a:off x="-2143947" y="8759281"/>
            <a:ext cx="5849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5B28CD9-B8C4-44F6-974C-DA7DE2E8101E}"/>
              </a:ext>
            </a:extLst>
          </p:cNvPr>
          <p:cNvSpPr/>
          <p:nvPr/>
        </p:nvSpPr>
        <p:spPr>
          <a:xfrm>
            <a:off x="729638" y="1002598"/>
            <a:ext cx="102824" cy="1030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D6ABA4C-0E64-4E63-B6BA-6B5117096455}"/>
              </a:ext>
            </a:extLst>
          </p:cNvPr>
          <p:cNvSpPr/>
          <p:nvPr/>
        </p:nvSpPr>
        <p:spPr>
          <a:xfrm>
            <a:off x="729638" y="1399472"/>
            <a:ext cx="102824" cy="1030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990062-351B-4095-9C17-D86BFF6C5131}"/>
              </a:ext>
            </a:extLst>
          </p:cNvPr>
          <p:cNvSpPr/>
          <p:nvPr/>
        </p:nvSpPr>
        <p:spPr>
          <a:xfrm>
            <a:off x="729638" y="1796347"/>
            <a:ext cx="102824" cy="1030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05D24C40-3BD6-4D19-8D86-A016C178DEF6}"/>
              </a:ext>
            </a:extLst>
          </p:cNvPr>
          <p:cNvSpPr txBox="1">
            <a:spLocks/>
          </p:cNvSpPr>
          <p:nvPr/>
        </p:nvSpPr>
        <p:spPr>
          <a:xfrm>
            <a:off x="23408917" y="11558026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846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  <p:sldLayoutId id="2147483852" r:id="rId18"/>
    <p:sldLayoutId id="2147483853" r:id="rId19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0">
          <p15:clr>
            <a:srgbClr val="000000"/>
          </p15:clr>
        </p15:guide>
        <p15:guide id="2" pos="7681">
          <p15:clr>
            <a:srgbClr val="000000"/>
          </p15:clr>
        </p15:guide>
        <p15:guide id="3" orient="horz" pos="816">
          <p15:clr>
            <a:srgbClr val="000000"/>
          </p15:clr>
        </p15:guide>
        <p15:guide id="4" orient="horz" pos="10704">
          <p15:clr>
            <a:srgbClr val="000000"/>
          </p15:clr>
        </p15:guide>
        <p15:guide id="5" pos="14377">
          <p15:clr>
            <a:srgbClr val="000000"/>
          </p15:clr>
        </p15:guide>
        <p15:guide id="6" pos="985">
          <p15:clr>
            <a:srgbClr val="000000"/>
          </p15:clr>
        </p15:guide>
        <p15:guide id="7">
          <p15:clr>
            <a:srgbClr val="FFFFFF"/>
          </p15:clr>
        </p15:guide>
        <p15:guide id="8" pos="15362">
          <p15:clr>
            <a:srgbClr val="FFFFFF"/>
          </p15:clr>
        </p15:guide>
        <p15:guide id="9" orient="horz">
          <p15:clr>
            <a:srgbClr val="FFFFFF"/>
          </p15:clr>
        </p15:guide>
        <p15:guide id="10" orient="horz" pos="11520">
          <p15:clr>
            <a:srgbClr val="FFFFFF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ght Blue">
            <a:extLst>
              <a:ext uri="{FF2B5EF4-FFF2-40B4-BE49-F238E27FC236}">
                <a16:creationId xmlns:a16="http://schemas.microsoft.com/office/drawing/2014/main" id="{575BD5B8-2D48-4470-A22C-6848CD5CF8D5}"/>
              </a:ext>
            </a:extLst>
          </p:cNvPr>
          <p:cNvSpPr/>
          <p:nvPr/>
        </p:nvSpPr>
        <p:spPr>
          <a:xfrm rot="11700000">
            <a:off x="-9089865" y="223763"/>
            <a:ext cx="31922598" cy="28555587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7000">
                <a:schemeClr val="accent2"/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21" name="Pink Purple">
            <a:extLst>
              <a:ext uri="{FF2B5EF4-FFF2-40B4-BE49-F238E27FC236}">
                <a16:creationId xmlns:a16="http://schemas.microsoft.com/office/drawing/2014/main" id="{C8671AEF-0873-4CB3-9C3E-981188EF93C7}"/>
              </a:ext>
            </a:extLst>
          </p:cNvPr>
          <p:cNvSpPr/>
          <p:nvPr/>
        </p:nvSpPr>
        <p:spPr>
          <a:xfrm rot="900000">
            <a:off x="-4017610" y="-10924045"/>
            <a:ext cx="21010204" cy="25050943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1000">
                <a:schemeClr val="accent2"/>
              </a:gs>
              <a:gs pos="40000">
                <a:schemeClr val="accent3">
                  <a:lumMod val="75000"/>
                </a:schemeClr>
              </a:gs>
              <a:gs pos="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22" name="Purple">
            <a:extLst>
              <a:ext uri="{FF2B5EF4-FFF2-40B4-BE49-F238E27FC236}">
                <a16:creationId xmlns:a16="http://schemas.microsoft.com/office/drawing/2014/main" id="{08DD6CB6-6433-460C-9D55-DAFA73A6F138}"/>
              </a:ext>
            </a:extLst>
          </p:cNvPr>
          <p:cNvSpPr/>
          <p:nvPr/>
        </p:nvSpPr>
        <p:spPr>
          <a:xfrm rot="15300000">
            <a:off x="-2586578" y="-7983719"/>
            <a:ext cx="40023828" cy="26843243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3000">
                <a:schemeClr val="accent2"/>
              </a:gs>
              <a:gs pos="0">
                <a:schemeClr val="accent2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23" name="Pink">
            <a:extLst>
              <a:ext uri="{FF2B5EF4-FFF2-40B4-BE49-F238E27FC236}">
                <a16:creationId xmlns:a16="http://schemas.microsoft.com/office/drawing/2014/main" id="{37BEE4C2-1F85-477F-8A80-ED8416FC037B}"/>
              </a:ext>
            </a:extLst>
          </p:cNvPr>
          <p:cNvSpPr/>
          <p:nvPr/>
        </p:nvSpPr>
        <p:spPr>
          <a:xfrm rot="9000000">
            <a:off x="570498" y="-6789823"/>
            <a:ext cx="17079431" cy="20364193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24" name="Light Blue">
            <a:extLst>
              <a:ext uri="{FF2B5EF4-FFF2-40B4-BE49-F238E27FC236}">
                <a16:creationId xmlns:a16="http://schemas.microsoft.com/office/drawing/2014/main" id="{731BDD80-3FD2-4B8E-B69F-64335B5EA9FB}"/>
              </a:ext>
            </a:extLst>
          </p:cNvPr>
          <p:cNvSpPr/>
          <p:nvPr/>
        </p:nvSpPr>
        <p:spPr>
          <a:xfrm rot="15300000">
            <a:off x="2326274" y="-4277623"/>
            <a:ext cx="40023828" cy="26843243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80000">
                <a:schemeClr val="accent2">
                  <a:alpha val="32000"/>
                </a:schemeClr>
              </a:gs>
              <a:gs pos="0">
                <a:schemeClr val="accent1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 sz="18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B707BC1-5146-47E5-A63F-9CCADD9CEBC1}"/>
              </a:ext>
            </a:extLst>
          </p:cNvPr>
          <p:cNvGrpSpPr/>
          <p:nvPr/>
        </p:nvGrpSpPr>
        <p:grpSpPr>
          <a:xfrm>
            <a:off x="519440" y="15233495"/>
            <a:ext cx="595036" cy="2279274"/>
            <a:chOff x="519440" y="15233495"/>
            <a:chExt cx="595036" cy="2279274"/>
          </a:xfrm>
        </p:grpSpPr>
        <p:sp>
          <p:nvSpPr>
            <p:cNvPr id="26" name="Rectangle 25">
              <a:hlinkClick r:id="rId3"/>
              <a:extLst>
                <a:ext uri="{FF2B5EF4-FFF2-40B4-BE49-F238E27FC236}">
                  <a16:creationId xmlns:a16="http://schemas.microsoft.com/office/drawing/2014/main" id="{A32AF759-6653-492E-A02F-8E67BE05F49F}"/>
                </a:ext>
              </a:extLst>
            </p:cNvPr>
            <p:cNvSpPr/>
            <p:nvPr userDrawn="1"/>
          </p:nvSpPr>
          <p:spPr>
            <a:xfrm>
              <a:off x="595372" y="16082320"/>
              <a:ext cx="443170" cy="590893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hlinkClick r:id="rId4"/>
              <a:extLst>
                <a:ext uri="{FF2B5EF4-FFF2-40B4-BE49-F238E27FC236}">
                  <a16:creationId xmlns:a16="http://schemas.microsoft.com/office/drawing/2014/main" id="{35A1A0BE-5BE1-45BC-B4E4-D9027AAFA92E}"/>
                </a:ext>
              </a:extLst>
            </p:cNvPr>
            <p:cNvSpPr/>
            <p:nvPr userDrawn="1"/>
          </p:nvSpPr>
          <p:spPr>
            <a:xfrm>
              <a:off x="595372" y="15242764"/>
              <a:ext cx="443170" cy="590893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hlinkClick r:id="rId5"/>
              <a:extLst>
                <a:ext uri="{FF2B5EF4-FFF2-40B4-BE49-F238E27FC236}">
                  <a16:creationId xmlns:a16="http://schemas.microsoft.com/office/drawing/2014/main" id="{7DE4BD9B-08E4-4FDD-ADA0-7BF63D2C1435}"/>
                </a:ext>
              </a:extLst>
            </p:cNvPr>
            <p:cNvSpPr/>
            <p:nvPr userDrawn="1"/>
          </p:nvSpPr>
          <p:spPr>
            <a:xfrm>
              <a:off x="595372" y="16921876"/>
              <a:ext cx="443170" cy="590893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617675A-AACF-4564-8EF6-281EDCD65599}"/>
                </a:ext>
              </a:extLst>
            </p:cNvPr>
            <p:cNvSpPr/>
            <p:nvPr userDrawn="1"/>
          </p:nvSpPr>
          <p:spPr>
            <a:xfrm>
              <a:off x="519440" y="15233495"/>
              <a:ext cx="595035" cy="58477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>
                  <a:solidFill>
                    <a:schemeClr val="bg1"/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F4A1A9E-BEC9-4587-A977-703098A426A4}"/>
                </a:ext>
              </a:extLst>
            </p:cNvPr>
            <p:cNvSpPr/>
            <p:nvPr userDrawn="1"/>
          </p:nvSpPr>
          <p:spPr>
            <a:xfrm>
              <a:off x="519440" y="16079216"/>
              <a:ext cx="595035" cy="58477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>
                  <a:solidFill>
                    <a:schemeClr val="bg1"/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111F28D-5DD6-49C5-A583-8C1D604BEA55}"/>
                </a:ext>
              </a:extLst>
            </p:cNvPr>
            <p:cNvSpPr/>
            <p:nvPr userDrawn="1"/>
          </p:nvSpPr>
          <p:spPr>
            <a:xfrm>
              <a:off x="519441" y="16924938"/>
              <a:ext cx="595035" cy="58477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>
                  <a:solidFill>
                    <a:schemeClr val="bg1"/>
                  </a:solidFill>
                  <a:latin typeface="Designball-Social-01" pitchFamily="2" charset="0"/>
                </a:rPr>
                <a:t>c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A52088B-C471-428C-A5AE-EA70FBADA1FD}"/>
              </a:ext>
            </a:extLst>
          </p:cNvPr>
          <p:cNvSpPr txBox="1"/>
          <p:nvPr/>
        </p:nvSpPr>
        <p:spPr>
          <a:xfrm rot="16200000">
            <a:off x="21192102" y="8943944"/>
            <a:ext cx="482805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  <a:latin typeface="+mj-lt"/>
              </a:rPr>
              <a:t>Massive X</a:t>
            </a:r>
            <a:r>
              <a:rPr lang="en-US" sz="2000">
                <a:solidFill>
                  <a:schemeClr val="bg1"/>
                </a:solidFill>
              </a:rPr>
              <a:t> presentation to </a:t>
            </a:r>
            <a:r>
              <a:rPr lang="en-US" sz="2000" b="0">
                <a:solidFill>
                  <a:schemeClr val="bg1"/>
                </a:solidFill>
              </a:rPr>
              <a:t>DesignBall</a:t>
            </a:r>
            <a:r>
              <a:rPr lang="en-US" sz="2000">
                <a:solidFill>
                  <a:schemeClr val="bg1"/>
                </a:solidFill>
              </a:rPr>
              <a:t> team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565652-716F-4460-AD84-43ED30AFAE68}"/>
              </a:ext>
            </a:extLst>
          </p:cNvPr>
          <p:cNvSpPr txBox="1"/>
          <p:nvPr/>
        </p:nvSpPr>
        <p:spPr>
          <a:xfrm rot="16200000">
            <a:off x="-2143947" y="8759281"/>
            <a:ext cx="5849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75FBA60-8CAC-44E3-8A60-B210CBC5B39A}"/>
              </a:ext>
            </a:extLst>
          </p:cNvPr>
          <p:cNvSpPr/>
          <p:nvPr/>
        </p:nvSpPr>
        <p:spPr>
          <a:xfrm>
            <a:off x="729638" y="1002598"/>
            <a:ext cx="102824" cy="1030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12240C9-EE9F-4DD7-8FEB-A1B16ED5BDB9}"/>
              </a:ext>
            </a:extLst>
          </p:cNvPr>
          <p:cNvSpPr/>
          <p:nvPr/>
        </p:nvSpPr>
        <p:spPr>
          <a:xfrm>
            <a:off x="729638" y="1399472"/>
            <a:ext cx="102824" cy="1030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61690B-AC9E-465A-BAF5-C9325DBD99EE}"/>
              </a:ext>
            </a:extLst>
          </p:cNvPr>
          <p:cNvSpPr/>
          <p:nvPr/>
        </p:nvSpPr>
        <p:spPr>
          <a:xfrm>
            <a:off x="729638" y="1796347"/>
            <a:ext cx="102824" cy="1030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9" name="Slide Number Placeholder 5">
            <a:extLst>
              <a:ext uri="{FF2B5EF4-FFF2-40B4-BE49-F238E27FC236}">
                <a16:creationId xmlns:a16="http://schemas.microsoft.com/office/drawing/2014/main" id="{B35A4EC8-1232-4B63-A352-B45DD81AB3F0}"/>
              </a:ext>
            </a:extLst>
          </p:cNvPr>
          <p:cNvSpPr txBox="1">
            <a:spLocks/>
          </p:cNvSpPr>
          <p:nvPr/>
        </p:nvSpPr>
        <p:spPr>
          <a:xfrm>
            <a:off x="23408917" y="11558026"/>
            <a:ext cx="324565" cy="77701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32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8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6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96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6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3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</p:bldLst>
  </p:timing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0">
          <p15:clr>
            <a:srgbClr val="000000"/>
          </p15:clr>
        </p15:guide>
        <p15:guide id="2" pos="7681">
          <p15:clr>
            <a:srgbClr val="000000"/>
          </p15:clr>
        </p15:guide>
        <p15:guide id="3" orient="horz" pos="816">
          <p15:clr>
            <a:srgbClr val="000000"/>
          </p15:clr>
        </p15:guide>
        <p15:guide id="4" orient="horz" pos="10704">
          <p15:clr>
            <a:srgbClr val="000000"/>
          </p15:clr>
        </p15:guide>
        <p15:guide id="5" pos="14377">
          <p15:clr>
            <a:srgbClr val="000000"/>
          </p15:clr>
        </p15:guide>
        <p15:guide id="6" pos="985">
          <p15:clr>
            <a:srgbClr val="000000"/>
          </p15:clr>
        </p15:guide>
        <p15:guide id="7">
          <p15:clr>
            <a:srgbClr val="FFFFFF"/>
          </p15:clr>
        </p15:guide>
        <p15:guide id="8" pos="15362">
          <p15:clr>
            <a:srgbClr val="FFFFFF"/>
          </p15:clr>
        </p15:guide>
        <p15:guide id="9" orient="horz">
          <p15:clr>
            <a:srgbClr val="FFFFFF"/>
          </p15:clr>
        </p15:guide>
        <p15:guide id="10" orient="horz" pos="11520">
          <p15:clr>
            <a:srgbClr val="FFFFF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54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54.xml"/><Relationship Id="rId1" Type="http://schemas.openxmlformats.org/officeDocument/2006/relationships/themeOverride" Target="../theme/themeOverride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54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54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54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CC5224F-E177-40C9-BCBE-40EC8D7A6DAB}"/>
              </a:ext>
            </a:extLst>
          </p:cNvPr>
          <p:cNvGrpSpPr/>
          <p:nvPr/>
        </p:nvGrpSpPr>
        <p:grpSpPr>
          <a:xfrm>
            <a:off x="-5389481" y="-54864000"/>
            <a:ext cx="35205062" cy="77485614"/>
            <a:chOff x="-5389481" y="-54864000"/>
            <a:chExt cx="35205062" cy="77485614"/>
          </a:xfrm>
        </p:grpSpPr>
        <p:sp>
          <p:nvSpPr>
            <p:cNvPr id="36" name="Graphic 15">
              <a:extLst>
                <a:ext uri="{FF2B5EF4-FFF2-40B4-BE49-F238E27FC236}">
                  <a16:creationId xmlns:a16="http://schemas.microsoft.com/office/drawing/2014/main" id="{4575C15A-570E-4729-BA3E-AF30249159A0}"/>
                </a:ext>
              </a:extLst>
            </p:cNvPr>
            <p:cNvSpPr/>
            <p:nvPr/>
          </p:nvSpPr>
          <p:spPr>
            <a:xfrm>
              <a:off x="19809839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3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3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Graphic 15">
              <a:extLst>
                <a:ext uri="{FF2B5EF4-FFF2-40B4-BE49-F238E27FC236}">
                  <a16:creationId xmlns:a16="http://schemas.microsoft.com/office/drawing/2014/main" id="{BEBAE133-0B2B-4B6D-B54B-D7E7DC9256EA}"/>
                </a:ext>
              </a:extLst>
            </p:cNvPr>
            <p:cNvSpPr/>
            <p:nvPr/>
          </p:nvSpPr>
          <p:spPr>
            <a:xfrm>
              <a:off x="22329775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1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1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Graphic 15">
              <a:extLst>
                <a:ext uri="{FF2B5EF4-FFF2-40B4-BE49-F238E27FC236}">
                  <a16:creationId xmlns:a16="http://schemas.microsoft.com/office/drawing/2014/main" id="{FFF4BE4C-4492-4362-8A8D-AEA1188465B8}"/>
                </a:ext>
              </a:extLst>
            </p:cNvPr>
            <p:cNvSpPr/>
            <p:nvPr/>
          </p:nvSpPr>
          <p:spPr>
            <a:xfrm>
              <a:off x="17289907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4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4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Graphic 15">
              <a:extLst>
                <a:ext uri="{FF2B5EF4-FFF2-40B4-BE49-F238E27FC236}">
                  <a16:creationId xmlns:a16="http://schemas.microsoft.com/office/drawing/2014/main" id="{1A1F74AF-5844-4A54-8E42-08F3FCFA9537}"/>
                </a:ext>
              </a:extLst>
            </p:cNvPr>
            <p:cNvSpPr/>
            <p:nvPr/>
          </p:nvSpPr>
          <p:spPr>
            <a:xfrm>
              <a:off x="14769975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5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5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Graphic 15">
              <a:extLst>
                <a:ext uri="{FF2B5EF4-FFF2-40B4-BE49-F238E27FC236}">
                  <a16:creationId xmlns:a16="http://schemas.microsoft.com/office/drawing/2014/main" id="{D021F5F7-10DA-403A-BC1A-90EBF083DE60}"/>
                </a:ext>
              </a:extLst>
            </p:cNvPr>
            <p:cNvSpPr/>
            <p:nvPr/>
          </p:nvSpPr>
          <p:spPr>
            <a:xfrm>
              <a:off x="12250043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2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2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Graphic 15">
              <a:extLst>
                <a:ext uri="{FF2B5EF4-FFF2-40B4-BE49-F238E27FC236}">
                  <a16:creationId xmlns:a16="http://schemas.microsoft.com/office/drawing/2014/main" id="{BC519A5D-6C43-44E3-975F-7092F7DD79D8}"/>
                </a:ext>
              </a:extLst>
            </p:cNvPr>
            <p:cNvSpPr/>
            <p:nvPr/>
          </p:nvSpPr>
          <p:spPr>
            <a:xfrm>
              <a:off x="-5389481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6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1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30602B1C-495B-4674-A6E5-D34F27C4D3A6}"/>
                </a:ext>
              </a:extLst>
            </p:cNvPr>
            <p:cNvSpPr/>
            <p:nvPr/>
          </p:nvSpPr>
          <p:spPr>
            <a:xfrm>
              <a:off x="-2869549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1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1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Graphic 15">
              <a:extLst>
                <a:ext uri="{FF2B5EF4-FFF2-40B4-BE49-F238E27FC236}">
                  <a16:creationId xmlns:a16="http://schemas.microsoft.com/office/drawing/2014/main" id="{9EA866C2-6FFF-478C-BF39-579C20D914E1}"/>
                </a:ext>
              </a:extLst>
            </p:cNvPr>
            <p:cNvSpPr/>
            <p:nvPr/>
          </p:nvSpPr>
          <p:spPr>
            <a:xfrm>
              <a:off x="-349617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3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3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Graphic 15">
              <a:extLst>
                <a:ext uri="{FF2B5EF4-FFF2-40B4-BE49-F238E27FC236}">
                  <a16:creationId xmlns:a16="http://schemas.microsoft.com/office/drawing/2014/main" id="{C585B552-6EF9-4D0A-B18F-99F991182D89}"/>
                </a:ext>
              </a:extLst>
            </p:cNvPr>
            <p:cNvSpPr/>
            <p:nvPr/>
          </p:nvSpPr>
          <p:spPr>
            <a:xfrm>
              <a:off x="2170315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4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4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Graphic 15">
              <a:extLst>
                <a:ext uri="{FF2B5EF4-FFF2-40B4-BE49-F238E27FC236}">
                  <a16:creationId xmlns:a16="http://schemas.microsoft.com/office/drawing/2014/main" id="{EC193F20-D0AB-43FF-AC2B-871D12960724}"/>
                </a:ext>
              </a:extLst>
            </p:cNvPr>
            <p:cNvSpPr/>
            <p:nvPr/>
          </p:nvSpPr>
          <p:spPr>
            <a:xfrm>
              <a:off x="4690247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5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5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Graphic 15">
              <a:extLst>
                <a:ext uri="{FF2B5EF4-FFF2-40B4-BE49-F238E27FC236}">
                  <a16:creationId xmlns:a16="http://schemas.microsoft.com/office/drawing/2014/main" id="{4E1B0CCD-FED7-4DC4-B0CA-2C62A6397D08}"/>
                </a:ext>
              </a:extLst>
            </p:cNvPr>
            <p:cNvSpPr/>
            <p:nvPr/>
          </p:nvSpPr>
          <p:spPr>
            <a:xfrm>
              <a:off x="7210179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2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2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523CFCF9-47D3-445D-8E91-EFFA11D28C75}"/>
                </a:ext>
              </a:extLst>
            </p:cNvPr>
            <p:cNvSpPr/>
            <p:nvPr/>
          </p:nvSpPr>
          <p:spPr>
            <a:xfrm>
              <a:off x="9730111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tx2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2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386A7E3-95A6-417E-B368-EBF8891E28C7}"/>
              </a:ext>
            </a:extLst>
          </p:cNvPr>
          <p:cNvSpPr/>
          <p:nvPr/>
        </p:nvSpPr>
        <p:spPr>
          <a:xfrm>
            <a:off x="2913444" y="1295400"/>
            <a:ext cx="8402791" cy="182879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B2F05A-245B-4D32-B447-4101B1573877}"/>
              </a:ext>
            </a:extLst>
          </p:cNvPr>
          <p:cNvSpPr/>
          <p:nvPr/>
        </p:nvSpPr>
        <p:spPr>
          <a:xfrm>
            <a:off x="0" y="0"/>
            <a:ext cx="24387175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FCDD36-185C-4416-9C14-2A65BF728E65}"/>
              </a:ext>
            </a:extLst>
          </p:cNvPr>
          <p:cNvSpPr/>
          <p:nvPr/>
        </p:nvSpPr>
        <p:spPr>
          <a:xfrm>
            <a:off x="0" y="16002000"/>
            <a:ext cx="24387175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ED8612-B13A-4529-A232-4F7C6F68B1DB}"/>
              </a:ext>
            </a:extLst>
          </p:cNvPr>
          <p:cNvSpPr/>
          <p:nvPr/>
        </p:nvSpPr>
        <p:spPr>
          <a:xfrm rot="5400000">
            <a:off x="14100175" y="8001002"/>
            <a:ext cx="18288000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A57E1-8193-4557-AE96-62C983CE3414}"/>
              </a:ext>
            </a:extLst>
          </p:cNvPr>
          <p:cNvSpPr/>
          <p:nvPr/>
        </p:nvSpPr>
        <p:spPr>
          <a:xfrm rot="5400000">
            <a:off x="-8001000" y="8001004"/>
            <a:ext cx="18288001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AF6AA2A-53ED-4635-AB92-E6B5708991D6}"/>
              </a:ext>
            </a:extLst>
          </p:cNvPr>
          <p:cNvSpPr txBox="1">
            <a:spLocks/>
          </p:cNvSpPr>
          <p:nvPr/>
        </p:nvSpPr>
        <p:spPr>
          <a:xfrm>
            <a:off x="22970448" y="17006019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3200" b="1" smtClean="0">
                <a:solidFill>
                  <a:schemeClr val="tx1">
                    <a:lumMod val="25000"/>
                    <a:lumOff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pPr algn="ctr"/>
              <a:t>1</a:t>
            </a:fld>
            <a:endParaRPr lang="en-US" sz="1800" b="1">
              <a:solidFill>
                <a:schemeClr val="tx1">
                  <a:lumMod val="25000"/>
                  <a:lumOff val="7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578C0-7E8F-41C2-AF7B-F8FCF5F46E9C}"/>
              </a:ext>
            </a:extLst>
          </p:cNvPr>
          <p:cNvSpPr txBox="1"/>
          <p:nvPr/>
        </p:nvSpPr>
        <p:spPr>
          <a:xfrm>
            <a:off x="2913442" y="5986503"/>
            <a:ext cx="84027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2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UNSIGHTED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75351-59F7-4749-8304-E772F23754D0}"/>
              </a:ext>
            </a:extLst>
          </p:cNvPr>
          <p:cNvSpPr/>
          <p:nvPr/>
        </p:nvSpPr>
        <p:spPr>
          <a:xfrm>
            <a:off x="6774492" y="7002059"/>
            <a:ext cx="675417" cy="97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CF604-E5CE-491C-AA98-2D0686E87EAD}"/>
              </a:ext>
            </a:extLst>
          </p:cNvPr>
          <p:cNvSpPr txBox="1"/>
          <p:nvPr/>
        </p:nvSpPr>
        <p:spPr>
          <a:xfrm>
            <a:off x="2913442" y="7882341"/>
            <a:ext cx="840279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dirty="0"/>
              <a:t>There are 18.7 million blind people in India of the total population.</a:t>
            </a:r>
          </a:p>
          <a:p>
            <a:pPr algn="ctr"/>
            <a:endParaRPr lang="en-US" sz="3200" dirty="0"/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dirty="0"/>
              <a:t>The major cause of blindness in India, is due to cataract formation.</a:t>
            </a:r>
          </a:p>
          <a:p>
            <a:pPr algn="ctr"/>
            <a:endParaRPr lang="en-US" sz="3200" dirty="0"/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dirty="0"/>
              <a:t>It is estimated that in India 1 person in every 1000 population goes blind due to cataract alone, every year.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dirty="0"/>
              <a:t>This was the report of India alone, on world level its 2.2 billion people.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5D6B46-FF6C-435C-9BC1-8CD35619957F}"/>
              </a:ext>
            </a:extLst>
          </p:cNvPr>
          <p:cNvSpPr/>
          <p:nvPr/>
        </p:nvSpPr>
        <p:spPr>
          <a:xfrm>
            <a:off x="2913443" y="4241800"/>
            <a:ext cx="840279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9800" dirty="0"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9ED624-A364-63A2-54F2-A7B9FF323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778" y="6126012"/>
            <a:ext cx="9179086" cy="603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26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4829E-6 4.16667E-7 L -1.14829E-6 1.6204 " pathEditMode="relative" rAng="0" ptsTypes="AA">
                                      <p:cBhvr>
                                        <p:cTn id="38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0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9" grpId="0"/>
      <p:bldP spid="10" grpId="0" animBg="1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CC5224F-E177-40C9-BCBE-40EC8D7A6DAB}"/>
              </a:ext>
            </a:extLst>
          </p:cNvPr>
          <p:cNvGrpSpPr/>
          <p:nvPr/>
        </p:nvGrpSpPr>
        <p:grpSpPr>
          <a:xfrm>
            <a:off x="-5389481" y="-54864000"/>
            <a:ext cx="35205062" cy="77485614"/>
            <a:chOff x="-5389481" y="-54864000"/>
            <a:chExt cx="35205062" cy="77485614"/>
          </a:xfrm>
        </p:grpSpPr>
        <p:sp>
          <p:nvSpPr>
            <p:cNvPr id="36" name="Graphic 15">
              <a:extLst>
                <a:ext uri="{FF2B5EF4-FFF2-40B4-BE49-F238E27FC236}">
                  <a16:creationId xmlns:a16="http://schemas.microsoft.com/office/drawing/2014/main" id="{4575C15A-570E-4729-BA3E-AF30249159A0}"/>
                </a:ext>
              </a:extLst>
            </p:cNvPr>
            <p:cNvSpPr/>
            <p:nvPr/>
          </p:nvSpPr>
          <p:spPr>
            <a:xfrm>
              <a:off x="19809839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3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3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Graphic 15">
              <a:extLst>
                <a:ext uri="{FF2B5EF4-FFF2-40B4-BE49-F238E27FC236}">
                  <a16:creationId xmlns:a16="http://schemas.microsoft.com/office/drawing/2014/main" id="{BEBAE133-0B2B-4B6D-B54B-D7E7DC9256EA}"/>
                </a:ext>
              </a:extLst>
            </p:cNvPr>
            <p:cNvSpPr/>
            <p:nvPr/>
          </p:nvSpPr>
          <p:spPr>
            <a:xfrm>
              <a:off x="22329775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1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1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Graphic 15">
              <a:extLst>
                <a:ext uri="{FF2B5EF4-FFF2-40B4-BE49-F238E27FC236}">
                  <a16:creationId xmlns:a16="http://schemas.microsoft.com/office/drawing/2014/main" id="{FFF4BE4C-4492-4362-8A8D-AEA1188465B8}"/>
                </a:ext>
              </a:extLst>
            </p:cNvPr>
            <p:cNvSpPr/>
            <p:nvPr/>
          </p:nvSpPr>
          <p:spPr>
            <a:xfrm>
              <a:off x="17289907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4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4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Graphic 15">
              <a:extLst>
                <a:ext uri="{FF2B5EF4-FFF2-40B4-BE49-F238E27FC236}">
                  <a16:creationId xmlns:a16="http://schemas.microsoft.com/office/drawing/2014/main" id="{1A1F74AF-5844-4A54-8E42-08F3FCFA9537}"/>
                </a:ext>
              </a:extLst>
            </p:cNvPr>
            <p:cNvSpPr/>
            <p:nvPr/>
          </p:nvSpPr>
          <p:spPr>
            <a:xfrm>
              <a:off x="14769975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5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5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Graphic 15">
              <a:extLst>
                <a:ext uri="{FF2B5EF4-FFF2-40B4-BE49-F238E27FC236}">
                  <a16:creationId xmlns:a16="http://schemas.microsoft.com/office/drawing/2014/main" id="{D021F5F7-10DA-403A-BC1A-90EBF083DE60}"/>
                </a:ext>
              </a:extLst>
            </p:cNvPr>
            <p:cNvSpPr/>
            <p:nvPr/>
          </p:nvSpPr>
          <p:spPr>
            <a:xfrm>
              <a:off x="12250043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2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2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Graphic 15">
              <a:extLst>
                <a:ext uri="{FF2B5EF4-FFF2-40B4-BE49-F238E27FC236}">
                  <a16:creationId xmlns:a16="http://schemas.microsoft.com/office/drawing/2014/main" id="{BC519A5D-6C43-44E3-975F-7092F7DD79D8}"/>
                </a:ext>
              </a:extLst>
            </p:cNvPr>
            <p:cNvSpPr/>
            <p:nvPr/>
          </p:nvSpPr>
          <p:spPr>
            <a:xfrm>
              <a:off x="-5389481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6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1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30602B1C-495B-4674-A6E5-D34F27C4D3A6}"/>
                </a:ext>
              </a:extLst>
            </p:cNvPr>
            <p:cNvSpPr/>
            <p:nvPr/>
          </p:nvSpPr>
          <p:spPr>
            <a:xfrm>
              <a:off x="-2869549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1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1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Graphic 15">
              <a:extLst>
                <a:ext uri="{FF2B5EF4-FFF2-40B4-BE49-F238E27FC236}">
                  <a16:creationId xmlns:a16="http://schemas.microsoft.com/office/drawing/2014/main" id="{9EA866C2-6FFF-478C-BF39-579C20D914E1}"/>
                </a:ext>
              </a:extLst>
            </p:cNvPr>
            <p:cNvSpPr/>
            <p:nvPr/>
          </p:nvSpPr>
          <p:spPr>
            <a:xfrm>
              <a:off x="-349617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3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3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Graphic 15">
              <a:extLst>
                <a:ext uri="{FF2B5EF4-FFF2-40B4-BE49-F238E27FC236}">
                  <a16:creationId xmlns:a16="http://schemas.microsoft.com/office/drawing/2014/main" id="{C585B552-6EF9-4D0A-B18F-99F991182D89}"/>
                </a:ext>
              </a:extLst>
            </p:cNvPr>
            <p:cNvSpPr/>
            <p:nvPr/>
          </p:nvSpPr>
          <p:spPr>
            <a:xfrm>
              <a:off x="2170315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4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4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Graphic 15">
              <a:extLst>
                <a:ext uri="{FF2B5EF4-FFF2-40B4-BE49-F238E27FC236}">
                  <a16:creationId xmlns:a16="http://schemas.microsoft.com/office/drawing/2014/main" id="{EC193F20-D0AB-43FF-AC2B-871D12960724}"/>
                </a:ext>
              </a:extLst>
            </p:cNvPr>
            <p:cNvSpPr/>
            <p:nvPr/>
          </p:nvSpPr>
          <p:spPr>
            <a:xfrm>
              <a:off x="4690247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5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5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Graphic 15">
              <a:extLst>
                <a:ext uri="{FF2B5EF4-FFF2-40B4-BE49-F238E27FC236}">
                  <a16:creationId xmlns:a16="http://schemas.microsoft.com/office/drawing/2014/main" id="{4E1B0CCD-FED7-4DC4-B0CA-2C62A6397D08}"/>
                </a:ext>
              </a:extLst>
            </p:cNvPr>
            <p:cNvSpPr/>
            <p:nvPr/>
          </p:nvSpPr>
          <p:spPr>
            <a:xfrm>
              <a:off x="7210179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2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2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523CFCF9-47D3-445D-8E91-EFFA11D28C75}"/>
                </a:ext>
              </a:extLst>
            </p:cNvPr>
            <p:cNvSpPr/>
            <p:nvPr/>
          </p:nvSpPr>
          <p:spPr>
            <a:xfrm>
              <a:off x="9730111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tx2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2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386A7E3-95A6-417E-B368-EBF8891E28C7}"/>
              </a:ext>
            </a:extLst>
          </p:cNvPr>
          <p:cNvSpPr/>
          <p:nvPr/>
        </p:nvSpPr>
        <p:spPr>
          <a:xfrm>
            <a:off x="2913444" y="-1143000"/>
            <a:ext cx="8402791" cy="182879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B2F05A-245B-4D32-B447-4101B1573877}"/>
              </a:ext>
            </a:extLst>
          </p:cNvPr>
          <p:cNvSpPr/>
          <p:nvPr/>
        </p:nvSpPr>
        <p:spPr>
          <a:xfrm>
            <a:off x="0" y="0"/>
            <a:ext cx="24387175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FCDD36-185C-4416-9C14-2A65BF728E65}"/>
              </a:ext>
            </a:extLst>
          </p:cNvPr>
          <p:cNvSpPr/>
          <p:nvPr/>
        </p:nvSpPr>
        <p:spPr>
          <a:xfrm>
            <a:off x="0" y="16002000"/>
            <a:ext cx="24387175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ED8612-B13A-4529-A232-4F7C6F68B1DB}"/>
              </a:ext>
            </a:extLst>
          </p:cNvPr>
          <p:cNvSpPr/>
          <p:nvPr/>
        </p:nvSpPr>
        <p:spPr>
          <a:xfrm rot="5400000">
            <a:off x="14100175" y="8001002"/>
            <a:ext cx="18288000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A57E1-8193-4557-AE96-62C983CE3414}"/>
              </a:ext>
            </a:extLst>
          </p:cNvPr>
          <p:cNvSpPr/>
          <p:nvPr/>
        </p:nvSpPr>
        <p:spPr>
          <a:xfrm rot="5400000">
            <a:off x="-8001000" y="8001004"/>
            <a:ext cx="18288001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AF6AA2A-53ED-4635-AB92-E6B5708991D6}"/>
              </a:ext>
            </a:extLst>
          </p:cNvPr>
          <p:cNvSpPr txBox="1">
            <a:spLocks/>
          </p:cNvSpPr>
          <p:nvPr/>
        </p:nvSpPr>
        <p:spPr>
          <a:xfrm>
            <a:off x="22970448" y="17006019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3200" b="1" smtClean="0">
                <a:solidFill>
                  <a:schemeClr val="tx1">
                    <a:lumMod val="25000"/>
                    <a:lumOff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pPr algn="ctr"/>
              <a:t>2</a:t>
            </a:fld>
            <a:endParaRPr lang="en-US" sz="1800" b="1">
              <a:solidFill>
                <a:schemeClr val="tx1">
                  <a:lumMod val="25000"/>
                  <a:lumOff val="7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578C0-7E8F-41C2-AF7B-F8FCF5F46E9C}"/>
              </a:ext>
            </a:extLst>
          </p:cNvPr>
          <p:cNvSpPr txBox="1"/>
          <p:nvPr/>
        </p:nvSpPr>
        <p:spPr>
          <a:xfrm>
            <a:off x="2913442" y="6545303"/>
            <a:ext cx="84027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2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HAVE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75351-59F7-4749-8304-E772F23754D0}"/>
              </a:ext>
            </a:extLst>
          </p:cNvPr>
          <p:cNvSpPr/>
          <p:nvPr/>
        </p:nvSpPr>
        <p:spPr>
          <a:xfrm>
            <a:off x="6774492" y="7560859"/>
            <a:ext cx="675417" cy="97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CF604-E5CE-491C-AA98-2D0686E87EAD}"/>
              </a:ext>
            </a:extLst>
          </p:cNvPr>
          <p:cNvSpPr txBox="1"/>
          <p:nvPr/>
        </p:nvSpPr>
        <p:spPr>
          <a:xfrm>
            <a:off x="2913442" y="8441141"/>
            <a:ext cx="84027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dirty="0"/>
              <a:t>Our team Maruti worked on the problem and come up with an idea that would solve the problem of blind people.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dirty="0"/>
              <a:t>Blind people will have the product that would change their view of seeing the world.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5D6B46-FF6C-435C-9BC1-8CD35619957F}"/>
              </a:ext>
            </a:extLst>
          </p:cNvPr>
          <p:cNvSpPr/>
          <p:nvPr/>
        </p:nvSpPr>
        <p:spPr>
          <a:xfrm>
            <a:off x="2913443" y="4800600"/>
            <a:ext cx="840279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9800" dirty="0"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9BFBB0-CE12-F9A2-DF6A-953412CDD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424" y="5835650"/>
            <a:ext cx="8372985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61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4829E-6 4.16667E-7 L -1.14829E-6 1.6204 " pathEditMode="relative" rAng="0" ptsTypes="AA">
                                      <p:cBhvr>
                                        <p:cTn id="38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0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9" grpId="0"/>
      <p:bldP spid="10" grpId="0" animBg="1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CC5224F-E177-40C9-BCBE-40EC8D7A6DAB}"/>
              </a:ext>
            </a:extLst>
          </p:cNvPr>
          <p:cNvGrpSpPr/>
          <p:nvPr/>
        </p:nvGrpSpPr>
        <p:grpSpPr>
          <a:xfrm>
            <a:off x="-5389481" y="-54864000"/>
            <a:ext cx="35205062" cy="77485614"/>
            <a:chOff x="-5389481" y="-54864000"/>
            <a:chExt cx="35205062" cy="77485614"/>
          </a:xfrm>
        </p:grpSpPr>
        <p:sp>
          <p:nvSpPr>
            <p:cNvPr id="36" name="Graphic 15">
              <a:extLst>
                <a:ext uri="{FF2B5EF4-FFF2-40B4-BE49-F238E27FC236}">
                  <a16:creationId xmlns:a16="http://schemas.microsoft.com/office/drawing/2014/main" id="{4575C15A-570E-4729-BA3E-AF30249159A0}"/>
                </a:ext>
              </a:extLst>
            </p:cNvPr>
            <p:cNvSpPr/>
            <p:nvPr/>
          </p:nvSpPr>
          <p:spPr>
            <a:xfrm>
              <a:off x="19809839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3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3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Graphic 15">
              <a:extLst>
                <a:ext uri="{FF2B5EF4-FFF2-40B4-BE49-F238E27FC236}">
                  <a16:creationId xmlns:a16="http://schemas.microsoft.com/office/drawing/2014/main" id="{BEBAE133-0B2B-4B6D-B54B-D7E7DC9256EA}"/>
                </a:ext>
              </a:extLst>
            </p:cNvPr>
            <p:cNvSpPr/>
            <p:nvPr/>
          </p:nvSpPr>
          <p:spPr>
            <a:xfrm>
              <a:off x="22329775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1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1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Graphic 15">
              <a:extLst>
                <a:ext uri="{FF2B5EF4-FFF2-40B4-BE49-F238E27FC236}">
                  <a16:creationId xmlns:a16="http://schemas.microsoft.com/office/drawing/2014/main" id="{FFF4BE4C-4492-4362-8A8D-AEA1188465B8}"/>
                </a:ext>
              </a:extLst>
            </p:cNvPr>
            <p:cNvSpPr/>
            <p:nvPr/>
          </p:nvSpPr>
          <p:spPr>
            <a:xfrm>
              <a:off x="17289907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4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4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Graphic 15">
              <a:extLst>
                <a:ext uri="{FF2B5EF4-FFF2-40B4-BE49-F238E27FC236}">
                  <a16:creationId xmlns:a16="http://schemas.microsoft.com/office/drawing/2014/main" id="{1A1F74AF-5844-4A54-8E42-08F3FCFA9537}"/>
                </a:ext>
              </a:extLst>
            </p:cNvPr>
            <p:cNvSpPr/>
            <p:nvPr/>
          </p:nvSpPr>
          <p:spPr>
            <a:xfrm>
              <a:off x="14769975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5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5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Graphic 15">
              <a:extLst>
                <a:ext uri="{FF2B5EF4-FFF2-40B4-BE49-F238E27FC236}">
                  <a16:creationId xmlns:a16="http://schemas.microsoft.com/office/drawing/2014/main" id="{D021F5F7-10DA-403A-BC1A-90EBF083DE60}"/>
                </a:ext>
              </a:extLst>
            </p:cNvPr>
            <p:cNvSpPr/>
            <p:nvPr/>
          </p:nvSpPr>
          <p:spPr>
            <a:xfrm>
              <a:off x="12250043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2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2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Graphic 15">
              <a:extLst>
                <a:ext uri="{FF2B5EF4-FFF2-40B4-BE49-F238E27FC236}">
                  <a16:creationId xmlns:a16="http://schemas.microsoft.com/office/drawing/2014/main" id="{BC519A5D-6C43-44E3-975F-7092F7DD79D8}"/>
                </a:ext>
              </a:extLst>
            </p:cNvPr>
            <p:cNvSpPr/>
            <p:nvPr/>
          </p:nvSpPr>
          <p:spPr>
            <a:xfrm>
              <a:off x="-5389481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6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1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30602B1C-495B-4674-A6E5-D34F27C4D3A6}"/>
                </a:ext>
              </a:extLst>
            </p:cNvPr>
            <p:cNvSpPr/>
            <p:nvPr/>
          </p:nvSpPr>
          <p:spPr>
            <a:xfrm>
              <a:off x="-2869549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1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1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Graphic 15">
              <a:extLst>
                <a:ext uri="{FF2B5EF4-FFF2-40B4-BE49-F238E27FC236}">
                  <a16:creationId xmlns:a16="http://schemas.microsoft.com/office/drawing/2014/main" id="{9EA866C2-6FFF-478C-BF39-579C20D914E1}"/>
                </a:ext>
              </a:extLst>
            </p:cNvPr>
            <p:cNvSpPr/>
            <p:nvPr/>
          </p:nvSpPr>
          <p:spPr>
            <a:xfrm>
              <a:off x="-349617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3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3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Graphic 15">
              <a:extLst>
                <a:ext uri="{FF2B5EF4-FFF2-40B4-BE49-F238E27FC236}">
                  <a16:creationId xmlns:a16="http://schemas.microsoft.com/office/drawing/2014/main" id="{C585B552-6EF9-4D0A-B18F-99F991182D89}"/>
                </a:ext>
              </a:extLst>
            </p:cNvPr>
            <p:cNvSpPr/>
            <p:nvPr/>
          </p:nvSpPr>
          <p:spPr>
            <a:xfrm>
              <a:off x="2170315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4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4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Graphic 15">
              <a:extLst>
                <a:ext uri="{FF2B5EF4-FFF2-40B4-BE49-F238E27FC236}">
                  <a16:creationId xmlns:a16="http://schemas.microsoft.com/office/drawing/2014/main" id="{EC193F20-D0AB-43FF-AC2B-871D12960724}"/>
                </a:ext>
              </a:extLst>
            </p:cNvPr>
            <p:cNvSpPr/>
            <p:nvPr/>
          </p:nvSpPr>
          <p:spPr>
            <a:xfrm>
              <a:off x="4690247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5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5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Graphic 15">
              <a:extLst>
                <a:ext uri="{FF2B5EF4-FFF2-40B4-BE49-F238E27FC236}">
                  <a16:creationId xmlns:a16="http://schemas.microsoft.com/office/drawing/2014/main" id="{4E1B0CCD-FED7-4DC4-B0CA-2C62A6397D08}"/>
                </a:ext>
              </a:extLst>
            </p:cNvPr>
            <p:cNvSpPr/>
            <p:nvPr/>
          </p:nvSpPr>
          <p:spPr>
            <a:xfrm>
              <a:off x="7210179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2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2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523CFCF9-47D3-445D-8E91-EFFA11D28C75}"/>
                </a:ext>
              </a:extLst>
            </p:cNvPr>
            <p:cNvSpPr/>
            <p:nvPr/>
          </p:nvSpPr>
          <p:spPr>
            <a:xfrm>
              <a:off x="9730111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tx2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2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386A7E3-95A6-417E-B368-EBF8891E28C7}"/>
              </a:ext>
            </a:extLst>
          </p:cNvPr>
          <p:cNvSpPr/>
          <p:nvPr/>
        </p:nvSpPr>
        <p:spPr>
          <a:xfrm>
            <a:off x="2913444" y="-1143000"/>
            <a:ext cx="8402791" cy="182879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B2F05A-245B-4D32-B447-4101B1573877}"/>
              </a:ext>
            </a:extLst>
          </p:cNvPr>
          <p:cNvSpPr/>
          <p:nvPr/>
        </p:nvSpPr>
        <p:spPr>
          <a:xfrm>
            <a:off x="0" y="0"/>
            <a:ext cx="24387175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FCDD36-185C-4416-9C14-2A65BF728E65}"/>
              </a:ext>
            </a:extLst>
          </p:cNvPr>
          <p:cNvSpPr/>
          <p:nvPr/>
        </p:nvSpPr>
        <p:spPr>
          <a:xfrm>
            <a:off x="0" y="16002000"/>
            <a:ext cx="24387175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ED8612-B13A-4529-A232-4F7C6F68B1DB}"/>
              </a:ext>
            </a:extLst>
          </p:cNvPr>
          <p:cNvSpPr/>
          <p:nvPr/>
        </p:nvSpPr>
        <p:spPr>
          <a:xfrm rot="5400000">
            <a:off x="14100175" y="8001002"/>
            <a:ext cx="18288000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A57E1-8193-4557-AE96-62C983CE3414}"/>
              </a:ext>
            </a:extLst>
          </p:cNvPr>
          <p:cNvSpPr/>
          <p:nvPr/>
        </p:nvSpPr>
        <p:spPr>
          <a:xfrm rot="5400000">
            <a:off x="-8001000" y="8001004"/>
            <a:ext cx="18288001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AF6AA2A-53ED-4635-AB92-E6B5708991D6}"/>
              </a:ext>
            </a:extLst>
          </p:cNvPr>
          <p:cNvSpPr txBox="1">
            <a:spLocks/>
          </p:cNvSpPr>
          <p:nvPr/>
        </p:nvSpPr>
        <p:spPr>
          <a:xfrm>
            <a:off x="22970448" y="17006019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3200" b="1" smtClean="0">
                <a:solidFill>
                  <a:schemeClr val="tx1">
                    <a:lumMod val="25000"/>
                    <a:lumOff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pPr algn="ctr"/>
              <a:t>3</a:t>
            </a:fld>
            <a:endParaRPr lang="en-US" sz="1800" b="1">
              <a:solidFill>
                <a:schemeClr val="tx1">
                  <a:lumMod val="25000"/>
                  <a:lumOff val="7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578C0-7E8F-41C2-AF7B-F8FCF5F46E9C}"/>
              </a:ext>
            </a:extLst>
          </p:cNvPr>
          <p:cNvSpPr txBox="1"/>
          <p:nvPr/>
        </p:nvSpPr>
        <p:spPr>
          <a:xfrm>
            <a:off x="2913442" y="6545303"/>
            <a:ext cx="84027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2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ADOPT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75351-59F7-4749-8304-E772F23754D0}"/>
              </a:ext>
            </a:extLst>
          </p:cNvPr>
          <p:cNvSpPr/>
          <p:nvPr/>
        </p:nvSpPr>
        <p:spPr>
          <a:xfrm>
            <a:off x="6774492" y="7560859"/>
            <a:ext cx="675417" cy="97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CF604-E5CE-491C-AA98-2D0686E87EAD}"/>
              </a:ext>
            </a:extLst>
          </p:cNvPr>
          <p:cNvSpPr txBox="1"/>
          <p:nvPr/>
        </p:nvSpPr>
        <p:spPr>
          <a:xfrm>
            <a:off x="2913442" y="8441141"/>
            <a:ext cx="84027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dirty="0"/>
              <a:t>ADOPT our product “GOD’s Eye” especially made for blind people.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dirty="0"/>
              <a:t>“GOD’S EYE” is a Google that work on ultrasonic technology.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dirty="0"/>
              <a:t>Along with you can use a “SHOE” or ‘GLOVES” with the same functioning of “Googles”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5D6B46-FF6C-435C-9BC1-8CD35619957F}"/>
              </a:ext>
            </a:extLst>
          </p:cNvPr>
          <p:cNvSpPr/>
          <p:nvPr/>
        </p:nvSpPr>
        <p:spPr>
          <a:xfrm>
            <a:off x="2913443" y="4800600"/>
            <a:ext cx="840279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9800" dirty="0"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446EE8-DAAF-35E7-CC47-7E80E9C3E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443" y="6803169"/>
            <a:ext cx="4529261" cy="45292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09DE65-DF9C-685A-43E0-A584211A6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930" y="10708415"/>
            <a:ext cx="4876801" cy="48768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1C57CE8-59EF-C735-7316-11F5D61C1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931" y="2431934"/>
            <a:ext cx="5228706" cy="522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26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4829E-6 4.16667E-7 L -1.14829E-6 1.6204 " pathEditMode="relative" rAng="0" ptsTypes="AA">
                                      <p:cBhvr>
                                        <p:cTn id="38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0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9" grpId="0"/>
      <p:bldP spid="10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CC5224F-E177-40C9-BCBE-40EC8D7A6DAB}"/>
              </a:ext>
            </a:extLst>
          </p:cNvPr>
          <p:cNvGrpSpPr/>
          <p:nvPr/>
        </p:nvGrpSpPr>
        <p:grpSpPr>
          <a:xfrm>
            <a:off x="-5389481" y="-54864000"/>
            <a:ext cx="35205062" cy="77485614"/>
            <a:chOff x="-5389481" y="-54864000"/>
            <a:chExt cx="35205062" cy="77485614"/>
          </a:xfrm>
        </p:grpSpPr>
        <p:sp>
          <p:nvSpPr>
            <p:cNvPr id="36" name="Graphic 15">
              <a:extLst>
                <a:ext uri="{FF2B5EF4-FFF2-40B4-BE49-F238E27FC236}">
                  <a16:creationId xmlns:a16="http://schemas.microsoft.com/office/drawing/2014/main" id="{4575C15A-570E-4729-BA3E-AF30249159A0}"/>
                </a:ext>
              </a:extLst>
            </p:cNvPr>
            <p:cNvSpPr/>
            <p:nvPr/>
          </p:nvSpPr>
          <p:spPr>
            <a:xfrm>
              <a:off x="19809839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3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3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Graphic 15">
              <a:extLst>
                <a:ext uri="{FF2B5EF4-FFF2-40B4-BE49-F238E27FC236}">
                  <a16:creationId xmlns:a16="http://schemas.microsoft.com/office/drawing/2014/main" id="{BEBAE133-0B2B-4B6D-B54B-D7E7DC9256EA}"/>
                </a:ext>
              </a:extLst>
            </p:cNvPr>
            <p:cNvSpPr/>
            <p:nvPr/>
          </p:nvSpPr>
          <p:spPr>
            <a:xfrm>
              <a:off x="22329775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1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1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Graphic 15">
              <a:extLst>
                <a:ext uri="{FF2B5EF4-FFF2-40B4-BE49-F238E27FC236}">
                  <a16:creationId xmlns:a16="http://schemas.microsoft.com/office/drawing/2014/main" id="{FFF4BE4C-4492-4362-8A8D-AEA1188465B8}"/>
                </a:ext>
              </a:extLst>
            </p:cNvPr>
            <p:cNvSpPr/>
            <p:nvPr/>
          </p:nvSpPr>
          <p:spPr>
            <a:xfrm>
              <a:off x="17289907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4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4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Graphic 15">
              <a:extLst>
                <a:ext uri="{FF2B5EF4-FFF2-40B4-BE49-F238E27FC236}">
                  <a16:creationId xmlns:a16="http://schemas.microsoft.com/office/drawing/2014/main" id="{1A1F74AF-5844-4A54-8E42-08F3FCFA9537}"/>
                </a:ext>
              </a:extLst>
            </p:cNvPr>
            <p:cNvSpPr/>
            <p:nvPr/>
          </p:nvSpPr>
          <p:spPr>
            <a:xfrm>
              <a:off x="14769975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5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5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Graphic 15">
              <a:extLst>
                <a:ext uri="{FF2B5EF4-FFF2-40B4-BE49-F238E27FC236}">
                  <a16:creationId xmlns:a16="http://schemas.microsoft.com/office/drawing/2014/main" id="{D021F5F7-10DA-403A-BC1A-90EBF083DE60}"/>
                </a:ext>
              </a:extLst>
            </p:cNvPr>
            <p:cNvSpPr/>
            <p:nvPr/>
          </p:nvSpPr>
          <p:spPr>
            <a:xfrm>
              <a:off x="12250043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2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2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Graphic 15">
              <a:extLst>
                <a:ext uri="{FF2B5EF4-FFF2-40B4-BE49-F238E27FC236}">
                  <a16:creationId xmlns:a16="http://schemas.microsoft.com/office/drawing/2014/main" id="{BC519A5D-6C43-44E3-975F-7092F7DD79D8}"/>
                </a:ext>
              </a:extLst>
            </p:cNvPr>
            <p:cNvSpPr/>
            <p:nvPr/>
          </p:nvSpPr>
          <p:spPr>
            <a:xfrm>
              <a:off x="-5389481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6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1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30602B1C-495B-4674-A6E5-D34F27C4D3A6}"/>
                </a:ext>
              </a:extLst>
            </p:cNvPr>
            <p:cNvSpPr/>
            <p:nvPr/>
          </p:nvSpPr>
          <p:spPr>
            <a:xfrm>
              <a:off x="-2869549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1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1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Graphic 15">
              <a:extLst>
                <a:ext uri="{FF2B5EF4-FFF2-40B4-BE49-F238E27FC236}">
                  <a16:creationId xmlns:a16="http://schemas.microsoft.com/office/drawing/2014/main" id="{9EA866C2-6FFF-478C-BF39-579C20D914E1}"/>
                </a:ext>
              </a:extLst>
            </p:cNvPr>
            <p:cNvSpPr/>
            <p:nvPr/>
          </p:nvSpPr>
          <p:spPr>
            <a:xfrm>
              <a:off x="-349617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3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3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Graphic 15">
              <a:extLst>
                <a:ext uri="{FF2B5EF4-FFF2-40B4-BE49-F238E27FC236}">
                  <a16:creationId xmlns:a16="http://schemas.microsoft.com/office/drawing/2014/main" id="{C585B552-6EF9-4D0A-B18F-99F991182D89}"/>
                </a:ext>
              </a:extLst>
            </p:cNvPr>
            <p:cNvSpPr/>
            <p:nvPr/>
          </p:nvSpPr>
          <p:spPr>
            <a:xfrm>
              <a:off x="2170315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4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4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Graphic 15">
              <a:extLst>
                <a:ext uri="{FF2B5EF4-FFF2-40B4-BE49-F238E27FC236}">
                  <a16:creationId xmlns:a16="http://schemas.microsoft.com/office/drawing/2014/main" id="{EC193F20-D0AB-43FF-AC2B-871D12960724}"/>
                </a:ext>
              </a:extLst>
            </p:cNvPr>
            <p:cNvSpPr/>
            <p:nvPr/>
          </p:nvSpPr>
          <p:spPr>
            <a:xfrm>
              <a:off x="4690247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5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5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Graphic 15">
              <a:extLst>
                <a:ext uri="{FF2B5EF4-FFF2-40B4-BE49-F238E27FC236}">
                  <a16:creationId xmlns:a16="http://schemas.microsoft.com/office/drawing/2014/main" id="{4E1B0CCD-FED7-4DC4-B0CA-2C62A6397D08}"/>
                </a:ext>
              </a:extLst>
            </p:cNvPr>
            <p:cNvSpPr/>
            <p:nvPr/>
          </p:nvSpPr>
          <p:spPr>
            <a:xfrm>
              <a:off x="7210179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2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2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523CFCF9-47D3-445D-8E91-EFFA11D28C75}"/>
                </a:ext>
              </a:extLst>
            </p:cNvPr>
            <p:cNvSpPr/>
            <p:nvPr/>
          </p:nvSpPr>
          <p:spPr>
            <a:xfrm>
              <a:off x="9730111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tx2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2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386A7E3-95A6-417E-B368-EBF8891E28C7}"/>
              </a:ext>
            </a:extLst>
          </p:cNvPr>
          <p:cNvSpPr/>
          <p:nvPr/>
        </p:nvSpPr>
        <p:spPr>
          <a:xfrm>
            <a:off x="2913444" y="-1143000"/>
            <a:ext cx="8402791" cy="182879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B2F05A-245B-4D32-B447-4101B1573877}"/>
              </a:ext>
            </a:extLst>
          </p:cNvPr>
          <p:cNvSpPr/>
          <p:nvPr/>
        </p:nvSpPr>
        <p:spPr>
          <a:xfrm>
            <a:off x="0" y="0"/>
            <a:ext cx="24387175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FCDD36-185C-4416-9C14-2A65BF728E65}"/>
              </a:ext>
            </a:extLst>
          </p:cNvPr>
          <p:cNvSpPr/>
          <p:nvPr/>
        </p:nvSpPr>
        <p:spPr>
          <a:xfrm>
            <a:off x="0" y="16002000"/>
            <a:ext cx="24387175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ED8612-B13A-4529-A232-4F7C6F68B1DB}"/>
              </a:ext>
            </a:extLst>
          </p:cNvPr>
          <p:cNvSpPr/>
          <p:nvPr/>
        </p:nvSpPr>
        <p:spPr>
          <a:xfrm rot="5400000">
            <a:off x="14100175" y="8001002"/>
            <a:ext cx="18288000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A57E1-8193-4557-AE96-62C983CE3414}"/>
              </a:ext>
            </a:extLst>
          </p:cNvPr>
          <p:cNvSpPr/>
          <p:nvPr/>
        </p:nvSpPr>
        <p:spPr>
          <a:xfrm rot="5400000">
            <a:off x="-8001000" y="8001004"/>
            <a:ext cx="18288001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AF6AA2A-53ED-4635-AB92-E6B5708991D6}"/>
              </a:ext>
            </a:extLst>
          </p:cNvPr>
          <p:cNvSpPr txBox="1">
            <a:spLocks/>
          </p:cNvSpPr>
          <p:nvPr/>
        </p:nvSpPr>
        <p:spPr>
          <a:xfrm>
            <a:off x="22970448" y="17006019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3200" b="1" smtClean="0">
                <a:solidFill>
                  <a:schemeClr val="tx1">
                    <a:lumMod val="25000"/>
                    <a:lumOff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pPr algn="ctr"/>
              <a:t>4</a:t>
            </a:fld>
            <a:endParaRPr lang="en-US" sz="1800" b="1">
              <a:solidFill>
                <a:schemeClr val="tx1">
                  <a:lumMod val="25000"/>
                  <a:lumOff val="7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578C0-7E8F-41C2-AF7B-F8FCF5F46E9C}"/>
              </a:ext>
            </a:extLst>
          </p:cNvPr>
          <p:cNvSpPr txBox="1"/>
          <p:nvPr/>
        </p:nvSpPr>
        <p:spPr>
          <a:xfrm>
            <a:off x="2913442" y="6545303"/>
            <a:ext cx="84027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2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CARRY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75351-59F7-4749-8304-E772F23754D0}"/>
              </a:ext>
            </a:extLst>
          </p:cNvPr>
          <p:cNvSpPr/>
          <p:nvPr/>
        </p:nvSpPr>
        <p:spPr>
          <a:xfrm>
            <a:off x="6774492" y="7560859"/>
            <a:ext cx="675417" cy="97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CF604-E5CE-491C-AA98-2D0686E87EAD}"/>
              </a:ext>
            </a:extLst>
          </p:cNvPr>
          <p:cNvSpPr txBox="1"/>
          <p:nvPr/>
        </p:nvSpPr>
        <p:spPr>
          <a:xfrm>
            <a:off x="2913442" y="8441141"/>
            <a:ext cx="84027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dirty="0"/>
              <a:t>The person who carry the product get the alarming sound of the obstacles.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dirty="0"/>
              <a:t>Whenever an obstacles comes in range of 1m the buzzer on “Goggles” ,”Gloves” and “Shoe” starts beeping, that will alert the blind person.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5D6B46-FF6C-435C-9BC1-8CD35619957F}"/>
              </a:ext>
            </a:extLst>
          </p:cNvPr>
          <p:cNvSpPr/>
          <p:nvPr/>
        </p:nvSpPr>
        <p:spPr>
          <a:xfrm>
            <a:off x="2913443" y="4800600"/>
            <a:ext cx="840279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9800" dirty="0"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32BC39-7BBF-8D6C-F42F-52817ABC0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340" y="6300530"/>
            <a:ext cx="5249154" cy="524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37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4829E-6 4.16667E-7 L -1.14829E-6 1.6204 " pathEditMode="relative" rAng="0" ptsTypes="AA">
                                      <p:cBhvr>
                                        <p:cTn id="38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0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9" grpId="0"/>
      <p:bldP spid="10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CC5224F-E177-40C9-BCBE-40EC8D7A6DAB}"/>
              </a:ext>
            </a:extLst>
          </p:cNvPr>
          <p:cNvGrpSpPr/>
          <p:nvPr/>
        </p:nvGrpSpPr>
        <p:grpSpPr>
          <a:xfrm>
            <a:off x="-5389481" y="-54864000"/>
            <a:ext cx="35205062" cy="77485614"/>
            <a:chOff x="-5389481" y="-54864000"/>
            <a:chExt cx="35205062" cy="77485614"/>
          </a:xfrm>
        </p:grpSpPr>
        <p:sp>
          <p:nvSpPr>
            <p:cNvPr id="36" name="Graphic 15">
              <a:extLst>
                <a:ext uri="{FF2B5EF4-FFF2-40B4-BE49-F238E27FC236}">
                  <a16:creationId xmlns:a16="http://schemas.microsoft.com/office/drawing/2014/main" id="{4575C15A-570E-4729-BA3E-AF30249159A0}"/>
                </a:ext>
              </a:extLst>
            </p:cNvPr>
            <p:cNvSpPr/>
            <p:nvPr/>
          </p:nvSpPr>
          <p:spPr>
            <a:xfrm>
              <a:off x="19809839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3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3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Graphic 15">
              <a:extLst>
                <a:ext uri="{FF2B5EF4-FFF2-40B4-BE49-F238E27FC236}">
                  <a16:creationId xmlns:a16="http://schemas.microsoft.com/office/drawing/2014/main" id="{BEBAE133-0B2B-4B6D-B54B-D7E7DC9256EA}"/>
                </a:ext>
              </a:extLst>
            </p:cNvPr>
            <p:cNvSpPr/>
            <p:nvPr/>
          </p:nvSpPr>
          <p:spPr>
            <a:xfrm>
              <a:off x="22329775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1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1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Graphic 15">
              <a:extLst>
                <a:ext uri="{FF2B5EF4-FFF2-40B4-BE49-F238E27FC236}">
                  <a16:creationId xmlns:a16="http://schemas.microsoft.com/office/drawing/2014/main" id="{FFF4BE4C-4492-4362-8A8D-AEA1188465B8}"/>
                </a:ext>
              </a:extLst>
            </p:cNvPr>
            <p:cNvSpPr/>
            <p:nvPr/>
          </p:nvSpPr>
          <p:spPr>
            <a:xfrm>
              <a:off x="17289907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4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4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Graphic 15">
              <a:extLst>
                <a:ext uri="{FF2B5EF4-FFF2-40B4-BE49-F238E27FC236}">
                  <a16:creationId xmlns:a16="http://schemas.microsoft.com/office/drawing/2014/main" id="{1A1F74AF-5844-4A54-8E42-08F3FCFA9537}"/>
                </a:ext>
              </a:extLst>
            </p:cNvPr>
            <p:cNvSpPr/>
            <p:nvPr/>
          </p:nvSpPr>
          <p:spPr>
            <a:xfrm>
              <a:off x="14769975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5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5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Graphic 15">
              <a:extLst>
                <a:ext uri="{FF2B5EF4-FFF2-40B4-BE49-F238E27FC236}">
                  <a16:creationId xmlns:a16="http://schemas.microsoft.com/office/drawing/2014/main" id="{D021F5F7-10DA-403A-BC1A-90EBF083DE60}"/>
                </a:ext>
              </a:extLst>
            </p:cNvPr>
            <p:cNvSpPr/>
            <p:nvPr/>
          </p:nvSpPr>
          <p:spPr>
            <a:xfrm>
              <a:off x="12250043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2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2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Graphic 15">
              <a:extLst>
                <a:ext uri="{FF2B5EF4-FFF2-40B4-BE49-F238E27FC236}">
                  <a16:creationId xmlns:a16="http://schemas.microsoft.com/office/drawing/2014/main" id="{BC519A5D-6C43-44E3-975F-7092F7DD79D8}"/>
                </a:ext>
              </a:extLst>
            </p:cNvPr>
            <p:cNvSpPr/>
            <p:nvPr/>
          </p:nvSpPr>
          <p:spPr>
            <a:xfrm>
              <a:off x="-5389481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6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1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30602B1C-495B-4674-A6E5-D34F27C4D3A6}"/>
                </a:ext>
              </a:extLst>
            </p:cNvPr>
            <p:cNvSpPr/>
            <p:nvPr/>
          </p:nvSpPr>
          <p:spPr>
            <a:xfrm>
              <a:off x="-2869549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1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1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Graphic 15">
              <a:extLst>
                <a:ext uri="{FF2B5EF4-FFF2-40B4-BE49-F238E27FC236}">
                  <a16:creationId xmlns:a16="http://schemas.microsoft.com/office/drawing/2014/main" id="{9EA866C2-6FFF-478C-BF39-579C20D914E1}"/>
                </a:ext>
              </a:extLst>
            </p:cNvPr>
            <p:cNvSpPr/>
            <p:nvPr/>
          </p:nvSpPr>
          <p:spPr>
            <a:xfrm>
              <a:off x="-349617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3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3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Graphic 15">
              <a:extLst>
                <a:ext uri="{FF2B5EF4-FFF2-40B4-BE49-F238E27FC236}">
                  <a16:creationId xmlns:a16="http://schemas.microsoft.com/office/drawing/2014/main" id="{C585B552-6EF9-4D0A-B18F-99F991182D89}"/>
                </a:ext>
              </a:extLst>
            </p:cNvPr>
            <p:cNvSpPr/>
            <p:nvPr/>
          </p:nvSpPr>
          <p:spPr>
            <a:xfrm>
              <a:off x="2170315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4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4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Graphic 15">
              <a:extLst>
                <a:ext uri="{FF2B5EF4-FFF2-40B4-BE49-F238E27FC236}">
                  <a16:creationId xmlns:a16="http://schemas.microsoft.com/office/drawing/2014/main" id="{EC193F20-D0AB-43FF-AC2B-871D12960724}"/>
                </a:ext>
              </a:extLst>
            </p:cNvPr>
            <p:cNvSpPr/>
            <p:nvPr/>
          </p:nvSpPr>
          <p:spPr>
            <a:xfrm>
              <a:off x="4690247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5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5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Graphic 15">
              <a:extLst>
                <a:ext uri="{FF2B5EF4-FFF2-40B4-BE49-F238E27FC236}">
                  <a16:creationId xmlns:a16="http://schemas.microsoft.com/office/drawing/2014/main" id="{4E1B0CCD-FED7-4DC4-B0CA-2C62A6397D08}"/>
                </a:ext>
              </a:extLst>
            </p:cNvPr>
            <p:cNvSpPr/>
            <p:nvPr/>
          </p:nvSpPr>
          <p:spPr>
            <a:xfrm>
              <a:off x="7210179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accent2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2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523CFCF9-47D3-445D-8E91-EFFA11D28C75}"/>
                </a:ext>
              </a:extLst>
            </p:cNvPr>
            <p:cNvSpPr/>
            <p:nvPr/>
          </p:nvSpPr>
          <p:spPr>
            <a:xfrm>
              <a:off x="9730111" y="-54864000"/>
              <a:ext cx="7485806" cy="77485614"/>
            </a:xfrm>
            <a:custGeom>
              <a:avLst/>
              <a:gdLst>
                <a:gd name="connsiteX0" fmla="*/ 1314914 w 1766785"/>
                <a:gd name="connsiteY0" fmla="*/ 11043213 h 18288000"/>
                <a:gd name="connsiteX1" fmla="*/ 1314914 w 1766785"/>
                <a:gd name="connsiteY1" fmla="*/ 11043213 h 18288000"/>
                <a:gd name="connsiteX2" fmla="*/ 1313299 w 1766785"/>
                <a:gd name="connsiteY2" fmla="*/ 11039660 h 18288000"/>
                <a:gd name="connsiteX3" fmla="*/ 1170535 w 1766785"/>
                <a:gd name="connsiteY3" fmla="*/ 10734107 h 18288000"/>
                <a:gd name="connsiteX4" fmla="*/ 901480 w 1766785"/>
                <a:gd name="connsiteY4" fmla="*/ 10119446 h 18288000"/>
                <a:gd name="connsiteX5" fmla="*/ 646314 w 1766785"/>
                <a:gd name="connsiteY5" fmla="*/ 9144646 h 18288000"/>
                <a:gd name="connsiteX6" fmla="*/ 902772 w 1766785"/>
                <a:gd name="connsiteY6" fmla="*/ 8170492 h 18288000"/>
                <a:gd name="connsiteX7" fmla="*/ 1173765 w 1766785"/>
                <a:gd name="connsiteY7" fmla="*/ 7555509 h 18288000"/>
                <a:gd name="connsiteX8" fmla="*/ 1174088 w 1766785"/>
                <a:gd name="connsiteY8" fmla="*/ 7554863 h 18288000"/>
                <a:gd name="connsiteX9" fmla="*/ 1302318 w 1766785"/>
                <a:gd name="connsiteY9" fmla="*/ 7280317 h 18288000"/>
                <a:gd name="connsiteX10" fmla="*/ 1318790 w 1766785"/>
                <a:gd name="connsiteY10" fmla="*/ 7247371 h 18288000"/>
                <a:gd name="connsiteX11" fmla="*/ 1317175 w 1766785"/>
                <a:gd name="connsiteY11" fmla="*/ 7246726 h 18288000"/>
                <a:gd name="connsiteX12" fmla="*/ 1465430 w 1766785"/>
                <a:gd name="connsiteY12" fmla="*/ 6890784 h 18288000"/>
                <a:gd name="connsiteX13" fmla="*/ 1767108 w 1766785"/>
                <a:gd name="connsiteY13" fmla="*/ 5666309 h 18288000"/>
                <a:gd name="connsiteX14" fmla="*/ 1463815 w 1766785"/>
                <a:gd name="connsiteY14" fmla="*/ 4441187 h 18288000"/>
                <a:gd name="connsiteX15" fmla="*/ 1170858 w 1766785"/>
                <a:gd name="connsiteY15" fmla="*/ 3777109 h 18288000"/>
                <a:gd name="connsiteX16" fmla="*/ 901803 w 1766785"/>
                <a:gd name="connsiteY16" fmla="*/ 3162448 h 18288000"/>
                <a:gd name="connsiteX17" fmla="*/ 646637 w 1766785"/>
                <a:gd name="connsiteY17" fmla="*/ 2177958 h 18288000"/>
                <a:gd name="connsiteX18" fmla="*/ 903418 w 1766785"/>
                <a:gd name="connsiteY18" fmla="*/ 1194114 h 18288000"/>
                <a:gd name="connsiteX19" fmla="*/ 1174411 w 1766785"/>
                <a:gd name="connsiteY19" fmla="*/ 579131 h 18288000"/>
                <a:gd name="connsiteX20" fmla="*/ 1319436 w 1766785"/>
                <a:gd name="connsiteY20" fmla="*/ 290696 h 18288000"/>
                <a:gd name="connsiteX21" fmla="*/ 741598 w 1766785"/>
                <a:gd name="connsiteY21" fmla="*/ 0 h 18288000"/>
                <a:gd name="connsiteX22" fmla="*/ 596573 w 1766785"/>
                <a:gd name="connsiteY22" fmla="*/ 288435 h 18288000"/>
                <a:gd name="connsiteX23" fmla="*/ 303616 w 1766785"/>
                <a:gd name="connsiteY23" fmla="*/ 952513 h 18288000"/>
                <a:gd name="connsiteX24" fmla="*/ 0 w 1766785"/>
                <a:gd name="connsiteY24" fmla="*/ 2177958 h 18288000"/>
                <a:gd name="connsiteX25" fmla="*/ 301678 w 1766785"/>
                <a:gd name="connsiteY25" fmla="*/ 3402434 h 18288000"/>
                <a:gd name="connsiteX26" fmla="*/ 593020 w 1766785"/>
                <a:gd name="connsiteY26" fmla="*/ 4066512 h 18288000"/>
                <a:gd name="connsiteX27" fmla="*/ 593343 w 1766785"/>
                <a:gd name="connsiteY27" fmla="*/ 4067158 h 18288000"/>
                <a:gd name="connsiteX28" fmla="*/ 862398 w 1766785"/>
                <a:gd name="connsiteY28" fmla="*/ 4677297 h 18288000"/>
                <a:gd name="connsiteX29" fmla="*/ 1121117 w 1766785"/>
                <a:gd name="connsiteY29" fmla="*/ 5666309 h 18288000"/>
                <a:gd name="connsiteX30" fmla="*/ 865951 w 1766785"/>
                <a:gd name="connsiteY30" fmla="*/ 6650799 h 18288000"/>
                <a:gd name="connsiteX31" fmla="*/ 718019 w 1766785"/>
                <a:gd name="connsiteY31" fmla="*/ 7005125 h 18288000"/>
                <a:gd name="connsiteX32" fmla="*/ 596896 w 1766785"/>
                <a:gd name="connsiteY32" fmla="*/ 7245756 h 18288000"/>
                <a:gd name="connsiteX33" fmla="*/ 303939 w 1766785"/>
                <a:gd name="connsiteY33" fmla="*/ 7909834 h 18288000"/>
                <a:gd name="connsiteX34" fmla="*/ 0 w 1766785"/>
                <a:gd name="connsiteY34" fmla="*/ 9135279 h 18288000"/>
                <a:gd name="connsiteX35" fmla="*/ 0 w 1766785"/>
                <a:gd name="connsiteY35" fmla="*/ 9144969 h 18288000"/>
                <a:gd name="connsiteX36" fmla="*/ 0 w 1766785"/>
                <a:gd name="connsiteY36" fmla="*/ 9154659 h 18288000"/>
                <a:gd name="connsiteX37" fmla="*/ 301678 w 1766785"/>
                <a:gd name="connsiteY37" fmla="*/ 10379134 h 18288000"/>
                <a:gd name="connsiteX38" fmla="*/ 593020 w 1766785"/>
                <a:gd name="connsiteY38" fmla="*/ 11043213 h 18288000"/>
                <a:gd name="connsiteX39" fmla="*/ 727063 w 1766785"/>
                <a:gd name="connsiteY39" fmla="*/ 11311299 h 18288000"/>
                <a:gd name="connsiteX40" fmla="*/ 862398 w 1766785"/>
                <a:gd name="connsiteY40" fmla="*/ 11634618 h 18288000"/>
                <a:gd name="connsiteX41" fmla="*/ 1121117 w 1766785"/>
                <a:gd name="connsiteY41" fmla="*/ 12623630 h 18288000"/>
                <a:gd name="connsiteX42" fmla="*/ 865951 w 1766785"/>
                <a:gd name="connsiteY42" fmla="*/ 13608120 h 18288000"/>
                <a:gd name="connsiteX43" fmla="*/ 596896 w 1766785"/>
                <a:gd name="connsiteY43" fmla="*/ 14223103 h 18288000"/>
                <a:gd name="connsiteX44" fmla="*/ 303939 w 1766785"/>
                <a:gd name="connsiteY44" fmla="*/ 14886858 h 18288000"/>
                <a:gd name="connsiteX45" fmla="*/ 0 w 1766785"/>
                <a:gd name="connsiteY45" fmla="*/ 16111979 h 18288000"/>
                <a:gd name="connsiteX46" fmla="*/ 301678 w 1766785"/>
                <a:gd name="connsiteY46" fmla="*/ 17336456 h 18288000"/>
                <a:gd name="connsiteX47" fmla="*/ 593020 w 1766785"/>
                <a:gd name="connsiteY47" fmla="*/ 18000534 h 18288000"/>
                <a:gd name="connsiteX48" fmla="*/ 737399 w 1766785"/>
                <a:gd name="connsiteY48" fmla="*/ 18289292 h 18288000"/>
                <a:gd name="connsiteX49" fmla="*/ 1314914 w 1766785"/>
                <a:gd name="connsiteY49" fmla="*/ 18000534 h 18288000"/>
                <a:gd name="connsiteX50" fmla="*/ 1170535 w 1766785"/>
                <a:gd name="connsiteY50" fmla="*/ 17711776 h 18288000"/>
                <a:gd name="connsiteX51" fmla="*/ 901157 w 1766785"/>
                <a:gd name="connsiteY51" fmla="*/ 17096470 h 18288000"/>
                <a:gd name="connsiteX52" fmla="*/ 645991 w 1766785"/>
                <a:gd name="connsiteY52" fmla="*/ 16111979 h 18288000"/>
                <a:gd name="connsiteX53" fmla="*/ 902772 w 1766785"/>
                <a:gd name="connsiteY53" fmla="*/ 15128137 h 18288000"/>
                <a:gd name="connsiteX54" fmla="*/ 1173765 w 1766785"/>
                <a:gd name="connsiteY54" fmla="*/ 14513152 h 18288000"/>
                <a:gd name="connsiteX55" fmla="*/ 1174088 w 1766785"/>
                <a:gd name="connsiteY55" fmla="*/ 14512507 h 18288000"/>
                <a:gd name="connsiteX56" fmla="*/ 1465430 w 1766785"/>
                <a:gd name="connsiteY56" fmla="*/ 13848428 h 18288000"/>
                <a:gd name="connsiteX57" fmla="*/ 1767108 w 1766785"/>
                <a:gd name="connsiteY57" fmla="*/ 12623952 h 18288000"/>
                <a:gd name="connsiteX58" fmla="*/ 1463815 w 1766785"/>
                <a:gd name="connsiteY58" fmla="*/ 11398831 h 18288000"/>
                <a:gd name="connsiteX59" fmla="*/ 1314914 w 1766785"/>
                <a:gd name="connsiteY59" fmla="*/ 11043213 h 18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66785" h="18288000">
                  <a:moveTo>
                    <a:pt x="1314914" y="11043213"/>
                  </a:moveTo>
                  <a:lnTo>
                    <a:pt x="1314914" y="11043213"/>
                  </a:lnTo>
                  <a:lnTo>
                    <a:pt x="1313299" y="11039660"/>
                  </a:lnTo>
                  <a:cubicBezTo>
                    <a:pt x="1234166" y="10861044"/>
                    <a:pt x="1175057" y="10743151"/>
                    <a:pt x="1170535" y="10734107"/>
                  </a:cubicBezTo>
                  <a:cubicBezTo>
                    <a:pt x="1163430" y="10719894"/>
                    <a:pt x="1031324" y="10452455"/>
                    <a:pt x="901480" y="10119446"/>
                  </a:cubicBezTo>
                  <a:cubicBezTo>
                    <a:pt x="739337" y="9703428"/>
                    <a:pt x="648898" y="9357823"/>
                    <a:pt x="646314" y="9144646"/>
                  </a:cubicBezTo>
                  <a:cubicBezTo>
                    <a:pt x="648898" y="8931469"/>
                    <a:pt x="739983" y="8586187"/>
                    <a:pt x="902772" y="8170492"/>
                  </a:cubicBezTo>
                  <a:cubicBezTo>
                    <a:pt x="1036169" y="7829732"/>
                    <a:pt x="1172473" y="7558093"/>
                    <a:pt x="1173765" y="7555509"/>
                  </a:cubicBezTo>
                  <a:lnTo>
                    <a:pt x="1174088" y="7554863"/>
                  </a:lnTo>
                  <a:cubicBezTo>
                    <a:pt x="1177641" y="7547757"/>
                    <a:pt x="1229967" y="7442460"/>
                    <a:pt x="1302318" y="7280317"/>
                  </a:cubicBezTo>
                  <a:lnTo>
                    <a:pt x="1318790" y="7247371"/>
                  </a:lnTo>
                  <a:lnTo>
                    <a:pt x="1317175" y="7246726"/>
                  </a:lnTo>
                  <a:cubicBezTo>
                    <a:pt x="1362072" y="7144659"/>
                    <a:pt x="1413751" y="7023212"/>
                    <a:pt x="1465430" y="6890784"/>
                  </a:cubicBezTo>
                  <a:cubicBezTo>
                    <a:pt x="1665364" y="6378514"/>
                    <a:pt x="1767108" y="5966371"/>
                    <a:pt x="1767108" y="5666309"/>
                  </a:cubicBezTo>
                  <a:cubicBezTo>
                    <a:pt x="1767108" y="5365923"/>
                    <a:pt x="1665042" y="4953781"/>
                    <a:pt x="1463815" y="4441187"/>
                  </a:cubicBezTo>
                  <a:cubicBezTo>
                    <a:pt x="1320082" y="4075556"/>
                    <a:pt x="1177964" y="3791320"/>
                    <a:pt x="1170858" y="3777109"/>
                  </a:cubicBezTo>
                  <a:cubicBezTo>
                    <a:pt x="1163753" y="3762897"/>
                    <a:pt x="1031647" y="3495456"/>
                    <a:pt x="901803" y="3162448"/>
                  </a:cubicBezTo>
                  <a:cubicBezTo>
                    <a:pt x="737076" y="2739970"/>
                    <a:pt x="646637" y="2390166"/>
                    <a:pt x="646637" y="2177958"/>
                  </a:cubicBezTo>
                  <a:cubicBezTo>
                    <a:pt x="646637" y="1965750"/>
                    <a:pt x="737722" y="1616269"/>
                    <a:pt x="903418" y="1194114"/>
                  </a:cubicBezTo>
                  <a:cubicBezTo>
                    <a:pt x="1036169" y="855615"/>
                    <a:pt x="1171505" y="584945"/>
                    <a:pt x="1174411" y="579131"/>
                  </a:cubicBezTo>
                  <a:lnTo>
                    <a:pt x="1319436" y="290696"/>
                  </a:lnTo>
                  <a:lnTo>
                    <a:pt x="741598" y="0"/>
                  </a:lnTo>
                  <a:lnTo>
                    <a:pt x="596573" y="288435"/>
                  </a:lnTo>
                  <a:cubicBezTo>
                    <a:pt x="590436" y="300386"/>
                    <a:pt x="447672" y="585268"/>
                    <a:pt x="303616" y="952513"/>
                  </a:cubicBezTo>
                  <a:cubicBezTo>
                    <a:pt x="102067" y="1465107"/>
                    <a:pt x="0" y="1877249"/>
                    <a:pt x="0" y="2177958"/>
                  </a:cubicBezTo>
                  <a:cubicBezTo>
                    <a:pt x="0" y="2478344"/>
                    <a:pt x="101421" y="2890163"/>
                    <a:pt x="301678" y="3402434"/>
                  </a:cubicBezTo>
                  <a:cubicBezTo>
                    <a:pt x="445088" y="3769679"/>
                    <a:pt x="587206" y="4054562"/>
                    <a:pt x="593020" y="4066512"/>
                  </a:cubicBezTo>
                  <a:lnTo>
                    <a:pt x="593343" y="4067158"/>
                  </a:lnTo>
                  <a:cubicBezTo>
                    <a:pt x="594635" y="4069742"/>
                    <a:pt x="728678" y="4337183"/>
                    <a:pt x="862398" y="4677297"/>
                  </a:cubicBezTo>
                  <a:cubicBezTo>
                    <a:pt x="1029063" y="5102036"/>
                    <a:pt x="1121117" y="5453132"/>
                    <a:pt x="1121117" y="5666309"/>
                  </a:cubicBezTo>
                  <a:cubicBezTo>
                    <a:pt x="1121117" y="5878840"/>
                    <a:pt x="1030355" y="6228321"/>
                    <a:pt x="865951" y="6650799"/>
                  </a:cubicBezTo>
                  <a:cubicBezTo>
                    <a:pt x="814272" y="6783227"/>
                    <a:pt x="762269" y="6905319"/>
                    <a:pt x="718019" y="7005125"/>
                  </a:cubicBezTo>
                  <a:lnTo>
                    <a:pt x="596896" y="7245756"/>
                  </a:lnTo>
                  <a:cubicBezTo>
                    <a:pt x="590759" y="7257707"/>
                    <a:pt x="447995" y="7542589"/>
                    <a:pt x="303939" y="7909834"/>
                  </a:cubicBezTo>
                  <a:cubicBezTo>
                    <a:pt x="102067" y="8422429"/>
                    <a:pt x="0" y="8834570"/>
                    <a:pt x="0" y="9135279"/>
                  </a:cubicBezTo>
                  <a:cubicBezTo>
                    <a:pt x="0" y="9138509"/>
                    <a:pt x="0" y="9141739"/>
                    <a:pt x="0" y="9144969"/>
                  </a:cubicBezTo>
                  <a:cubicBezTo>
                    <a:pt x="0" y="9148199"/>
                    <a:pt x="0" y="9151429"/>
                    <a:pt x="0" y="9154659"/>
                  </a:cubicBezTo>
                  <a:cubicBezTo>
                    <a:pt x="0" y="9455045"/>
                    <a:pt x="101421" y="9866864"/>
                    <a:pt x="301678" y="10379134"/>
                  </a:cubicBezTo>
                  <a:cubicBezTo>
                    <a:pt x="445088" y="10746381"/>
                    <a:pt x="587206" y="11031262"/>
                    <a:pt x="593020" y="11043213"/>
                  </a:cubicBezTo>
                  <a:lnTo>
                    <a:pt x="727063" y="11311299"/>
                  </a:lnTo>
                  <a:cubicBezTo>
                    <a:pt x="768406" y="11404645"/>
                    <a:pt x="815240" y="11515110"/>
                    <a:pt x="862398" y="11634618"/>
                  </a:cubicBezTo>
                  <a:cubicBezTo>
                    <a:pt x="1029063" y="12059357"/>
                    <a:pt x="1121117" y="12410453"/>
                    <a:pt x="1121117" y="12623630"/>
                  </a:cubicBezTo>
                  <a:cubicBezTo>
                    <a:pt x="1121117" y="12836161"/>
                    <a:pt x="1030355" y="13185642"/>
                    <a:pt x="865951" y="13608120"/>
                  </a:cubicBezTo>
                  <a:cubicBezTo>
                    <a:pt x="735461" y="13943065"/>
                    <a:pt x="602387" y="14211475"/>
                    <a:pt x="596896" y="14223103"/>
                  </a:cubicBezTo>
                  <a:cubicBezTo>
                    <a:pt x="588821" y="14238929"/>
                    <a:pt x="447026" y="14522520"/>
                    <a:pt x="303939" y="14886858"/>
                  </a:cubicBezTo>
                  <a:cubicBezTo>
                    <a:pt x="102067" y="15399129"/>
                    <a:pt x="0" y="15811272"/>
                    <a:pt x="0" y="16111979"/>
                  </a:cubicBezTo>
                  <a:cubicBezTo>
                    <a:pt x="0" y="16412365"/>
                    <a:pt x="101421" y="16824184"/>
                    <a:pt x="301678" y="17336456"/>
                  </a:cubicBezTo>
                  <a:cubicBezTo>
                    <a:pt x="445088" y="17703702"/>
                    <a:pt x="587206" y="17988582"/>
                    <a:pt x="593020" y="18000534"/>
                  </a:cubicBezTo>
                  <a:lnTo>
                    <a:pt x="737399" y="18289292"/>
                  </a:lnTo>
                  <a:lnTo>
                    <a:pt x="1314914" y="18000534"/>
                  </a:lnTo>
                  <a:lnTo>
                    <a:pt x="1170535" y="17711776"/>
                  </a:lnTo>
                  <a:cubicBezTo>
                    <a:pt x="1169244" y="17709192"/>
                    <a:pt x="1033908" y="17437230"/>
                    <a:pt x="901157" y="17096470"/>
                  </a:cubicBezTo>
                  <a:cubicBezTo>
                    <a:pt x="736430" y="16673991"/>
                    <a:pt x="645991" y="16324188"/>
                    <a:pt x="645991" y="16111979"/>
                  </a:cubicBezTo>
                  <a:cubicBezTo>
                    <a:pt x="645991" y="15899772"/>
                    <a:pt x="737076" y="15550291"/>
                    <a:pt x="902772" y="15128137"/>
                  </a:cubicBezTo>
                  <a:cubicBezTo>
                    <a:pt x="1036169" y="14787376"/>
                    <a:pt x="1172473" y="14515737"/>
                    <a:pt x="1173765" y="14513152"/>
                  </a:cubicBezTo>
                  <a:lnTo>
                    <a:pt x="1174088" y="14512507"/>
                  </a:lnTo>
                  <a:cubicBezTo>
                    <a:pt x="1179902" y="14500556"/>
                    <a:pt x="1322020" y="14215675"/>
                    <a:pt x="1465430" y="13848428"/>
                  </a:cubicBezTo>
                  <a:cubicBezTo>
                    <a:pt x="1665364" y="13336157"/>
                    <a:pt x="1767108" y="12924015"/>
                    <a:pt x="1767108" y="12623952"/>
                  </a:cubicBezTo>
                  <a:cubicBezTo>
                    <a:pt x="1767108" y="12323566"/>
                    <a:pt x="1665042" y="11911425"/>
                    <a:pt x="1463815" y="11398831"/>
                  </a:cubicBezTo>
                  <a:cubicBezTo>
                    <a:pt x="1411490" y="11266403"/>
                    <a:pt x="1360134" y="11145280"/>
                    <a:pt x="1314914" y="11043213"/>
                  </a:cubicBezTo>
                  <a:close/>
                </a:path>
              </a:pathLst>
            </a:custGeom>
            <a:solidFill>
              <a:schemeClr val="tx2">
                <a:alpha val="88000"/>
              </a:schemeClr>
            </a:solidFill>
            <a:ln>
              <a:noFill/>
            </a:ln>
            <a:effectLst>
              <a:outerShdw blurRad="1003300" dist="38100" dir="10800000" algn="r" rotWithShape="0">
                <a:schemeClr val="accent2">
                  <a:lumMod val="75000"/>
                  <a:alpha val="46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386A7E3-95A6-417E-B368-EBF8891E28C7}"/>
              </a:ext>
            </a:extLst>
          </p:cNvPr>
          <p:cNvSpPr/>
          <p:nvPr/>
        </p:nvSpPr>
        <p:spPr>
          <a:xfrm>
            <a:off x="2913444" y="-1655064"/>
            <a:ext cx="8402791" cy="182879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B2F05A-245B-4D32-B447-4101B1573877}"/>
              </a:ext>
            </a:extLst>
          </p:cNvPr>
          <p:cNvSpPr/>
          <p:nvPr/>
        </p:nvSpPr>
        <p:spPr>
          <a:xfrm>
            <a:off x="0" y="0"/>
            <a:ext cx="24387175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FCDD36-185C-4416-9C14-2A65BF728E65}"/>
              </a:ext>
            </a:extLst>
          </p:cNvPr>
          <p:cNvSpPr/>
          <p:nvPr/>
        </p:nvSpPr>
        <p:spPr>
          <a:xfrm>
            <a:off x="0" y="16002000"/>
            <a:ext cx="24387175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ED8612-B13A-4529-A232-4F7C6F68B1DB}"/>
              </a:ext>
            </a:extLst>
          </p:cNvPr>
          <p:cNvSpPr/>
          <p:nvPr/>
        </p:nvSpPr>
        <p:spPr>
          <a:xfrm rot="5400000">
            <a:off x="14100175" y="8001002"/>
            <a:ext cx="18288000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A57E1-8193-4557-AE96-62C983CE3414}"/>
              </a:ext>
            </a:extLst>
          </p:cNvPr>
          <p:cNvSpPr/>
          <p:nvPr/>
        </p:nvSpPr>
        <p:spPr>
          <a:xfrm rot="5400000">
            <a:off x="-8001000" y="8001004"/>
            <a:ext cx="18288001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AF6AA2A-53ED-4635-AB92-E6B5708991D6}"/>
              </a:ext>
            </a:extLst>
          </p:cNvPr>
          <p:cNvSpPr txBox="1">
            <a:spLocks/>
          </p:cNvSpPr>
          <p:nvPr/>
        </p:nvSpPr>
        <p:spPr>
          <a:xfrm>
            <a:off x="22970448" y="17006019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3200" b="1" smtClean="0">
                <a:solidFill>
                  <a:schemeClr val="tx1">
                    <a:lumMod val="25000"/>
                    <a:lumOff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pPr algn="ctr"/>
              <a:t>5</a:t>
            </a:fld>
            <a:endParaRPr lang="en-US" sz="1800" b="1">
              <a:solidFill>
                <a:schemeClr val="tx1">
                  <a:lumMod val="25000"/>
                  <a:lumOff val="7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578C0-7E8F-41C2-AF7B-F8FCF5F46E9C}"/>
              </a:ext>
            </a:extLst>
          </p:cNvPr>
          <p:cNvSpPr txBox="1"/>
          <p:nvPr/>
        </p:nvSpPr>
        <p:spPr>
          <a:xfrm>
            <a:off x="2913442" y="5191991"/>
            <a:ext cx="84027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2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MARKET 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75351-59F7-4749-8304-E772F23754D0}"/>
              </a:ext>
            </a:extLst>
          </p:cNvPr>
          <p:cNvSpPr/>
          <p:nvPr/>
        </p:nvSpPr>
        <p:spPr>
          <a:xfrm>
            <a:off x="6774492" y="6207547"/>
            <a:ext cx="675417" cy="97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CF604-E5CE-491C-AA98-2D0686E87EAD}"/>
              </a:ext>
            </a:extLst>
          </p:cNvPr>
          <p:cNvSpPr txBox="1"/>
          <p:nvPr/>
        </p:nvSpPr>
        <p:spPr>
          <a:xfrm>
            <a:off x="2913442" y="7087829"/>
            <a:ext cx="840279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dirty="0"/>
              <a:t>Since there are more number of blind people all over the world our product will be the cheapest option for them.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dirty="0"/>
              <a:t>Low Repairing cost as well as flexibility of getting home service.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dirty="0"/>
              <a:t>Variety of option available to adopt, user have the choice to choose either Gloves, Shoes, Googles.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dirty="0"/>
              <a:t>Even the production of our product take very less amount of time, when machinery involved the time will reduce more, therefore serving a large quantity with quality in less time.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5D6B46-FF6C-435C-9BC1-8CD35619957F}"/>
              </a:ext>
            </a:extLst>
          </p:cNvPr>
          <p:cNvSpPr/>
          <p:nvPr/>
        </p:nvSpPr>
        <p:spPr>
          <a:xfrm>
            <a:off x="2913443" y="3447288"/>
            <a:ext cx="840279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9800" dirty="0"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17D61D-902D-3BF3-5176-763FB30F6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971" y="6210627"/>
            <a:ext cx="5866745" cy="586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73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4829E-6 4.16667E-7 L -1.14829E-6 1.6204 " pathEditMode="relative" rAng="0" ptsTypes="AA">
                                      <p:cBhvr>
                                        <p:cTn id="38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0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9" grpId="0"/>
      <p:bldP spid="10" grpId="0" animBg="1"/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Nova">
      <a:dk1>
        <a:srgbClr val="283147"/>
      </a:dk1>
      <a:lt1>
        <a:srgbClr val="FFFFFF"/>
      </a:lt1>
      <a:dk2>
        <a:srgbClr val="4A86FF"/>
      </a:dk2>
      <a:lt2>
        <a:srgbClr val="4A86FF"/>
      </a:lt2>
      <a:accent1>
        <a:srgbClr val="4A86FF"/>
      </a:accent1>
      <a:accent2>
        <a:srgbClr val="4A86FF"/>
      </a:accent2>
      <a:accent3>
        <a:srgbClr val="4A86FF"/>
      </a:accent3>
      <a:accent4>
        <a:srgbClr val="4A86FF"/>
      </a:accent4>
      <a:accent5>
        <a:srgbClr val="4A86FF"/>
      </a:accent5>
      <a:accent6>
        <a:srgbClr val="4A86FF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10.xml><?xml version="1.0" encoding="utf-8"?>
<a:theme xmlns:a="http://schemas.openxmlformats.org/drawingml/2006/main" name="1_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_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3_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4_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5_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3_Office Theme">
  <a:themeElements>
    <a:clrScheme name="Nova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Nova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9_Office Theme">
  <a:themeElements>
    <a:clrScheme name="Nova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0_Office Theme">
  <a:themeElements>
    <a:clrScheme name="Nova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4_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Layout of version 4.5">
  <a:themeElements>
    <a:clrScheme name="Massive X new Blue color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Version 3.6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Version 3.6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ssive X - Multi Color - 02">
    <a:dk1>
      <a:srgbClr val="172144"/>
    </a:dk1>
    <a:lt1>
      <a:srgbClr val="FFFFFF"/>
    </a:lt1>
    <a:dk2>
      <a:srgbClr val="172144"/>
    </a:dk2>
    <a:lt2>
      <a:srgbClr val="FFFFFF"/>
    </a:lt2>
    <a:accent1>
      <a:srgbClr val="FF2D5E"/>
    </a:accent1>
    <a:accent2>
      <a:srgbClr val="0D0884"/>
    </a:accent2>
    <a:accent3>
      <a:srgbClr val="FCB736"/>
    </a:accent3>
    <a:accent4>
      <a:srgbClr val="FC7033"/>
    </a:accent4>
    <a:accent5>
      <a:srgbClr val="3853F4"/>
    </a:accent5>
    <a:accent6>
      <a:srgbClr val="FF4D9E"/>
    </a:accent6>
    <a:hlink>
      <a:srgbClr val="2F8299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Massive X - Multi Color - 02">
    <a:dk1>
      <a:srgbClr val="172144"/>
    </a:dk1>
    <a:lt1>
      <a:srgbClr val="FFFFFF"/>
    </a:lt1>
    <a:dk2>
      <a:srgbClr val="172144"/>
    </a:dk2>
    <a:lt2>
      <a:srgbClr val="FFFFFF"/>
    </a:lt2>
    <a:accent1>
      <a:srgbClr val="FF2D5E"/>
    </a:accent1>
    <a:accent2>
      <a:srgbClr val="0D0884"/>
    </a:accent2>
    <a:accent3>
      <a:srgbClr val="FCB736"/>
    </a:accent3>
    <a:accent4>
      <a:srgbClr val="FC7033"/>
    </a:accent4>
    <a:accent5>
      <a:srgbClr val="3853F4"/>
    </a:accent5>
    <a:accent6>
      <a:srgbClr val="FF4D9E"/>
    </a:accent6>
    <a:hlink>
      <a:srgbClr val="2F8299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Massive X - Multi Color - 02">
    <a:dk1>
      <a:srgbClr val="172144"/>
    </a:dk1>
    <a:lt1>
      <a:srgbClr val="FFFFFF"/>
    </a:lt1>
    <a:dk2>
      <a:srgbClr val="172144"/>
    </a:dk2>
    <a:lt2>
      <a:srgbClr val="FFFFFF"/>
    </a:lt2>
    <a:accent1>
      <a:srgbClr val="FF2D5E"/>
    </a:accent1>
    <a:accent2>
      <a:srgbClr val="0D0884"/>
    </a:accent2>
    <a:accent3>
      <a:srgbClr val="FCB736"/>
    </a:accent3>
    <a:accent4>
      <a:srgbClr val="FC7033"/>
    </a:accent4>
    <a:accent5>
      <a:srgbClr val="3853F4"/>
    </a:accent5>
    <a:accent6>
      <a:srgbClr val="FF4D9E"/>
    </a:accent6>
    <a:hlink>
      <a:srgbClr val="2F8299"/>
    </a:hlink>
    <a:folHlink>
      <a:srgbClr val="8C8C8C"/>
    </a:folHlink>
  </a:clrScheme>
</a:themeOverride>
</file>

<file path=ppt/theme/themeOverride4.xml><?xml version="1.0" encoding="utf-8"?>
<a:themeOverride xmlns:a="http://schemas.openxmlformats.org/drawingml/2006/main">
  <a:clrScheme name="Massive X - Multi Color - 02">
    <a:dk1>
      <a:srgbClr val="172144"/>
    </a:dk1>
    <a:lt1>
      <a:srgbClr val="FFFFFF"/>
    </a:lt1>
    <a:dk2>
      <a:srgbClr val="172144"/>
    </a:dk2>
    <a:lt2>
      <a:srgbClr val="FFFFFF"/>
    </a:lt2>
    <a:accent1>
      <a:srgbClr val="FF2D5E"/>
    </a:accent1>
    <a:accent2>
      <a:srgbClr val="0D0884"/>
    </a:accent2>
    <a:accent3>
      <a:srgbClr val="FCB736"/>
    </a:accent3>
    <a:accent4>
      <a:srgbClr val="FC7033"/>
    </a:accent4>
    <a:accent5>
      <a:srgbClr val="3853F4"/>
    </a:accent5>
    <a:accent6>
      <a:srgbClr val="FF4D9E"/>
    </a:accent6>
    <a:hlink>
      <a:srgbClr val="2F8299"/>
    </a:hlink>
    <a:folHlink>
      <a:srgbClr val="8C8C8C"/>
    </a:folHlink>
  </a:clrScheme>
</a:themeOverride>
</file>

<file path=ppt/theme/themeOverride5.xml><?xml version="1.0" encoding="utf-8"?>
<a:themeOverride xmlns:a="http://schemas.openxmlformats.org/drawingml/2006/main">
  <a:clrScheme name="Massive X - Multi Color - 02">
    <a:dk1>
      <a:srgbClr val="172144"/>
    </a:dk1>
    <a:lt1>
      <a:srgbClr val="FFFFFF"/>
    </a:lt1>
    <a:dk2>
      <a:srgbClr val="172144"/>
    </a:dk2>
    <a:lt2>
      <a:srgbClr val="FFFFFF"/>
    </a:lt2>
    <a:accent1>
      <a:srgbClr val="FF2D5E"/>
    </a:accent1>
    <a:accent2>
      <a:srgbClr val="0D0884"/>
    </a:accent2>
    <a:accent3>
      <a:srgbClr val="FCB736"/>
    </a:accent3>
    <a:accent4>
      <a:srgbClr val="FC7033"/>
    </a:accent4>
    <a:accent5>
      <a:srgbClr val="3853F4"/>
    </a:accent5>
    <a:accent6>
      <a:srgbClr val="FF4D9E"/>
    </a:accent6>
    <a:hlink>
      <a:srgbClr val="2F8299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1550</TotalTime>
  <Words>298</Words>
  <Application>Microsoft Office PowerPoint</Application>
  <PresentationFormat>Custom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5</vt:i4>
      </vt:variant>
    </vt:vector>
  </HeadingPairs>
  <TitlesOfParts>
    <vt:vector size="27" baseType="lpstr">
      <vt:lpstr>Arial</vt:lpstr>
      <vt:lpstr>Calibri</vt:lpstr>
      <vt:lpstr>Century Gothic</vt:lpstr>
      <vt:lpstr>Designball-Electronic-Device-01</vt:lpstr>
      <vt:lpstr>Designball-Social-01</vt:lpstr>
      <vt:lpstr>Open Sans Extrabold</vt:lpstr>
      <vt:lpstr>Wingdings</vt:lpstr>
      <vt:lpstr>Wingdings 3</vt:lpstr>
      <vt:lpstr>Ion</vt:lpstr>
      <vt:lpstr>13_Office Theme</vt:lpstr>
      <vt:lpstr>Custom Design</vt:lpstr>
      <vt:lpstr>19_Office Theme</vt:lpstr>
      <vt:lpstr>20_Office Theme</vt:lpstr>
      <vt:lpstr>14_Office Theme</vt:lpstr>
      <vt:lpstr>Layout of version 4.5</vt:lpstr>
      <vt:lpstr>1_Version 3.6</vt:lpstr>
      <vt:lpstr>2_Version 3.6</vt:lpstr>
      <vt:lpstr>1_Layout of version 4.5</vt:lpstr>
      <vt:lpstr>2_Layout of version 4.5</vt:lpstr>
      <vt:lpstr>3_Layout of version 4.5</vt:lpstr>
      <vt:lpstr>4_Layout of version 4.5</vt:lpstr>
      <vt:lpstr>5_Layout of version 4.5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DesignBall</dc:creator>
  <cp:lastModifiedBy>Ambar Mishra</cp:lastModifiedBy>
  <cp:revision>112</cp:revision>
  <dcterms:created xsi:type="dcterms:W3CDTF">2019-03-07T05:41:46Z</dcterms:created>
  <dcterms:modified xsi:type="dcterms:W3CDTF">2022-10-28T19:38:22Z</dcterms:modified>
</cp:coreProperties>
</file>