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8288000" cy="10287000"/>
  <p:notesSz cx="6858000" cy="9144000"/>
  <p:embeddedFontLst>
    <p:embeddedFont>
      <p:font typeface="Poppins" panose="00000500000000000000" pitchFamily="2" charset="0"/>
      <p:regular r:id="rId14"/>
    </p:embeddedFont>
    <p:embeddedFont>
      <p:font typeface="Poppins Bold" panose="00000800000000000000" charset="0"/>
      <p:regular r:id="rId15"/>
    </p:embeddedFont>
    <p:embeddedFont>
      <p:font typeface="Poppins Italics" panose="020B0604020202020204" charset="0"/>
      <p:regular r:id="rId16"/>
    </p:embeddedFont>
    <p:embeddedFont>
      <p:font typeface="Telegraf" panose="020B0604020202020204" charset="0"/>
      <p:regular r:id="rId17"/>
    </p:embeddedFont>
    <p:embeddedFont>
      <p:font typeface="Telegraf Bold" panose="020B0604020202020204" charset="0"/>
      <p:regular r:id="rId18"/>
    </p:embeddedFont>
    <p:embeddedFont>
      <p:font typeface="Telegraf Heavy" panose="020B0604020202020204" charset="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0" d="100"/>
          <a:sy n="40" d="100"/>
        </p:scale>
        <p:origin x="78" y="10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yam Vijay JAGANI" userId="5a56b76d-4f81-40de-a21a-bdfba680d758" providerId="ADAL" clId="{E5BAD020-9514-4474-AC5E-7B855A7F66E1}"/>
    <pc:docChg chg="modSld">
      <pc:chgData name="Shyam Vijay JAGANI" userId="5a56b76d-4f81-40de-a21a-bdfba680d758" providerId="ADAL" clId="{E5BAD020-9514-4474-AC5E-7B855A7F66E1}" dt="2025-03-13T11:42:41.970" v="1" actId="20577"/>
      <pc:docMkLst>
        <pc:docMk/>
      </pc:docMkLst>
      <pc:sldChg chg="modNotesTx">
        <pc:chgData name="Shyam Vijay JAGANI" userId="5a56b76d-4f81-40de-a21a-bdfba680d758" providerId="ADAL" clId="{E5BAD020-9514-4474-AC5E-7B855A7F66E1}" dt="2025-03-13T11:42:37.721" v="0" actId="20577"/>
        <pc:sldMkLst>
          <pc:docMk/>
          <pc:sldMk cId="0" sldId="256"/>
        </pc:sldMkLst>
      </pc:sldChg>
      <pc:sldChg chg="modNotesTx">
        <pc:chgData name="Shyam Vijay JAGANI" userId="5a56b76d-4f81-40de-a21a-bdfba680d758" providerId="ADAL" clId="{E5BAD020-9514-4474-AC5E-7B855A7F66E1}" dt="2025-03-13T11:42:41.970" v="1" actId="20577"/>
        <pc:sldMkLst>
          <pc:docMk/>
          <pc:sldMk cId="0" sldId="25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364D8A-64E4-4933-A69A-E1336D4FA8D9}" type="datetimeFigureOut">
              <a:rPr lang="en-GB" smtClean="0"/>
              <a:t>13/03/2025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A0FCB0-0204-407D-A5CB-8CF2CF612D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44552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A0FCB0-0204-407D-A5CB-8CF2CF612DF8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04360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A0FCB0-0204-407D-A5CB-8CF2CF612DF8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3899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canva.com/design/DAGhheY7MTo/n2a18F8yUzWiWyJeFOKPmQ/edit" TargetMode="External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ww.canva.com/design/DAGhheY7MTo/n2a18F8yUzWiWyJeFOKPmQ/edit" TargetMode="Externa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2.png"/><Relationship Id="rId7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.png"/><Relationship Id="rId7" Type="http://schemas.openxmlformats.org/officeDocument/2006/relationships/image" Target="../media/image19.svg"/><Relationship Id="rId2" Type="http://schemas.openxmlformats.org/officeDocument/2006/relationships/hyperlink" Target="https://www.canva.com/design/DAGhheY7MTo/n2a18F8yUzWiWyJeFOKPmQ/edit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11" Type="http://schemas.openxmlformats.org/officeDocument/2006/relationships/image" Target="../media/image23.sv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2.png"/><Relationship Id="rId9" Type="http://schemas.openxmlformats.org/officeDocument/2006/relationships/image" Target="../media/image21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anva.com/design/DAGhheY7MTo/n2a18F8yUzWiWyJeFOKPmQ/edit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274917" y="3139362"/>
            <a:ext cx="15700066" cy="29497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741"/>
              </a:lnSpc>
            </a:pPr>
            <a:r>
              <a:rPr lang="en-US" sz="16243" b="1">
                <a:solidFill>
                  <a:srgbClr val="F5F5F5"/>
                </a:solidFill>
                <a:latin typeface="Telegraf Heavy"/>
                <a:ea typeface="Telegraf Heavy"/>
                <a:cs typeface="Telegraf Heavy"/>
                <a:sym typeface="Telegraf Heavy"/>
              </a:rPr>
              <a:t>consultUK</a:t>
            </a:r>
          </a:p>
        </p:txBody>
      </p:sp>
      <p:sp>
        <p:nvSpPr>
          <p:cNvPr id="3" name="Freeform 3"/>
          <p:cNvSpPr/>
          <p:nvPr/>
        </p:nvSpPr>
        <p:spPr>
          <a:xfrm>
            <a:off x="4141127" y="-607108"/>
            <a:ext cx="5750608" cy="5750608"/>
          </a:xfrm>
          <a:custGeom>
            <a:avLst/>
            <a:gdLst/>
            <a:ahLst/>
            <a:cxnLst/>
            <a:rect l="l" t="t" r="r" b="b"/>
            <a:pathLst>
              <a:path w="5750608" h="5750608">
                <a:moveTo>
                  <a:pt x="0" y="0"/>
                </a:moveTo>
                <a:lnTo>
                  <a:pt x="5750608" y="0"/>
                </a:lnTo>
                <a:lnTo>
                  <a:pt x="5750608" y="5750608"/>
                </a:lnTo>
                <a:lnTo>
                  <a:pt x="0" y="575060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4" name="Freeform 4"/>
          <p:cNvSpPr/>
          <p:nvPr/>
        </p:nvSpPr>
        <p:spPr>
          <a:xfrm>
            <a:off x="9891735" y="463732"/>
            <a:ext cx="2857500" cy="2857500"/>
          </a:xfrm>
          <a:custGeom>
            <a:avLst/>
            <a:gdLst/>
            <a:ahLst/>
            <a:cxnLst/>
            <a:rect l="l" t="t" r="r" b="b"/>
            <a:pathLst>
              <a:path w="2857500" h="2857500">
                <a:moveTo>
                  <a:pt x="0" y="0"/>
                </a:moveTo>
                <a:lnTo>
                  <a:pt x="2857500" y="0"/>
                </a:lnTo>
                <a:lnTo>
                  <a:pt x="2857500" y="2857500"/>
                </a:lnTo>
                <a:lnTo>
                  <a:pt x="0" y="28575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5" name="Freeform 5"/>
          <p:cNvSpPr/>
          <p:nvPr/>
        </p:nvSpPr>
        <p:spPr>
          <a:xfrm>
            <a:off x="8510098" y="1578721"/>
            <a:ext cx="1192326" cy="1062254"/>
          </a:xfrm>
          <a:custGeom>
            <a:avLst/>
            <a:gdLst/>
            <a:ahLst/>
            <a:cxnLst/>
            <a:rect l="l" t="t" r="r" b="b"/>
            <a:pathLst>
              <a:path w="1192326" h="1062254">
                <a:moveTo>
                  <a:pt x="0" y="0"/>
                </a:moveTo>
                <a:lnTo>
                  <a:pt x="1192326" y="0"/>
                </a:lnTo>
                <a:lnTo>
                  <a:pt x="1192326" y="1062254"/>
                </a:lnTo>
                <a:lnTo>
                  <a:pt x="0" y="106225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6" name="TextBox 6"/>
          <p:cNvSpPr txBox="1"/>
          <p:nvPr/>
        </p:nvSpPr>
        <p:spPr>
          <a:xfrm>
            <a:off x="1028700" y="5656017"/>
            <a:ext cx="16230600" cy="7505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80"/>
              </a:lnSpc>
            </a:pPr>
            <a:r>
              <a:rPr lang="en-US" sz="4200" spc="1058">
                <a:solidFill>
                  <a:srgbClr val="ECA406"/>
                </a:solidFill>
                <a:latin typeface="Poppins"/>
                <a:ea typeface="Poppins"/>
                <a:cs typeface="Poppins"/>
                <a:sym typeface="Poppins"/>
              </a:rPr>
              <a:t>WHERE POLICY </a:t>
            </a:r>
            <a:r>
              <a:rPr lang="en-US" sz="4200" b="1" spc="1058">
                <a:solidFill>
                  <a:srgbClr val="DDDDDD"/>
                </a:solidFill>
                <a:latin typeface="Poppins Bold"/>
                <a:ea typeface="Poppins Bold"/>
                <a:cs typeface="Poppins Bold"/>
                <a:sym typeface="Poppins Bold"/>
              </a:rPr>
              <a:t>MEETS</a:t>
            </a:r>
            <a:r>
              <a:rPr lang="en-US" sz="4200" spc="1058">
                <a:solidFill>
                  <a:srgbClr val="ECA406"/>
                </a:solidFill>
                <a:latin typeface="Poppins"/>
                <a:ea typeface="Poppins"/>
                <a:cs typeface="Poppins"/>
                <a:sym typeface="Poppins"/>
              </a:rPr>
              <a:t> PEOPLE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4979284" y="8149727"/>
            <a:ext cx="5573795" cy="635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900"/>
              </a:lnSpc>
            </a:pPr>
            <a:r>
              <a:rPr lang="en-US" sz="3500" spc="88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PRESENTED BY: </a:t>
            </a:r>
          </a:p>
        </p:txBody>
      </p:sp>
      <p:sp>
        <p:nvSpPr>
          <p:cNvPr id="8" name="Freeform 8"/>
          <p:cNvSpPr/>
          <p:nvPr/>
        </p:nvSpPr>
        <p:spPr>
          <a:xfrm>
            <a:off x="8643448" y="1807324"/>
            <a:ext cx="743283" cy="662198"/>
          </a:xfrm>
          <a:custGeom>
            <a:avLst/>
            <a:gdLst/>
            <a:ahLst/>
            <a:cxnLst/>
            <a:rect l="l" t="t" r="r" b="b"/>
            <a:pathLst>
              <a:path w="743283" h="662198">
                <a:moveTo>
                  <a:pt x="0" y="0"/>
                </a:moveTo>
                <a:lnTo>
                  <a:pt x="743284" y="0"/>
                </a:lnTo>
                <a:lnTo>
                  <a:pt x="743284" y="662198"/>
                </a:lnTo>
                <a:lnTo>
                  <a:pt x="0" y="66219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grpSp>
        <p:nvGrpSpPr>
          <p:cNvPr id="9" name="Group 9"/>
          <p:cNvGrpSpPr/>
          <p:nvPr/>
        </p:nvGrpSpPr>
        <p:grpSpPr>
          <a:xfrm>
            <a:off x="9891735" y="8082976"/>
            <a:ext cx="3554414" cy="873278"/>
            <a:chOff x="0" y="0"/>
            <a:chExt cx="4739219" cy="1164371"/>
          </a:xfrm>
        </p:grpSpPr>
        <p:sp>
          <p:nvSpPr>
            <p:cNvPr id="10" name="TextBox 10"/>
            <p:cNvSpPr txBox="1"/>
            <p:nvPr/>
          </p:nvSpPr>
          <p:spPr>
            <a:xfrm>
              <a:off x="478358" y="24655"/>
              <a:ext cx="4260861" cy="98171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5879"/>
                </a:lnSpc>
              </a:pPr>
              <a:r>
                <a:rPr lang="en-US" sz="4199" b="1">
                  <a:solidFill>
                    <a:srgbClr val="ECA406"/>
                  </a:solidFill>
                  <a:latin typeface="Telegraf Heavy"/>
                  <a:ea typeface="Telegraf Heavy"/>
                  <a:cs typeface="Telegraf Heavy"/>
                  <a:sym typeface="Telegraf Heavy"/>
                </a:rPr>
                <a:t>INVICTUS</a:t>
              </a:r>
            </a:p>
          </p:txBody>
        </p:sp>
        <p:grpSp>
          <p:nvGrpSpPr>
            <p:cNvPr id="11" name="Group 11"/>
            <p:cNvGrpSpPr/>
            <p:nvPr/>
          </p:nvGrpSpPr>
          <p:grpSpPr>
            <a:xfrm>
              <a:off x="0" y="0"/>
              <a:ext cx="4739219" cy="1164371"/>
              <a:chOff x="0" y="0"/>
              <a:chExt cx="975686" cy="239715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975686" cy="239715"/>
              </a:xfrm>
              <a:custGeom>
                <a:avLst/>
                <a:gdLst/>
                <a:ahLst/>
                <a:cxnLst/>
                <a:rect l="l" t="t" r="r" b="b"/>
                <a:pathLst>
                  <a:path w="975686" h="239715">
                    <a:moveTo>
                      <a:pt x="111084" y="0"/>
                    </a:moveTo>
                    <a:lnTo>
                      <a:pt x="864602" y="0"/>
                    </a:lnTo>
                    <a:cubicBezTo>
                      <a:pt x="894063" y="0"/>
                      <a:pt x="922318" y="11703"/>
                      <a:pt x="943150" y="32536"/>
                    </a:cubicBezTo>
                    <a:cubicBezTo>
                      <a:pt x="963982" y="53368"/>
                      <a:pt x="975686" y="81623"/>
                      <a:pt x="975686" y="111084"/>
                    </a:cubicBezTo>
                    <a:lnTo>
                      <a:pt x="975686" y="128631"/>
                    </a:lnTo>
                    <a:cubicBezTo>
                      <a:pt x="975686" y="158092"/>
                      <a:pt x="963982" y="186347"/>
                      <a:pt x="943150" y="207179"/>
                    </a:cubicBezTo>
                    <a:cubicBezTo>
                      <a:pt x="922318" y="228011"/>
                      <a:pt x="894063" y="239715"/>
                      <a:pt x="864602" y="239715"/>
                    </a:cubicBezTo>
                    <a:lnTo>
                      <a:pt x="111084" y="239715"/>
                    </a:lnTo>
                    <a:cubicBezTo>
                      <a:pt x="81623" y="239715"/>
                      <a:pt x="53368" y="228011"/>
                      <a:pt x="32536" y="207179"/>
                    </a:cubicBezTo>
                    <a:cubicBezTo>
                      <a:pt x="11703" y="186347"/>
                      <a:pt x="0" y="158092"/>
                      <a:pt x="0" y="128631"/>
                    </a:cubicBezTo>
                    <a:lnTo>
                      <a:pt x="0" y="111084"/>
                    </a:lnTo>
                    <a:cubicBezTo>
                      <a:pt x="0" y="81623"/>
                      <a:pt x="11703" y="53368"/>
                      <a:pt x="32536" y="32536"/>
                    </a:cubicBezTo>
                    <a:cubicBezTo>
                      <a:pt x="53368" y="11703"/>
                      <a:pt x="81623" y="0"/>
                      <a:pt x="111084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rnd">
                <a:solidFill>
                  <a:srgbClr val="ECA406"/>
                </a:solidFill>
                <a:prstDash val="solid"/>
                <a:rou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3" name="TextBox 13"/>
              <p:cNvSpPr txBox="1"/>
              <p:nvPr/>
            </p:nvSpPr>
            <p:spPr>
              <a:xfrm>
                <a:off x="0" y="-38100"/>
                <a:ext cx="975686" cy="27781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360"/>
                  </a:lnSpc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912343" y="2671328"/>
            <a:ext cx="10463314" cy="6586972"/>
          </a:xfrm>
          <a:custGeom>
            <a:avLst/>
            <a:gdLst/>
            <a:ahLst/>
            <a:cxnLst/>
            <a:rect l="l" t="t" r="r" b="b"/>
            <a:pathLst>
              <a:path w="10463314" h="6586972">
                <a:moveTo>
                  <a:pt x="0" y="0"/>
                </a:moveTo>
                <a:lnTo>
                  <a:pt x="10463314" y="0"/>
                </a:lnTo>
                <a:lnTo>
                  <a:pt x="10463314" y="6586972"/>
                </a:lnTo>
                <a:lnTo>
                  <a:pt x="0" y="658697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3" name="TextBox 3"/>
          <p:cNvSpPr txBox="1"/>
          <p:nvPr/>
        </p:nvSpPr>
        <p:spPr>
          <a:xfrm>
            <a:off x="1028700" y="1104900"/>
            <a:ext cx="12329405" cy="14325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9900"/>
              </a:lnSpc>
            </a:pPr>
            <a:r>
              <a:rPr lang="en-US" sz="9900" b="1">
                <a:solidFill>
                  <a:srgbClr val="ECA406"/>
                </a:solidFill>
                <a:latin typeface="Telegraf Bold"/>
                <a:ea typeface="Telegraf Bold"/>
                <a:cs typeface="Telegraf Bold"/>
                <a:sym typeface="Telegraf Bold"/>
              </a:rPr>
              <a:t>Future RoadMap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3912343" y="9334500"/>
            <a:ext cx="2702216" cy="3583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820"/>
              </a:lnSpc>
            </a:pPr>
            <a:r>
              <a:rPr lang="en-US" sz="2014" i="1">
                <a:solidFill>
                  <a:srgbClr val="F5F5F5"/>
                </a:solidFill>
                <a:latin typeface="Poppins Italics"/>
                <a:ea typeface="Poppins Italics"/>
                <a:cs typeface="Poppins Italics"/>
                <a:sym typeface="Poppins Italics"/>
              </a:rPr>
              <a:t>Source:</a:t>
            </a:r>
            <a:r>
              <a:rPr lang="en-US" sz="2014">
                <a:solidFill>
                  <a:srgbClr val="F5F5F5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14">
                <a:solidFill>
                  <a:srgbClr val="ECA406"/>
                </a:solidFill>
                <a:latin typeface="Poppins"/>
                <a:ea typeface="Poppins"/>
                <a:cs typeface="Poppins"/>
                <a:sym typeface="Poppins"/>
              </a:rPr>
              <a:t>THE TIMES</a:t>
            </a:r>
          </a:p>
        </p:txBody>
      </p:sp>
      <p:grpSp>
        <p:nvGrpSpPr>
          <p:cNvPr id="5" name="Group 5"/>
          <p:cNvGrpSpPr/>
          <p:nvPr/>
        </p:nvGrpSpPr>
        <p:grpSpPr>
          <a:xfrm>
            <a:off x="15528783" y="698764"/>
            <a:ext cx="2112892" cy="1634777"/>
            <a:chOff x="0" y="0"/>
            <a:chExt cx="2817189" cy="2179703"/>
          </a:xfrm>
        </p:grpSpPr>
        <p:sp>
          <p:nvSpPr>
            <p:cNvPr id="6" name="Freeform 6"/>
            <p:cNvSpPr/>
            <p:nvPr/>
          </p:nvSpPr>
          <p:spPr>
            <a:xfrm>
              <a:off x="637486" y="0"/>
              <a:ext cx="2179703" cy="2179703"/>
            </a:xfrm>
            <a:custGeom>
              <a:avLst/>
              <a:gdLst/>
              <a:ahLst/>
              <a:cxnLst/>
              <a:rect l="l" t="t" r="r" b="b"/>
              <a:pathLst>
                <a:path w="2179703" h="2179703">
                  <a:moveTo>
                    <a:pt x="0" y="0"/>
                  </a:moveTo>
                  <a:lnTo>
                    <a:pt x="2179703" y="0"/>
                  </a:lnTo>
                  <a:lnTo>
                    <a:pt x="2179703" y="2179703"/>
                  </a:lnTo>
                  <a:lnTo>
                    <a:pt x="0" y="217970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/>
              </a:stretch>
            </a:blipFill>
          </p:spPr>
          <p:txBody>
            <a:bodyPr/>
            <a:lstStyle/>
            <a:p>
              <a:endParaRPr lang="en-GB"/>
            </a:p>
          </p:txBody>
        </p:sp>
        <p:sp>
          <p:nvSpPr>
            <p:cNvPr id="7" name="Freeform 7"/>
            <p:cNvSpPr/>
            <p:nvPr/>
          </p:nvSpPr>
          <p:spPr>
            <a:xfrm>
              <a:off x="0" y="330414"/>
              <a:ext cx="1274972" cy="1274972"/>
            </a:xfrm>
            <a:custGeom>
              <a:avLst/>
              <a:gdLst/>
              <a:ahLst/>
              <a:cxnLst/>
              <a:rect l="l" t="t" r="r" b="b"/>
              <a:pathLst>
                <a:path w="1274972" h="1274972">
                  <a:moveTo>
                    <a:pt x="0" y="0"/>
                  </a:moveTo>
                  <a:lnTo>
                    <a:pt x="1274972" y="0"/>
                  </a:lnTo>
                  <a:lnTo>
                    <a:pt x="1274972" y="1274971"/>
                  </a:lnTo>
                  <a:lnTo>
                    <a:pt x="0" y="127497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/>
              </a:stretch>
            </a:blipFill>
          </p:spPr>
          <p:txBody>
            <a:bodyPr/>
            <a:lstStyle/>
            <a:p>
              <a:endParaRPr lang="en-GB"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293967" y="552450"/>
            <a:ext cx="15700066" cy="29497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741"/>
              </a:lnSpc>
            </a:pPr>
            <a:r>
              <a:rPr lang="en-US" sz="16243" b="1">
                <a:solidFill>
                  <a:srgbClr val="F5F5F5"/>
                </a:solidFill>
                <a:latin typeface="Telegraf Heavy"/>
                <a:ea typeface="Telegraf Heavy"/>
                <a:cs typeface="Telegraf Heavy"/>
                <a:sym typeface="Telegraf Heavy"/>
              </a:rPr>
              <a:t>Thank You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3387879"/>
            <a:ext cx="16230600" cy="7505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80"/>
              </a:lnSpc>
            </a:pPr>
            <a:r>
              <a:rPr lang="en-US" sz="4200" spc="1058">
                <a:solidFill>
                  <a:srgbClr val="ECA406"/>
                </a:solidFill>
                <a:latin typeface="Poppins"/>
                <a:ea typeface="Poppins"/>
                <a:cs typeface="Poppins"/>
                <a:sym typeface="Poppins"/>
              </a:rPr>
              <a:t>FOR YOUR TIME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5373835" y="3113423"/>
            <a:ext cx="8938014" cy="6915481"/>
            <a:chOff x="0" y="0"/>
            <a:chExt cx="11917351" cy="9220641"/>
          </a:xfrm>
        </p:grpSpPr>
        <p:sp>
          <p:nvSpPr>
            <p:cNvPr id="5" name="Freeform 5"/>
            <p:cNvSpPr/>
            <p:nvPr/>
          </p:nvSpPr>
          <p:spPr>
            <a:xfrm>
              <a:off x="2696710" y="0"/>
              <a:ext cx="9220641" cy="9220641"/>
            </a:xfrm>
            <a:custGeom>
              <a:avLst/>
              <a:gdLst/>
              <a:ahLst/>
              <a:cxnLst/>
              <a:rect l="l" t="t" r="r" b="b"/>
              <a:pathLst>
                <a:path w="9220641" h="9220641">
                  <a:moveTo>
                    <a:pt x="0" y="0"/>
                  </a:moveTo>
                  <a:lnTo>
                    <a:pt x="9220641" y="0"/>
                  </a:lnTo>
                  <a:lnTo>
                    <a:pt x="9220641" y="9220641"/>
                  </a:lnTo>
                  <a:lnTo>
                    <a:pt x="0" y="922064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</p:spPr>
          <p:txBody>
            <a:bodyPr/>
            <a:lstStyle/>
            <a:p>
              <a:endParaRPr lang="en-GB"/>
            </a:p>
          </p:txBody>
        </p:sp>
        <p:sp>
          <p:nvSpPr>
            <p:cNvPr id="6" name="Freeform 6"/>
            <p:cNvSpPr/>
            <p:nvPr/>
          </p:nvSpPr>
          <p:spPr>
            <a:xfrm>
              <a:off x="0" y="1397726"/>
              <a:ext cx="5393421" cy="5393421"/>
            </a:xfrm>
            <a:custGeom>
              <a:avLst/>
              <a:gdLst/>
              <a:ahLst/>
              <a:cxnLst/>
              <a:rect l="l" t="t" r="r" b="b"/>
              <a:pathLst>
                <a:path w="5393421" h="5393421">
                  <a:moveTo>
                    <a:pt x="0" y="0"/>
                  </a:moveTo>
                  <a:lnTo>
                    <a:pt x="5393421" y="0"/>
                  </a:lnTo>
                  <a:lnTo>
                    <a:pt x="5393421" y="5393420"/>
                  </a:lnTo>
                  <a:lnTo>
                    <a:pt x="0" y="53934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/>
              </a:stretch>
            </a:blipFill>
          </p:spPr>
          <p:txBody>
            <a:bodyPr/>
            <a:lstStyle/>
            <a:p>
              <a:endParaRPr lang="en-GB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5528783" y="698764"/>
            <a:ext cx="2112892" cy="1634777"/>
            <a:chOff x="0" y="0"/>
            <a:chExt cx="2817189" cy="2179703"/>
          </a:xfrm>
        </p:grpSpPr>
        <p:sp>
          <p:nvSpPr>
            <p:cNvPr id="3" name="Freeform 3"/>
            <p:cNvSpPr/>
            <p:nvPr/>
          </p:nvSpPr>
          <p:spPr>
            <a:xfrm>
              <a:off x="637486" y="0"/>
              <a:ext cx="2179703" cy="2179703"/>
            </a:xfrm>
            <a:custGeom>
              <a:avLst/>
              <a:gdLst/>
              <a:ahLst/>
              <a:cxnLst/>
              <a:rect l="l" t="t" r="r" b="b"/>
              <a:pathLst>
                <a:path w="2179703" h="2179703">
                  <a:moveTo>
                    <a:pt x="0" y="0"/>
                  </a:moveTo>
                  <a:lnTo>
                    <a:pt x="2179703" y="0"/>
                  </a:lnTo>
                  <a:lnTo>
                    <a:pt x="2179703" y="2179703"/>
                  </a:lnTo>
                  <a:lnTo>
                    <a:pt x="0" y="217970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/>
              </a:stretch>
            </a:blipFill>
          </p:spPr>
          <p:txBody>
            <a:bodyPr/>
            <a:lstStyle/>
            <a:p>
              <a:endParaRPr lang="en-GB"/>
            </a:p>
          </p:txBody>
        </p:sp>
        <p:sp>
          <p:nvSpPr>
            <p:cNvPr id="4" name="Freeform 4"/>
            <p:cNvSpPr/>
            <p:nvPr/>
          </p:nvSpPr>
          <p:spPr>
            <a:xfrm>
              <a:off x="0" y="330414"/>
              <a:ext cx="1274972" cy="1274972"/>
            </a:xfrm>
            <a:custGeom>
              <a:avLst/>
              <a:gdLst/>
              <a:ahLst/>
              <a:cxnLst/>
              <a:rect l="l" t="t" r="r" b="b"/>
              <a:pathLst>
                <a:path w="1274972" h="1274972">
                  <a:moveTo>
                    <a:pt x="0" y="0"/>
                  </a:moveTo>
                  <a:lnTo>
                    <a:pt x="1274972" y="0"/>
                  </a:lnTo>
                  <a:lnTo>
                    <a:pt x="1274972" y="1274971"/>
                  </a:lnTo>
                  <a:lnTo>
                    <a:pt x="0" y="127497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/>
              </a:stretch>
            </a:blipFill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5" name="Freeform 5"/>
          <p:cNvSpPr/>
          <p:nvPr/>
        </p:nvSpPr>
        <p:spPr>
          <a:xfrm>
            <a:off x="1683856" y="5906119"/>
            <a:ext cx="6877318" cy="4266280"/>
          </a:xfrm>
          <a:custGeom>
            <a:avLst/>
            <a:gdLst/>
            <a:ahLst/>
            <a:cxnLst/>
            <a:rect l="l" t="t" r="r" b="b"/>
            <a:pathLst>
              <a:path w="6877318" h="4266280">
                <a:moveTo>
                  <a:pt x="0" y="0"/>
                </a:moveTo>
                <a:lnTo>
                  <a:pt x="6877319" y="0"/>
                </a:lnTo>
                <a:lnTo>
                  <a:pt x="6877319" y="4266280"/>
                </a:lnTo>
                <a:lnTo>
                  <a:pt x="0" y="426628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t="-10478" b="-10478"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6" name="TextBox 6"/>
          <p:cNvSpPr txBox="1"/>
          <p:nvPr/>
        </p:nvSpPr>
        <p:spPr>
          <a:xfrm>
            <a:off x="1050730" y="733425"/>
            <a:ext cx="9246637" cy="17964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3859"/>
              </a:lnSpc>
              <a:spcBef>
                <a:spcPct val="0"/>
              </a:spcBef>
            </a:pPr>
            <a:r>
              <a:rPr lang="en-US" sz="9899" b="1">
                <a:solidFill>
                  <a:srgbClr val="ECA406"/>
                </a:solidFill>
                <a:latin typeface="Telegraf Bold"/>
                <a:ea typeface="Telegraf Bold"/>
                <a:cs typeface="Telegraf Bold"/>
                <a:sym typeface="Telegraf Bold"/>
              </a:rPr>
              <a:t>The Problem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827837" y="3875088"/>
            <a:ext cx="6858825" cy="638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680"/>
              </a:lnSpc>
            </a:pPr>
            <a:r>
              <a:rPr lang="en-US" sz="3900">
                <a:solidFill>
                  <a:srgbClr val="F5F5F5"/>
                </a:solidFill>
                <a:latin typeface="Telegraf"/>
                <a:ea typeface="Telegraf"/>
                <a:cs typeface="Telegraf"/>
                <a:sym typeface="Telegraf"/>
              </a:rPr>
              <a:t>Slow Feedback mechanism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827837" y="2693988"/>
            <a:ext cx="6858825" cy="638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680"/>
              </a:lnSpc>
              <a:spcBef>
                <a:spcPct val="0"/>
              </a:spcBef>
            </a:pPr>
            <a:r>
              <a:rPr lang="en-US" sz="3900" u="none" strike="noStrike">
                <a:solidFill>
                  <a:srgbClr val="F5F5F5"/>
                </a:solidFill>
                <a:latin typeface="Telegraf"/>
                <a:ea typeface="Telegraf"/>
                <a:cs typeface="Telegraf"/>
                <a:sym typeface="Telegraf"/>
              </a:rPr>
              <a:t>Lack of public confidence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827837" y="5056188"/>
            <a:ext cx="6858825" cy="638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680"/>
              </a:lnSpc>
              <a:spcBef>
                <a:spcPct val="0"/>
              </a:spcBef>
            </a:pPr>
            <a:r>
              <a:rPr lang="en-US" sz="3900" u="none" strike="noStrike">
                <a:solidFill>
                  <a:srgbClr val="F5F5F5"/>
                </a:solidFill>
                <a:latin typeface="Telegraf"/>
                <a:ea typeface="Telegraf"/>
                <a:cs typeface="Telegraf"/>
                <a:sym typeface="Telegraf"/>
              </a:rPr>
              <a:t>Limited outreach</a:t>
            </a:r>
          </a:p>
        </p:txBody>
      </p:sp>
      <p:grpSp>
        <p:nvGrpSpPr>
          <p:cNvPr id="10" name="Group 10"/>
          <p:cNvGrpSpPr/>
          <p:nvPr/>
        </p:nvGrpSpPr>
        <p:grpSpPr>
          <a:xfrm>
            <a:off x="1028700" y="2689420"/>
            <a:ext cx="696700" cy="694937"/>
            <a:chOff x="0" y="0"/>
            <a:chExt cx="406400" cy="405371"/>
          </a:xfrm>
        </p:grpSpPr>
        <p:sp>
          <p:nvSpPr>
            <p:cNvPr id="11" name="Freeform 11">
              <a:hlinkClick r:id="rId6" tooltip="https://www.canva.com/design/DAGhheY7MTo/n2a18F8yUzWiWyJeFOKPmQ/edit"/>
            </p:cNvPr>
            <p:cNvSpPr/>
            <p:nvPr/>
          </p:nvSpPr>
          <p:spPr>
            <a:xfrm>
              <a:off x="0" y="0"/>
              <a:ext cx="406400" cy="405371"/>
            </a:xfrm>
            <a:custGeom>
              <a:avLst/>
              <a:gdLst/>
              <a:ahLst/>
              <a:cxnLst/>
              <a:rect l="l" t="t" r="r" b="b"/>
              <a:pathLst>
                <a:path w="406400" h="405371">
                  <a:moveTo>
                    <a:pt x="202686" y="0"/>
                  </a:moveTo>
                  <a:lnTo>
                    <a:pt x="203714" y="0"/>
                  </a:lnTo>
                  <a:cubicBezTo>
                    <a:pt x="257470" y="0"/>
                    <a:pt x="309024" y="21354"/>
                    <a:pt x="347035" y="59365"/>
                  </a:cubicBezTo>
                  <a:cubicBezTo>
                    <a:pt x="385046" y="97376"/>
                    <a:pt x="406400" y="148930"/>
                    <a:pt x="406400" y="202686"/>
                  </a:cubicBezTo>
                  <a:lnTo>
                    <a:pt x="406400" y="202686"/>
                  </a:lnTo>
                  <a:cubicBezTo>
                    <a:pt x="406400" y="314626"/>
                    <a:pt x="315655" y="405371"/>
                    <a:pt x="203714" y="405371"/>
                  </a:cubicBezTo>
                  <a:lnTo>
                    <a:pt x="202686" y="405371"/>
                  </a:lnTo>
                  <a:cubicBezTo>
                    <a:pt x="148930" y="405371"/>
                    <a:pt x="97376" y="384017"/>
                    <a:pt x="59365" y="346006"/>
                  </a:cubicBezTo>
                  <a:cubicBezTo>
                    <a:pt x="21354" y="307995"/>
                    <a:pt x="0" y="256441"/>
                    <a:pt x="0" y="202686"/>
                  </a:cubicBezTo>
                  <a:lnTo>
                    <a:pt x="0" y="202686"/>
                  </a:lnTo>
                  <a:cubicBezTo>
                    <a:pt x="0" y="148930"/>
                    <a:pt x="21354" y="97376"/>
                    <a:pt x="59365" y="59365"/>
                  </a:cubicBezTo>
                  <a:cubicBezTo>
                    <a:pt x="97376" y="21354"/>
                    <a:pt x="148930" y="0"/>
                    <a:pt x="202686" y="0"/>
                  </a:cubicBezTo>
                  <a:close/>
                </a:path>
              </a:pathLst>
            </a:custGeom>
            <a:solidFill>
              <a:srgbClr val="ECA406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406400" cy="44347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0"/>
                </a:lnSpc>
              </a:pPr>
              <a:endParaRPr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1092274" y="2851862"/>
            <a:ext cx="569553" cy="3414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480"/>
              </a:lnSpc>
            </a:pPr>
            <a:r>
              <a:rPr lang="en-US" sz="2067" b="1">
                <a:solidFill>
                  <a:srgbClr val="000000"/>
                </a:solidFill>
                <a:latin typeface="Telegraf Bold"/>
                <a:ea typeface="Telegraf Bold"/>
                <a:cs typeface="Telegraf Bold"/>
                <a:sym typeface="Telegraf Bold"/>
              </a:rPr>
              <a:t>01</a:t>
            </a:r>
          </a:p>
        </p:txBody>
      </p:sp>
      <p:grpSp>
        <p:nvGrpSpPr>
          <p:cNvPr id="14" name="Group 14"/>
          <p:cNvGrpSpPr/>
          <p:nvPr/>
        </p:nvGrpSpPr>
        <p:grpSpPr>
          <a:xfrm>
            <a:off x="1028700" y="3870520"/>
            <a:ext cx="696700" cy="694937"/>
            <a:chOff x="0" y="0"/>
            <a:chExt cx="406400" cy="405371"/>
          </a:xfrm>
        </p:grpSpPr>
        <p:sp>
          <p:nvSpPr>
            <p:cNvPr id="15" name="Freeform 15">
              <a:hlinkClick r:id="rId6" tooltip="https://www.canva.com/design/DAGhheY7MTo/n2a18F8yUzWiWyJeFOKPmQ/edit"/>
            </p:cNvPr>
            <p:cNvSpPr/>
            <p:nvPr/>
          </p:nvSpPr>
          <p:spPr>
            <a:xfrm>
              <a:off x="0" y="0"/>
              <a:ext cx="406400" cy="405371"/>
            </a:xfrm>
            <a:custGeom>
              <a:avLst/>
              <a:gdLst/>
              <a:ahLst/>
              <a:cxnLst/>
              <a:rect l="l" t="t" r="r" b="b"/>
              <a:pathLst>
                <a:path w="406400" h="405371">
                  <a:moveTo>
                    <a:pt x="202686" y="0"/>
                  </a:moveTo>
                  <a:lnTo>
                    <a:pt x="203714" y="0"/>
                  </a:lnTo>
                  <a:cubicBezTo>
                    <a:pt x="257470" y="0"/>
                    <a:pt x="309024" y="21354"/>
                    <a:pt x="347035" y="59365"/>
                  </a:cubicBezTo>
                  <a:cubicBezTo>
                    <a:pt x="385046" y="97376"/>
                    <a:pt x="406400" y="148930"/>
                    <a:pt x="406400" y="202686"/>
                  </a:cubicBezTo>
                  <a:lnTo>
                    <a:pt x="406400" y="202686"/>
                  </a:lnTo>
                  <a:cubicBezTo>
                    <a:pt x="406400" y="314626"/>
                    <a:pt x="315655" y="405371"/>
                    <a:pt x="203714" y="405371"/>
                  </a:cubicBezTo>
                  <a:lnTo>
                    <a:pt x="202686" y="405371"/>
                  </a:lnTo>
                  <a:cubicBezTo>
                    <a:pt x="148930" y="405371"/>
                    <a:pt x="97376" y="384017"/>
                    <a:pt x="59365" y="346006"/>
                  </a:cubicBezTo>
                  <a:cubicBezTo>
                    <a:pt x="21354" y="307995"/>
                    <a:pt x="0" y="256441"/>
                    <a:pt x="0" y="202686"/>
                  </a:cubicBezTo>
                  <a:lnTo>
                    <a:pt x="0" y="202686"/>
                  </a:lnTo>
                  <a:cubicBezTo>
                    <a:pt x="0" y="148930"/>
                    <a:pt x="21354" y="97376"/>
                    <a:pt x="59365" y="59365"/>
                  </a:cubicBezTo>
                  <a:cubicBezTo>
                    <a:pt x="97376" y="21354"/>
                    <a:pt x="148930" y="0"/>
                    <a:pt x="202686" y="0"/>
                  </a:cubicBezTo>
                  <a:close/>
                </a:path>
              </a:pathLst>
            </a:custGeom>
            <a:solidFill>
              <a:srgbClr val="ECA406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-38100"/>
              <a:ext cx="406400" cy="44347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0"/>
                </a:lnSpc>
              </a:pPr>
              <a:endParaRPr/>
            </a:p>
          </p:txBody>
        </p:sp>
      </p:grpSp>
      <p:sp>
        <p:nvSpPr>
          <p:cNvPr id="17" name="TextBox 17"/>
          <p:cNvSpPr txBox="1"/>
          <p:nvPr/>
        </p:nvSpPr>
        <p:spPr>
          <a:xfrm>
            <a:off x="1092274" y="4032962"/>
            <a:ext cx="569553" cy="3414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480"/>
              </a:lnSpc>
            </a:pPr>
            <a:r>
              <a:rPr lang="en-US" sz="2067" b="1">
                <a:solidFill>
                  <a:srgbClr val="000000"/>
                </a:solidFill>
                <a:latin typeface="Telegraf Bold"/>
                <a:ea typeface="Telegraf Bold"/>
                <a:cs typeface="Telegraf Bold"/>
                <a:sym typeface="Telegraf Bold"/>
              </a:rPr>
              <a:t>02</a:t>
            </a:r>
          </a:p>
        </p:txBody>
      </p:sp>
      <p:grpSp>
        <p:nvGrpSpPr>
          <p:cNvPr id="18" name="Group 18"/>
          <p:cNvGrpSpPr/>
          <p:nvPr/>
        </p:nvGrpSpPr>
        <p:grpSpPr>
          <a:xfrm>
            <a:off x="1028700" y="5051620"/>
            <a:ext cx="696700" cy="694937"/>
            <a:chOff x="0" y="0"/>
            <a:chExt cx="406400" cy="405371"/>
          </a:xfrm>
        </p:grpSpPr>
        <p:sp>
          <p:nvSpPr>
            <p:cNvPr id="19" name="Freeform 19">
              <a:hlinkClick r:id="rId6" tooltip="https://www.canva.com/design/DAGhheY7MTo/n2a18F8yUzWiWyJeFOKPmQ/edit"/>
            </p:cNvPr>
            <p:cNvSpPr/>
            <p:nvPr/>
          </p:nvSpPr>
          <p:spPr>
            <a:xfrm>
              <a:off x="0" y="0"/>
              <a:ext cx="406400" cy="405371"/>
            </a:xfrm>
            <a:custGeom>
              <a:avLst/>
              <a:gdLst/>
              <a:ahLst/>
              <a:cxnLst/>
              <a:rect l="l" t="t" r="r" b="b"/>
              <a:pathLst>
                <a:path w="406400" h="405371">
                  <a:moveTo>
                    <a:pt x="202686" y="0"/>
                  </a:moveTo>
                  <a:lnTo>
                    <a:pt x="203714" y="0"/>
                  </a:lnTo>
                  <a:cubicBezTo>
                    <a:pt x="257470" y="0"/>
                    <a:pt x="309024" y="21354"/>
                    <a:pt x="347035" y="59365"/>
                  </a:cubicBezTo>
                  <a:cubicBezTo>
                    <a:pt x="385046" y="97376"/>
                    <a:pt x="406400" y="148930"/>
                    <a:pt x="406400" y="202686"/>
                  </a:cubicBezTo>
                  <a:lnTo>
                    <a:pt x="406400" y="202686"/>
                  </a:lnTo>
                  <a:cubicBezTo>
                    <a:pt x="406400" y="314626"/>
                    <a:pt x="315655" y="405371"/>
                    <a:pt x="203714" y="405371"/>
                  </a:cubicBezTo>
                  <a:lnTo>
                    <a:pt x="202686" y="405371"/>
                  </a:lnTo>
                  <a:cubicBezTo>
                    <a:pt x="148930" y="405371"/>
                    <a:pt x="97376" y="384017"/>
                    <a:pt x="59365" y="346006"/>
                  </a:cubicBezTo>
                  <a:cubicBezTo>
                    <a:pt x="21354" y="307995"/>
                    <a:pt x="0" y="256441"/>
                    <a:pt x="0" y="202686"/>
                  </a:cubicBezTo>
                  <a:lnTo>
                    <a:pt x="0" y="202686"/>
                  </a:lnTo>
                  <a:cubicBezTo>
                    <a:pt x="0" y="148930"/>
                    <a:pt x="21354" y="97376"/>
                    <a:pt x="59365" y="59365"/>
                  </a:cubicBezTo>
                  <a:cubicBezTo>
                    <a:pt x="97376" y="21354"/>
                    <a:pt x="148930" y="0"/>
                    <a:pt x="202686" y="0"/>
                  </a:cubicBezTo>
                  <a:close/>
                </a:path>
              </a:pathLst>
            </a:custGeom>
            <a:solidFill>
              <a:srgbClr val="ECA406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0" y="-38100"/>
              <a:ext cx="406400" cy="44347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0"/>
                </a:lnSpc>
              </a:pPr>
              <a:endParaRPr/>
            </a:p>
          </p:txBody>
        </p:sp>
      </p:grpSp>
      <p:sp>
        <p:nvSpPr>
          <p:cNvPr id="21" name="TextBox 21"/>
          <p:cNvSpPr txBox="1"/>
          <p:nvPr/>
        </p:nvSpPr>
        <p:spPr>
          <a:xfrm>
            <a:off x="1092274" y="5214062"/>
            <a:ext cx="569553" cy="3414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480"/>
              </a:lnSpc>
            </a:pPr>
            <a:r>
              <a:rPr lang="en-US" sz="2067" b="1">
                <a:solidFill>
                  <a:srgbClr val="000000"/>
                </a:solidFill>
                <a:latin typeface="Telegraf Bold"/>
                <a:ea typeface="Telegraf Bold"/>
                <a:cs typeface="Telegraf Bold"/>
                <a:sym typeface="Telegraf Bold"/>
              </a:rPr>
              <a:t>03</a:t>
            </a:r>
          </a:p>
        </p:txBody>
      </p:sp>
      <p:sp>
        <p:nvSpPr>
          <p:cNvPr id="22" name="Freeform 22"/>
          <p:cNvSpPr/>
          <p:nvPr/>
        </p:nvSpPr>
        <p:spPr>
          <a:xfrm>
            <a:off x="9144000" y="2686492"/>
            <a:ext cx="8592426" cy="5703223"/>
          </a:xfrm>
          <a:custGeom>
            <a:avLst/>
            <a:gdLst/>
            <a:ahLst/>
            <a:cxnLst/>
            <a:rect l="l" t="t" r="r" b="b"/>
            <a:pathLst>
              <a:path w="8592426" h="5703223">
                <a:moveTo>
                  <a:pt x="0" y="0"/>
                </a:moveTo>
                <a:lnTo>
                  <a:pt x="8592426" y="0"/>
                </a:lnTo>
                <a:lnTo>
                  <a:pt x="8592426" y="5703222"/>
                </a:lnTo>
                <a:lnTo>
                  <a:pt x="0" y="570322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23" name="TextBox 23"/>
          <p:cNvSpPr txBox="1"/>
          <p:nvPr/>
        </p:nvSpPr>
        <p:spPr>
          <a:xfrm>
            <a:off x="9144000" y="8489199"/>
            <a:ext cx="2702216" cy="3583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820"/>
              </a:lnSpc>
            </a:pPr>
            <a:r>
              <a:rPr lang="en-US" sz="2014" i="1">
                <a:solidFill>
                  <a:srgbClr val="F5F5F5"/>
                </a:solidFill>
                <a:latin typeface="Poppins Italics"/>
                <a:ea typeface="Poppins Italics"/>
                <a:cs typeface="Poppins Italics"/>
                <a:sym typeface="Poppins Italics"/>
              </a:rPr>
              <a:t>Source:</a:t>
            </a:r>
            <a:r>
              <a:rPr lang="en-US" sz="2014">
                <a:solidFill>
                  <a:srgbClr val="F5F5F5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14">
                <a:solidFill>
                  <a:srgbClr val="ECA406"/>
                </a:solidFill>
                <a:latin typeface="Poppins"/>
                <a:ea typeface="Poppins"/>
                <a:cs typeface="Poppins"/>
                <a:sym typeface="Poppins"/>
              </a:rPr>
              <a:t>GOV.UK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6006897" y="698764"/>
            <a:ext cx="1634777" cy="1634777"/>
          </a:xfrm>
          <a:custGeom>
            <a:avLst/>
            <a:gdLst/>
            <a:ahLst/>
            <a:cxnLst/>
            <a:rect l="l" t="t" r="r" b="b"/>
            <a:pathLst>
              <a:path w="1634777" h="1634777">
                <a:moveTo>
                  <a:pt x="0" y="0"/>
                </a:moveTo>
                <a:lnTo>
                  <a:pt x="1634778" y="0"/>
                </a:lnTo>
                <a:lnTo>
                  <a:pt x="1634778" y="1634777"/>
                </a:lnTo>
                <a:lnTo>
                  <a:pt x="0" y="163477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3" name="Freeform 3"/>
          <p:cNvSpPr/>
          <p:nvPr/>
        </p:nvSpPr>
        <p:spPr>
          <a:xfrm>
            <a:off x="15528783" y="946574"/>
            <a:ext cx="956229" cy="956229"/>
          </a:xfrm>
          <a:custGeom>
            <a:avLst/>
            <a:gdLst/>
            <a:ahLst/>
            <a:cxnLst/>
            <a:rect l="l" t="t" r="r" b="b"/>
            <a:pathLst>
              <a:path w="956229" h="956229">
                <a:moveTo>
                  <a:pt x="0" y="0"/>
                </a:moveTo>
                <a:lnTo>
                  <a:pt x="956229" y="0"/>
                </a:lnTo>
                <a:lnTo>
                  <a:pt x="956229" y="956229"/>
                </a:lnTo>
                <a:lnTo>
                  <a:pt x="0" y="95622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4" name="Freeform 4"/>
          <p:cNvSpPr/>
          <p:nvPr/>
        </p:nvSpPr>
        <p:spPr>
          <a:xfrm>
            <a:off x="9579014" y="2499648"/>
            <a:ext cx="7680286" cy="5815116"/>
          </a:xfrm>
          <a:custGeom>
            <a:avLst/>
            <a:gdLst/>
            <a:ahLst/>
            <a:cxnLst/>
            <a:rect l="l" t="t" r="r" b="b"/>
            <a:pathLst>
              <a:path w="7680286" h="5815116">
                <a:moveTo>
                  <a:pt x="0" y="0"/>
                </a:moveTo>
                <a:lnTo>
                  <a:pt x="7680286" y="0"/>
                </a:lnTo>
                <a:lnTo>
                  <a:pt x="7680286" y="5815117"/>
                </a:lnTo>
                <a:lnTo>
                  <a:pt x="0" y="581511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b="-16225"/>
            </a:stretch>
          </a:blipFill>
        </p:spPr>
        <p:txBody>
          <a:bodyPr/>
          <a:lstStyle/>
          <a:p>
            <a:endParaRPr lang="en-GB"/>
          </a:p>
        </p:txBody>
      </p:sp>
      <p:grpSp>
        <p:nvGrpSpPr>
          <p:cNvPr id="5" name="Group 5"/>
          <p:cNvGrpSpPr/>
          <p:nvPr/>
        </p:nvGrpSpPr>
        <p:grpSpPr>
          <a:xfrm>
            <a:off x="1028700" y="4796268"/>
            <a:ext cx="696226" cy="694464"/>
            <a:chOff x="0" y="0"/>
            <a:chExt cx="928301" cy="925952"/>
          </a:xfrm>
        </p:grpSpPr>
        <p:grpSp>
          <p:nvGrpSpPr>
            <p:cNvPr id="6" name="Group 6"/>
            <p:cNvGrpSpPr/>
            <p:nvPr/>
          </p:nvGrpSpPr>
          <p:grpSpPr>
            <a:xfrm>
              <a:off x="0" y="0"/>
              <a:ext cx="928301" cy="925952"/>
              <a:chOff x="0" y="0"/>
              <a:chExt cx="406400" cy="405371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406400" cy="405371"/>
              </a:xfrm>
              <a:custGeom>
                <a:avLst/>
                <a:gdLst/>
                <a:ahLst/>
                <a:cxnLst/>
                <a:rect l="l" t="t" r="r" b="b"/>
                <a:pathLst>
                  <a:path w="406400" h="405371">
                    <a:moveTo>
                      <a:pt x="202686" y="0"/>
                    </a:moveTo>
                    <a:lnTo>
                      <a:pt x="203714" y="0"/>
                    </a:lnTo>
                    <a:cubicBezTo>
                      <a:pt x="257470" y="0"/>
                      <a:pt x="309024" y="21354"/>
                      <a:pt x="347035" y="59365"/>
                    </a:cubicBezTo>
                    <a:cubicBezTo>
                      <a:pt x="385046" y="97376"/>
                      <a:pt x="406400" y="148930"/>
                      <a:pt x="406400" y="202686"/>
                    </a:cubicBezTo>
                    <a:lnTo>
                      <a:pt x="406400" y="202686"/>
                    </a:lnTo>
                    <a:cubicBezTo>
                      <a:pt x="406400" y="314626"/>
                      <a:pt x="315655" y="405371"/>
                      <a:pt x="203714" y="405371"/>
                    </a:cubicBezTo>
                    <a:lnTo>
                      <a:pt x="202686" y="405371"/>
                    </a:lnTo>
                    <a:cubicBezTo>
                      <a:pt x="148930" y="405371"/>
                      <a:pt x="97376" y="384017"/>
                      <a:pt x="59365" y="346006"/>
                    </a:cubicBezTo>
                    <a:cubicBezTo>
                      <a:pt x="21354" y="307995"/>
                      <a:pt x="0" y="256441"/>
                      <a:pt x="0" y="202686"/>
                    </a:cubicBezTo>
                    <a:lnTo>
                      <a:pt x="0" y="202686"/>
                    </a:lnTo>
                    <a:cubicBezTo>
                      <a:pt x="0" y="148930"/>
                      <a:pt x="21354" y="97376"/>
                      <a:pt x="59365" y="59365"/>
                    </a:cubicBezTo>
                    <a:cubicBezTo>
                      <a:pt x="97376" y="21354"/>
                      <a:pt x="148930" y="0"/>
                      <a:pt x="202686" y="0"/>
                    </a:cubicBezTo>
                    <a:close/>
                  </a:path>
                </a:pathLst>
              </a:custGeom>
              <a:solidFill>
                <a:srgbClr val="ECA406"/>
              </a:solidFill>
              <a:ln cap="rnd">
                <a:noFill/>
                <a:prstDash val="solid"/>
                <a:rou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8" name="TextBox 8"/>
              <p:cNvSpPr txBox="1"/>
              <p:nvPr/>
            </p:nvSpPr>
            <p:spPr>
              <a:xfrm>
                <a:off x="0" y="-38100"/>
                <a:ext cx="406400" cy="443471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marL="0" lvl="0" indent="0" algn="ctr">
                  <a:lnSpc>
                    <a:spcPts val="33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sp>
          <p:nvSpPr>
            <p:cNvPr id="9" name="TextBox 9"/>
            <p:cNvSpPr txBox="1"/>
            <p:nvPr/>
          </p:nvSpPr>
          <p:spPr>
            <a:xfrm>
              <a:off x="84707" y="225941"/>
              <a:ext cx="758887" cy="44549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2478"/>
                </a:lnSpc>
              </a:pPr>
              <a:r>
                <a:rPr lang="en-US" sz="2065" b="1">
                  <a:solidFill>
                    <a:srgbClr val="000000"/>
                  </a:solidFill>
                  <a:latin typeface="Telegraf Bold"/>
                  <a:ea typeface="Telegraf Bold"/>
                  <a:cs typeface="Telegraf Bold"/>
                  <a:sym typeface="Telegraf Bold"/>
                </a:rPr>
                <a:t>02</a:t>
              </a:r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028700" y="2948057"/>
            <a:ext cx="696226" cy="694464"/>
            <a:chOff x="0" y="0"/>
            <a:chExt cx="928301" cy="925952"/>
          </a:xfrm>
        </p:grpSpPr>
        <p:grpSp>
          <p:nvGrpSpPr>
            <p:cNvPr id="11" name="Group 11"/>
            <p:cNvGrpSpPr/>
            <p:nvPr/>
          </p:nvGrpSpPr>
          <p:grpSpPr>
            <a:xfrm>
              <a:off x="0" y="0"/>
              <a:ext cx="928301" cy="925952"/>
              <a:chOff x="0" y="0"/>
              <a:chExt cx="406400" cy="405371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406400" cy="405371"/>
              </a:xfrm>
              <a:custGeom>
                <a:avLst/>
                <a:gdLst/>
                <a:ahLst/>
                <a:cxnLst/>
                <a:rect l="l" t="t" r="r" b="b"/>
                <a:pathLst>
                  <a:path w="406400" h="405371">
                    <a:moveTo>
                      <a:pt x="202686" y="0"/>
                    </a:moveTo>
                    <a:lnTo>
                      <a:pt x="203714" y="0"/>
                    </a:lnTo>
                    <a:cubicBezTo>
                      <a:pt x="257470" y="0"/>
                      <a:pt x="309024" y="21354"/>
                      <a:pt x="347035" y="59365"/>
                    </a:cubicBezTo>
                    <a:cubicBezTo>
                      <a:pt x="385046" y="97376"/>
                      <a:pt x="406400" y="148930"/>
                      <a:pt x="406400" y="202686"/>
                    </a:cubicBezTo>
                    <a:lnTo>
                      <a:pt x="406400" y="202686"/>
                    </a:lnTo>
                    <a:cubicBezTo>
                      <a:pt x="406400" y="314626"/>
                      <a:pt x="315655" y="405371"/>
                      <a:pt x="203714" y="405371"/>
                    </a:cubicBezTo>
                    <a:lnTo>
                      <a:pt x="202686" y="405371"/>
                    </a:lnTo>
                    <a:cubicBezTo>
                      <a:pt x="148930" y="405371"/>
                      <a:pt x="97376" y="384017"/>
                      <a:pt x="59365" y="346006"/>
                    </a:cubicBezTo>
                    <a:cubicBezTo>
                      <a:pt x="21354" y="307995"/>
                      <a:pt x="0" y="256441"/>
                      <a:pt x="0" y="202686"/>
                    </a:cubicBezTo>
                    <a:lnTo>
                      <a:pt x="0" y="202686"/>
                    </a:lnTo>
                    <a:cubicBezTo>
                      <a:pt x="0" y="148930"/>
                      <a:pt x="21354" y="97376"/>
                      <a:pt x="59365" y="59365"/>
                    </a:cubicBezTo>
                    <a:cubicBezTo>
                      <a:pt x="97376" y="21354"/>
                      <a:pt x="148930" y="0"/>
                      <a:pt x="202686" y="0"/>
                    </a:cubicBezTo>
                    <a:close/>
                  </a:path>
                </a:pathLst>
              </a:custGeom>
              <a:solidFill>
                <a:srgbClr val="ECA406"/>
              </a:solidFill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3" name="TextBox 13"/>
              <p:cNvSpPr txBox="1"/>
              <p:nvPr/>
            </p:nvSpPr>
            <p:spPr>
              <a:xfrm>
                <a:off x="0" y="-38100"/>
                <a:ext cx="406400" cy="443471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360"/>
                  </a:lnSpc>
                </a:pPr>
                <a:endParaRPr/>
              </a:p>
            </p:txBody>
          </p:sp>
        </p:grpSp>
        <p:sp>
          <p:nvSpPr>
            <p:cNvPr id="14" name="TextBox 14"/>
            <p:cNvSpPr txBox="1"/>
            <p:nvPr/>
          </p:nvSpPr>
          <p:spPr>
            <a:xfrm>
              <a:off x="84707" y="225941"/>
              <a:ext cx="758887" cy="44549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2478"/>
                </a:lnSpc>
              </a:pPr>
              <a:r>
                <a:rPr lang="en-US" sz="2065" b="1">
                  <a:solidFill>
                    <a:srgbClr val="000000"/>
                  </a:solidFill>
                  <a:latin typeface="Telegraf Bold"/>
                  <a:ea typeface="Telegraf Bold"/>
                  <a:cs typeface="Telegraf Bold"/>
                  <a:sym typeface="Telegraf Bold"/>
                </a:rPr>
                <a:t>01</a:t>
              </a:r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1028700" y="6700407"/>
            <a:ext cx="733986" cy="732128"/>
            <a:chOff x="0" y="0"/>
            <a:chExt cx="978648" cy="976171"/>
          </a:xfrm>
        </p:grpSpPr>
        <p:grpSp>
          <p:nvGrpSpPr>
            <p:cNvPr id="16" name="Group 16"/>
            <p:cNvGrpSpPr/>
            <p:nvPr/>
          </p:nvGrpSpPr>
          <p:grpSpPr>
            <a:xfrm>
              <a:off x="0" y="0"/>
              <a:ext cx="978648" cy="976171"/>
              <a:chOff x="0" y="0"/>
              <a:chExt cx="406400" cy="405371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0" y="0"/>
                <a:ext cx="406400" cy="405371"/>
              </a:xfrm>
              <a:custGeom>
                <a:avLst/>
                <a:gdLst/>
                <a:ahLst/>
                <a:cxnLst/>
                <a:rect l="l" t="t" r="r" b="b"/>
                <a:pathLst>
                  <a:path w="406400" h="405371">
                    <a:moveTo>
                      <a:pt x="202686" y="0"/>
                    </a:moveTo>
                    <a:lnTo>
                      <a:pt x="203714" y="0"/>
                    </a:lnTo>
                    <a:cubicBezTo>
                      <a:pt x="257470" y="0"/>
                      <a:pt x="309024" y="21354"/>
                      <a:pt x="347035" y="59365"/>
                    </a:cubicBezTo>
                    <a:cubicBezTo>
                      <a:pt x="385046" y="97376"/>
                      <a:pt x="406400" y="148930"/>
                      <a:pt x="406400" y="202686"/>
                    </a:cubicBezTo>
                    <a:lnTo>
                      <a:pt x="406400" y="202686"/>
                    </a:lnTo>
                    <a:cubicBezTo>
                      <a:pt x="406400" y="314626"/>
                      <a:pt x="315655" y="405371"/>
                      <a:pt x="203714" y="405371"/>
                    </a:cubicBezTo>
                    <a:lnTo>
                      <a:pt x="202686" y="405371"/>
                    </a:lnTo>
                    <a:cubicBezTo>
                      <a:pt x="148930" y="405371"/>
                      <a:pt x="97376" y="384017"/>
                      <a:pt x="59365" y="346006"/>
                    </a:cubicBezTo>
                    <a:cubicBezTo>
                      <a:pt x="21354" y="307995"/>
                      <a:pt x="0" y="256441"/>
                      <a:pt x="0" y="202686"/>
                    </a:cubicBezTo>
                    <a:lnTo>
                      <a:pt x="0" y="202686"/>
                    </a:lnTo>
                    <a:cubicBezTo>
                      <a:pt x="0" y="148930"/>
                      <a:pt x="21354" y="97376"/>
                      <a:pt x="59365" y="59365"/>
                    </a:cubicBezTo>
                    <a:cubicBezTo>
                      <a:pt x="97376" y="21354"/>
                      <a:pt x="148930" y="0"/>
                      <a:pt x="202686" y="0"/>
                    </a:cubicBezTo>
                    <a:close/>
                  </a:path>
                </a:pathLst>
              </a:custGeom>
              <a:solidFill>
                <a:srgbClr val="ECA406"/>
              </a:solidFill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8" name="TextBox 18"/>
              <p:cNvSpPr txBox="1"/>
              <p:nvPr/>
            </p:nvSpPr>
            <p:spPr>
              <a:xfrm>
                <a:off x="0" y="-38100"/>
                <a:ext cx="406400" cy="443471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360"/>
                  </a:lnSpc>
                </a:pPr>
                <a:endParaRPr/>
              </a:p>
            </p:txBody>
          </p:sp>
        </p:grpSp>
        <p:sp>
          <p:nvSpPr>
            <p:cNvPr id="19" name="TextBox 19"/>
            <p:cNvSpPr txBox="1"/>
            <p:nvPr/>
          </p:nvSpPr>
          <p:spPr>
            <a:xfrm>
              <a:off x="89302" y="239745"/>
              <a:ext cx="800045" cy="46810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2613"/>
                </a:lnSpc>
              </a:pPr>
              <a:r>
                <a:rPr lang="en-US" sz="2177" b="1">
                  <a:solidFill>
                    <a:srgbClr val="000000"/>
                  </a:solidFill>
                  <a:latin typeface="Telegraf Bold"/>
                  <a:ea typeface="Telegraf Bold"/>
                  <a:cs typeface="Telegraf Bold"/>
                  <a:sym typeface="Telegraf Bold"/>
                </a:rPr>
                <a:t>03</a:t>
              </a:r>
            </a:p>
          </p:txBody>
        </p:sp>
      </p:grpSp>
      <p:sp>
        <p:nvSpPr>
          <p:cNvPr id="20" name="AutoShape 20"/>
          <p:cNvSpPr/>
          <p:nvPr/>
        </p:nvSpPr>
        <p:spPr>
          <a:xfrm>
            <a:off x="1395693" y="3597875"/>
            <a:ext cx="0" cy="1247887"/>
          </a:xfrm>
          <a:prstGeom prst="line">
            <a:avLst/>
          </a:prstGeom>
          <a:ln w="38100" cap="flat">
            <a:solidFill>
              <a:srgbClr val="ECA406"/>
            </a:solidFill>
            <a:prstDash val="solid"/>
            <a:headEnd type="oval" w="lg" len="lg"/>
            <a:tailEnd type="oval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21" name="AutoShape 21"/>
          <p:cNvSpPr/>
          <p:nvPr/>
        </p:nvSpPr>
        <p:spPr>
          <a:xfrm>
            <a:off x="1395693" y="5483937"/>
            <a:ext cx="0" cy="1247887"/>
          </a:xfrm>
          <a:prstGeom prst="line">
            <a:avLst/>
          </a:prstGeom>
          <a:ln w="38100" cap="flat">
            <a:solidFill>
              <a:srgbClr val="ECA406"/>
            </a:solidFill>
            <a:prstDash val="solid"/>
            <a:headEnd type="oval" w="lg" len="lg"/>
            <a:tailEnd type="oval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22" name="TextBox 22"/>
          <p:cNvSpPr txBox="1"/>
          <p:nvPr/>
        </p:nvSpPr>
        <p:spPr>
          <a:xfrm>
            <a:off x="1028700" y="517315"/>
            <a:ext cx="8967992" cy="17964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3859"/>
              </a:lnSpc>
              <a:spcBef>
                <a:spcPct val="0"/>
              </a:spcBef>
            </a:pPr>
            <a:r>
              <a:rPr lang="en-US" sz="9899" b="1">
                <a:solidFill>
                  <a:srgbClr val="ECA406"/>
                </a:solidFill>
                <a:latin typeface="Telegraf Bold"/>
                <a:ea typeface="Telegraf Bold"/>
                <a:cs typeface="Telegraf Bold"/>
                <a:sym typeface="Telegraf Bold"/>
              </a:rPr>
              <a:t>Our Approach</a:t>
            </a:r>
          </a:p>
        </p:txBody>
      </p:sp>
      <p:grpSp>
        <p:nvGrpSpPr>
          <p:cNvPr id="23" name="Group 23"/>
          <p:cNvGrpSpPr/>
          <p:nvPr/>
        </p:nvGrpSpPr>
        <p:grpSpPr>
          <a:xfrm>
            <a:off x="2390514" y="2911639"/>
            <a:ext cx="5014101" cy="1310179"/>
            <a:chOff x="0" y="0"/>
            <a:chExt cx="6685468" cy="1746905"/>
          </a:xfrm>
        </p:grpSpPr>
        <p:sp>
          <p:nvSpPr>
            <p:cNvPr id="24" name="TextBox 24"/>
            <p:cNvSpPr txBox="1"/>
            <p:nvPr/>
          </p:nvSpPr>
          <p:spPr>
            <a:xfrm>
              <a:off x="0" y="-38100"/>
              <a:ext cx="6685468" cy="69235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892"/>
                </a:lnSpc>
              </a:pPr>
              <a:r>
                <a:rPr lang="en-US" sz="3243" b="1">
                  <a:solidFill>
                    <a:srgbClr val="F5F5F5"/>
                  </a:solidFill>
                  <a:latin typeface="Telegraf Heavy"/>
                  <a:ea typeface="Telegraf Heavy"/>
                  <a:cs typeface="Telegraf Heavy"/>
                  <a:sym typeface="Telegraf Heavy"/>
                </a:rPr>
                <a:t>Faster Feedback Cycle</a:t>
              </a:r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0" y="616152"/>
              <a:ext cx="5932725" cy="113075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2270"/>
                </a:lnSpc>
              </a:pPr>
              <a:r>
                <a:rPr lang="en-US" sz="1621">
                  <a:solidFill>
                    <a:srgbClr val="F5F5F5"/>
                  </a:solidFill>
                  <a:latin typeface="Poppins"/>
                  <a:ea typeface="Poppins"/>
                  <a:cs typeface="Poppins"/>
                  <a:sym typeface="Poppins"/>
                </a:rPr>
                <a:t>Direct feedback acquisition from public and real-time data-rich dashboard allows faster analysis. </a:t>
              </a:r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2390514" y="4796268"/>
            <a:ext cx="4579863" cy="1170449"/>
            <a:chOff x="0" y="0"/>
            <a:chExt cx="6106484" cy="1560599"/>
          </a:xfrm>
        </p:grpSpPr>
        <p:sp>
          <p:nvSpPr>
            <p:cNvPr id="27" name="TextBox 27"/>
            <p:cNvSpPr txBox="1"/>
            <p:nvPr/>
          </p:nvSpPr>
          <p:spPr>
            <a:xfrm>
              <a:off x="0" y="-38100"/>
              <a:ext cx="6106484" cy="69235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892"/>
                </a:lnSpc>
              </a:pPr>
              <a:r>
                <a:rPr lang="en-US" sz="3243" b="1">
                  <a:solidFill>
                    <a:srgbClr val="F5F5F5"/>
                  </a:solidFill>
                  <a:latin typeface="Telegraf Heavy"/>
                  <a:ea typeface="Telegraf Heavy"/>
                  <a:cs typeface="Telegraf Heavy"/>
                  <a:sym typeface="Telegraf Heavy"/>
                </a:rPr>
                <a:t>Transparent Process</a:t>
              </a:r>
            </a:p>
          </p:txBody>
        </p:sp>
        <p:sp>
          <p:nvSpPr>
            <p:cNvPr id="28" name="TextBox 28"/>
            <p:cNvSpPr txBox="1"/>
            <p:nvPr/>
          </p:nvSpPr>
          <p:spPr>
            <a:xfrm>
              <a:off x="0" y="812373"/>
              <a:ext cx="5932725" cy="74822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2270"/>
                </a:lnSpc>
              </a:pPr>
              <a:r>
                <a:rPr lang="en-US" sz="1621">
                  <a:solidFill>
                    <a:srgbClr val="F5F5F5"/>
                  </a:solidFill>
                  <a:latin typeface="Poppins"/>
                  <a:ea typeface="Poppins"/>
                  <a:cs typeface="Poppins"/>
                  <a:sym typeface="Poppins"/>
                </a:rPr>
                <a:t>A fully transparent feedback loop that acknowledges the public, increasing trust.</a:t>
              </a:r>
            </a:p>
          </p:txBody>
        </p:sp>
      </p:grpSp>
      <p:sp>
        <p:nvSpPr>
          <p:cNvPr id="29" name="TextBox 29"/>
          <p:cNvSpPr txBox="1"/>
          <p:nvPr/>
        </p:nvSpPr>
        <p:spPr>
          <a:xfrm>
            <a:off x="2390514" y="6605157"/>
            <a:ext cx="3899073" cy="5287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892"/>
              </a:lnSpc>
            </a:pPr>
            <a:r>
              <a:rPr lang="en-US" sz="3243" b="1">
                <a:solidFill>
                  <a:srgbClr val="F5F5F5"/>
                </a:solidFill>
                <a:latin typeface="Telegraf Heavy"/>
                <a:ea typeface="Telegraf Heavy"/>
                <a:cs typeface="Telegraf Heavy"/>
                <a:sym typeface="Telegraf Heavy"/>
              </a:rPr>
              <a:t>Public Awareness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2390514" y="7243012"/>
            <a:ext cx="4449543" cy="5706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270"/>
              </a:lnSpc>
            </a:pPr>
            <a:r>
              <a:rPr lang="en-US" sz="1621">
                <a:solidFill>
                  <a:srgbClr val="F5F5F5"/>
                </a:solidFill>
                <a:latin typeface="Poppins"/>
                <a:ea typeface="Poppins"/>
                <a:cs typeface="Poppins"/>
                <a:sym typeface="Poppins"/>
              </a:rPr>
              <a:t>A one stop solution for all the information about policies and who they affect.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9996692" y="8589862"/>
            <a:ext cx="6827594" cy="752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879"/>
              </a:lnSpc>
            </a:pPr>
            <a:r>
              <a:rPr lang="en-US" sz="2400" b="1">
                <a:solidFill>
                  <a:srgbClr val="ECA406"/>
                </a:solidFill>
                <a:latin typeface="Telegraf Bold"/>
                <a:ea typeface="Telegraf Bold"/>
                <a:cs typeface="Telegraf Bold"/>
                <a:sym typeface="Telegraf Bold"/>
              </a:rPr>
              <a:t>Embrace AI-driven feedback for agile governance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5528783" y="698764"/>
            <a:ext cx="2112892" cy="1634777"/>
            <a:chOff x="0" y="0"/>
            <a:chExt cx="2817189" cy="2179703"/>
          </a:xfrm>
        </p:grpSpPr>
        <p:sp>
          <p:nvSpPr>
            <p:cNvPr id="3" name="Freeform 3"/>
            <p:cNvSpPr/>
            <p:nvPr/>
          </p:nvSpPr>
          <p:spPr>
            <a:xfrm>
              <a:off x="637486" y="0"/>
              <a:ext cx="2179703" cy="2179703"/>
            </a:xfrm>
            <a:custGeom>
              <a:avLst/>
              <a:gdLst/>
              <a:ahLst/>
              <a:cxnLst/>
              <a:rect l="l" t="t" r="r" b="b"/>
              <a:pathLst>
                <a:path w="2179703" h="2179703">
                  <a:moveTo>
                    <a:pt x="0" y="0"/>
                  </a:moveTo>
                  <a:lnTo>
                    <a:pt x="2179703" y="0"/>
                  </a:lnTo>
                  <a:lnTo>
                    <a:pt x="2179703" y="2179703"/>
                  </a:lnTo>
                  <a:lnTo>
                    <a:pt x="0" y="217970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</p:spPr>
          <p:txBody>
            <a:bodyPr/>
            <a:lstStyle/>
            <a:p>
              <a:endParaRPr lang="en-GB"/>
            </a:p>
          </p:txBody>
        </p:sp>
        <p:sp>
          <p:nvSpPr>
            <p:cNvPr id="4" name="Freeform 4"/>
            <p:cNvSpPr/>
            <p:nvPr/>
          </p:nvSpPr>
          <p:spPr>
            <a:xfrm>
              <a:off x="0" y="330414"/>
              <a:ext cx="1274972" cy="1274972"/>
            </a:xfrm>
            <a:custGeom>
              <a:avLst/>
              <a:gdLst/>
              <a:ahLst/>
              <a:cxnLst/>
              <a:rect l="l" t="t" r="r" b="b"/>
              <a:pathLst>
                <a:path w="1274972" h="1274972">
                  <a:moveTo>
                    <a:pt x="0" y="0"/>
                  </a:moveTo>
                  <a:lnTo>
                    <a:pt x="1274972" y="0"/>
                  </a:lnTo>
                  <a:lnTo>
                    <a:pt x="1274972" y="1274971"/>
                  </a:lnTo>
                  <a:lnTo>
                    <a:pt x="0" y="127497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/>
              </a:stretch>
            </a:blipFill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5" name="Freeform 5"/>
          <p:cNvSpPr/>
          <p:nvPr/>
        </p:nvSpPr>
        <p:spPr>
          <a:xfrm>
            <a:off x="3326826" y="2333541"/>
            <a:ext cx="11634348" cy="7953459"/>
          </a:xfrm>
          <a:custGeom>
            <a:avLst/>
            <a:gdLst/>
            <a:ahLst/>
            <a:cxnLst/>
            <a:rect l="l" t="t" r="r" b="b"/>
            <a:pathLst>
              <a:path w="11634348" h="7953459">
                <a:moveTo>
                  <a:pt x="0" y="0"/>
                </a:moveTo>
                <a:lnTo>
                  <a:pt x="11634348" y="0"/>
                </a:lnTo>
                <a:lnTo>
                  <a:pt x="11634348" y="7953459"/>
                </a:lnTo>
                <a:lnTo>
                  <a:pt x="0" y="795345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t="-18852"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6" name="TextBox 6"/>
          <p:cNvSpPr txBox="1"/>
          <p:nvPr/>
        </p:nvSpPr>
        <p:spPr>
          <a:xfrm>
            <a:off x="1028700" y="1104900"/>
            <a:ext cx="8311101" cy="14325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9900"/>
              </a:lnSpc>
            </a:pPr>
            <a:r>
              <a:rPr lang="en-US" sz="9900" b="1">
                <a:solidFill>
                  <a:srgbClr val="FFD21F"/>
                </a:solidFill>
                <a:latin typeface="Telegraf Bold"/>
                <a:ea typeface="Telegraf Bold"/>
                <a:cs typeface="Telegraf Bold"/>
                <a:sym typeface="Telegraf Bold"/>
              </a:rPr>
              <a:t>Key Features 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2545179" y="3468702"/>
            <a:ext cx="552848" cy="551449"/>
            <a:chOff x="0" y="0"/>
            <a:chExt cx="737131" cy="735265"/>
          </a:xfrm>
        </p:grpSpPr>
        <p:grpSp>
          <p:nvGrpSpPr>
            <p:cNvPr id="8" name="Group 8"/>
            <p:cNvGrpSpPr/>
            <p:nvPr/>
          </p:nvGrpSpPr>
          <p:grpSpPr>
            <a:xfrm>
              <a:off x="0" y="0"/>
              <a:ext cx="737131" cy="735265"/>
              <a:chOff x="0" y="0"/>
              <a:chExt cx="406400" cy="405371"/>
            </a:xfrm>
          </p:grpSpPr>
          <p:sp>
            <p:nvSpPr>
              <p:cNvPr id="9" name="Freeform 9">
                <a:hlinkClick r:id="rId5" tooltip="https://www.canva.com/design/DAGhheY7MTo/n2a18F8yUzWiWyJeFOKPmQ/edit"/>
              </p:cNvPr>
              <p:cNvSpPr/>
              <p:nvPr/>
            </p:nvSpPr>
            <p:spPr>
              <a:xfrm>
                <a:off x="0" y="0"/>
                <a:ext cx="406400" cy="405371"/>
              </a:xfrm>
              <a:custGeom>
                <a:avLst/>
                <a:gdLst/>
                <a:ahLst/>
                <a:cxnLst/>
                <a:rect l="l" t="t" r="r" b="b"/>
                <a:pathLst>
                  <a:path w="406400" h="405371">
                    <a:moveTo>
                      <a:pt x="202686" y="0"/>
                    </a:moveTo>
                    <a:lnTo>
                      <a:pt x="203714" y="0"/>
                    </a:lnTo>
                    <a:cubicBezTo>
                      <a:pt x="257470" y="0"/>
                      <a:pt x="309024" y="21354"/>
                      <a:pt x="347035" y="59365"/>
                    </a:cubicBezTo>
                    <a:cubicBezTo>
                      <a:pt x="385046" y="97376"/>
                      <a:pt x="406400" y="148930"/>
                      <a:pt x="406400" y="202686"/>
                    </a:cubicBezTo>
                    <a:lnTo>
                      <a:pt x="406400" y="202686"/>
                    </a:lnTo>
                    <a:cubicBezTo>
                      <a:pt x="406400" y="314626"/>
                      <a:pt x="315655" y="405371"/>
                      <a:pt x="203714" y="405371"/>
                    </a:cubicBezTo>
                    <a:lnTo>
                      <a:pt x="202686" y="405371"/>
                    </a:lnTo>
                    <a:cubicBezTo>
                      <a:pt x="148930" y="405371"/>
                      <a:pt x="97376" y="384017"/>
                      <a:pt x="59365" y="346006"/>
                    </a:cubicBezTo>
                    <a:cubicBezTo>
                      <a:pt x="21354" y="307995"/>
                      <a:pt x="0" y="256441"/>
                      <a:pt x="0" y="202686"/>
                    </a:cubicBezTo>
                    <a:lnTo>
                      <a:pt x="0" y="202686"/>
                    </a:lnTo>
                    <a:cubicBezTo>
                      <a:pt x="0" y="148930"/>
                      <a:pt x="21354" y="97376"/>
                      <a:pt x="59365" y="59365"/>
                    </a:cubicBezTo>
                    <a:cubicBezTo>
                      <a:pt x="97376" y="21354"/>
                      <a:pt x="148930" y="0"/>
                      <a:pt x="202686" y="0"/>
                    </a:cubicBezTo>
                    <a:close/>
                  </a:path>
                </a:pathLst>
              </a:custGeom>
              <a:solidFill>
                <a:srgbClr val="ECA406"/>
              </a:solidFill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0" name="TextBox 10"/>
              <p:cNvSpPr txBox="1"/>
              <p:nvPr/>
            </p:nvSpPr>
            <p:spPr>
              <a:xfrm>
                <a:off x="0" y="-38100"/>
                <a:ext cx="406400" cy="443471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360"/>
                  </a:lnSpc>
                </a:pPr>
                <a:endParaRPr/>
              </a:p>
            </p:txBody>
          </p:sp>
        </p:grpSp>
        <p:sp>
          <p:nvSpPr>
            <p:cNvPr id="11" name="TextBox 11"/>
            <p:cNvSpPr txBox="1"/>
            <p:nvPr/>
          </p:nvSpPr>
          <p:spPr>
            <a:xfrm>
              <a:off x="67263" y="183052"/>
              <a:ext cx="602605" cy="35011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1968"/>
                </a:lnSpc>
              </a:pPr>
              <a:r>
                <a:rPr lang="en-US" sz="1640" b="1">
                  <a:solidFill>
                    <a:srgbClr val="000000"/>
                  </a:solidFill>
                  <a:latin typeface="Telegraf Bold"/>
                  <a:ea typeface="Telegraf Bold"/>
                  <a:cs typeface="Telegraf Bold"/>
                  <a:sym typeface="Telegraf Bold"/>
                </a:rPr>
                <a:t>01</a:t>
              </a:r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14975935" y="4020151"/>
            <a:ext cx="552848" cy="551449"/>
            <a:chOff x="0" y="0"/>
            <a:chExt cx="737131" cy="735265"/>
          </a:xfrm>
        </p:grpSpPr>
        <p:grpSp>
          <p:nvGrpSpPr>
            <p:cNvPr id="13" name="Group 13"/>
            <p:cNvGrpSpPr/>
            <p:nvPr/>
          </p:nvGrpSpPr>
          <p:grpSpPr>
            <a:xfrm>
              <a:off x="0" y="0"/>
              <a:ext cx="737131" cy="735265"/>
              <a:chOff x="0" y="0"/>
              <a:chExt cx="406400" cy="405371"/>
            </a:xfrm>
          </p:grpSpPr>
          <p:sp>
            <p:nvSpPr>
              <p:cNvPr id="14" name="Freeform 14">
                <a:hlinkClick r:id="rId5" tooltip="https://www.canva.com/design/DAGhheY7MTo/n2a18F8yUzWiWyJeFOKPmQ/edit"/>
              </p:cNvPr>
              <p:cNvSpPr/>
              <p:nvPr/>
            </p:nvSpPr>
            <p:spPr>
              <a:xfrm>
                <a:off x="0" y="0"/>
                <a:ext cx="406400" cy="405371"/>
              </a:xfrm>
              <a:custGeom>
                <a:avLst/>
                <a:gdLst/>
                <a:ahLst/>
                <a:cxnLst/>
                <a:rect l="l" t="t" r="r" b="b"/>
                <a:pathLst>
                  <a:path w="406400" h="405371">
                    <a:moveTo>
                      <a:pt x="202686" y="0"/>
                    </a:moveTo>
                    <a:lnTo>
                      <a:pt x="203714" y="0"/>
                    </a:lnTo>
                    <a:cubicBezTo>
                      <a:pt x="257470" y="0"/>
                      <a:pt x="309024" y="21354"/>
                      <a:pt x="347035" y="59365"/>
                    </a:cubicBezTo>
                    <a:cubicBezTo>
                      <a:pt x="385046" y="97376"/>
                      <a:pt x="406400" y="148930"/>
                      <a:pt x="406400" y="202686"/>
                    </a:cubicBezTo>
                    <a:lnTo>
                      <a:pt x="406400" y="202686"/>
                    </a:lnTo>
                    <a:cubicBezTo>
                      <a:pt x="406400" y="314626"/>
                      <a:pt x="315655" y="405371"/>
                      <a:pt x="203714" y="405371"/>
                    </a:cubicBezTo>
                    <a:lnTo>
                      <a:pt x="202686" y="405371"/>
                    </a:lnTo>
                    <a:cubicBezTo>
                      <a:pt x="148930" y="405371"/>
                      <a:pt x="97376" y="384017"/>
                      <a:pt x="59365" y="346006"/>
                    </a:cubicBezTo>
                    <a:cubicBezTo>
                      <a:pt x="21354" y="307995"/>
                      <a:pt x="0" y="256441"/>
                      <a:pt x="0" y="202686"/>
                    </a:cubicBezTo>
                    <a:lnTo>
                      <a:pt x="0" y="202686"/>
                    </a:lnTo>
                    <a:cubicBezTo>
                      <a:pt x="0" y="148930"/>
                      <a:pt x="21354" y="97376"/>
                      <a:pt x="59365" y="59365"/>
                    </a:cubicBezTo>
                    <a:cubicBezTo>
                      <a:pt x="97376" y="21354"/>
                      <a:pt x="148930" y="0"/>
                      <a:pt x="202686" y="0"/>
                    </a:cubicBezTo>
                    <a:close/>
                  </a:path>
                </a:pathLst>
              </a:custGeom>
              <a:solidFill>
                <a:srgbClr val="ECA406"/>
              </a:solidFill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5" name="TextBox 15"/>
              <p:cNvSpPr txBox="1"/>
              <p:nvPr/>
            </p:nvSpPr>
            <p:spPr>
              <a:xfrm>
                <a:off x="0" y="-38100"/>
                <a:ext cx="406400" cy="443471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360"/>
                  </a:lnSpc>
                </a:pPr>
                <a:endParaRPr/>
              </a:p>
            </p:txBody>
          </p:sp>
        </p:grpSp>
        <p:sp>
          <p:nvSpPr>
            <p:cNvPr id="16" name="TextBox 16"/>
            <p:cNvSpPr txBox="1"/>
            <p:nvPr/>
          </p:nvSpPr>
          <p:spPr>
            <a:xfrm>
              <a:off x="67263" y="183052"/>
              <a:ext cx="602605" cy="35011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1968"/>
                </a:lnSpc>
              </a:pPr>
              <a:r>
                <a:rPr lang="en-US" sz="1640" b="1">
                  <a:solidFill>
                    <a:srgbClr val="000000"/>
                  </a:solidFill>
                  <a:latin typeface="Telegraf Bold"/>
                  <a:ea typeface="Telegraf Bold"/>
                  <a:cs typeface="Telegraf Bold"/>
                  <a:sym typeface="Telegraf Bold"/>
                </a:rPr>
                <a:t>02</a:t>
              </a: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2545179" y="5143500"/>
            <a:ext cx="552848" cy="551449"/>
            <a:chOff x="0" y="0"/>
            <a:chExt cx="737131" cy="735265"/>
          </a:xfrm>
        </p:grpSpPr>
        <p:grpSp>
          <p:nvGrpSpPr>
            <p:cNvPr id="18" name="Group 18"/>
            <p:cNvGrpSpPr/>
            <p:nvPr/>
          </p:nvGrpSpPr>
          <p:grpSpPr>
            <a:xfrm>
              <a:off x="0" y="0"/>
              <a:ext cx="737131" cy="735265"/>
              <a:chOff x="0" y="0"/>
              <a:chExt cx="406400" cy="405371"/>
            </a:xfrm>
          </p:grpSpPr>
          <p:sp>
            <p:nvSpPr>
              <p:cNvPr id="19" name="Freeform 19">
                <a:hlinkClick r:id="rId5" tooltip="https://www.canva.com/design/DAGhheY7MTo/n2a18F8yUzWiWyJeFOKPmQ/edit"/>
              </p:cNvPr>
              <p:cNvSpPr/>
              <p:nvPr/>
            </p:nvSpPr>
            <p:spPr>
              <a:xfrm>
                <a:off x="0" y="0"/>
                <a:ext cx="406400" cy="405371"/>
              </a:xfrm>
              <a:custGeom>
                <a:avLst/>
                <a:gdLst/>
                <a:ahLst/>
                <a:cxnLst/>
                <a:rect l="l" t="t" r="r" b="b"/>
                <a:pathLst>
                  <a:path w="406400" h="405371">
                    <a:moveTo>
                      <a:pt x="202686" y="0"/>
                    </a:moveTo>
                    <a:lnTo>
                      <a:pt x="203714" y="0"/>
                    </a:lnTo>
                    <a:cubicBezTo>
                      <a:pt x="257470" y="0"/>
                      <a:pt x="309024" y="21354"/>
                      <a:pt x="347035" y="59365"/>
                    </a:cubicBezTo>
                    <a:cubicBezTo>
                      <a:pt x="385046" y="97376"/>
                      <a:pt x="406400" y="148930"/>
                      <a:pt x="406400" y="202686"/>
                    </a:cubicBezTo>
                    <a:lnTo>
                      <a:pt x="406400" y="202686"/>
                    </a:lnTo>
                    <a:cubicBezTo>
                      <a:pt x="406400" y="314626"/>
                      <a:pt x="315655" y="405371"/>
                      <a:pt x="203714" y="405371"/>
                    </a:cubicBezTo>
                    <a:lnTo>
                      <a:pt x="202686" y="405371"/>
                    </a:lnTo>
                    <a:cubicBezTo>
                      <a:pt x="148930" y="405371"/>
                      <a:pt x="97376" y="384017"/>
                      <a:pt x="59365" y="346006"/>
                    </a:cubicBezTo>
                    <a:cubicBezTo>
                      <a:pt x="21354" y="307995"/>
                      <a:pt x="0" y="256441"/>
                      <a:pt x="0" y="202686"/>
                    </a:cubicBezTo>
                    <a:lnTo>
                      <a:pt x="0" y="202686"/>
                    </a:lnTo>
                    <a:cubicBezTo>
                      <a:pt x="0" y="148930"/>
                      <a:pt x="21354" y="97376"/>
                      <a:pt x="59365" y="59365"/>
                    </a:cubicBezTo>
                    <a:cubicBezTo>
                      <a:pt x="97376" y="21354"/>
                      <a:pt x="148930" y="0"/>
                      <a:pt x="202686" y="0"/>
                    </a:cubicBezTo>
                    <a:close/>
                  </a:path>
                </a:pathLst>
              </a:custGeom>
              <a:solidFill>
                <a:srgbClr val="ECA406"/>
              </a:solidFill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0" name="TextBox 20"/>
              <p:cNvSpPr txBox="1"/>
              <p:nvPr/>
            </p:nvSpPr>
            <p:spPr>
              <a:xfrm>
                <a:off x="0" y="-38100"/>
                <a:ext cx="406400" cy="443471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360"/>
                  </a:lnSpc>
                </a:pPr>
                <a:endParaRPr/>
              </a:p>
            </p:txBody>
          </p:sp>
        </p:grpSp>
        <p:sp>
          <p:nvSpPr>
            <p:cNvPr id="21" name="TextBox 21"/>
            <p:cNvSpPr txBox="1"/>
            <p:nvPr/>
          </p:nvSpPr>
          <p:spPr>
            <a:xfrm>
              <a:off x="67263" y="183052"/>
              <a:ext cx="602605" cy="35011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1968"/>
                </a:lnSpc>
              </a:pPr>
              <a:r>
                <a:rPr lang="en-US" sz="1640" b="1">
                  <a:solidFill>
                    <a:srgbClr val="000000"/>
                  </a:solidFill>
                  <a:latin typeface="Telegraf Bold"/>
                  <a:ea typeface="Telegraf Bold"/>
                  <a:cs typeface="Telegraf Bold"/>
                  <a:sym typeface="Telegraf Bold"/>
                </a:rPr>
                <a:t>03</a:t>
              </a:r>
            </a:p>
          </p:txBody>
        </p:sp>
      </p:grpSp>
      <p:grpSp>
        <p:nvGrpSpPr>
          <p:cNvPr id="22" name="Group 22"/>
          <p:cNvGrpSpPr/>
          <p:nvPr/>
        </p:nvGrpSpPr>
        <p:grpSpPr>
          <a:xfrm>
            <a:off x="14975935" y="6661759"/>
            <a:ext cx="552848" cy="551449"/>
            <a:chOff x="0" y="0"/>
            <a:chExt cx="737131" cy="735265"/>
          </a:xfrm>
        </p:grpSpPr>
        <p:grpSp>
          <p:nvGrpSpPr>
            <p:cNvPr id="23" name="Group 23"/>
            <p:cNvGrpSpPr/>
            <p:nvPr/>
          </p:nvGrpSpPr>
          <p:grpSpPr>
            <a:xfrm>
              <a:off x="0" y="0"/>
              <a:ext cx="737131" cy="735265"/>
              <a:chOff x="0" y="0"/>
              <a:chExt cx="406400" cy="405371"/>
            </a:xfrm>
          </p:grpSpPr>
          <p:sp>
            <p:nvSpPr>
              <p:cNvPr id="24" name="Freeform 24">
                <a:hlinkClick r:id="rId5" tooltip="https://www.canva.com/design/DAGhheY7MTo/n2a18F8yUzWiWyJeFOKPmQ/edit"/>
              </p:cNvPr>
              <p:cNvSpPr/>
              <p:nvPr/>
            </p:nvSpPr>
            <p:spPr>
              <a:xfrm>
                <a:off x="0" y="0"/>
                <a:ext cx="406400" cy="405371"/>
              </a:xfrm>
              <a:custGeom>
                <a:avLst/>
                <a:gdLst/>
                <a:ahLst/>
                <a:cxnLst/>
                <a:rect l="l" t="t" r="r" b="b"/>
                <a:pathLst>
                  <a:path w="406400" h="405371">
                    <a:moveTo>
                      <a:pt x="202686" y="0"/>
                    </a:moveTo>
                    <a:lnTo>
                      <a:pt x="203714" y="0"/>
                    </a:lnTo>
                    <a:cubicBezTo>
                      <a:pt x="257470" y="0"/>
                      <a:pt x="309024" y="21354"/>
                      <a:pt x="347035" y="59365"/>
                    </a:cubicBezTo>
                    <a:cubicBezTo>
                      <a:pt x="385046" y="97376"/>
                      <a:pt x="406400" y="148930"/>
                      <a:pt x="406400" y="202686"/>
                    </a:cubicBezTo>
                    <a:lnTo>
                      <a:pt x="406400" y="202686"/>
                    </a:lnTo>
                    <a:cubicBezTo>
                      <a:pt x="406400" y="314626"/>
                      <a:pt x="315655" y="405371"/>
                      <a:pt x="203714" y="405371"/>
                    </a:cubicBezTo>
                    <a:lnTo>
                      <a:pt x="202686" y="405371"/>
                    </a:lnTo>
                    <a:cubicBezTo>
                      <a:pt x="148930" y="405371"/>
                      <a:pt x="97376" y="384017"/>
                      <a:pt x="59365" y="346006"/>
                    </a:cubicBezTo>
                    <a:cubicBezTo>
                      <a:pt x="21354" y="307995"/>
                      <a:pt x="0" y="256441"/>
                      <a:pt x="0" y="202686"/>
                    </a:cubicBezTo>
                    <a:lnTo>
                      <a:pt x="0" y="202686"/>
                    </a:lnTo>
                    <a:cubicBezTo>
                      <a:pt x="0" y="148930"/>
                      <a:pt x="21354" y="97376"/>
                      <a:pt x="59365" y="59365"/>
                    </a:cubicBezTo>
                    <a:cubicBezTo>
                      <a:pt x="97376" y="21354"/>
                      <a:pt x="148930" y="0"/>
                      <a:pt x="202686" y="0"/>
                    </a:cubicBezTo>
                    <a:close/>
                  </a:path>
                </a:pathLst>
              </a:custGeom>
              <a:solidFill>
                <a:srgbClr val="ECA406"/>
              </a:solidFill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5" name="TextBox 25"/>
              <p:cNvSpPr txBox="1"/>
              <p:nvPr/>
            </p:nvSpPr>
            <p:spPr>
              <a:xfrm>
                <a:off x="0" y="-38100"/>
                <a:ext cx="406400" cy="443471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360"/>
                  </a:lnSpc>
                </a:pPr>
                <a:endParaRPr/>
              </a:p>
            </p:txBody>
          </p:sp>
        </p:grpSp>
        <p:sp>
          <p:nvSpPr>
            <p:cNvPr id="26" name="TextBox 26"/>
            <p:cNvSpPr txBox="1"/>
            <p:nvPr/>
          </p:nvSpPr>
          <p:spPr>
            <a:xfrm>
              <a:off x="67263" y="183052"/>
              <a:ext cx="602605" cy="35011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1968"/>
                </a:lnSpc>
              </a:pPr>
              <a:r>
                <a:rPr lang="en-US" sz="1640" b="1">
                  <a:solidFill>
                    <a:srgbClr val="000000"/>
                  </a:solidFill>
                  <a:latin typeface="Telegraf Bold"/>
                  <a:ea typeface="Telegraf Bold"/>
                  <a:cs typeface="Telegraf Bold"/>
                  <a:sym typeface="Telegraf Bold"/>
                </a:rPr>
                <a:t>04</a:t>
              </a:r>
            </a:p>
          </p:txBody>
        </p:sp>
      </p:grpSp>
      <p:grpSp>
        <p:nvGrpSpPr>
          <p:cNvPr id="27" name="Group 27"/>
          <p:cNvGrpSpPr/>
          <p:nvPr/>
        </p:nvGrpSpPr>
        <p:grpSpPr>
          <a:xfrm>
            <a:off x="2545179" y="7783038"/>
            <a:ext cx="552848" cy="551449"/>
            <a:chOff x="0" y="0"/>
            <a:chExt cx="737131" cy="735265"/>
          </a:xfrm>
        </p:grpSpPr>
        <p:grpSp>
          <p:nvGrpSpPr>
            <p:cNvPr id="28" name="Group 28"/>
            <p:cNvGrpSpPr/>
            <p:nvPr/>
          </p:nvGrpSpPr>
          <p:grpSpPr>
            <a:xfrm>
              <a:off x="0" y="0"/>
              <a:ext cx="737131" cy="735265"/>
              <a:chOff x="0" y="0"/>
              <a:chExt cx="406400" cy="405371"/>
            </a:xfrm>
          </p:grpSpPr>
          <p:sp>
            <p:nvSpPr>
              <p:cNvPr id="29" name="Freeform 29">
                <a:hlinkClick r:id="rId5" tooltip="https://www.canva.com/design/DAGhheY7MTo/n2a18F8yUzWiWyJeFOKPmQ/edit"/>
              </p:cNvPr>
              <p:cNvSpPr/>
              <p:nvPr/>
            </p:nvSpPr>
            <p:spPr>
              <a:xfrm>
                <a:off x="0" y="0"/>
                <a:ext cx="406400" cy="405371"/>
              </a:xfrm>
              <a:custGeom>
                <a:avLst/>
                <a:gdLst/>
                <a:ahLst/>
                <a:cxnLst/>
                <a:rect l="l" t="t" r="r" b="b"/>
                <a:pathLst>
                  <a:path w="406400" h="405371">
                    <a:moveTo>
                      <a:pt x="202686" y="0"/>
                    </a:moveTo>
                    <a:lnTo>
                      <a:pt x="203714" y="0"/>
                    </a:lnTo>
                    <a:cubicBezTo>
                      <a:pt x="257470" y="0"/>
                      <a:pt x="309024" y="21354"/>
                      <a:pt x="347035" y="59365"/>
                    </a:cubicBezTo>
                    <a:cubicBezTo>
                      <a:pt x="385046" y="97376"/>
                      <a:pt x="406400" y="148930"/>
                      <a:pt x="406400" y="202686"/>
                    </a:cubicBezTo>
                    <a:lnTo>
                      <a:pt x="406400" y="202686"/>
                    </a:lnTo>
                    <a:cubicBezTo>
                      <a:pt x="406400" y="314626"/>
                      <a:pt x="315655" y="405371"/>
                      <a:pt x="203714" y="405371"/>
                    </a:cubicBezTo>
                    <a:lnTo>
                      <a:pt x="202686" y="405371"/>
                    </a:lnTo>
                    <a:cubicBezTo>
                      <a:pt x="148930" y="405371"/>
                      <a:pt x="97376" y="384017"/>
                      <a:pt x="59365" y="346006"/>
                    </a:cubicBezTo>
                    <a:cubicBezTo>
                      <a:pt x="21354" y="307995"/>
                      <a:pt x="0" y="256441"/>
                      <a:pt x="0" y="202686"/>
                    </a:cubicBezTo>
                    <a:lnTo>
                      <a:pt x="0" y="202686"/>
                    </a:lnTo>
                    <a:cubicBezTo>
                      <a:pt x="0" y="148930"/>
                      <a:pt x="21354" y="97376"/>
                      <a:pt x="59365" y="59365"/>
                    </a:cubicBezTo>
                    <a:cubicBezTo>
                      <a:pt x="97376" y="21354"/>
                      <a:pt x="148930" y="0"/>
                      <a:pt x="202686" y="0"/>
                    </a:cubicBezTo>
                    <a:close/>
                  </a:path>
                </a:pathLst>
              </a:custGeom>
              <a:solidFill>
                <a:srgbClr val="ECA406"/>
              </a:solidFill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0" name="TextBox 30"/>
              <p:cNvSpPr txBox="1"/>
              <p:nvPr/>
            </p:nvSpPr>
            <p:spPr>
              <a:xfrm>
                <a:off x="0" y="-38100"/>
                <a:ext cx="406400" cy="443471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360"/>
                  </a:lnSpc>
                </a:pPr>
                <a:endParaRPr/>
              </a:p>
            </p:txBody>
          </p:sp>
        </p:grpSp>
        <p:sp>
          <p:nvSpPr>
            <p:cNvPr id="31" name="TextBox 31"/>
            <p:cNvSpPr txBox="1"/>
            <p:nvPr/>
          </p:nvSpPr>
          <p:spPr>
            <a:xfrm>
              <a:off x="67263" y="183052"/>
              <a:ext cx="602605" cy="35011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1968"/>
                </a:lnSpc>
              </a:pPr>
              <a:r>
                <a:rPr lang="en-US" sz="1640" b="1">
                  <a:solidFill>
                    <a:srgbClr val="000000"/>
                  </a:solidFill>
                  <a:latin typeface="Telegraf Bold"/>
                  <a:ea typeface="Telegraf Bold"/>
                  <a:cs typeface="Telegraf Bold"/>
                  <a:sym typeface="Telegraf Bold"/>
                </a:rPr>
                <a:t>05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5528783" y="698764"/>
            <a:ext cx="2112892" cy="1634777"/>
            <a:chOff x="0" y="0"/>
            <a:chExt cx="2817189" cy="2179703"/>
          </a:xfrm>
        </p:grpSpPr>
        <p:sp>
          <p:nvSpPr>
            <p:cNvPr id="3" name="Freeform 3"/>
            <p:cNvSpPr/>
            <p:nvPr/>
          </p:nvSpPr>
          <p:spPr>
            <a:xfrm>
              <a:off x="637486" y="0"/>
              <a:ext cx="2179703" cy="2179703"/>
            </a:xfrm>
            <a:custGeom>
              <a:avLst/>
              <a:gdLst/>
              <a:ahLst/>
              <a:cxnLst/>
              <a:rect l="l" t="t" r="r" b="b"/>
              <a:pathLst>
                <a:path w="2179703" h="2179703">
                  <a:moveTo>
                    <a:pt x="0" y="0"/>
                  </a:moveTo>
                  <a:lnTo>
                    <a:pt x="2179703" y="0"/>
                  </a:lnTo>
                  <a:lnTo>
                    <a:pt x="2179703" y="2179703"/>
                  </a:lnTo>
                  <a:lnTo>
                    <a:pt x="0" y="217970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</p:spPr>
          <p:txBody>
            <a:bodyPr/>
            <a:lstStyle/>
            <a:p>
              <a:endParaRPr lang="en-GB"/>
            </a:p>
          </p:txBody>
        </p:sp>
        <p:sp>
          <p:nvSpPr>
            <p:cNvPr id="4" name="Freeform 4"/>
            <p:cNvSpPr/>
            <p:nvPr/>
          </p:nvSpPr>
          <p:spPr>
            <a:xfrm>
              <a:off x="0" y="330414"/>
              <a:ext cx="1274972" cy="1274972"/>
            </a:xfrm>
            <a:custGeom>
              <a:avLst/>
              <a:gdLst/>
              <a:ahLst/>
              <a:cxnLst/>
              <a:rect l="l" t="t" r="r" b="b"/>
              <a:pathLst>
                <a:path w="1274972" h="1274972">
                  <a:moveTo>
                    <a:pt x="0" y="0"/>
                  </a:moveTo>
                  <a:lnTo>
                    <a:pt x="1274972" y="0"/>
                  </a:lnTo>
                  <a:lnTo>
                    <a:pt x="1274972" y="1274971"/>
                  </a:lnTo>
                  <a:lnTo>
                    <a:pt x="0" y="127497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/>
              </a:stretch>
            </a:blipFill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4539284" y="536725"/>
            <a:ext cx="9228035" cy="1748366"/>
            <a:chOff x="0" y="0"/>
            <a:chExt cx="2533093" cy="479926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533093" cy="479926"/>
            </a:xfrm>
            <a:custGeom>
              <a:avLst/>
              <a:gdLst/>
              <a:ahLst/>
              <a:cxnLst/>
              <a:rect l="l" t="t" r="r" b="b"/>
              <a:pathLst>
                <a:path w="2533093" h="479926">
                  <a:moveTo>
                    <a:pt x="42787" y="0"/>
                  </a:moveTo>
                  <a:lnTo>
                    <a:pt x="2490307" y="0"/>
                  </a:lnTo>
                  <a:cubicBezTo>
                    <a:pt x="2513937" y="0"/>
                    <a:pt x="2533093" y="19156"/>
                    <a:pt x="2533093" y="42787"/>
                  </a:cubicBezTo>
                  <a:lnTo>
                    <a:pt x="2533093" y="437139"/>
                  </a:lnTo>
                  <a:cubicBezTo>
                    <a:pt x="2533093" y="460770"/>
                    <a:pt x="2513937" y="479926"/>
                    <a:pt x="2490307" y="479926"/>
                  </a:cubicBezTo>
                  <a:lnTo>
                    <a:pt x="42787" y="479926"/>
                  </a:lnTo>
                  <a:cubicBezTo>
                    <a:pt x="19156" y="479926"/>
                    <a:pt x="0" y="460770"/>
                    <a:pt x="0" y="437139"/>
                  </a:cubicBezTo>
                  <a:lnTo>
                    <a:pt x="0" y="42787"/>
                  </a:lnTo>
                  <a:cubicBezTo>
                    <a:pt x="0" y="19156"/>
                    <a:pt x="19156" y="0"/>
                    <a:pt x="42787" y="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2533093" cy="51802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0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1028700" y="1104900"/>
            <a:ext cx="10330593" cy="14325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9900"/>
              </a:lnSpc>
            </a:pPr>
            <a:r>
              <a:rPr lang="en-US" sz="9900" b="1">
                <a:solidFill>
                  <a:srgbClr val="ECA406"/>
                </a:solidFill>
                <a:latin typeface="Telegraf Bold"/>
                <a:ea typeface="Telegraf Bold"/>
                <a:cs typeface="Telegraf Bold"/>
                <a:sym typeface="Telegraf Bold"/>
              </a:rPr>
              <a:t>Implementation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-339725" y="2537460"/>
            <a:ext cx="18605356" cy="8946696"/>
            <a:chOff x="0" y="0"/>
            <a:chExt cx="24807142" cy="11928928"/>
          </a:xfrm>
        </p:grpSpPr>
        <p:sp>
          <p:nvSpPr>
            <p:cNvPr id="10" name="Freeform 10"/>
            <p:cNvSpPr/>
            <p:nvPr/>
          </p:nvSpPr>
          <p:spPr>
            <a:xfrm>
              <a:off x="1824566" y="0"/>
              <a:ext cx="21640800" cy="9880332"/>
            </a:xfrm>
            <a:custGeom>
              <a:avLst/>
              <a:gdLst/>
              <a:ahLst/>
              <a:cxnLst/>
              <a:rect l="l" t="t" r="r" b="b"/>
              <a:pathLst>
                <a:path w="21640800" h="9880332">
                  <a:moveTo>
                    <a:pt x="0" y="0"/>
                  </a:moveTo>
                  <a:lnTo>
                    <a:pt x="21640800" y="0"/>
                  </a:lnTo>
                  <a:lnTo>
                    <a:pt x="21640800" y="9880332"/>
                  </a:lnTo>
                  <a:lnTo>
                    <a:pt x="0" y="988033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t="-16266" b="-12049"/>
              </a:stretch>
            </a:blipFill>
          </p:spPr>
          <p:txBody>
            <a:bodyPr/>
            <a:lstStyle/>
            <a:p>
              <a:endParaRPr lang="en-GB"/>
            </a:p>
          </p:txBody>
        </p:sp>
        <p:grpSp>
          <p:nvGrpSpPr>
            <p:cNvPr id="11" name="Group 11"/>
            <p:cNvGrpSpPr/>
            <p:nvPr/>
          </p:nvGrpSpPr>
          <p:grpSpPr>
            <a:xfrm>
              <a:off x="2856213" y="7103371"/>
              <a:ext cx="3649132" cy="4114800"/>
              <a:chOff x="0" y="0"/>
              <a:chExt cx="720816" cy="8128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720816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20816" h="812800">
                    <a:moveTo>
                      <a:pt x="0" y="0"/>
                    </a:moveTo>
                    <a:lnTo>
                      <a:pt x="720816" y="0"/>
                    </a:lnTo>
                    <a:lnTo>
                      <a:pt x="720816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3" name="TextBox 13"/>
              <p:cNvSpPr txBox="1"/>
              <p:nvPr/>
            </p:nvSpPr>
            <p:spPr>
              <a:xfrm>
                <a:off x="0" y="-38100"/>
                <a:ext cx="720816" cy="8509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360"/>
                  </a:lnSpc>
                </a:pPr>
                <a:endParaRPr/>
              </a:p>
            </p:txBody>
          </p:sp>
        </p:grpSp>
        <p:grpSp>
          <p:nvGrpSpPr>
            <p:cNvPr id="14" name="Group 14"/>
            <p:cNvGrpSpPr/>
            <p:nvPr/>
          </p:nvGrpSpPr>
          <p:grpSpPr>
            <a:xfrm>
              <a:off x="5681859" y="7103371"/>
              <a:ext cx="3649132" cy="4114800"/>
              <a:chOff x="0" y="0"/>
              <a:chExt cx="720816" cy="8128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720816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20816" h="812800">
                    <a:moveTo>
                      <a:pt x="0" y="0"/>
                    </a:moveTo>
                    <a:lnTo>
                      <a:pt x="720816" y="0"/>
                    </a:lnTo>
                    <a:lnTo>
                      <a:pt x="720816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6" name="TextBox 16"/>
              <p:cNvSpPr txBox="1"/>
              <p:nvPr/>
            </p:nvSpPr>
            <p:spPr>
              <a:xfrm>
                <a:off x="0" y="-38100"/>
                <a:ext cx="720816" cy="8509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360"/>
                  </a:lnSpc>
                </a:pPr>
                <a:endParaRPr/>
              </a:p>
            </p:txBody>
          </p:sp>
        </p:grpSp>
        <p:grpSp>
          <p:nvGrpSpPr>
            <p:cNvPr id="17" name="Group 17"/>
            <p:cNvGrpSpPr/>
            <p:nvPr/>
          </p:nvGrpSpPr>
          <p:grpSpPr>
            <a:xfrm>
              <a:off x="9162114" y="7527151"/>
              <a:ext cx="3649132" cy="4114800"/>
              <a:chOff x="0" y="0"/>
              <a:chExt cx="720816" cy="8128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720816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20816" h="812800">
                    <a:moveTo>
                      <a:pt x="0" y="0"/>
                    </a:moveTo>
                    <a:lnTo>
                      <a:pt x="720816" y="0"/>
                    </a:lnTo>
                    <a:lnTo>
                      <a:pt x="720816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9" name="TextBox 19"/>
              <p:cNvSpPr txBox="1"/>
              <p:nvPr/>
            </p:nvSpPr>
            <p:spPr>
              <a:xfrm>
                <a:off x="0" y="-38100"/>
                <a:ext cx="720816" cy="8509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360"/>
                  </a:lnSpc>
                </a:pPr>
                <a:endParaRPr/>
              </a:p>
            </p:txBody>
          </p:sp>
        </p:grpSp>
        <p:grpSp>
          <p:nvGrpSpPr>
            <p:cNvPr id="20" name="Group 20"/>
            <p:cNvGrpSpPr/>
            <p:nvPr/>
          </p:nvGrpSpPr>
          <p:grpSpPr>
            <a:xfrm>
              <a:off x="19333444" y="7504997"/>
              <a:ext cx="3649132" cy="4114800"/>
              <a:chOff x="0" y="0"/>
              <a:chExt cx="720816" cy="812800"/>
            </a:xfrm>
          </p:grpSpPr>
          <p:sp>
            <p:nvSpPr>
              <p:cNvPr id="21" name="Freeform 21"/>
              <p:cNvSpPr/>
              <p:nvPr/>
            </p:nvSpPr>
            <p:spPr>
              <a:xfrm>
                <a:off x="0" y="0"/>
                <a:ext cx="720816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20816" h="812800">
                    <a:moveTo>
                      <a:pt x="0" y="0"/>
                    </a:moveTo>
                    <a:lnTo>
                      <a:pt x="720816" y="0"/>
                    </a:lnTo>
                    <a:lnTo>
                      <a:pt x="720816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2" name="TextBox 22"/>
              <p:cNvSpPr txBox="1"/>
              <p:nvPr/>
            </p:nvSpPr>
            <p:spPr>
              <a:xfrm>
                <a:off x="0" y="-38100"/>
                <a:ext cx="720816" cy="8509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360"/>
                  </a:lnSpc>
                </a:pPr>
                <a:endParaRPr/>
              </a:p>
            </p:txBody>
          </p:sp>
        </p:grpSp>
        <p:grpSp>
          <p:nvGrpSpPr>
            <p:cNvPr id="23" name="Group 23"/>
            <p:cNvGrpSpPr/>
            <p:nvPr/>
          </p:nvGrpSpPr>
          <p:grpSpPr>
            <a:xfrm>
              <a:off x="12644966" y="7103371"/>
              <a:ext cx="3649132" cy="4114800"/>
              <a:chOff x="0" y="0"/>
              <a:chExt cx="720816" cy="812800"/>
            </a:xfrm>
          </p:grpSpPr>
          <p:sp>
            <p:nvSpPr>
              <p:cNvPr id="24" name="Freeform 24"/>
              <p:cNvSpPr/>
              <p:nvPr/>
            </p:nvSpPr>
            <p:spPr>
              <a:xfrm>
                <a:off x="0" y="0"/>
                <a:ext cx="720816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20816" h="812800">
                    <a:moveTo>
                      <a:pt x="0" y="0"/>
                    </a:moveTo>
                    <a:lnTo>
                      <a:pt x="720816" y="0"/>
                    </a:lnTo>
                    <a:lnTo>
                      <a:pt x="720816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5" name="TextBox 25"/>
              <p:cNvSpPr txBox="1"/>
              <p:nvPr/>
            </p:nvSpPr>
            <p:spPr>
              <a:xfrm>
                <a:off x="0" y="-38100"/>
                <a:ext cx="720816" cy="8509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360"/>
                  </a:lnSpc>
                </a:pPr>
                <a:endParaRPr/>
              </a:p>
            </p:txBody>
          </p:sp>
        </p:grpSp>
        <p:grpSp>
          <p:nvGrpSpPr>
            <p:cNvPr id="26" name="Group 26"/>
            <p:cNvGrpSpPr/>
            <p:nvPr/>
          </p:nvGrpSpPr>
          <p:grpSpPr>
            <a:xfrm>
              <a:off x="15465546" y="7527151"/>
              <a:ext cx="3649132" cy="4114800"/>
              <a:chOff x="0" y="0"/>
              <a:chExt cx="720816" cy="8128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720816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20816" h="812800">
                    <a:moveTo>
                      <a:pt x="0" y="0"/>
                    </a:moveTo>
                    <a:lnTo>
                      <a:pt x="720816" y="0"/>
                    </a:lnTo>
                    <a:lnTo>
                      <a:pt x="720816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8" name="TextBox 28"/>
              <p:cNvSpPr txBox="1"/>
              <p:nvPr/>
            </p:nvSpPr>
            <p:spPr>
              <a:xfrm>
                <a:off x="0" y="-38100"/>
                <a:ext cx="720816" cy="8509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360"/>
                  </a:lnSpc>
                </a:pPr>
                <a:endParaRPr/>
              </a:p>
            </p:txBody>
          </p:sp>
        </p:grpSp>
        <p:grpSp>
          <p:nvGrpSpPr>
            <p:cNvPr id="29" name="Group 29"/>
            <p:cNvGrpSpPr/>
            <p:nvPr/>
          </p:nvGrpSpPr>
          <p:grpSpPr>
            <a:xfrm>
              <a:off x="15964987" y="7504997"/>
              <a:ext cx="3649132" cy="4114800"/>
              <a:chOff x="0" y="0"/>
              <a:chExt cx="720816" cy="812800"/>
            </a:xfrm>
          </p:grpSpPr>
          <p:sp>
            <p:nvSpPr>
              <p:cNvPr id="30" name="Freeform 30"/>
              <p:cNvSpPr/>
              <p:nvPr/>
            </p:nvSpPr>
            <p:spPr>
              <a:xfrm>
                <a:off x="0" y="0"/>
                <a:ext cx="720816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20816" h="812800">
                    <a:moveTo>
                      <a:pt x="0" y="0"/>
                    </a:moveTo>
                    <a:lnTo>
                      <a:pt x="720816" y="0"/>
                    </a:lnTo>
                    <a:lnTo>
                      <a:pt x="720816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1" name="TextBox 31"/>
              <p:cNvSpPr txBox="1"/>
              <p:nvPr/>
            </p:nvSpPr>
            <p:spPr>
              <a:xfrm>
                <a:off x="0" y="-38100"/>
                <a:ext cx="720816" cy="8509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360"/>
                  </a:lnSpc>
                </a:pPr>
                <a:endParaRPr/>
              </a:p>
            </p:txBody>
          </p:sp>
        </p:grpSp>
        <p:grpSp>
          <p:nvGrpSpPr>
            <p:cNvPr id="32" name="Group 32"/>
            <p:cNvGrpSpPr/>
            <p:nvPr/>
          </p:nvGrpSpPr>
          <p:grpSpPr>
            <a:xfrm>
              <a:off x="0" y="7299442"/>
              <a:ext cx="3649132" cy="4114800"/>
              <a:chOff x="0" y="0"/>
              <a:chExt cx="720816" cy="812800"/>
            </a:xfrm>
          </p:grpSpPr>
          <p:sp>
            <p:nvSpPr>
              <p:cNvPr id="33" name="Freeform 33"/>
              <p:cNvSpPr/>
              <p:nvPr/>
            </p:nvSpPr>
            <p:spPr>
              <a:xfrm>
                <a:off x="0" y="0"/>
                <a:ext cx="720816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20816" h="812800">
                    <a:moveTo>
                      <a:pt x="0" y="0"/>
                    </a:moveTo>
                    <a:lnTo>
                      <a:pt x="720816" y="0"/>
                    </a:lnTo>
                    <a:lnTo>
                      <a:pt x="720816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4" name="TextBox 34"/>
              <p:cNvSpPr txBox="1"/>
              <p:nvPr/>
            </p:nvSpPr>
            <p:spPr>
              <a:xfrm>
                <a:off x="0" y="-38100"/>
                <a:ext cx="720816" cy="8509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360"/>
                  </a:lnSpc>
                </a:pPr>
                <a:endParaRPr/>
              </a:p>
            </p:txBody>
          </p:sp>
        </p:grpSp>
        <p:grpSp>
          <p:nvGrpSpPr>
            <p:cNvPr id="35" name="Group 35"/>
            <p:cNvGrpSpPr/>
            <p:nvPr/>
          </p:nvGrpSpPr>
          <p:grpSpPr>
            <a:xfrm>
              <a:off x="21158010" y="7814128"/>
              <a:ext cx="3649132" cy="4114800"/>
              <a:chOff x="0" y="0"/>
              <a:chExt cx="720816" cy="812800"/>
            </a:xfrm>
          </p:grpSpPr>
          <p:sp>
            <p:nvSpPr>
              <p:cNvPr id="36" name="Freeform 36"/>
              <p:cNvSpPr/>
              <p:nvPr/>
            </p:nvSpPr>
            <p:spPr>
              <a:xfrm>
                <a:off x="0" y="0"/>
                <a:ext cx="720816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20816" h="812800">
                    <a:moveTo>
                      <a:pt x="0" y="0"/>
                    </a:moveTo>
                    <a:lnTo>
                      <a:pt x="720816" y="0"/>
                    </a:lnTo>
                    <a:lnTo>
                      <a:pt x="720816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7" name="TextBox 37"/>
              <p:cNvSpPr txBox="1"/>
              <p:nvPr/>
            </p:nvSpPr>
            <p:spPr>
              <a:xfrm>
                <a:off x="0" y="-38100"/>
                <a:ext cx="720816" cy="8509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360"/>
                  </a:lnSpc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5528783" y="698764"/>
            <a:ext cx="2112892" cy="1634777"/>
            <a:chOff x="0" y="0"/>
            <a:chExt cx="2817189" cy="2179703"/>
          </a:xfrm>
        </p:grpSpPr>
        <p:sp>
          <p:nvSpPr>
            <p:cNvPr id="3" name="Freeform 3"/>
            <p:cNvSpPr/>
            <p:nvPr/>
          </p:nvSpPr>
          <p:spPr>
            <a:xfrm>
              <a:off x="637486" y="0"/>
              <a:ext cx="2179703" cy="2179703"/>
            </a:xfrm>
            <a:custGeom>
              <a:avLst/>
              <a:gdLst/>
              <a:ahLst/>
              <a:cxnLst/>
              <a:rect l="l" t="t" r="r" b="b"/>
              <a:pathLst>
                <a:path w="2179703" h="2179703">
                  <a:moveTo>
                    <a:pt x="0" y="0"/>
                  </a:moveTo>
                  <a:lnTo>
                    <a:pt x="2179703" y="0"/>
                  </a:lnTo>
                  <a:lnTo>
                    <a:pt x="2179703" y="2179703"/>
                  </a:lnTo>
                  <a:lnTo>
                    <a:pt x="0" y="217970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</p:spPr>
          <p:txBody>
            <a:bodyPr/>
            <a:lstStyle/>
            <a:p>
              <a:endParaRPr lang="en-GB"/>
            </a:p>
          </p:txBody>
        </p:sp>
        <p:sp>
          <p:nvSpPr>
            <p:cNvPr id="4" name="Freeform 4"/>
            <p:cNvSpPr/>
            <p:nvPr/>
          </p:nvSpPr>
          <p:spPr>
            <a:xfrm>
              <a:off x="0" y="330414"/>
              <a:ext cx="1274972" cy="1274972"/>
            </a:xfrm>
            <a:custGeom>
              <a:avLst/>
              <a:gdLst/>
              <a:ahLst/>
              <a:cxnLst/>
              <a:rect l="l" t="t" r="r" b="b"/>
              <a:pathLst>
                <a:path w="1274972" h="1274972">
                  <a:moveTo>
                    <a:pt x="0" y="0"/>
                  </a:moveTo>
                  <a:lnTo>
                    <a:pt x="1274972" y="0"/>
                  </a:lnTo>
                  <a:lnTo>
                    <a:pt x="1274972" y="1274971"/>
                  </a:lnTo>
                  <a:lnTo>
                    <a:pt x="0" y="127497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/>
              </a:stretch>
            </a:blipFill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5" name="Freeform 5"/>
          <p:cNvSpPr/>
          <p:nvPr/>
        </p:nvSpPr>
        <p:spPr>
          <a:xfrm>
            <a:off x="1311210" y="2333541"/>
            <a:ext cx="9040805" cy="7140454"/>
          </a:xfrm>
          <a:custGeom>
            <a:avLst/>
            <a:gdLst/>
            <a:ahLst/>
            <a:cxnLst/>
            <a:rect l="l" t="t" r="r" b="b"/>
            <a:pathLst>
              <a:path w="9040805" h="7140454">
                <a:moveTo>
                  <a:pt x="0" y="0"/>
                </a:moveTo>
                <a:lnTo>
                  <a:pt x="9040805" y="0"/>
                </a:lnTo>
                <a:lnTo>
                  <a:pt x="9040805" y="7140454"/>
                </a:lnTo>
                <a:lnTo>
                  <a:pt x="0" y="714045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45817" t="-21920" b="-1375"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6" name="Freeform 6"/>
          <p:cNvSpPr/>
          <p:nvPr/>
        </p:nvSpPr>
        <p:spPr>
          <a:xfrm>
            <a:off x="9946267" y="5704140"/>
            <a:ext cx="3044529" cy="3118233"/>
          </a:xfrm>
          <a:custGeom>
            <a:avLst/>
            <a:gdLst/>
            <a:ahLst/>
            <a:cxnLst/>
            <a:rect l="l" t="t" r="r" b="b"/>
            <a:pathLst>
              <a:path w="3044529" h="3118233">
                <a:moveTo>
                  <a:pt x="0" y="0"/>
                </a:moveTo>
                <a:lnTo>
                  <a:pt x="3044530" y="0"/>
                </a:lnTo>
                <a:lnTo>
                  <a:pt x="3044530" y="3118233"/>
                </a:lnTo>
                <a:lnTo>
                  <a:pt x="0" y="311823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7" name="Freeform 7"/>
          <p:cNvSpPr/>
          <p:nvPr/>
        </p:nvSpPr>
        <p:spPr>
          <a:xfrm>
            <a:off x="10352015" y="2525460"/>
            <a:ext cx="2233034" cy="2618040"/>
          </a:xfrm>
          <a:custGeom>
            <a:avLst/>
            <a:gdLst/>
            <a:ahLst/>
            <a:cxnLst/>
            <a:rect l="l" t="t" r="r" b="b"/>
            <a:pathLst>
              <a:path w="2233034" h="2618040">
                <a:moveTo>
                  <a:pt x="0" y="0"/>
                </a:moveTo>
                <a:lnTo>
                  <a:pt x="2233034" y="0"/>
                </a:lnTo>
                <a:lnTo>
                  <a:pt x="2233034" y="2618040"/>
                </a:lnTo>
                <a:lnTo>
                  <a:pt x="0" y="261804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8" name="TextBox 8"/>
          <p:cNvSpPr txBox="1"/>
          <p:nvPr/>
        </p:nvSpPr>
        <p:spPr>
          <a:xfrm>
            <a:off x="1028700" y="1104900"/>
            <a:ext cx="9708105" cy="14325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9900"/>
              </a:lnSpc>
            </a:pPr>
            <a:r>
              <a:rPr lang="en-US" sz="9900" b="1">
                <a:solidFill>
                  <a:srgbClr val="FFD21F"/>
                </a:solidFill>
                <a:latin typeface="Telegraf Bold"/>
                <a:ea typeface="Telegraf Bold"/>
                <a:cs typeface="Telegraf Bold"/>
                <a:sym typeface="Telegraf Bold"/>
              </a:rPr>
              <a:t>Sustainability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463858" y="3322864"/>
            <a:ext cx="567552" cy="566116"/>
            <a:chOff x="0" y="0"/>
            <a:chExt cx="756737" cy="754821"/>
          </a:xfrm>
        </p:grpSpPr>
        <p:grpSp>
          <p:nvGrpSpPr>
            <p:cNvPr id="3" name="Group 3"/>
            <p:cNvGrpSpPr/>
            <p:nvPr/>
          </p:nvGrpSpPr>
          <p:grpSpPr>
            <a:xfrm>
              <a:off x="0" y="0"/>
              <a:ext cx="756737" cy="754821"/>
              <a:chOff x="0" y="0"/>
              <a:chExt cx="406400" cy="405371"/>
            </a:xfrm>
          </p:grpSpPr>
          <p:sp>
            <p:nvSpPr>
              <p:cNvPr id="4" name="Freeform 4">
                <a:hlinkClick r:id="rId2" tooltip="https://www.canva.com/design/DAGhheY7MTo/n2a18F8yUzWiWyJeFOKPmQ/edit"/>
              </p:cNvPr>
              <p:cNvSpPr/>
              <p:nvPr/>
            </p:nvSpPr>
            <p:spPr>
              <a:xfrm>
                <a:off x="0" y="0"/>
                <a:ext cx="406400" cy="405371"/>
              </a:xfrm>
              <a:custGeom>
                <a:avLst/>
                <a:gdLst/>
                <a:ahLst/>
                <a:cxnLst/>
                <a:rect l="l" t="t" r="r" b="b"/>
                <a:pathLst>
                  <a:path w="406400" h="405371">
                    <a:moveTo>
                      <a:pt x="202686" y="0"/>
                    </a:moveTo>
                    <a:lnTo>
                      <a:pt x="203714" y="0"/>
                    </a:lnTo>
                    <a:cubicBezTo>
                      <a:pt x="257470" y="0"/>
                      <a:pt x="309024" y="21354"/>
                      <a:pt x="347035" y="59365"/>
                    </a:cubicBezTo>
                    <a:cubicBezTo>
                      <a:pt x="385046" y="97376"/>
                      <a:pt x="406400" y="148930"/>
                      <a:pt x="406400" y="202686"/>
                    </a:cubicBezTo>
                    <a:lnTo>
                      <a:pt x="406400" y="202686"/>
                    </a:lnTo>
                    <a:cubicBezTo>
                      <a:pt x="406400" y="314626"/>
                      <a:pt x="315655" y="405371"/>
                      <a:pt x="203714" y="405371"/>
                    </a:cubicBezTo>
                    <a:lnTo>
                      <a:pt x="202686" y="405371"/>
                    </a:lnTo>
                    <a:cubicBezTo>
                      <a:pt x="148930" y="405371"/>
                      <a:pt x="97376" y="384017"/>
                      <a:pt x="59365" y="346006"/>
                    </a:cubicBezTo>
                    <a:cubicBezTo>
                      <a:pt x="21354" y="307995"/>
                      <a:pt x="0" y="256441"/>
                      <a:pt x="0" y="202686"/>
                    </a:cubicBezTo>
                    <a:lnTo>
                      <a:pt x="0" y="202686"/>
                    </a:lnTo>
                    <a:cubicBezTo>
                      <a:pt x="0" y="148930"/>
                      <a:pt x="21354" y="97376"/>
                      <a:pt x="59365" y="59365"/>
                    </a:cubicBezTo>
                    <a:cubicBezTo>
                      <a:pt x="97376" y="21354"/>
                      <a:pt x="148930" y="0"/>
                      <a:pt x="202686" y="0"/>
                    </a:cubicBezTo>
                    <a:close/>
                  </a:path>
                </a:pathLst>
              </a:custGeom>
              <a:solidFill>
                <a:srgbClr val="35C1F5"/>
              </a:solidFill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" name="TextBox 5"/>
              <p:cNvSpPr txBox="1"/>
              <p:nvPr/>
            </p:nvSpPr>
            <p:spPr>
              <a:xfrm>
                <a:off x="0" y="-38100"/>
                <a:ext cx="406400" cy="443471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360"/>
                  </a:lnSpc>
                </a:pPr>
                <a:endParaRPr/>
              </a:p>
            </p:txBody>
          </p:sp>
        </p:grpSp>
        <p:sp>
          <p:nvSpPr>
            <p:cNvPr id="6" name="TextBox 6"/>
            <p:cNvSpPr txBox="1"/>
            <p:nvPr/>
          </p:nvSpPr>
          <p:spPr>
            <a:xfrm>
              <a:off x="69052" y="178903"/>
              <a:ext cx="618632" cy="36844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2020"/>
                </a:lnSpc>
              </a:pPr>
              <a:r>
                <a:rPr lang="en-US" sz="1683" b="1">
                  <a:solidFill>
                    <a:srgbClr val="000000"/>
                  </a:solidFill>
                  <a:latin typeface="Telegraf Bold"/>
                  <a:ea typeface="Telegraf Bold"/>
                  <a:cs typeface="Telegraf Bold"/>
                  <a:sym typeface="Telegraf Bold"/>
                </a:rPr>
                <a:t>01</a:t>
              </a:r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4465723" y="3280142"/>
            <a:ext cx="567552" cy="566116"/>
            <a:chOff x="0" y="0"/>
            <a:chExt cx="756737" cy="754821"/>
          </a:xfrm>
        </p:grpSpPr>
        <p:grpSp>
          <p:nvGrpSpPr>
            <p:cNvPr id="8" name="Group 8"/>
            <p:cNvGrpSpPr/>
            <p:nvPr/>
          </p:nvGrpSpPr>
          <p:grpSpPr>
            <a:xfrm>
              <a:off x="0" y="0"/>
              <a:ext cx="756737" cy="754821"/>
              <a:chOff x="0" y="0"/>
              <a:chExt cx="406400" cy="405371"/>
            </a:xfrm>
          </p:grpSpPr>
          <p:sp>
            <p:nvSpPr>
              <p:cNvPr id="9" name="Freeform 9">
                <a:hlinkClick r:id="rId2" tooltip="https://www.canva.com/design/DAGhheY7MTo/n2a18F8yUzWiWyJeFOKPmQ/edit"/>
              </p:cNvPr>
              <p:cNvSpPr/>
              <p:nvPr/>
            </p:nvSpPr>
            <p:spPr>
              <a:xfrm>
                <a:off x="0" y="0"/>
                <a:ext cx="406400" cy="405371"/>
              </a:xfrm>
              <a:custGeom>
                <a:avLst/>
                <a:gdLst/>
                <a:ahLst/>
                <a:cxnLst/>
                <a:rect l="l" t="t" r="r" b="b"/>
                <a:pathLst>
                  <a:path w="406400" h="405371">
                    <a:moveTo>
                      <a:pt x="202686" y="0"/>
                    </a:moveTo>
                    <a:lnTo>
                      <a:pt x="203714" y="0"/>
                    </a:lnTo>
                    <a:cubicBezTo>
                      <a:pt x="257470" y="0"/>
                      <a:pt x="309024" y="21354"/>
                      <a:pt x="347035" y="59365"/>
                    </a:cubicBezTo>
                    <a:cubicBezTo>
                      <a:pt x="385046" y="97376"/>
                      <a:pt x="406400" y="148930"/>
                      <a:pt x="406400" y="202686"/>
                    </a:cubicBezTo>
                    <a:lnTo>
                      <a:pt x="406400" y="202686"/>
                    </a:lnTo>
                    <a:cubicBezTo>
                      <a:pt x="406400" y="314626"/>
                      <a:pt x="315655" y="405371"/>
                      <a:pt x="203714" y="405371"/>
                    </a:cubicBezTo>
                    <a:lnTo>
                      <a:pt x="202686" y="405371"/>
                    </a:lnTo>
                    <a:cubicBezTo>
                      <a:pt x="148930" y="405371"/>
                      <a:pt x="97376" y="384017"/>
                      <a:pt x="59365" y="346006"/>
                    </a:cubicBezTo>
                    <a:cubicBezTo>
                      <a:pt x="21354" y="307995"/>
                      <a:pt x="0" y="256441"/>
                      <a:pt x="0" y="202686"/>
                    </a:cubicBezTo>
                    <a:lnTo>
                      <a:pt x="0" y="202686"/>
                    </a:lnTo>
                    <a:cubicBezTo>
                      <a:pt x="0" y="148930"/>
                      <a:pt x="21354" y="97376"/>
                      <a:pt x="59365" y="59365"/>
                    </a:cubicBezTo>
                    <a:cubicBezTo>
                      <a:pt x="97376" y="21354"/>
                      <a:pt x="148930" y="0"/>
                      <a:pt x="202686" y="0"/>
                    </a:cubicBezTo>
                    <a:close/>
                  </a:path>
                </a:pathLst>
              </a:custGeom>
              <a:solidFill>
                <a:srgbClr val="46D990"/>
              </a:solidFill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0" name="TextBox 10"/>
              <p:cNvSpPr txBox="1"/>
              <p:nvPr/>
            </p:nvSpPr>
            <p:spPr>
              <a:xfrm>
                <a:off x="0" y="-38100"/>
                <a:ext cx="406400" cy="443471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360"/>
                  </a:lnSpc>
                </a:pPr>
                <a:endParaRPr/>
              </a:p>
            </p:txBody>
          </p:sp>
        </p:grpSp>
        <p:sp>
          <p:nvSpPr>
            <p:cNvPr id="11" name="TextBox 11"/>
            <p:cNvSpPr txBox="1"/>
            <p:nvPr/>
          </p:nvSpPr>
          <p:spPr>
            <a:xfrm>
              <a:off x="69052" y="178903"/>
              <a:ext cx="618632" cy="36844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2020"/>
                </a:lnSpc>
              </a:pPr>
              <a:r>
                <a:rPr lang="en-US" sz="1683" b="1">
                  <a:solidFill>
                    <a:srgbClr val="000000"/>
                  </a:solidFill>
                  <a:latin typeface="Telegraf Bold"/>
                  <a:ea typeface="Telegraf Bold"/>
                  <a:cs typeface="Telegraf Bold"/>
                  <a:sym typeface="Telegraf Bold"/>
                </a:rPr>
                <a:t>02</a:t>
              </a:r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7466153" y="3563200"/>
            <a:ext cx="567552" cy="566116"/>
            <a:chOff x="0" y="0"/>
            <a:chExt cx="756737" cy="754821"/>
          </a:xfrm>
        </p:grpSpPr>
        <p:grpSp>
          <p:nvGrpSpPr>
            <p:cNvPr id="13" name="Group 13"/>
            <p:cNvGrpSpPr/>
            <p:nvPr/>
          </p:nvGrpSpPr>
          <p:grpSpPr>
            <a:xfrm>
              <a:off x="0" y="0"/>
              <a:ext cx="756737" cy="754821"/>
              <a:chOff x="0" y="0"/>
              <a:chExt cx="406400" cy="405371"/>
            </a:xfrm>
          </p:grpSpPr>
          <p:sp>
            <p:nvSpPr>
              <p:cNvPr id="14" name="Freeform 14">
                <a:hlinkClick r:id="rId2" tooltip="https://www.canva.com/design/DAGhheY7MTo/n2a18F8yUzWiWyJeFOKPmQ/edit"/>
              </p:cNvPr>
              <p:cNvSpPr/>
              <p:nvPr/>
            </p:nvSpPr>
            <p:spPr>
              <a:xfrm>
                <a:off x="0" y="0"/>
                <a:ext cx="406400" cy="405371"/>
              </a:xfrm>
              <a:custGeom>
                <a:avLst/>
                <a:gdLst/>
                <a:ahLst/>
                <a:cxnLst/>
                <a:rect l="l" t="t" r="r" b="b"/>
                <a:pathLst>
                  <a:path w="406400" h="405371">
                    <a:moveTo>
                      <a:pt x="202686" y="0"/>
                    </a:moveTo>
                    <a:lnTo>
                      <a:pt x="203714" y="0"/>
                    </a:lnTo>
                    <a:cubicBezTo>
                      <a:pt x="257470" y="0"/>
                      <a:pt x="309024" y="21354"/>
                      <a:pt x="347035" y="59365"/>
                    </a:cubicBezTo>
                    <a:cubicBezTo>
                      <a:pt x="385046" y="97376"/>
                      <a:pt x="406400" y="148930"/>
                      <a:pt x="406400" y="202686"/>
                    </a:cubicBezTo>
                    <a:lnTo>
                      <a:pt x="406400" y="202686"/>
                    </a:lnTo>
                    <a:cubicBezTo>
                      <a:pt x="406400" y="314626"/>
                      <a:pt x="315655" y="405371"/>
                      <a:pt x="203714" y="405371"/>
                    </a:cubicBezTo>
                    <a:lnTo>
                      <a:pt x="202686" y="405371"/>
                    </a:lnTo>
                    <a:cubicBezTo>
                      <a:pt x="148930" y="405371"/>
                      <a:pt x="97376" y="384017"/>
                      <a:pt x="59365" y="346006"/>
                    </a:cubicBezTo>
                    <a:cubicBezTo>
                      <a:pt x="21354" y="307995"/>
                      <a:pt x="0" y="256441"/>
                      <a:pt x="0" y="202686"/>
                    </a:cubicBezTo>
                    <a:lnTo>
                      <a:pt x="0" y="202686"/>
                    </a:lnTo>
                    <a:cubicBezTo>
                      <a:pt x="0" y="148930"/>
                      <a:pt x="21354" y="97376"/>
                      <a:pt x="59365" y="59365"/>
                    </a:cubicBezTo>
                    <a:cubicBezTo>
                      <a:pt x="97376" y="21354"/>
                      <a:pt x="148930" y="0"/>
                      <a:pt x="202686" y="0"/>
                    </a:cubicBezTo>
                    <a:close/>
                  </a:path>
                </a:pathLst>
              </a:custGeom>
              <a:solidFill>
                <a:srgbClr val="C1FF72"/>
              </a:solidFill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5" name="TextBox 15"/>
              <p:cNvSpPr txBox="1"/>
              <p:nvPr/>
            </p:nvSpPr>
            <p:spPr>
              <a:xfrm>
                <a:off x="0" y="-38100"/>
                <a:ext cx="406400" cy="443471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360"/>
                  </a:lnSpc>
                </a:pPr>
                <a:endParaRPr/>
              </a:p>
            </p:txBody>
          </p:sp>
        </p:grpSp>
        <p:sp>
          <p:nvSpPr>
            <p:cNvPr id="16" name="TextBox 16"/>
            <p:cNvSpPr txBox="1"/>
            <p:nvPr/>
          </p:nvSpPr>
          <p:spPr>
            <a:xfrm>
              <a:off x="69052" y="178903"/>
              <a:ext cx="618632" cy="36844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2020"/>
                </a:lnSpc>
              </a:pPr>
              <a:r>
                <a:rPr lang="en-US" sz="1683" b="1">
                  <a:solidFill>
                    <a:srgbClr val="000000"/>
                  </a:solidFill>
                  <a:latin typeface="Telegraf Bold"/>
                  <a:ea typeface="Telegraf Bold"/>
                  <a:cs typeface="Telegraf Bold"/>
                  <a:sym typeface="Telegraf Bold"/>
                </a:rPr>
                <a:t>03</a:t>
              </a: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10164654" y="3563200"/>
            <a:ext cx="567552" cy="566116"/>
            <a:chOff x="0" y="0"/>
            <a:chExt cx="756737" cy="754821"/>
          </a:xfrm>
        </p:grpSpPr>
        <p:grpSp>
          <p:nvGrpSpPr>
            <p:cNvPr id="18" name="Group 18"/>
            <p:cNvGrpSpPr/>
            <p:nvPr/>
          </p:nvGrpSpPr>
          <p:grpSpPr>
            <a:xfrm>
              <a:off x="0" y="0"/>
              <a:ext cx="756737" cy="754821"/>
              <a:chOff x="0" y="0"/>
              <a:chExt cx="406400" cy="405371"/>
            </a:xfrm>
          </p:grpSpPr>
          <p:sp>
            <p:nvSpPr>
              <p:cNvPr id="19" name="Freeform 19">
                <a:hlinkClick r:id="rId2" tooltip="https://www.canva.com/design/DAGhheY7MTo/n2a18F8yUzWiWyJeFOKPmQ/edit"/>
              </p:cNvPr>
              <p:cNvSpPr/>
              <p:nvPr/>
            </p:nvSpPr>
            <p:spPr>
              <a:xfrm>
                <a:off x="0" y="0"/>
                <a:ext cx="406400" cy="405371"/>
              </a:xfrm>
              <a:custGeom>
                <a:avLst/>
                <a:gdLst/>
                <a:ahLst/>
                <a:cxnLst/>
                <a:rect l="l" t="t" r="r" b="b"/>
                <a:pathLst>
                  <a:path w="406400" h="405371">
                    <a:moveTo>
                      <a:pt x="202686" y="0"/>
                    </a:moveTo>
                    <a:lnTo>
                      <a:pt x="203714" y="0"/>
                    </a:lnTo>
                    <a:cubicBezTo>
                      <a:pt x="257470" y="0"/>
                      <a:pt x="309024" y="21354"/>
                      <a:pt x="347035" y="59365"/>
                    </a:cubicBezTo>
                    <a:cubicBezTo>
                      <a:pt x="385046" y="97376"/>
                      <a:pt x="406400" y="148930"/>
                      <a:pt x="406400" y="202686"/>
                    </a:cubicBezTo>
                    <a:lnTo>
                      <a:pt x="406400" y="202686"/>
                    </a:lnTo>
                    <a:cubicBezTo>
                      <a:pt x="406400" y="314626"/>
                      <a:pt x="315655" y="405371"/>
                      <a:pt x="203714" y="405371"/>
                    </a:cubicBezTo>
                    <a:lnTo>
                      <a:pt x="202686" y="405371"/>
                    </a:lnTo>
                    <a:cubicBezTo>
                      <a:pt x="148930" y="405371"/>
                      <a:pt x="97376" y="384017"/>
                      <a:pt x="59365" y="346006"/>
                    </a:cubicBezTo>
                    <a:cubicBezTo>
                      <a:pt x="21354" y="307995"/>
                      <a:pt x="0" y="256441"/>
                      <a:pt x="0" y="202686"/>
                    </a:cubicBezTo>
                    <a:lnTo>
                      <a:pt x="0" y="202686"/>
                    </a:lnTo>
                    <a:cubicBezTo>
                      <a:pt x="0" y="148930"/>
                      <a:pt x="21354" y="97376"/>
                      <a:pt x="59365" y="59365"/>
                    </a:cubicBezTo>
                    <a:cubicBezTo>
                      <a:pt x="97376" y="21354"/>
                      <a:pt x="148930" y="0"/>
                      <a:pt x="202686" y="0"/>
                    </a:cubicBezTo>
                    <a:close/>
                  </a:path>
                </a:pathLst>
              </a:custGeom>
              <a:solidFill>
                <a:srgbClr val="FFDE59"/>
              </a:solidFill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0" name="TextBox 20"/>
              <p:cNvSpPr txBox="1"/>
              <p:nvPr/>
            </p:nvSpPr>
            <p:spPr>
              <a:xfrm>
                <a:off x="0" y="-38100"/>
                <a:ext cx="406400" cy="443471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360"/>
                  </a:lnSpc>
                </a:pPr>
                <a:endParaRPr/>
              </a:p>
            </p:txBody>
          </p:sp>
        </p:grpSp>
        <p:sp>
          <p:nvSpPr>
            <p:cNvPr id="21" name="TextBox 21"/>
            <p:cNvSpPr txBox="1"/>
            <p:nvPr/>
          </p:nvSpPr>
          <p:spPr>
            <a:xfrm>
              <a:off x="69052" y="178903"/>
              <a:ext cx="618632" cy="36844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2020"/>
                </a:lnSpc>
              </a:pPr>
              <a:r>
                <a:rPr lang="en-US" sz="1683" b="1">
                  <a:solidFill>
                    <a:srgbClr val="000000"/>
                  </a:solidFill>
                  <a:latin typeface="Telegraf Bold"/>
                  <a:ea typeface="Telegraf Bold"/>
                  <a:cs typeface="Telegraf Bold"/>
                  <a:sym typeface="Telegraf Bold"/>
                </a:rPr>
                <a:t>04</a:t>
              </a:r>
            </a:p>
          </p:txBody>
        </p:sp>
      </p:grpSp>
      <p:grpSp>
        <p:nvGrpSpPr>
          <p:cNvPr id="22" name="Group 22"/>
          <p:cNvGrpSpPr/>
          <p:nvPr/>
        </p:nvGrpSpPr>
        <p:grpSpPr>
          <a:xfrm>
            <a:off x="13120486" y="2997085"/>
            <a:ext cx="567552" cy="566116"/>
            <a:chOff x="0" y="0"/>
            <a:chExt cx="756737" cy="754821"/>
          </a:xfrm>
        </p:grpSpPr>
        <p:grpSp>
          <p:nvGrpSpPr>
            <p:cNvPr id="23" name="Group 23"/>
            <p:cNvGrpSpPr/>
            <p:nvPr/>
          </p:nvGrpSpPr>
          <p:grpSpPr>
            <a:xfrm>
              <a:off x="0" y="0"/>
              <a:ext cx="756737" cy="754821"/>
              <a:chOff x="0" y="0"/>
              <a:chExt cx="406400" cy="405371"/>
            </a:xfrm>
          </p:grpSpPr>
          <p:sp>
            <p:nvSpPr>
              <p:cNvPr id="24" name="Freeform 24">
                <a:hlinkClick r:id="rId2" tooltip="https://www.canva.com/design/DAGhheY7MTo/n2a18F8yUzWiWyJeFOKPmQ/edit"/>
              </p:cNvPr>
              <p:cNvSpPr/>
              <p:nvPr/>
            </p:nvSpPr>
            <p:spPr>
              <a:xfrm>
                <a:off x="0" y="0"/>
                <a:ext cx="406400" cy="405371"/>
              </a:xfrm>
              <a:custGeom>
                <a:avLst/>
                <a:gdLst/>
                <a:ahLst/>
                <a:cxnLst/>
                <a:rect l="l" t="t" r="r" b="b"/>
                <a:pathLst>
                  <a:path w="406400" h="405371">
                    <a:moveTo>
                      <a:pt x="202686" y="0"/>
                    </a:moveTo>
                    <a:lnTo>
                      <a:pt x="203714" y="0"/>
                    </a:lnTo>
                    <a:cubicBezTo>
                      <a:pt x="257470" y="0"/>
                      <a:pt x="309024" y="21354"/>
                      <a:pt x="347035" y="59365"/>
                    </a:cubicBezTo>
                    <a:cubicBezTo>
                      <a:pt x="385046" y="97376"/>
                      <a:pt x="406400" y="148930"/>
                      <a:pt x="406400" y="202686"/>
                    </a:cubicBezTo>
                    <a:lnTo>
                      <a:pt x="406400" y="202686"/>
                    </a:lnTo>
                    <a:cubicBezTo>
                      <a:pt x="406400" y="314626"/>
                      <a:pt x="315655" y="405371"/>
                      <a:pt x="203714" y="405371"/>
                    </a:cubicBezTo>
                    <a:lnTo>
                      <a:pt x="202686" y="405371"/>
                    </a:lnTo>
                    <a:cubicBezTo>
                      <a:pt x="148930" y="405371"/>
                      <a:pt x="97376" y="384017"/>
                      <a:pt x="59365" y="346006"/>
                    </a:cubicBezTo>
                    <a:cubicBezTo>
                      <a:pt x="21354" y="307995"/>
                      <a:pt x="0" y="256441"/>
                      <a:pt x="0" y="202686"/>
                    </a:cubicBezTo>
                    <a:lnTo>
                      <a:pt x="0" y="202686"/>
                    </a:lnTo>
                    <a:cubicBezTo>
                      <a:pt x="0" y="148930"/>
                      <a:pt x="21354" y="97376"/>
                      <a:pt x="59365" y="59365"/>
                    </a:cubicBezTo>
                    <a:cubicBezTo>
                      <a:pt x="97376" y="21354"/>
                      <a:pt x="148930" y="0"/>
                      <a:pt x="202686" y="0"/>
                    </a:cubicBezTo>
                    <a:close/>
                  </a:path>
                </a:pathLst>
              </a:custGeom>
              <a:solidFill>
                <a:srgbClr val="FF914D"/>
              </a:solidFill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5" name="TextBox 25"/>
              <p:cNvSpPr txBox="1"/>
              <p:nvPr/>
            </p:nvSpPr>
            <p:spPr>
              <a:xfrm>
                <a:off x="0" y="-38100"/>
                <a:ext cx="406400" cy="443471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360"/>
                  </a:lnSpc>
                </a:pPr>
                <a:endParaRPr/>
              </a:p>
            </p:txBody>
          </p:sp>
        </p:grpSp>
        <p:sp>
          <p:nvSpPr>
            <p:cNvPr id="26" name="TextBox 26"/>
            <p:cNvSpPr txBox="1"/>
            <p:nvPr/>
          </p:nvSpPr>
          <p:spPr>
            <a:xfrm>
              <a:off x="69052" y="178903"/>
              <a:ext cx="618632" cy="36844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2020"/>
                </a:lnSpc>
              </a:pPr>
              <a:r>
                <a:rPr lang="en-US" sz="1683" b="1">
                  <a:solidFill>
                    <a:srgbClr val="000000"/>
                  </a:solidFill>
                  <a:latin typeface="Telegraf Bold"/>
                  <a:ea typeface="Telegraf Bold"/>
                  <a:cs typeface="Telegraf Bold"/>
                  <a:sym typeface="Telegraf Bold"/>
                </a:rPr>
                <a:t>05</a:t>
              </a:r>
            </a:p>
          </p:txBody>
        </p:sp>
      </p:grpSp>
      <p:grpSp>
        <p:nvGrpSpPr>
          <p:cNvPr id="27" name="Group 27"/>
          <p:cNvGrpSpPr/>
          <p:nvPr/>
        </p:nvGrpSpPr>
        <p:grpSpPr>
          <a:xfrm>
            <a:off x="15528783" y="698764"/>
            <a:ext cx="2112892" cy="1634777"/>
            <a:chOff x="0" y="0"/>
            <a:chExt cx="2817189" cy="2179703"/>
          </a:xfrm>
        </p:grpSpPr>
        <p:sp>
          <p:nvSpPr>
            <p:cNvPr id="28" name="Freeform 28"/>
            <p:cNvSpPr/>
            <p:nvPr/>
          </p:nvSpPr>
          <p:spPr>
            <a:xfrm>
              <a:off x="637486" y="0"/>
              <a:ext cx="2179703" cy="2179703"/>
            </a:xfrm>
            <a:custGeom>
              <a:avLst/>
              <a:gdLst/>
              <a:ahLst/>
              <a:cxnLst/>
              <a:rect l="l" t="t" r="r" b="b"/>
              <a:pathLst>
                <a:path w="2179703" h="2179703">
                  <a:moveTo>
                    <a:pt x="0" y="0"/>
                  </a:moveTo>
                  <a:lnTo>
                    <a:pt x="2179703" y="0"/>
                  </a:lnTo>
                  <a:lnTo>
                    <a:pt x="2179703" y="2179703"/>
                  </a:lnTo>
                  <a:lnTo>
                    <a:pt x="0" y="217970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/>
              </a:stretch>
            </a:blipFill>
          </p:spPr>
          <p:txBody>
            <a:bodyPr/>
            <a:lstStyle/>
            <a:p>
              <a:endParaRPr lang="en-GB"/>
            </a:p>
          </p:txBody>
        </p:sp>
        <p:sp>
          <p:nvSpPr>
            <p:cNvPr id="29" name="Freeform 29"/>
            <p:cNvSpPr/>
            <p:nvPr/>
          </p:nvSpPr>
          <p:spPr>
            <a:xfrm>
              <a:off x="0" y="330414"/>
              <a:ext cx="1274972" cy="1274972"/>
            </a:xfrm>
            <a:custGeom>
              <a:avLst/>
              <a:gdLst/>
              <a:ahLst/>
              <a:cxnLst/>
              <a:rect l="l" t="t" r="r" b="b"/>
              <a:pathLst>
                <a:path w="1274972" h="1274972">
                  <a:moveTo>
                    <a:pt x="0" y="0"/>
                  </a:moveTo>
                  <a:lnTo>
                    <a:pt x="1274972" y="0"/>
                  </a:lnTo>
                  <a:lnTo>
                    <a:pt x="1274972" y="1274971"/>
                  </a:lnTo>
                  <a:lnTo>
                    <a:pt x="0" y="127497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/>
              </a:stretch>
            </a:blipFill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30" name="Group 30"/>
          <p:cNvGrpSpPr/>
          <p:nvPr/>
        </p:nvGrpSpPr>
        <p:grpSpPr>
          <a:xfrm>
            <a:off x="1055217" y="3519704"/>
            <a:ext cx="16230600" cy="5738596"/>
            <a:chOff x="0" y="0"/>
            <a:chExt cx="21640800" cy="7651461"/>
          </a:xfrm>
        </p:grpSpPr>
        <p:sp>
          <p:nvSpPr>
            <p:cNvPr id="31" name="Freeform 31"/>
            <p:cNvSpPr/>
            <p:nvPr/>
          </p:nvSpPr>
          <p:spPr>
            <a:xfrm>
              <a:off x="0" y="1097438"/>
              <a:ext cx="21640800" cy="6206421"/>
            </a:xfrm>
            <a:custGeom>
              <a:avLst/>
              <a:gdLst/>
              <a:ahLst/>
              <a:cxnLst/>
              <a:rect l="l" t="t" r="r" b="b"/>
              <a:pathLst>
                <a:path w="21640800" h="6206421">
                  <a:moveTo>
                    <a:pt x="0" y="0"/>
                  </a:moveTo>
                  <a:lnTo>
                    <a:pt x="21640800" y="0"/>
                  </a:lnTo>
                  <a:lnTo>
                    <a:pt x="21640800" y="6206421"/>
                  </a:lnTo>
                  <a:lnTo>
                    <a:pt x="0" y="620642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t="-94889" b="-15510"/>
              </a:stretch>
            </a:blipFill>
          </p:spPr>
          <p:txBody>
            <a:bodyPr/>
            <a:lstStyle/>
            <a:p>
              <a:endParaRPr lang="en-GB"/>
            </a:p>
          </p:txBody>
        </p:sp>
        <p:sp>
          <p:nvSpPr>
            <p:cNvPr id="32" name="Freeform 32"/>
            <p:cNvSpPr/>
            <p:nvPr/>
          </p:nvSpPr>
          <p:spPr>
            <a:xfrm>
              <a:off x="2140019" y="2549260"/>
              <a:ext cx="2407322" cy="2055031"/>
            </a:xfrm>
            <a:custGeom>
              <a:avLst/>
              <a:gdLst/>
              <a:ahLst/>
              <a:cxnLst/>
              <a:rect l="l" t="t" r="r" b="b"/>
              <a:pathLst>
                <a:path w="2407322" h="2055031">
                  <a:moveTo>
                    <a:pt x="0" y="0"/>
                  </a:moveTo>
                  <a:lnTo>
                    <a:pt x="2407323" y="0"/>
                  </a:lnTo>
                  <a:lnTo>
                    <a:pt x="2407323" y="2055031"/>
                  </a:lnTo>
                  <a:lnTo>
                    <a:pt x="0" y="205503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-71136" t="-81652" r="-41436" b="-85322"/>
              </a:stretch>
            </a:blipFill>
          </p:spPr>
          <p:txBody>
            <a:bodyPr/>
            <a:lstStyle/>
            <a:p>
              <a:endParaRPr lang="en-GB"/>
            </a:p>
          </p:txBody>
        </p:sp>
        <p:sp>
          <p:nvSpPr>
            <p:cNvPr id="33" name="Freeform 33"/>
            <p:cNvSpPr/>
            <p:nvPr/>
          </p:nvSpPr>
          <p:spPr>
            <a:xfrm>
              <a:off x="9657839" y="0"/>
              <a:ext cx="4755528" cy="5098519"/>
            </a:xfrm>
            <a:custGeom>
              <a:avLst/>
              <a:gdLst/>
              <a:ahLst/>
              <a:cxnLst/>
              <a:rect l="l" t="t" r="r" b="b"/>
              <a:pathLst>
                <a:path w="4755528" h="5098519">
                  <a:moveTo>
                    <a:pt x="0" y="0"/>
                  </a:moveTo>
                  <a:lnTo>
                    <a:pt x="4755528" y="0"/>
                  </a:lnTo>
                  <a:lnTo>
                    <a:pt x="4755528" y="5098519"/>
                  </a:lnTo>
                  <a:lnTo>
                    <a:pt x="0" y="50985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GB"/>
            </a:p>
          </p:txBody>
        </p:sp>
        <p:sp>
          <p:nvSpPr>
            <p:cNvPr id="34" name="Freeform 34"/>
            <p:cNvSpPr/>
            <p:nvPr/>
          </p:nvSpPr>
          <p:spPr>
            <a:xfrm rot="8757945">
              <a:off x="16050387" y="4604291"/>
              <a:ext cx="2407322" cy="2055031"/>
            </a:xfrm>
            <a:custGeom>
              <a:avLst/>
              <a:gdLst/>
              <a:ahLst/>
              <a:cxnLst/>
              <a:rect l="l" t="t" r="r" b="b"/>
              <a:pathLst>
                <a:path w="2407322" h="2055031">
                  <a:moveTo>
                    <a:pt x="0" y="0"/>
                  </a:moveTo>
                  <a:lnTo>
                    <a:pt x="2407322" y="0"/>
                  </a:lnTo>
                  <a:lnTo>
                    <a:pt x="2407322" y="2055031"/>
                  </a:lnTo>
                  <a:lnTo>
                    <a:pt x="0" y="205503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-71136" t="-81652" r="-41436" b="-85322"/>
              </a:stretch>
            </a:blipFill>
          </p:spPr>
          <p:txBody>
            <a:bodyPr/>
            <a:lstStyle/>
            <a:p>
              <a:endParaRPr lang="en-GB"/>
            </a:p>
          </p:txBody>
        </p:sp>
        <p:sp>
          <p:nvSpPr>
            <p:cNvPr id="35" name="Freeform 35"/>
            <p:cNvSpPr/>
            <p:nvPr/>
          </p:nvSpPr>
          <p:spPr>
            <a:xfrm>
              <a:off x="6518961" y="2051595"/>
              <a:ext cx="2407322" cy="2055031"/>
            </a:xfrm>
            <a:custGeom>
              <a:avLst/>
              <a:gdLst/>
              <a:ahLst/>
              <a:cxnLst/>
              <a:rect l="l" t="t" r="r" b="b"/>
              <a:pathLst>
                <a:path w="2407322" h="2055031">
                  <a:moveTo>
                    <a:pt x="0" y="0"/>
                  </a:moveTo>
                  <a:lnTo>
                    <a:pt x="2407323" y="0"/>
                  </a:lnTo>
                  <a:lnTo>
                    <a:pt x="2407323" y="2055031"/>
                  </a:lnTo>
                  <a:lnTo>
                    <a:pt x="0" y="205503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-71136" t="-81652" r="-41436" b="-85322"/>
              </a:stretch>
            </a:blipFill>
          </p:spPr>
          <p:txBody>
            <a:bodyPr/>
            <a:lstStyle/>
            <a:p>
              <a:endParaRPr lang="en-GB"/>
            </a:p>
          </p:txBody>
        </p:sp>
        <p:sp>
          <p:nvSpPr>
            <p:cNvPr id="36" name="Freeform 36"/>
            <p:cNvSpPr/>
            <p:nvPr/>
          </p:nvSpPr>
          <p:spPr>
            <a:xfrm rot="3586515">
              <a:off x="1301591" y="4767379"/>
              <a:ext cx="2036431" cy="1736520"/>
            </a:xfrm>
            <a:custGeom>
              <a:avLst/>
              <a:gdLst/>
              <a:ahLst/>
              <a:cxnLst/>
              <a:rect l="l" t="t" r="r" b="b"/>
              <a:pathLst>
                <a:path w="2036431" h="1736520">
                  <a:moveTo>
                    <a:pt x="0" y="0"/>
                  </a:moveTo>
                  <a:lnTo>
                    <a:pt x="2036431" y="0"/>
                  </a:lnTo>
                  <a:lnTo>
                    <a:pt x="2036431" y="1736520"/>
                  </a:lnTo>
                  <a:lnTo>
                    <a:pt x="0" y="17365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GB"/>
            </a:p>
          </p:txBody>
        </p:sp>
        <p:sp>
          <p:nvSpPr>
            <p:cNvPr id="37" name="Freeform 37"/>
            <p:cNvSpPr/>
            <p:nvPr/>
          </p:nvSpPr>
          <p:spPr>
            <a:xfrm rot="3045957">
              <a:off x="3957757" y="3394706"/>
              <a:ext cx="3809339" cy="3407627"/>
            </a:xfrm>
            <a:custGeom>
              <a:avLst/>
              <a:gdLst/>
              <a:ahLst/>
              <a:cxnLst/>
              <a:rect l="l" t="t" r="r" b="b"/>
              <a:pathLst>
                <a:path w="3809339" h="3407627">
                  <a:moveTo>
                    <a:pt x="0" y="0"/>
                  </a:moveTo>
                  <a:lnTo>
                    <a:pt x="3809339" y="0"/>
                  </a:lnTo>
                  <a:lnTo>
                    <a:pt x="3809339" y="3407627"/>
                  </a:lnTo>
                  <a:lnTo>
                    <a:pt x="0" y="340762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GB"/>
            </a:p>
          </p:txBody>
        </p:sp>
        <p:sp>
          <p:nvSpPr>
            <p:cNvPr id="38" name="Freeform 38"/>
            <p:cNvSpPr/>
            <p:nvPr/>
          </p:nvSpPr>
          <p:spPr>
            <a:xfrm rot="8757945">
              <a:off x="17212668" y="2051595"/>
              <a:ext cx="2407322" cy="2055031"/>
            </a:xfrm>
            <a:custGeom>
              <a:avLst/>
              <a:gdLst/>
              <a:ahLst/>
              <a:cxnLst/>
              <a:rect l="l" t="t" r="r" b="b"/>
              <a:pathLst>
                <a:path w="2407322" h="2055031">
                  <a:moveTo>
                    <a:pt x="0" y="0"/>
                  </a:moveTo>
                  <a:lnTo>
                    <a:pt x="2407322" y="0"/>
                  </a:lnTo>
                  <a:lnTo>
                    <a:pt x="2407322" y="2055031"/>
                  </a:lnTo>
                  <a:lnTo>
                    <a:pt x="0" y="205503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-71136" t="-81652" r="-41436" b="-85322"/>
              </a:stretch>
            </a:blipFill>
          </p:spPr>
          <p:txBody>
            <a:bodyPr/>
            <a:lstStyle/>
            <a:p>
              <a:endParaRPr lang="en-GB"/>
            </a:p>
          </p:txBody>
        </p:sp>
        <p:sp>
          <p:nvSpPr>
            <p:cNvPr id="39" name="Freeform 39"/>
            <p:cNvSpPr/>
            <p:nvPr/>
          </p:nvSpPr>
          <p:spPr>
            <a:xfrm>
              <a:off x="2140019" y="2549260"/>
              <a:ext cx="2407322" cy="2055031"/>
            </a:xfrm>
            <a:custGeom>
              <a:avLst/>
              <a:gdLst/>
              <a:ahLst/>
              <a:cxnLst/>
              <a:rect l="l" t="t" r="r" b="b"/>
              <a:pathLst>
                <a:path w="2407322" h="2055031">
                  <a:moveTo>
                    <a:pt x="0" y="0"/>
                  </a:moveTo>
                  <a:lnTo>
                    <a:pt x="2407323" y="0"/>
                  </a:lnTo>
                  <a:lnTo>
                    <a:pt x="2407323" y="2055031"/>
                  </a:lnTo>
                  <a:lnTo>
                    <a:pt x="0" y="205503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-71136" t="-81652" r="-41436" b="-85322"/>
              </a:stretch>
            </a:blipFill>
          </p:spPr>
          <p:txBody>
            <a:bodyPr/>
            <a:lstStyle/>
            <a:p>
              <a:endParaRPr lang="en-GB"/>
            </a:p>
          </p:txBody>
        </p:sp>
        <p:sp>
          <p:nvSpPr>
            <p:cNvPr id="40" name="Freeform 40"/>
            <p:cNvSpPr/>
            <p:nvPr/>
          </p:nvSpPr>
          <p:spPr>
            <a:xfrm rot="8757945">
              <a:off x="16050387" y="4604291"/>
              <a:ext cx="2407322" cy="2055031"/>
            </a:xfrm>
            <a:custGeom>
              <a:avLst/>
              <a:gdLst/>
              <a:ahLst/>
              <a:cxnLst/>
              <a:rect l="l" t="t" r="r" b="b"/>
              <a:pathLst>
                <a:path w="2407322" h="2055031">
                  <a:moveTo>
                    <a:pt x="0" y="0"/>
                  </a:moveTo>
                  <a:lnTo>
                    <a:pt x="2407322" y="0"/>
                  </a:lnTo>
                  <a:lnTo>
                    <a:pt x="2407322" y="2055031"/>
                  </a:lnTo>
                  <a:lnTo>
                    <a:pt x="0" y="205503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-71136" t="-81652" r="-41436" b="-85322"/>
              </a:stretch>
            </a:blipFill>
          </p:spPr>
          <p:txBody>
            <a:bodyPr/>
            <a:lstStyle/>
            <a:p>
              <a:endParaRPr lang="en-GB"/>
            </a:p>
          </p:txBody>
        </p:sp>
        <p:sp>
          <p:nvSpPr>
            <p:cNvPr id="41" name="Freeform 41"/>
            <p:cNvSpPr/>
            <p:nvPr/>
          </p:nvSpPr>
          <p:spPr>
            <a:xfrm>
              <a:off x="6518961" y="2051595"/>
              <a:ext cx="2407322" cy="2055031"/>
            </a:xfrm>
            <a:custGeom>
              <a:avLst/>
              <a:gdLst/>
              <a:ahLst/>
              <a:cxnLst/>
              <a:rect l="l" t="t" r="r" b="b"/>
              <a:pathLst>
                <a:path w="2407322" h="2055031">
                  <a:moveTo>
                    <a:pt x="0" y="0"/>
                  </a:moveTo>
                  <a:lnTo>
                    <a:pt x="2407323" y="0"/>
                  </a:lnTo>
                  <a:lnTo>
                    <a:pt x="2407323" y="2055031"/>
                  </a:lnTo>
                  <a:lnTo>
                    <a:pt x="0" y="205503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-71136" t="-81652" r="-41436" b="-85322"/>
              </a:stretch>
            </a:blipFill>
          </p:spPr>
          <p:txBody>
            <a:bodyPr/>
            <a:lstStyle/>
            <a:p>
              <a:endParaRPr lang="en-GB"/>
            </a:p>
          </p:txBody>
        </p:sp>
        <p:sp>
          <p:nvSpPr>
            <p:cNvPr id="42" name="Freeform 42"/>
            <p:cNvSpPr/>
            <p:nvPr/>
          </p:nvSpPr>
          <p:spPr>
            <a:xfrm rot="3045957">
              <a:off x="3957757" y="3394706"/>
              <a:ext cx="3809339" cy="3407627"/>
            </a:xfrm>
            <a:custGeom>
              <a:avLst/>
              <a:gdLst/>
              <a:ahLst/>
              <a:cxnLst/>
              <a:rect l="l" t="t" r="r" b="b"/>
              <a:pathLst>
                <a:path w="3809339" h="3407627">
                  <a:moveTo>
                    <a:pt x="0" y="0"/>
                  </a:moveTo>
                  <a:lnTo>
                    <a:pt x="3809339" y="0"/>
                  </a:lnTo>
                  <a:lnTo>
                    <a:pt x="3809339" y="3407627"/>
                  </a:lnTo>
                  <a:lnTo>
                    <a:pt x="0" y="340762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GB"/>
            </a:p>
          </p:txBody>
        </p:sp>
        <p:sp>
          <p:nvSpPr>
            <p:cNvPr id="43" name="Freeform 43"/>
            <p:cNvSpPr/>
            <p:nvPr/>
          </p:nvSpPr>
          <p:spPr>
            <a:xfrm rot="8757945">
              <a:off x="17212668" y="2051595"/>
              <a:ext cx="2407322" cy="2055031"/>
            </a:xfrm>
            <a:custGeom>
              <a:avLst/>
              <a:gdLst/>
              <a:ahLst/>
              <a:cxnLst/>
              <a:rect l="l" t="t" r="r" b="b"/>
              <a:pathLst>
                <a:path w="2407322" h="2055031">
                  <a:moveTo>
                    <a:pt x="0" y="0"/>
                  </a:moveTo>
                  <a:lnTo>
                    <a:pt x="2407322" y="0"/>
                  </a:lnTo>
                  <a:lnTo>
                    <a:pt x="2407322" y="2055031"/>
                  </a:lnTo>
                  <a:lnTo>
                    <a:pt x="0" y="205503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-71136" t="-81652" r="-41436" b="-85322"/>
              </a:stretch>
            </a:blipFill>
          </p:spPr>
          <p:txBody>
            <a:bodyPr/>
            <a:lstStyle/>
            <a:p>
              <a:endParaRPr lang="en-GB"/>
            </a:p>
          </p:txBody>
        </p:sp>
        <p:sp>
          <p:nvSpPr>
            <p:cNvPr id="44" name="Freeform 44"/>
            <p:cNvSpPr/>
            <p:nvPr/>
          </p:nvSpPr>
          <p:spPr>
            <a:xfrm rot="-1762630">
              <a:off x="8879747" y="4831336"/>
              <a:ext cx="2290706" cy="1953348"/>
            </a:xfrm>
            <a:custGeom>
              <a:avLst/>
              <a:gdLst/>
              <a:ahLst/>
              <a:cxnLst/>
              <a:rect l="l" t="t" r="r" b="b"/>
              <a:pathLst>
                <a:path w="2290706" h="1953348">
                  <a:moveTo>
                    <a:pt x="0" y="0"/>
                  </a:moveTo>
                  <a:lnTo>
                    <a:pt x="2290707" y="0"/>
                  </a:lnTo>
                  <a:lnTo>
                    <a:pt x="2290707" y="1953347"/>
                  </a:lnTo>
                  <a:lnTo>
                    <a:pt x="0" y="19533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GB"/>
            </a:p>
          </p:txBody>
        </p:sp>
        <p:sp>
          <p:nvSpPr>
            <p:cNvPr id="45" name="Freeform 45"/>
            <p:cNvSpPr/>
            <p:nvPr/>
          </p:nvSpPr>
          <p:spPr>
            <a:xfrm rot="273263">
              <a:off x="10619614" y="3597906"/>
              <a:ext cx="3809339" cy="3407627"/>
            </a:xfrm>
            <a:custGeom>
              <a:avLst/>
              <a:gdLst/>
              <a:ahLst/>
              <a:cxnLst/>
              <a:rect l="l" t="t" r="r" b="b"/>
              <a:pathLst>
                <a:path w="3809339" h="3407627">
                  <a:moveTo>
                    <a:pt x="0" y="0"/>
                  </a:moveTo>
                  <a:lnTo>
                    <a:pt x="3809339" y="0"/>
                  </a:lnTo>
                  <a:lnTo>
                    <a:pt x="3809339" y="3407627"/>
                  </a:lnTo>
                  <a:lnTo>
                    <a:pt x="0" y="340762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46" name="Freeform 46"/>
          <p:cNvSpPr/>
          <p:nvPr/>
        </p:nvSpPr>
        <p:spPr>
          <a:xfrm>
            <a:off x="1055217" y="2914782"/>
            <a:ext cx="16230600" cy="1585310"/>
          </a:xfrm>
          <a:custGeom>
            <a:avLst/>
            <a:gdLst/>
            <a:ahLst/>
            <a:cxnLst/>
            <a:rect l="l" t="t" r="r" b="b"/>
            <a:pathLst>
              <a:path w="16230600" h="1585310">
                <a:moveTo>
                  <a:pt x="0" y="0"/>
                </a:moveTo>
                <a:lnTo>
                  <a:pt x="16230600" y="0"/>
                </a:lnTo>
                <a:lnTo>
                  <a:pt x="16230600" y="1585310"/>
                </a:lnTo>
                <a:lnTo>
                  <a:pt x="0" y="158531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t="-84593" b="-433186"/>
            </a:stretch>
          </a:blipFill>
        </p:spPr>
        <p:txBody>
          <a:bodyPr/>
          <a:lstStyle/>
          <a:p>
            <a:endParaRPr lang="en-GB"/>
          </a:p>
        </p:txBody>
      </p:sp>
      <p:grpSp>
        <p:nvGrpSpPr>
          <p:cNvPr id="47" name="Group 47"/>
          <p:cNvGrpSpPr/>
          <p:nvPr/>
        </p:nvGrpSpPr>
        <p:grpSpPr>
          <a:xfrm>
            <a:off x="13668989" y="3126019"/>
            <a:ext cx="2329216" cy="1667396"/>
            <a:chOff x="0" y="0"/>
            <a:chExt cx="613456" cy="439150"/>
          </a:xfrm>
        </p:grpSpPr>
        <p:sp>
          <p:nvSpPr>
            <p:cNvPr id="48" name="Freeform 48"/>
            <p:cNvSpPr/>
            <p:nvPr/>
          </p:nvSpPr>
          <p:spPr>
            <a:xfrm>
              <a:off x="0" y="0"/>
              <a:ext cx="613456" cy="439150"/>
            </a:xfrm>
            <a:custGeom>
              <a:avLst/>
              <a:gdLst/>
              <a:ahLst/>
              <a:cxnLst/>
              <a:rect l="l" t="t" r="r" b="b"/>
              <a:pathLst>
                <a:path w="613456" h="439150">
                  <a:moveTo>
                    <a:pt x="99715" y="0"/>
                  </a:moveTo>
                  <a:lnTo>
                    <a:pt x="513741" y="0"/>
                  </a:lnTo>
                  <a:cubicBezTo>
                    <a:pt x="540187" y="0"/>
                    <a:pt x="565550" y="10506"/>
                    <a:pt x="584250" y="29206"/>
                  </a:cubicBezTo>
                  <a:cubicBezTo>
                    <a:pt x="602950" y="47906"/>
                    <a:pt x="613456" y="73269"/>
                    <a:pt x="613456" y="99715"/>
                  </a:cubicBezTo>
                  <a:lnTo>
                    <a:pt x="613456" y="339435"/>
                  </a:lnTo>
                  <a:cubicBezTo>
                    <a:pt x="613456" y="365881"/>
                    <a:pt x="602950" y="391244"/>
                    <a:pt x="584250" y="409944"/>
                  </a:cubicBezTo>
                  <a:cubicBezTo>
                    <a:pt x="565550" y="428644"/>
                    <a:pt x="540187" y="439150"/>
                    <a:pt x="513741" y="439150"/>
                  </a:cubicBezTo>
                  <a:lnTo>
                    <a:pt x="99715" y="439150"/>
                  </a:lnTo>
                  <a:cubicBezTo>
                    <a:pt x="73269" y="439150"/>
                    <a:pt x="47906" y="428644"/>
                    <a:pt x="29206" y="409944"/>
                  </a:cubicBezTo>
                  <a:cubicBezTo>
                    <a:pt x="10506" y="391244"/>
                    <a:pt x="0" y="365881"/>
                    <a:pt x="0" y="339435"/>
                  </a:cubicBezTo>
                  <a:lnTo>
                    <a:pt x="0" y="99715"/>
                  </a:lnTo>
                  <a:cubicBezTo>
                    <a:pt x="0" y="73269"/>
                    <a:pt x="10506" y="47906"/>
                    <a:pt x="29206" y="29206"/>
                  </a:cubicBezTo>
                  <a:cubicBezTo>
                    <a:pt x="47906" y="10506"/>
                    <a:pt x="73269" y="0"/>
                    <a:pt x="99715" y="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49" name="TextBox 49"/>
            <p:cNvSpPr txBox="1"/>
            <p:nvPr/>
          </p:nvSpPr>
          <p:spPr>
            <a:xfrm>
              <a:off x="0" y="-38100"/>
              <a:ext cx="613456" cy="4772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0"/>
                </a:lnSpc>
              </a:pPr>
              <a:endParaRPr/>
            </a:p>
          </p:txBody>
        </p:sp>
      </p:grpSp>
      <p:sp>
        <p:nvSpPr>
          <p:cNvPr id="50" name="Freeform 50"/>
          <p:cNvSpPr/>
          <p:nvPr/>
        </p:nvSpPr>
        <p:spPr>
          <a:xfrm>
            <a:off x="13346332" y="3485968"/>
            <a:ext cx="3093981" cy="985480"/>
          </a:xfrm>
          <a:custGeom>
            <a:avLst/>
            <a:gdLst/>
            <a:ahLst/>
            <a:cxnLst/>
            <a:rect l="l" t="t" r="r" b="b"/>
            <a:pathLst>
              <a:path w="3093981" h="985480">
                <a:moveTo>
                  <a:pt x="0" y="0"/>
                </a:moveTo>
                <a:lnTo>
                  <a:pt x="3093981" y="0"/>
                </a:lnTo>
                <a:lnTo>
                  <a:pt x="3093981" y="985480"/>
                </a:lnTo>
                <a:lnTo>
                  <a:pt x="0" y="98548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394492" t="-164804" r="-30093" b="-728999"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51" name="TextBox 51"/>
          <p:cNvSpPr txBox="1"/>
          <p:nvPr/>
        </p:nvSpPr>
        <p:spPr>
          <a:xfrm>
            <a:off x="1055217" y="1104900"/>
            <a:ext cx="9650472" cy="14325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9900"/>
              </a:lnSpc>
            </a:pPr>
            <a:r>
              <a:rPr lang="en-US" sz="9900" b="1">
                <a:solidFill>
                  <a:srgbClr val="ECA406"/>
                </a:solidFill>
                <a:latin typeface="Telegraf Bold"/>
                <a:ea typeface="Telegraf Bold"/>
                <a:cs typeface="Telegraf Bold"/>
                <a:sym typeface="Telegraf Bold"/>
              </a:rPr>
              <a:t>Limitations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54087" y="2767583"/>
            <a:ext cx="16230600" cy="7519417"/>
          </a:xfrm>
          <a:custGeom>
            <a:avLst/>
            <a:gdLst/>
            <a:ahLst/>
            <a:cxnLst/>
            <a:rect l="l" t="t" r="r" b="b"/>
            <a:pathLst>
              <a:path w="16230600" h="7519417">
                <a:moveTo>
                  <a:pt x="0" y="0"/>
                </a:moveTo>
                <a:lnTo>
                  <a:pt x="16230600" y="0"/>
                </a:lnTo>
                <a:lnTo>
                  <a:pt x="16230600" y="7519417"/>
                </a:lnTo>
                <a:lnTo>
                  <a:pt x="0" y="751941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20644" b="-9601"/>
            </a:stretch>
          </a:blipFill>
        </p:spPr>
        <p:txBody>
          <a:bodyPr/>
          <a:lstStyle/>
          <a:p>
            <a:endParaRPr lang="en-GB"/>
          </a:p>
        </p:txBody>
      </p:sp>
      <p:grpSp>
        <p:nvGrpSpPr>
          <p:cNvPr id="3" name="Group 3"/>
          <p:cNvGrpSpPr/>
          <p:nvPr/>
        </p:nvGrpSpPr>
        <p:grpSpPr>
          <a:xfrm>
            <a:off x="1437341" y="2964429"/>
            <a:ext cx="567552" cy="566116"/>
            <a:chOff x="0" y="0"/>
            <a:chExt cx="756737" cy="754821"/>
          </a:xfrm>
        </p:grpSpPr>
        <p:grpSp>
          <p:nvGrpSpPr>
            <p:cNvPr id="4" name="Group 4"/>
            <p:cNvGrpSpPr/>
            <p:nvPr/>
          </p:nvGrpSpPr>
          <p:grpSpPr>
            <a:xfrm>
              <a:off x="0" y="0"/>
              <a:ext cx="756737" cy="754821"/>
              <a:chOff x="0" y="0"/>
              <a:chExt cx="406400" cy="405371"/>
            </a:xfrm>
          </p:grpSpPr>
          <p:sp>
            <p:nvSpPr>
              <p:cNvPr id="5" name="Freeform 5">
                <a:hlinkClick r:id="rId3" tooltip="https://www.canva.com/design/DAGhheY7MTo/n2a18F8yUzWiWyJeFOKPmQ/edit"/>
              </p:cNvPr>
              <p:cNvSpPr/>
              <p:nvPr/>
            </p:nvSpPr>
            <p:spPr>
              <a:xfrm>
                <a:off x="0" y="0"/>
                <a:ext cx="406400" cy="405371"/>
              </a:xfrm>
              <a:custGeom>
                <a:avLst/>
                <a:gdLst/>
                <a:ahLst/>
                <a:cxnLst/>
                <a:rect l="l" t="t" r="r" b="b"/>
                <a:pathLst>
                  <a:path w="406400" h="405371">
                    <a:moveTo>
                      <a:pt x="202686" y="0"/>
                    </a:moveTo>
                    <a:lnTo>
                      <a:pt x="203714" y="0"/>
                    </a:lnTo>
                    <a:cubicBezTo>
                      <a:pt x="257470" y="0"/>
                      <a:pt x="309024" y="21354"/>
                      <a:pt x="347035" y="59365"/>
                    </a:cubicBezTo>
                    <a:cubicBezTo>
                      <a:pt x="385046" y="97376"/>
                      <a:pt x="406400" y="148930"/>
                      <a:pt x="406400" y="202686"/>
                    </a:cubicBezTo>
                    <a:lnTo>
                      <a:pt x="406400" y="202686"/>
                    </a:lnTo>
                    <a:cubicBezTo>
                      <a:pt x="406400" y="314626"/>
                      <a:pt x="315655" y="405371"/>
                      <a:pt x="203714" y="405371"/>
                    </a:cubicBezTo>
                    <a:lnTo>
                      <a:pt x="202686" y="405371"/>
                    </a:lnTo>
                    <a:cubicBezTo>
                      <a:pt x="148930" y="405371"/>
                      <a:pt x="97376" y="384017"/>
                      <a:pt x="59365" y="346006"/>
                    </a:cubicBezTo>
                    <a:cubicBezTo>
                      <a:pt x="21354" y="307995"/>
                      <a:pt x="0" y="256441"/>
                      <a:pt x="0" y="202686"/>
                    </a:cubicBezTo>
                    <a:lnTo>
                      <a:pt x="0" y="202686"/>
                    </a:lnTo>
                    <a:cubicBezTo>
                      <a:pt x="0" y="148930"/>
                      <a:pt x="21354" y="97376"/>
                      <a:pt x="59365" y="59365"/>
                    </a:cubicBezTo>
                    <a:cubicBezTo>
                      <a:pt x="97376" y="21354"/>
                      <a:pt x="148930" y="0"/>
                      <a:pt x="202686" y="0"/>
                    </a:cubicBezTo>
                    <a:close/>
                  </a:path>
                </a:pathLst>
              </a:custGeom>
              <a:solidFill>
                <a:srgbClr val="35C1F5"/>
              </a:solidFill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6" name="TextBox 6"/>
              <p:cNvSpPr txBox="1"/>
              <p:nvPr/>
            </p:nvSpPr>
            <p:spPr>
              <a:xfrm>
                <a:off x="0" y="-38100"/>
                <a:ext cx="406400" cy="443471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360"/>
                  </a:lnSpc>
                </a:pPr>
                <a:endParaRPr/>
              </a:p>
            </p:txBody>
          </p:sp>
        </p:grpSp>
        <p:sp>
          <p:nvSpPr>
            <p:cNvPr id="7" name="TextBox 7"/>
            <p:cNvSpPr txBox="1"/>
            <p:nvPr/>
          </p:nvSpPr>
          <p:spPr>
            <a:xfrm>
              <a:off x="69052" y="178903"/>
              <a:ext cx="618632" cy="36844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2020"/>
                </a:lnSpc>
              </a:pPr>
              <a:r>
                <a:rPr lang="en-US" sz="1683" b="1">
                  <a:solidFill>
                    <a:srgbClr val="000000"/>
                  </a:solidFill>
                  <a:latin typeface="Telegraf Bold"/>
                  <a:ea typeface="Telegraf Bold"/>
                  <a:cs typeface="Telegraf Bold"/>
                  <a:sym typeface="Telegraf Bold"/>
                </a:rPr>
                <a:t>01</a:t>
              </a:r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5575949" y="2532638"/>
            <a:ext cx="716606" cy="4317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120"/>
              </a:lnSpc>
            </a:pPr>
            <a:r>
              <a:rPr lang="en-US" sz="2600" b="1">
                <a:solidFill>
                  <a:srgbClr val="000000"/>
                </a:solidFill>
                <a:latin typeface="Telegraf Bold"/>
                <a:ea typeface="Telegraf Bold"/>
                <a:cs typeface="Telegraf Bold"/>
                <a:sym typeface="Telegraf Bold"/>
              </a:rPr>
              <a:t>01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8443256" y="2532638"/>
            <a:ext cx="716606" cy="4317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120"/>
              </a:lnSpc>
            </a:pPr>
            <a:r>
              <a:rPr lang="en-US" sz="2600" b="1">
                <a:solidFill>
                  <a:srgbClr val="000000"/>
                </a:solidFill>
                <a:latin typeface="Telegraf Bold"/>
                <a:ea typeface="Telegraf Bold"/>
                <a:cs typeface="Telegraf Bold"/>
                <a:sym typeface="Telegraf Bold"/>
              </a:rPr>
              <a:t>01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1396288" y="2532638"/>
            <a:ext cx="716606" cy="4317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120"/>
              </a:lnSpc>
            </a:pPr>
            <a:r>
              <a:rPr lang="en-US" sz="2600" b="1">
                <a:solidFill>
                  <a:srgbClr val="000000"/>
                </a:solidFill>
                <a:latin typeface="Telegraf Bold"/>
                <a:ea typeface="Telegraf Bold"/>
                <a:cs typeface="Telegraf Bold"/>
                <a:sym typeface="Telegraf Bold"/>
              </a:rPr>
              <a:t>01</a:t>
            </a:r>
          </a:p>
        </p:txBody>
      </p:sp>
      <p:grpSp>
        <p:nvGrpSpPr>
          <p:cNvPr id="11" name="Group 11"/>
          <p:cNvGrpSpPr/>
          <p:nvPr/>
        </p:nvGrpSpPr>
        <p:grpSpPr>
          <a:xfrm>
            <a:off x="4439206" y="2921707"/>
            <a:ext cx="567552" cy="566116"/>
            <a:chOff x="0" y="0"/>
            <a:chExt cx="756737" cy="754821"/>
          </a:xfrm>
        </p:grpSpPr>
        <p:grpSp>
          <p:nvGrpSpPr>
            <p:cNvPr id="12" name="Group 12"/>
            <p:cNvGrpSpPr/>
            <p:nvPr/>
          </p:nvGrpSpPr>
          <p:grpSpPr>
            <a:xfrm>
              <a:off x="0" y="0"/>
              <a:ext cx="756737" cy="754821"/>
              <a:chOff x="0" y="0"/>
              <a:chExt cx="406400" cy="405371"/>
            </a:xfrm>
          </p:grpSpPr>
          <p:sp>
            <p:nvSpPr>
              <p:cNvPr id="13" name="Freeform 13">
                <a:hlinkClick r:id="rId3" tooltip="https://www.canva.com/design/DAGhheY7MTo/n2a18F8yUzWiWyJeFOKPmQ/edit"/>
              </p:cNvPr>
              <p:cNvSpPr/>
              <p:nvPr/>
            </p:nvSpPr>
            <p:spPr>
              <a:xfrm>
                <a:off x="0" y="0"/>
                <a:ext cx="406400" cy="405371"/>
              </a:xfrm>
              <a:custGeom>
                <a:avLst/>
                <a:gdLst/>
                <a:ahLst/>
                <a:cxnLst/>
                <a:rect l="l" t="t" r="r" b="b"/>
                <a:pathLst>
                  <a:path w="406400" h="405371">
                    <a:moveTo>
                      <a:pt x="202686" y="0"/>
                    </a:moveTo>
                    <a:lnTo>
                      <a:pt x="203714" y="0"/>
                    </a:lnTo>
                    <a:cubicBezTo>
                      <a:pt x="257470" y="0"/>
                      <a:pt x="309024" y="21354"/>
                      <a:pt x="347035" y="59365"/>
                    </a:cubicBezTo>
                    <a:cubicBezTo>
                      <a:pt x="385046" y="97376"/>
                      <a:pt x="406400" y="148930"/>
                      <a:pt x="406400" y="202686"/>
                    </a:cubicBezTo>
                    <a:lnTo>
                      <a:pt x="406400" y="202686"/>
                    </a:lnTo>
                    <a:cubicBezTo>
                      <a:pt x="406400" y="314626"/>
                      <a:pt x="315655" y="405371"/>
                      <a:pt x="203714" y="405371"/>
                    </a:cubicBezTo>
                    <a:lnTo>
                      <a:pt x="202686" y="405371"/>
                    </a:lnTo>
                    <a:cubicBezTo>
                      <a:pt x="148930" y="405371"/>
                      <a:pt x="97376" y="384017"/>
                      <a:pt x="59365" y="346006"/>
                    </a:cubicBezTo>
                    <a:cubicBezTo>
                      <a:pt x="21354" y="307995"/>
                      <a:pt x="0" y="256441"/>
                      <a:pt x="0" y="202686"/>
                    </a:cubicBezTo>
                    <a:lnTo>
                      <a:pt x="0" y="202686"/>
                    </a:lnTo>
                    <a:cubicBezTo>
                      <a:pt x="0" y="148930"/>
                      <a:pt x="21354" y="97376"/>
                      <a:pt x="59365" y="59365"/>
                    </a:cubicBezTo>
                    <a:cubicBezTo>
                      <a:pt x="97376" y="21354"/>
                      <a:pt x="148930" y="0"/>
                      <a:pt x="202686" y="0"/>
                    </a:cubicBezTo>
                    <a:close/>
                  </a:path>
                </a:pathLst>
              </a:custGeom>
              <a:solidFill>
                <a:srgbClr val="46D990"/>
              </a:solidFill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4" name="TextBox 14"/>
              <p:cNvSpPr txBox="1"/>
              <p:nvPr/>
            </p:nvSpPr>
            <p:spPr>
              <a:xfrm>
                <a:off x="0" y="-38100"/>
                <a:ext cx="406400" cy="443471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360"/>
                  </a:lnSpc>
                </a:pPr>
                <a:endParaRPr/>
              </a:p>
            </p:txBody>
          </p:sp>
        </p:grpSp>
        <p:sp>
          <p:nvSpPr>
            <p:cNvPr id="15" name="TextBox 15"/>
            <p:cNvSpPr txBox="1"/>
            <p:nvPr/>
          </p:nvSpPr>
          <p:spPr>
            <a:xfrm>
              <a:off x="69052" y="178903"/>
              <a:ext cx="618632" cy="36844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2020"/>
                </a:lnSpc>
              </a:pPr>
              <a:r>
                <a:rPr lang="en-US" sz="1683" b="1">
                  <a:solidFill>
                    <a:srgbClr val="000000"/>
                  </a:solidFill>
                  <a:latin typeface="Telegraf Bold"/>
                  <a:ea typeface="Telegraf Bold"/>
                  <a:cs typeface="Telegraf Bold"/>
                  <a:sym typeface="Telegraf Bold"/>
                </a:rPr>
                <a:t>02</a:t>
              </a:r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7439636" y="3204765"/>
            <a:ext cx="567552" cy="566116"/>
            <a:chOff x="0" y="0"/>
            <a:chExt cx="756737" cy="754821"/>
          </a:xfrm>
        </p:grpSpPr>
        <p:grpSp>
          <p:nvGrpSpPr>
            <p:cNvPr id="17" name="Group 17"/>
            <p:cNvGrpSpPr/>
            <p:nvPr/>
          </p:nvGrpSpPr>
          <p:grpSpPr>
            <a:xfrm>
              <a:off x="0" y="0"/>
              <a:ext cx="756737" cy="754821"/>
              <a:chOff x="0" y="0"/>
              <a:chExt cx="406400" cy="405371"/>
            </a:xfrm>
          </p:grpSpPr>
          <p:sp>
            <p:nvSpPr>
              <p:cNvPr id="18" name="Freeform 18">
                <a:hlinkClick r:id="rId3" tooltip="https://www.canva.com/design/DAGhheY7MTo/n2a18F8yUzWiWyJeFOKPmQ/edit"/>
              </p:cNvPr>
              <p:cNvSpPr/>
              <p:nvPr/>
            </p:nvSpPr>
            <p:spPr>
              <a:xfrm>
                <a:off x="0" y="0"/>
                <a:ext cx="406400" cy="405371"/>
              </a:xfrm>
              <a:custGeom>
                <a:avLst/>
                <a:gdLst/>
                <a:ahLst/>
                <a:cxnLst/>
                <a:rect l="l" t="t" r="r" b="b"/>
                <a:pathLst>
                  <a:path w="406400" h="405371">
                    <a:moveTo>
                      <a:pt x="202686" y="0"/>
                    </a:moveTo>
                    <a:lnTo>
                      <a:pt x="203714" y="0"/>
                    </a:lnTo>
                    <a:cubicBezTo>
                      <a:pt x="257470" y="0"/>
                      <a:pt x="309024" y="21354"/>
                      <a:pt x="347035" y="59365"/>
                    </a:cubicBezTo>
                    <a:cubicBezTo>
                      <a:pt x="385046" y="97376"/>
                      <a:pt x="406400" y="148930"/>
                      <a:pt x="406400" y="202686"/>
                    </a:cubicBezTo>
                    <a:lnTo>
                      <a:pt x="406400" y="202686"/>
                    </a:lnTo>
                    <a:cubicBezTo>
                      <a:pt x="406400" y="314626"/>
                      <a:pt x="315655" y="405371"/>
                      <a:pt x="203714" y="405371"/>
                    </a:cubicBezTo>
                    <a:lnTo>
                      <a:pt x="202686" y="405371"/>
                    </a:lnTo>
                    <a:cubicBezTo>
                      <a:pt x="148930" y="405371"/>
                      <a:pt x="97376" y="384017"/>
                      <a:pt x="59365" y="346006"/>
                    </a:cubicBezTo>
                    <a:cubicBezTo>
                      <a:pt x="21354" y="307995"/>
                      <a:pt x="0" y="256441"/>
                      <a:pt x="0" y="202686"/>
                    </a:cubicBezTo>
                    <a:lnTo>
                      <a:pt x="0" y="202686"/>
                    </a:lnTo>
                    <a:cubicBezTo>
                      <a:pt x="0" y="148930"/>
                      <a:pt x="21354" y="97376"/>
                      <a:pt x="59365" y="59365"/>
                    </a:cubicBezTo>
                    <a:cubicBezTo>
                      <a:pt x="97376" y="21354"/>
                      <a:pt x="148930" y="0"/>
                      <a:pt x="202686" y="0"/>
                    </a:cubicBezTo>
                    <a:close/>
                  </a:path>
                </a:pathLst>
              </a:custGeom>
              <a:solidFill>
                <a:srgbClr val="C1FF72"/>
              </a:solidFill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9" name="TextBox 19"/>
              <p:cNvSpPr txBox="1"/>
              <p:nvPr/>
            </p:nvSpPr>
            <p:spPr>
              <a:xfrm>
                <a:off x="0" y="-38100"/>
                <a:ext cx="406400" cy="443471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360"/>
                  </a:lnSpc>
                </a:pPr>
                <a:endParaRPr/>
              </a:p>
            </p:txBody>
          </p:sp>
        </p:grpSp>
        <p:sp>
          <p:nvSpPr>
            <p:cNvPr id="20" name="TextBox 20"/>
            <p:cNvSpPr txBox="1"/>
            <p:nvPr/>
          </p:nvSpPr>
          <p:spPr>
            <a:xfrm>
              <a:off x="69052" y="178903"/>
              <a:ext cx="618632" cy="36844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2020"/>
                </a:lnSpc>
              </a:pPr>
              <a:r>
                <a:rPr lang="en-US" sz="1683" b="1">
                  <a:solidFill>
                    <a:srgbClr val="000000"/>
                  </a:solidFill>
                  <a:latin typeface="Telegraf Bold"/>
                  <a:ea typeface="Telegraf Bold"/>
                  <a:cs typeface="Telegraf Bold"/>
                  <a:sym typeface="Telegraf Bold"/>
                </a:rPr>
                <a:t>03</a:t>
              </a:r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10138137" y="3204765"/>
            <a:ext cx="567552" cy="566116"/>
            <a:chOff x="0" y="0"/>
            <a:chExt cx="756737" cy="754821"/>
          </a:xfrm>
        </p:grpSpPr>
        <p:grpSp>
          <p:nvGrpSpPr>
            <p:cNvPr id="22" name="Group 22"/>
            <p:cNvGrpSpPr/>
            <p:nvPr/>
          </p:nvGrpSpPr>
          <p:grpSpPr>
            <a:xfrm>
              <a:off x="0" y="0"/>
              <a:ext cx="756737" cy="754821"/>
              <a:chOff x="0" y="0"/>
              <a:chExt cx="406400" cy="405371"/>
            </a:xfrm>
          </p:grpSpPr>
          <p:sp>
            <p:nvSpPr>
              <p:cNvPr id="23" name="Freeform 23">
                <a:hlinkClick r:id="rId3" tooltip="https://www.canva.com/design/DAGhheY7MTo/n2a18F8yUzWiWyJeFOKPmQ/edit"/>
              </p:cNvPr>
              <p:cNvSpPr/>
              <p:nvPr/>
            </p:nvSpPr>
            <p:spPr>
              <a:xfrm>
                <a:off x="0" y="0"/>
                <a:ext cx="406400" cy="405371"/>
              </a:xfrm>
              <a:custGeom>
                <a:avLst/>
                <a:gdLst/>
                <a:ahLst/>
                <a:cxnLst/>
                <a:rect l="l" t="t" r="r" b="b"/>
                <a:pathLst>
                  <a:path w="406400" h="405371">
                    <a:moveTo>
                      <a:pt x="202686" y="0"/>
                    </a:moveTo>
                    <a:lnTo>
                      <a:pt x="203714" y="0"/>
                    </a:lnTo>
                    <a:cubicBezTo>
                      <a:pt x="257470" y="0"/>
                      <a:pt x="309024" y="21354"/>
                      <a:pt x="347035" y="59365"/>
                    </a:cubicBezTo>
                    <a:cubicBezTo>
                      <a:pt x="385046" y="97376"/>
                      <a:pt x="406400" y="148930"/>
                      <a:pt x="406400" y="202686"/>
                    </a:cubicBezTo>
                    <a:lnTo>
                      <a:pt x="406400" y="202686"/>
                    </a:lnTo>
                    <a:cubicBezTo>
                      <a:pt x="406400" y="314626"/>
                      <a:pt x="315655" y="405371"/>
                      <a:pt x="203714" y="405371"/>
                    </a:cubicBezTo>
                    <a:lnTo>
                      <a:pt x="202686" y="405371"/>
                    </a:lnTo>
                    <a:cubicBezTo>
                      <a:pt x="148930" y="405371"/>
                      <a:pt x="97376" y="384017"/>
                      <a:pt x="59365" y="346006"/>
                    </a:cubicBezTo>
                    <a:cubicBezTo>
                      <a:pt x="21354" y="307995"/>
                      <a:pt x="0" y="256441"/>
                      <a:pt x="0" y="202686"/>
                    </a:cubicBezTo>
                    <a:lnTo>
                      <a:pt x="0" y="202686"/>
                    </a:lnTo>
                    <a:cubicBezTo>
                      <a:pt x="0" y="148930"/>
                      <a:pt x="21354" y="97376"/>
                      <a:pt x="59365" y="59365"/>
                    </a:cubicBezTo>
                    <a:cubicBezTo>
                      <a:pt x="97376" y="21354"/>
                      <a:pt x="148930" y="0"/>
                      <a:pt x="202686" y="0"/>
                    </a:cubicBezTo>
                    <a:close/>
                  </a:path>
                </a:pathLst>
              </a:custGeom>
              <a:solidFill>
                <a:srgbClr val="FFDE59"/>
              </a:solidFill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4" name="TextBox 24"/>
              <p:cNvSpPr txBox="1"/>
              <p:nvPr/>
            </p:nvSpPr>
            <p:spPr>
              <a:xfrm>
                <a:off x="0" y="-38100"/>
                <a:ext cx="406400" cy="443471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360"/>
                  </a:lnSpc>
                </a:pPr>
                <a:endParaRPr/>
              </a:p>
            </p:txBody>
          </p:sp>
        </p:grpSp>
        <p:sp>
          <p:nvSpPr>
            <p:cNvPr id="25" name="TextBox 25"/>
            <p:cNvSpPr txBox="1"/>
            <p:nvPr/>
          </p:nvSpPr>
          <p:spPr>
            <a:xfrm>
              <a:off x="69052" y="178903"/>
              <a:ext cx="618632" cy="36844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2020"/>
                </a:lnSpc>
              </a:pPr>
              <a:r>
                <a:rPr lang="en-US" sz="1683" b="1">
                  <a:solidFill>
                    <a:srgbClr val="000000"/>
                  </a:solidFill>
                  <a:latin typeface="Telegraf Bold"/>
                  <a:ea typeface="Telegraf Bold"/>
                  <a:cs typeface="Telegraf Bold"/>
                  <a:sym typeface="Telegraf Bold"/>
                </a:rPr>
                <a:t>04</a:t>
              </a:r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3093969" y="2638649"/>
            <a:ext cx="567552" cy="566116"/>
            <a:chOff x="0" y="0"/>
            <a:chExt cx="756737" cy="754821"/>
          </a:xfrm>
        </p:grpSpPr>
        <p:grpSp>
          <p:nvGrpSpPr>
            <p:cNvPr id="27" name="Group 27"/>
            <p:cNvGrpSpPr/>
            <p:nvPr/>
          </p:nvGrpSpPr>
          <p:grpSpPr>
            <a:xfrm>
              <a:off x="0" y="0"/>
              <a:ext cx="756737" cy="754821"/>
              <a:chOff x="0" y="0"/>
              <a:chExt cx="406400" cy="405371"/>
            </a:xfrm>
          </p:grpSpPr>
          <p:sp>
            <p:nvSpPr>
              <p:cNvPr id="28" name="Freeform 28">
                <a:hlinkClick r:id="rId3" tooltip="https://www.canva.com/design/DAGhheY7MTo/n2a18F8yUzWiWyJeFOKPmQ/edit"/>
              </p:cNvPr>
              <p:cNvSpPr/>
              <p:nvPr/>
            </p:nvSpPr>
            <p:spPr>
              <a:xfrm>
                <a:off x="0" y="0"/>
                <a:ext cx="406400" cy="405371"/>
              </a:xfrm>
              <a:custGeom>
                <a:avLst/>
                <a:gdLst/>
                <a:ahLst/>
                <a:cxnLst/>
                <a:rect l="l" t="t" r="r" b="b"/>
                <a:pathLst>
                  <a:path w="406400" h="405371">
                    <a:moveTo>
                      <a:pt x="202686" y="0"/>
                    </a:moveTo>
                    <a:lnTo>
                      <a:pt x="203714" y="0"/>
                    </a:lnTo>
                    <a:cubicBezTo>
                      <a:pt x="257470" y="0"/>
                      <a:pt x="309024" y="21354"/>
                      <a:pt x="347035" y="59365"/>
                    </a:cubicBezTo>
                    <a:cubicBezTo>
                      <a:pt x="385046" y="97376"/>
                      <a:pt x="406400" y="148930"/>
                      <a:pt x="406400" y="202686"/>
                    </a:cubicBezTo>
                    <a:lnTo>
                      <a:pt x="406400" y="202686"/>
                    </a:lnTo>
                    <a:cubicBezTo>
                      <a:pt x="406400" y="314626"/>
                      <a:pt x="315655" y="405371"/>
                      <a:pt x="203714" y="405371"/>
                    </a:cubicBezTo>
                    <a:lnTo>
                      <a:pt x="202686" y="405371"/>
                    </a:lnTo>
                    <a:cubicBezTo>
                      <a:pt x="148930" y="405371"/>
                      <a:pt x="97376" y="384017"/>
                      <a:pt x="59365" y="346006"/>
                    </a:cubicBezTo>
                    <a:cubicBezTo>
                      <a:pt x="21354" y="307995"/>
                      <a:pt x="0" y="256441"/>
                      <a:pt x="0" y="202686"/>
                    </a:cubicBezTo>
                    <a:lnTo>
                      <a:pt x="0" y="202686"/>
                    </a:lnTo>
                    <a:cubicBezTo>
                      <a:pt x="0" y="148930"/>
                      <a:pt x="21354" y="97376"/>
                      <a:pt x="59365" y="59365"/>
                    </a:cubicBezTo>
                    <a:cubicBezTo>
                      <a:pt x="97376" y="21354"/>
                      <a:pt x="148930" y="0"/>
                      <a:pt x="202686" y="0"/>
                    </a:cubicBezTo>
                    <a:close/>
                  </a:path>
                </a:pathLst>
              </a:custGeom>
              <a:solidFill>
                <a:srgbClr val="FF914D"/>
              </a:solidFill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9" name="TextBox 29"/>
              <p:cNvSpPr txBox="1"/>
              <p:nvPr/>
            </p:nvSpPr>
            <p:spPr>
              <a:xfrm>
                <a:off x="0" y="-38100"/>
                <a:ext cx="406400" cy="443471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360"/>
                  </a:lnSpc>
                </a:pPr>
                <a:endParaRPr/>
              </a:p>
            </p:txBody>
          </p:sp>
        </p:grpSp>
        <p:sp>
          <p:nvSpPr>
            <p:cNvPr id="30" name="TextBox 30"/>
            <p:cNvSpPr txBox="1"/>
            <p:nvPr/>
          </p:nvSpPr>
          <p:spPr>
            <a:xfrm>
              <a:off x="69052" y="178903"/>
              <a:ext cx="618632" cy="36844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2020"/>
                </a:lnSpc>
              </a:pPr>
              <a:r>
                <a:rPr lang="en-US" sz="1683" b="1">
                  <a:solidFill>
                    <a:srgbClr val="000000"/>
                  </a:solidFill>
                  <a:latin typeface="Telegraf Bold"/>
                  <a:ea typeface="Telegraf Bold"/>
                  <a:cs typeface="Telegraf Bold"/>
                  <a:sym typeface="Telegraf Bold"/>
                </a:rPr>
                <a:t>05</a:t>
              </a:r>
            </a:p>
          </p:txBody>
        </p:sp>
      </p:grpSp>
      <p:grpSp>
        <p:nvGrpSpPr>
          <p:cNvPr id="31" name="Group 31"/>
          <p:cNvGrpSpPr/>
          <p:nvPr/>
        </p:nvGrpSpPr>
        <p:grpSpPr>
          <a:xfrm>
            <a:off x="15528783" y="698764"/>
            <a:ext cx="2112892" cy="1634777"/>
            <a:chOff x="0" y="0"/>
            <a:chExt cx="2817189" cy="2179703"/>
          </a:xfrm>
        </p:grpSpPr>
        <p:sp>
          <p:nvSpPr>
            <p:cNvPr id="32" name="Freeform 32"/>
            <p:cNvSpPr/>
            <p:nvPr/>
          </p:nvSpPr>
          <p:spPr>
            <a:xfrm>
              <a:off x="637486" y="0"/>
              <a:ext cx="2179703" cy="2179703"/>
            </a:xfrm>
            <a:custGeom>
              <a:avLst/>
              <a:gdLst/>
              <a:ahLst/>
              <a:cxnLst/>
              <a:rect l="l" t="t" r="r" b="b"/>
              <a:pathLst>
                <a:path w="2179703" h="2179703">
                  <a:moveTo>
                    <a:pt x="0" y="0"/>
                  </a:moveTo>
                  <a:lnTo>
                    <a:pt x="2179703" y="0"/>
                  </a:lnTo>
                  <a:lnTo>
                    <a:pt x="2179703" y="2179703"/>
                  </a:lnTo>
                  <a:lnTo>
                    <a:pt x="0" y="217970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/>
              </a:stretch>
            </a:blipFill>
          </p:spPr>
          <p:txBody>
            <a:bodyPr/>
            <a:lstStyle/>
            <a:p>
              <a:endParaRPr lang="en-GB"/>
            </a:p>
          </p:txBody>
        </p:sp>
        <p:sp>
          <p:nvSpPr>
            <p:cNvPr id="33" name="Freeform 33"/>
            <p:cNvSpPr/>
            <p:nvPr/>
          </p:nvSpPr>
          <p:spPr>
            <a:xfrm>
              <a:off x="0" y="330414"/>
              <a:ext cx="1274972" cy="1274972"/>
            </a:xfrm>
            <a:custGeom>
              <a:avLst/>
              <a:gdLst/>
              <a:ahLst/>
              <a:cxnLst/>
              <a:rect l="l" t="t" r="r" b="b"/>
              <a:pathLst>
                <a:path w="1274972" h="1274972">
                  <a:moveTo>
                    <a:pt x="0" y="0"/>
                  </a:moveTo>
                  <a:lnTo>
                    <a:pt x="1274972" y="0"/>
                  </a:lnTo>
                  <a:lnTo>
                    <a:pt x="1274972" y="1274971"/>
                  </a:lnTo>
                  <a:lnTo>
                    <a:pt x="0" y="127497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/>
              </a:stretch>
            </a:blipFill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34" name="TextBox 34"/>
          <p:cNvSpPr txBox="1"/>
          <p:nvPr/>
        </p:nvSpPr>
        <p:spPr>
          <a:xfrm>
            <a:off x="1028700" y="1138178"/>
            <a:ext cx="9650472" cy="14325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9900"/>
              </a:lnSpc>
            </a:pPr>
            <a:r>
              <a:rPr lang="en-US" sz="9900" b="1">
                <a:solidFill>
                  <a:srgbClr val="ECA406"/>
                </a:solidFill>
                <a:latin typeface="Telegraf Bold"/>
                <a:ea typeface="Telegraf Bold"/>
                <a:cs typeface="Telegraf Bold"/>
                <a:sym typeface="Telegraf Bold"/>
              </a:rPr>
              <a:t>Solutions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128" y="2656825"/>
            <a:ext cx="10578869" cy="7483048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16086612" y="8803692"/>
            <a:ext cx="2655703" cy="2054759"/>
            <a:chOff x="0" y="0"/>
            <a:chExt cx="3540937" cy="2739679"/>
          </a:xfrm>
        </p:grpSpPr>
        <p:sp>
          <p:nvSpPr>
            <p:cNvPr id="4" name="Freeform 4"/>
            <p:cNvSpPr/>
            <p:nvPr/>
          </p:nvSpPr>
          <p:spPr>
            <a:xfrm>
              <a:off x="801259" y="0"/>
              <a:ext cx="2739679" cy="2739679"/>
            </a:xfrm>
            <a:custGeom>
              <a:avLst/>
              <a:gdLst/>
              <a:ahLst/>
              <a:cxnLst/>
              <a:rect l="l" t="t" r="r" b="b"/>
              <a:pathLst>
                <a:path w="2739679" h="2739679">
                  <a:moveTo>
                    <a:pt x="0" y="0"/>
                  </a:moveTo>
                  <a:lnTo>
                    <a:pt x="2739678" y="0"/>
                  </a:lnTo>
                  <a:lnTo>
                    <a:pt x="2739678" y="2739679"/>
                  </a:lnTo>
                  <a:lnTo>
                    <a:pt x="0" y="273967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/>
              </a:stretch>
            </a:blipFill>
          </p:spPr>
          <p:txBody>
            <a:bodyPr/>
            <a:lstStyle/>
            <a:p>
              <a:endParaRPr lang="en-GB"/>
            </a:p>
          </p:txBody>
        </p:sp>
        <p:sp>
          <p:nvSpPr>
            <p:cNvPr id="5" name="Freeform 5"/>
            <p:cNvSpPr/>
            <p:nvPr/>
          </p:nvSpPr>
          <p:spPr>
            <a:xfrm>
              <a:off x="0" y="415299"/>
              <a:ext cx="1602518" cy="1602518"/>
            </a:xfrm>
            <a:custGeom>
              <a:avLst/>
              <a:gdLst/>
              <a:ahLst/>
              <a:cxnLst/>
              <a:rect l="l" t="t" r="r" b="b"/>
              <a:pathLst>
                <a:path w="1602518" h="1602518">
                  <a:moveTo>
                    <a:pt x="0" y="0"/>
                  </a:moveTo>
                  <a:lnTo>
                    <a:pt x="1602518" y="0"/>
                  </a:lnTo>
                  <a:lnTo>
                    <a:pt x="1602518" y="1602517"/>
                  </a:lnTo>
                  <a:lnTo>
                    <a:pt x="0" y="160251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/>
              </a:stretch>
            </a:blipFill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6" name="Freeform 6"/>
          <p:cNvSpPr/>
          <p:nvPr/>
        </p:nvSpPr>
        <p:spPr>
          <a:xfrm>
            <a:off x="11250802" y="3005654"/>
            <a:ext cx="6008498" cy="5527818"/>
          </a:xfrm>
          <a:custGeom>
            <a:avLst/>
            <a:gdLst/>
            <a:ahLst/>
            <a:cxnLst/>
            <a:rect l="l" t="t" r="r" b="b"/>
            <a:pathLst>
              <a:path w="6008498" h="5527818">
                <a:moveTo>
                  <a:pt x="0" y="0"/>
                </a:moveTo>
                <a:lnTo>
                  <a:pt x="6008498" y="0"/>
                </a:lnTo>
                <a:lnTo>
                  <a:pt x="6008498" y="5527819"/>
                </a:lnTo>
                <a:lnTo>
                  <a:pt x="0" y="552781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7" name="TextBox 7"/>
          <p:cNvSpPr txBox="1"/>
          <p:nvPr/>
        </p:nvSpPr>
        <p:spPr>
          <a:xfrm>
            <a:off x="1157371" y="2643264"/>
            <a:ext cx="9650472" cy="3623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820"/>
              </a:lnSpc>
            </a:pPr>
            <a:r>
              <a:rPr lang="en-US" sz="2014">
                <a:solidFill>
                  <a:srgbClr val="F5F5F5"/>
                </a:solidFill>
                <a:latin typeface="Poppins"/>
                <a:ea typeface="Poppins"/>
                <a:cs typeface="Poppins"/>
                <a:sym typeface="Poppins"/>
              </a:rPr>
              <a:t>The Development &amp; Implementation costs come in between 360K - 920K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28700" y="1104900"/>
            <a:ext cx="9650472" cy="14325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9900"/>
              </a:lnSpc>
            </a:pPr>
            <a:r>
              <a:rPr lang="en-US" sz="9900" b="1">
                <a:solidFill>
                  <a:srgbClr val="ECA406"/>
                </a:solidFill>
                <a:latin typeface="Telegraf Bold"/>
                <a:ea typeface="Telegraf Bold"/>
                <a:cs typeface="Telegraf Bold"/>
                <a:sym typeface="Telegraf Bold"/>
              </a:rPr>
              <a:t>Cost Analysis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1250802" y="8746542"/>
            <a:ext cx="2702216" cy="3583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820"/>
              </a:lnSpc>
            </a:pPr>
            <a:r>
              <a:rPr lang="en-US" sz="2014" i="1">
                <a:solidFill>
                  <a:srgbClr val="F5F5F5"/>
                </a:solidFill>
                <a:latin typeface="Poppins Italics"/>
                <a:ea typeface="Poppins Italics"/>
                <a:cs typeface="Poppins Italics"/>
                <a:sym typeface="Poppins Italics"/>
              </a:rPr>
              <a:t>Source:</a:t>
            </a:r>
            <a:r>
              <a:rPr lang="en-US" sz="2014">
                <a:solidFill>
                  <a:srgbClr val="F5F5F5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14">
                <a:solidFill>
                  <a:srgbClr val="ECA406"/>
                </a:solidFill>
                <a:latin typeface="Poppins"/>
                <a:ea typeface="Poppins"/>
                <a:cs typeface="Poppins"/>
                <a:sym typeface="Poppins"/>
              </a:rPr>
              <a:t>THE TIMES</a:t>
            </a:r>
          </a:p>
        </p:txBody>
      </p:sp>
      <p:grpSp>
        <p:nvGrpSpPr>
          <p:cNvPr id="10" name="Group 10"/>
          <p:cNvGrpSpPr/>
          <p:nvPr/>
        </p:nvGrpSpPr>
        <p:grpSpPr>
          <a:xfrm>
            <a:off x="15547833" y="698764"/>
            <a:ext cx="2112892" cy="1634777"/>
            <a:chOff x="0" y="0"/>
            <a:chExt cx="2817189" cy="2179703"/>
          </a:xfrm>
        </p:grpSpPr>
        <p:sp>
          <p:nvSpPr>
            <p:cNvPr id="11" name="Freeform 11"/>
            <p:cNvSpPr/>
            <p:nvPr/>
          </p:nvSpPr>
          <p:spPr>
            <a:xfrm>
              <a:off x="637486" y="0"/>
              <a:ext cx="2179703" cy="2179703"/>
            </a:xfrm>
            <a:custGeom>
              <a:avLst/>
              <a:gdLst/>
              <a:ahLst/>
              <a:cxnLst/>
              <a:rect l="l" t="t" r="r" b="b"/>
              <a:pathLst>
                <a:path w="2179703" h="2179703">
                  <a:moveTo>
                    <a:pt x="0" y="0"/>
                  </a:moveTo>
                  <a:lnTo>
                    <a:pt x="2179703" y="0"/>
                  </a:lnTo>
                  <a:lnTo>
                    <a:pt x="2179703" y="2179703"/>
                  </a:lnTo>
                  <a:lnTo>
                    <a:pt x="0" y="217970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/>
              </a:stretch>
            </a:blipFill>
          </p:spPr>
          <p:txBody>
            <a:bodyPr/>
            <a:lstStyle/>
            <a:p>
              <a:endParaRPr lang="en-GB"/>
            </a:p>
          </p:txBody>
        </p:sp>
        <p:sp>
          <p:nvSpPr>
            <p:cNvPr id="12" name="Freeform 12"/>
            <p:cNvSpPr/>
            <p:nvPr/>
          </p:nvSpPr>
          <p:spPr>
            <a:xfrm>
              <a:off x="0" y="330414"/>
              <a:ext cx="1274972" cy="1274972"/>
            </a:xfrm>
            <a:custGeom>
              <a:avLst/>
              <a:gdLst/>
              <a:ahLst/>
              <a:cxnLst/>
              <a:rect l="l" t="t" r="r" b="b"/>
              <a:pathLst>
                <a:path w="1274972" h="1274972">
                  <a:moveTo>
                    <a:pt x="0" y="0"/>
                  </a:moveTo>
                  <a:lnTo>
                    <a:pt x="1274972" y="0"/>
                  </a:lnTo>
                  <a:lnTo>
                    <a:pt x="1274972" y="1274971"/>
                  </a:lnTo>
                  <a:lnTo>
                    <a:pt x="0" y="127497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/>
              </a:stretch>
            </a:blipFill>
          </p:spPr>
          <p:txBody>
            <a:bodyPr/>
            <a:lstStyle/>
            <a:p>
              <a:endParaRPr lang="en-GB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141</Words>
  <Application>Microsoft Office PowerPoint</Application>
  <PresentationFormat>Custom</PresentationFormat>
  <Paragraphs>55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Aptos</vt:lpstr>
      <vt:lpstr>Telegraf Heavy</vt:lpstr>
      <vt:lpstr>Poppins Bold</vt:lpstr>
      <vt:lpstr>Arial</vt:lpstr>
      <vt:lpstr>Poppins</vt:lpstr>
      <vt:lpstr>Poppins Italics</vt:lpstr>
      <vt:lpstr>Telegraf</vt:lpstr>
      <vt:lpstr>Telegraf Bold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consult.UK</dc:title>
  <cp:lastModifiedBy>Shyam Vijay JAGANI</cp:lastModifiedBy>
  <cp:revision>5</cp:revision>
  <dcterms:created xsi:type="dcterms:W3CDTF">2006-08-16T00:00:00Z</dcterms:created>
  <dcterms:modified xsi:type="dcterms:W3CDTF">2025-03-13T11:42:43Z</dcterms:modified>
  <dc:identifier>DAGhheY7MTo</dc:identifier>
</cp:coreProperties>
</file>