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Spectral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Spectral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Spectral-bold.fntdata"/><Relationship Id="rId18" Type="http://schemas.openxmlformats.org/officeDocument/2006/relationships/font" Target="fonts/Spectr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f471c76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f471c76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f471c76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f471c76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f471c76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f471c76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f471c76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f471c76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f471c76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f471c76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f471c76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f471c76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f851446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f851446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A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5500/battle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02125" y="2042263"/>
            <a:ext cx="648600" cy="6144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27500" y="2308000"/>
            <a:ext cx="3921323" cy="458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Spectral"/>
              </a:rPr>
              <a:t>Batalla de races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828250" y="2747225"/>
            <a:ext cx="271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100">
                <a:latin typeface="Nunito"/>
                <a:ea typeface="Nunito"/>
                <a:cs typeface="Nunito"/>
                <a:sym typeface="Nunito"/>
              </a:rPr>
              <a:t>Mireia López, Clàudia Moyano i Pau Rius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143150" y="1063645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1227500" y="1110125"/>
            <a:ext cx="11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Índex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5400000">
            <a:off x="8119225" y="1052750"/>
            <a:ext cx="1411200" cy="7395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BE8C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7362500" y="1110125"/>
            <a:ext cx="1957200" cy="16551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7B43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>
            <a:off x="5769250" y="56900"/>
            <a:ext cx="3379800" cy="18549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rgbClr val="DEAE8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-5400000">
            <a:off x="6179025" y="1433800"/>
            <a:ext cx="2469300" cy="2469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BE8C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rot="5400000">
            <a:off x="5945750" y="199250"/>
            <a:ext cx="1388400" cy="9444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BE8C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27500" y="1817575"/>
            <a:ext cx="40581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1. M01 — </a:t>
            </a:r>
            <a:r>
              <a:rPr i="1"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Sistemes Operatius</a:t>
            </a: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 M02 — </a:t>
            </a:r>
            <a:r>
              <a:rPr i="1"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Bases de Dades</a:t>
            </a: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3. M03 — </a:t>
            </a:r>
            <a:r>
              <a:rPr i="1"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Programació</a:t>
            </a: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4. M04 — </a:t>
            </a:r>
            <a:r>
              <a:rPr i="1"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Llenguatge de Marques</a:t>
            </a: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5. M05 — </a:t>
            </a:r>
            <a:r>
              <a:rPr i="1"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Entorns de Desenvolupament</a:t>
            </a: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6. Preguntes.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813500" y="625875"/>
            <a:ext cx="4392600" cy="42900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F2DED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-5400000">
            <a:off x="4290050" y="409650"/>
            <a:ext cx="5143500" cy="4324200"/>
          </a:xfrm>
          <a:prstGeom prst="curvedConnector3">
            <a:avLst>
              <a:gd fmla="val 52213" name="adj1"/>
            </a:avLst>
          </a:prstGeom>
          <a:noFill/>
          <a:ln cap="flat" cmpd="sng" w="2286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143150" y="1063645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227500" y="1110125"/>
            <a:ext cx="44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1. M01 — </a:t>
            </a:r>
            <a:r>
              <a:rPr b="1" i="1" lang="ca">
                <a:latin typeface="Spectral"/>
                <a:ea typeface="Spectral"/>
                <a:cs typeface="Spectral"/>
                <a:sym typeface="Spectral"/>
              </a:rPr>
              <a:t>Sistemes Operatius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213"/>
            <a:ext cx="3178300" cy="4491076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700" y="326227"/>
            <a:ext cx="3178300" cy="4491036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850" y="326225"/>
            <a:ext cx="3178300" cy="4491054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/>
          <p:nvPr/>
        </p:nvSpPr>
        <p:spPr>
          <a:xfrm>
            <a:off x="1143150" y="1063645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227500" y="1110125"/>
            <a:ext cx="44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2. M02 — </a:t>
            </a:r>
            <a:r>
              <a:rPr b="1" i="1" lang="ca">
                <a:latin typeface="Spectral"/>
                <a:ea typeface="Spectral"/>
                <a:cs typeface="Spectral"/>
                <a:sym typeface="Spectral"/>
              </a:rPr>
              <a:t>Bases de Dades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350" y="0"/>
            <a:ext cx="4703310" cy="5143500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3150" y="2262158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227500" y="2308638"/>
            <a:ext cx="44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3. M03 — </a:t>
            </a:r>
            <a:r>
              <a:rPr b="1" i="1" lang="ca">
                <a:latin typeface="Spectral"/>
                <a:ea typeface="Spectral"/>
                <a:cs typeface="Spectral"/>
                <a:sym typeface="Spectral"/>
              </a:rPr>
              <a:t>Programació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348750" y="4613050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 u="sng">
                <a:solidFill>
                  <a:srgbClr val="7B431B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http://127.0.0.1:5500/battle.html</a:t>
            </a:r>
            <a:endParaRPr sz="1200" u="sng">
              <a:solidFill>
                <a:srgbClr val="7B431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143150" y="1063645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1227500" y="1110125"/>
            <a:ext cx="49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4. M04 — </a:t>
            </a:r>
            <a:r>
              <a:rPr b="1" i="1" lang="ca">
                <a:latin typeface="Spectral"/>
                <a:ea typeface="Spectral"/>
                <a:cs typeface="Spectral"/>
                <a:sym typeface="Spectral"/>
              </a:rPr>
              <a:t>Llenguatge de Marques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7000"/>
            <a:ext cx="9144001" cy="4257389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1143150" y="1063645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1227500" y="1110125"/>
            <a:ext cx="56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5. M05 — </a:t>
            </a:r>
            <a:r>
              <a:rPr b="1" i="1" lang="ca">
                <a:latin typeface="Spectral"/>
                <a:ea typeface="Spectral"/>
                <a:cs typeface="Spectral"/>
                <a:sym typeface="Spectral"/>
              </a:rPr>
              <a:t>Entorns de Desenvolupament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382" y="0"/>
            <a:ext cx="2162380" cy="5143501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225" y="0"/>
            <a:ext cx="3435370" cy="5143499"/>
          </a:xfrm>
          <a:prstGeom prst="rect">
            <a:avLst/>
          </a:prstGeom>
          <a:noFill/>
          <a:ln cap="flat" cmpd="sng" w="9525">
            <a:solidFill>
              <a:srgbClr val="AE795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143150" y="2262158"/>
            <a:ext cx="398400" cy="393000"/>
          </a:xfrm>
          <a:prstGeom prst="ellipse">
            <a:avLst/>
          </a:prstGeom>
          <a:solidFill>
            <a:srgbClr val="DEA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227500" y="2308650"/>
            <a:ext cx="20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pectral"/>
                <a:ea typeface="Spectral"/>
                <a:cs typeface="Spectral"/>
                <a:sym typeface="Spectral"/>
              </a:rPr>
              <a:t>6. Preguntes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807925" y="264600"/>
            <a:ext cx="11400" cy="4614300"/>
          </a:xfrm>
          <a:prstGeom prst="straightConnector1">
            <a:avLst/>
          </a:prstGeom>
          <a:noFill/>
          <a:ln cap="flat" cmpd="sng" w="38100">
            <a:solidFill>
              <a:srgbClr val="AE795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