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5FB27A7-0960-4100-B6E1-57AE83E189D8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08.06.2023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5469C85-E959-4CD2-9ECD-27A5EB984C2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2A8E90C-D279-493A-A30E-C124146136FF}" type="datetime1">
              <a:rPr b="0" lang="ru-RU" sz="1200" spc="-1" strike="noStrike">
                <a:solidFill>
                  <a:srgbClr val="8b8b8b"/>
                </a:solidFill>
                <a:latin typeface="Calibri"/>
              </a:rPr>
              <a:t>08.06.2023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DB6F272-9932-4771-82FC-4BE2B7A94E7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066680" y="2084040"/>
            <a:ext cx="10058040" cy="14893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Крипто-портфолио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066680" y="3740040"/>
            <a:ext cx="10775520" cy="1983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Выполнил: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Студент  4 курса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СФУ ИКИТ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Голубев Антон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Руководитель: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Яблонский А.П.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2318400" y="394920"/>
            <a:ext cx="7554600" cy="233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Федеральное государственное автономное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образовательное учреждение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Высшего образования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«СИБИРСКИЙ ФЕДЕРАЛЬНЫЙ УНИВЕРСИТЕТ»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858960" y="491760"/>
            <a:ext cx="2020320" cy="1233720"/>
          </a:xfrm>
          <a:prstGeom prst="rect">
            <a:avLst/>
          </a:prstGeom>
          <a:ln>
            <a:noFill/>
          </a:ln>
        </p:spPr>
      </p:pic>
      <p:sp>
        <p:nvSpPr>
          <p:cNvPr id="86" name="CustomShape 4"/>
          <p:cNvSpPr/>
          <p:nvPr/>
        </p:nvSpPr>
        <p:spPr>
          <a:xfrm>
            <a:off x="4116960" y="5631840"/>
            <a:ext cx="39574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Красноярск 2023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2373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Спасибо за внимание!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3076E9C-7C28-48DC-BD1F-7E6E59DEC1C4}" type="slidenum">
              <a:rPr b="0" lang="ru-RU" sz="20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407880"/>
            <a:ext cx="10515240" cy="54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4000"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Цель и задачи</a:t>
            </a:r>
            <a:endParaRPr b="0" lang="ru-RU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35600" y="1189440"/>
            <a:ext cx="11281320" cy="5259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Цель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–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"/>
              </a:rPr>
              <a:t> разработка и реализация инструмента, позволяющего пользователям отслеживать состояние своего криптовалютного портфеля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</a:rPr>
              <a:t>Задачи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"/>
              </a:rPr>
              <a:t>изучение существующих аналогов и подходов к управлению криптовалютными активами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;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"/>
              </a:rPr>
              <a:t>анализ требований к функционалу инструментов отслеживания состояния криптовалютного портфеля;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"/>
              </a:rPr>
              <a:t>выбор подходящих технологий для его реализации, проектирование архитектуры приложения;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"/>
              </a:rPr>
              <a:t>реализация и тестирование функционала, анализ полученных результатов и возможности для дальнейшего развития проекта.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481D7C5-2FCD-4577-BC38-9DAE3CCF0498}" type="slidenum">
              <a:rPr b="0" lang="ru-RU" sz="20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ru-RU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Обзор технологий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AC02E14-6995-4056-97B5-D38FF48ABD8F}" type="slidenum">
              <a:rPr b="0" lang="ru-RU" sz="2000" spc="-1" strike="noStrike">
                <a:solidFill>
                  <a:srgbClr val="8b8b8b"/>
                </a:solidFill>
                <a:latin typeface="Times New Roman"/>
              </a:rPr>
              <a:t>2</a:t>
            </a:fld>
            <a:endParaRPr b="0" lang="ru-RU" sz="2000" spc="-1" strike="noStrike">
              <a:latin typeface="Times New Roman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838080" y="1690560"/>
            <a:ext cx="7221240" cy="293940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1000"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На этапе разработки нашего проекта было принято решение использовать следующие технологии: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Python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Aiogram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Django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SQlite3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9013320" y="1690560"/>
            <a:ext cx="2082600" cy="1144440"/>
          </a:xfrm>
          <a:prstGeom prst="rect">
            <a:avLst/>
          </a:prstGeom>
          <a:ln>
            <a:noFill/>
          </a:ln>
        </p:spPr>
      </p:pic>
      <p:pic>
        <p:nvPicPr>
          <p:cNvPr id="94" name="Picture 6" descr=""/>
          <p:cNvPicPr/>
          <p:nvPr/>
        </p:nvPicPr>
        <p:blipFill>
          <a:blip r:embed="rId2"/>
          <a:stretch/>
        </p:blipFill>
        <p:spPr>
          <a:xfrm>
            <a:off x="8755920" y="3758400"/>
            <a:ext cx="2597400" cy="259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Библиотека aiogram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B865E2-8319-4570-B83C-D97CE8407C2A}" type="slidenum">
              <a:rPr b="0" lang="ru-RU" sz="20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ru-RU" sz="2000" spc="-1" strike="noStrike">
              <a:latin typeface="Times New Roman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 качестве основы для создания нашего бота мы использовали библиотеку Aiogram. Это мощный инструмент, который позволил нам создать бота с асинхронной обработкой сообщений и команд.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Django и SQlite3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Django — это высокоуровневый Python веб-фреймворк, который поддерживает быструю разработку и простоту дизайна. Мы использовали Django для создания основной логики бота, включая обработку пользовательских команд и взаимодействие с базой данных.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SQlite3 был удобен для использования тем что он уже был встроен в Django и не нужно было ничего устанавливать отдельно.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5167352-464A-4A24-BECC-2E7EA5A9030D}" type="slidenum">
              <a:rPr b="0" lang="ru-RU" sz="20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ru-RU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Функционал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FC24935-2DA6-4AB7-911D-0736DA77EAA2}" type="slidenum">
              <a:rPr b="0" lang="ru-RU" sz="20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ru-RU" sz="2000" spc="-1" strike="noStrike">
              <a:latin typeface="Times New Roman"/>
            </a:endParaRPr>
          </a:p>
        </p:txBody>
      </p:sp>
      <p:pic>
        <p:nvPicPr>
          <p:cNvPr id="103" name="Объект 6" descr=""/>
          <p:cNvPicPr/>
          <p:nvPr/>
        </p:nvPicPr>
        <p:blipFill>
          <a:blip r:embed="rId1"/>
          <a:stretch/>
        </p:blipFill>
        <p:spPr>
          <a:xfrm>
            <a:off x="838080" y="2652840"/>
            <a:ext cx="3076200" cy="1552320"/>
          </a:xfrm>
          <a:prstGeom prst="rect">
            <a:avLst/>
          </a:prstGeom>
          <a:ln>
            <a:noFill/>
          </a:ln>
        </p:spPr>
      </p:pic>
      <p:pic>
        <p:nvPicPr>
          <p:cNvPr id="104" name="Рисунок 7" descr=""/>
          <p:cNvPicPr/>
          <p:nvPr/>
        </p:nvPicPr>
        <p:blipFill>
          <a:blip r:embed="rId2"/>
          <a:stretch/>
        </p:blipFill>
        <p:spPr>
          <a:xfrm>
            <a:off x="4149360" y="2185920"/>
            <a:ext cx="7372080" cy="201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Демонстрация работы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9591832-1934-462E-873C-E4A66FA70B3A}" type="slidenum">
              <a:rPr b="0" lang="ru-RU" sz="20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ru-RU" sz="2000" spc="-1" strike="noStrike">
              <a:latin typeface="Times New Roman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8" name="Рисунок 7" descr=""/>
          <p:cNvPicPr/>
          <p:nvPr/>
        </p:nvPicPr>
        <p:blipFill>
          <a:blip r:embed="rId1"/>
          <a:stretch/>
        </p:blipFill>
        <p:spPr>
          <a:xfrm>
            <a:off x="149400" y="1571760"/>
            <a:ext cx="5897880" cy="4601160"/>
          </a:xfrm>
          <a:prstGeom prst="rect">
            <a:avLst/>
          </a:prstGeom>
          <a:ln>
            <a:noFill/>
          </a:ln>
        </p:spPr>
      </p:pic>
      <p:pic>
        <p:nvPicPr>
          <p:cNvPr id="109" name="Рисунок 8" descr=""/>
          <p:cNvPicPr/>
          <p:nvPr/>
        </p:nvPicPr>
        <p:blipFill>
          <a:blip r:embed="rId2"/>
          <a:stretch/>
        </p:blipFill>
        <p:spPr>
          <a:xfrm>
            <a:off x="6144480" y="1571760"/>
            <a:ext cx="5848200" cy="460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Итоги и выводы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B57A782-C51B-4ADA-9260-5942F8F07FCF}" type="slidenum">
              <a:rPr b="0" lang="ru-RU" sz="20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ru-RU" sz="2000" spc="-1" strike="noStrike">
              <a:latin typeface="Times New Roman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just"/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"/>
              </a:rPr>
              <a:t>В результате выполнения дипломной работы был создан инструмент для мессенджера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"/>
              </a:rPr>
              <a:t>Telegram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"/>
              </a:rPr>
              <a:t>, предоставляющий пользователю ряд функций для управления криптовалютным портфелем. Этот инструмент позволяет выполнять следующие действия: добавление новых монет в портфель, продажа монет из портфеля, просмотр текущего состояния портфеля, полное его очищение, установка порога изменения цены для получения уведомлений и просмотр установленных порогов.</a:t>
            </a:r>
            <a:endParaRPr b="0" lang="ru-RU" sz="2400" spc="-1" strike="noStrike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Возможные улучшения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 планах по улучшению бота рассматриваются следующие аспекты: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1) Интеграция с реальными криптовалютными биржами, что позволит пользователю совершать реальные торговые операции прямо из Telegram.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2) Расширение функциональности бота, добавление новых функций, таких как автоматическое уведомление о достижении ценой монеты определенного уровня.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3) Улучшение UX/UI для еще более удобного и понятного взаимодействия с ботом.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37ECCFD-0739-4E21-BCC5-585CBDE24D91}" type="slidenum">
              <a:rPr b="0" lang="ru-RU" sz="2000" spc="-1" strike="noStrike">
                <a:solidFill>
                  <a:srgbClr val="8b8b8b"/>
                </a:solidFill>
                <a:latin typeface="Calibri"/>
              </a:rPr>
              <a:t>9</a:t>
            </a:fld>
            <a:endParaRPr b="0" lang="ru-RU" sz="2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Application>LibreOffice/6.3.4.2$Windows_X86_64 LibreOffice_project/60da17e045e08f1793c57c00ba83cdfce946d0aa</Application>
  <Words>378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2022-03-19T09:15:35Z</dcterms:created>
  <dc:creator>Даниил Сапожников</dc:creator>
  <dc:description/>
  <dc:language>ru-RU</dc:language>
  <cp:lastModifiedBy/>
  <dcterms:modified xsi:type="dcterms:W3CDTF">2023-06-08T13:19:17Z</dcterms:modified>
  <cp:revision>27</cp:revision>
  <dc:subject/>
  <dc:title>Микроконтроллерная система испытании автомобильных узлов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