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øxik Skrrt" initials="TS" lastIdx="1" clrIdx="0">
    <p:extLst>
      <p:ext uri="{19B8F6BF-5375-455C-9EA6-DF929625EA0E}">
        <p15:presenceInfo xmlns:p15="http://schemas.microsoft.com/office/powerpoint/2012/main" userId="e4bb804cfffe02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1" autoAdjust="0"/>
  </p:normalViewPr>
  <p:slideViewPr>
    <p:cSldViewPr snapToGrid="0">
      <p:cViewPr>
        <p:scale>
          <a:sx n="100" d="100"/>
          <a:sy n="100" d="100"/>
        </p:scale>
        <p:origin x="954" y="3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øxik Skrrt" userId="e4bb804cfffe0268" providerId="LiveId" clId="{156A7667-6F94-402F-9A27-03C598A5CB8D}"/>
    <pc:docChg chg="undo redo custSel addSld delSld modSld modMainMaster addSection delSection modSection">
      <pc:chgData name="Tøxik Skrrt" userId="e4bb804cfffe0268" providerId="LiveId" clId="{156A7667-6F94-402F-9A27-03C598A5CB8D}" dt="2021-12-29T18:10:06.877" v="2654" actId="20577"/>
      <pc:docMkLst>
        <pc:docMk/>
      </pc:docMkLst>
      <pc:sldChg chg="modSp new mod modTransition setBg modNotesTx">
        <pc:chgData name="Tøxik Skrrt" userId="e4bb804cfffe0268" providerId="LiveId" clId="{156A7667-6F94-402F-9A27-03C598A5CB8D}" dt="2021-12-29T17:19:40.636" v="2488"/>
        <pc:sldMkLst>
          <pc:docMk/>
          <pc:sldMk cId="3739496063" sldId="256"/>
        </pc:sldMkLst>
        <pc:spChg chg="mod">
          <ac:chgData name="Tøxik Skrrt" userId="e4bb804cfffe0268" providerId="LiveId" clId="{156A7667-6F94-402F-9A27-03C598A5CB8D}" dt="2021-12-29T14:00:45.731" v="244"/>
          <ac:spMkLst>
            <pc:docMk/>
            <pc:sldMk cId="3739496063" sldId="256"/>
            <ac:spMk id="2" creationId="{3B3BB012-1549-402F-97EA-5271D74FE509}"/>
          </ac:spMkLst>
        </pc:spChg>
        <pc:spChg chg="mod">
          <ac:chgData name="Tøxik Skrrt" userId="e4bb804cfffe0268" providerId="LiveId" clId="{156A7667-6F94-402F-9A27-03C598A5CB8D}" dt="2021-12-29T14:00:45.731" v="244"/>
          <ac:spMkLst>
            <pc:docMk/>
            <pc:sldMk cId="3739496063" sldId="256"/>
            <ac:spMk id="3" creationId="{3EC7821D-8A17-45DF-8B26-2E2CC2DD8910}"/>
          </ac:spMkLst>
        </pc:spChg>
      </pc:sldChg>
      <pc:sldChg chg="addSp delSp modSp new add del mod modTransition modClrScheme chgLayout">
        <pc:chgData name="Tøxik Skrrt" userId="e4bb804cfffe0268" providerId="LiveId" clId="{156A7667-6F94-402F-9A27-03C598A5CB8D}" dt="2021-12-29T18:03:25.881" v="2621" actId="20577"/>
        <pc:sldMkLst>
          <pc:docMk/>
          <pc:sldMk cId="2486317231" sldId="257"/>
        </pc:sldMkLst>
        <pc:spChg chg="mod ord">
          <ac:chgData name="Tøxik Skrrt" userId="e4bb804cfffe0268" providerId="LiveId" clId="{156A7667-6F94-402F-9A27-03C598A5CB8D}" dt="2021-12-29T14:19:11.479" v="747" actId="700"/>
          <ac:spMkLst>
            <pc:docMk/>
            <pc:sldMk cId="2486317231" sldId="257"/>
            <ac:spMk id="2" creationId="{335EF3E0-F2A5-4D18-B1CE-367916195F7C}"/>
          </ac:spMkLst>
        </pc:spChg>
        <pc:spChg chg="mod ord">
          <ac:chgData name="Tøxik Skrrt" userId="e4bb804cfffe0268" providerId="LiveId" clId="{156A7667-6F94-402F-9A27-03C598A5CB8D}" dt="2021-12-29T14:19:11.479" v="747" actId="700"/>
          <ac:spMkLst>
            <pc:docMk/>
            <pc:sldMk cId="2486317231" sldId="257"/>
            <ac:spMk id="3" creationId="{D2088B1E-D338-4D3A-B22B-C46DD6189AE4}"/>
          </ac:spMkLst>
        </pc:spChg>
        <pc:spChg chg="del">
          <ac:chgData name="Tøxik Skrrt" userId="e4bb804cfffe0268" providerId="LiveId" clId="{156A7667-6F94-402F-9A27-03C598A5CB8D}" dt="2021-12-28T23:09:36.305" v="99" actId="700"/>
          <ac:spMkLst>
            <pc:docMk/>
            <pc:sldMk cId="2486317231" sldId="257"/>
            <ac:spMk id="3" creationId="{DABA6C1F-426E-4ED6-AB8E-EA1129C0BD6A}"/>
          </ac:spMkLst>
        </pc:spChg>
        <pc:spChg chg="add del mod ord">
          <ac:chgData name="Tøxik Skrrt" userId="e4bb804cfffe0268" providerId="LiveId" clId="{156A7667-6F94-402F-9A27-03C598A5CB8D}" dt="2021-12-29T14:19:11.479" v="747" actId="700"/>
          <ac:spMkLst>
            <pc:docMk/>
            <pc:sldMk cId="2486317231" sldId="257"/>
            <ac:spMk id="4" creationId="{23DFE3DF-A328-44AE-BD7B-D787711E48D0}"/>
          </ac:spMkLst>
        </pc:spChg>
        <pc:spChg chg="mod ord">
          <ac:chgData name="Tøxik Skrrt" userId="e4bb804cfffe0268" providerId="LiveId" clId="{156A7667-6F94-402F-9A27-03C598A5CB8D}" dt="2021-12-29T18:03:25.881" v="2621" actId="20577"/>
          <ac:spMkLst>
            <pc:docMk/>
            <pc:sldMk cId="2486317231" sldId="257"/>
            <ac:spMk id="5" creationId="{27D67DF6-79F6-4408-9657-E4F77EA766CA}"/>
          </ac:spMkLst>
        </pc:spChg>
        <pc:spChg chg="add mod ord">
          <ac:chgData name="Tøxik Skrrt" userId="e4bb804cfffe0268" providerId="LiveId" clId="{156A7667-6F94-402F-9A27-03C598A5CB8D}" dt="2021-12-29T14:19:37.917" v="827" actId="20577"/>
          <ac:spMkLst>
            <pc:docMk/>
            <pc:sldMk cId="2486317231" sldId="257"/>
            <ac:spMk id="6" creationId="{9014AFA5-BEAE-4737-B8EA-0E08697DE532}"/>
          </ac:spMkLst>
        </pc:spChg>
      </pc:sldChg>
      <pc:sldChg chg="new add del">
        <pc:chgData name="Tøxik Skrrt" userId="e4bb804cfffe0268" providerId="LiveId" clId="{156A7667-6F94-402F-9A27-03C598A5CB8D}" dt="2021-12-28T23:18:22.109" v="231" actId="680"/>
        <pc:sldMkLst>
          <pc:docMk/>
          <pc:sldMk cId="1301604062" sldId="258"/>
        </pc:sldMkLst>
      </pc:sldChg>
      <pc:sldChg chg="addSp delSp modSp new mod modTransition modClrScheme modAnim addCm delCm modCm chgLayout modNotes">
        <pc:chgData name="Tøxik Skrrt" userId="e4bb804cfffe0268" providerId="LiveId" clId="{156A7667-6F94-402F-9A27-03C598A5CB8D}" dt="2021-12-29T17:53:28.850" v="2547"/>
        <pc:sldMkLst>
          <pc:docMk/>
          <pc:sldMk cId="2116443826" sldId="258"/>
        </pc:sldMkLst>
        <pc:spChg chg="mod ord">
          <ac:chgData name="Tøxik Skrrt" userId="e4bb804cfffe0268" providerId="LiveId" clId="{156A7667-6F94-402F-9A27-03C598A5CB8D}" dt="2021-12-29T14:15:34.461" v="468" actId="404"/>
          <ac:spMkLst>
            <pc:docMk/>
            <pc:sldMk cId="2116443826" sldId="258"/>
            <ac:spMk id="2" creationId="{1005BDA4-0F6F-4ADF-ABAF-2C9E8E78F5C4}"/>
          </ac:spMkLst>
        </pc:spChg>
        <pc:spChg chg="mod ord">
          <ac:chgData name="Tøxik Skrrt" userId="e4bb804cfffe0268" providerId="LiveId" clId="{156A7667-6F94-402F-9A27-03C598A5CB8D}" dt="2021-12-29T14:15:43.875" v="470" actId="403"/>
          <ac:spMkLst>
            <pc:docMk/>
            <pc:sldMk cId="2116443826" sldId="258"/>
            <ac:spMk id="3" creationId="{16867962-63E8-45C5-B6EC-C18473D87499}"/>
          </ac:spMkLst>
        </pc:spChg>
        <pc:spChg chg="mod ord">
          <ac:chgData name="Tøxik Skrrt" userId="e4bb804cfffe0268" providerId="LiveId" clId="{156A7667-6F94-402F-9A27-03C598A5CB8D}" dt="2021-12-29T14:14:26.710" v="448" actId="700"/>
          <ac:spMkLst>
            <pc:docMk/>
            <pc:sldMk cId="2116443826" sldId="258"/>
            <ac:spMk id="4" creationId="{4A42B6BD-1AA4-41DE-B136-7D7C43B2F6ED}"/>
          </ac:spMkLst>
        </pc:spChg>
        <pc:spChg chg="mod ord">
          <ac:chgData name="Tøxik Skrrt" userId="e4bb804cfffe0268" providerId="LiveId" clId="{156A7667-6F94-402F-9A27-03C598A5CB8D}" dt="2021-12-29T17:53:28.850" v="2547"/>
          <ac:spMkLst>
            <pc:docMk/>
            <pc:sldMk cId="2116443826" sldId="258"/>
            <ac:spMk id="5" creationId="{CCA6C95A-F995-4315-B206-B3F0B9E1FBFF}"/>
          </ac:spMkLst>
        </pc:spChg>
        <pc:spChg chg="add del mod ord">
          <ac:chgData name="Tøxik Skrrt" userId="e4bb804cfffe0268" providerId="LiveId" clId="{156A7667-6F94-402F-9A27-03C598A5CB8D}" dt="2021-12-29T14:11:18.128" v="424"/>
          <ac:spMkLst>
            <pc:docMk/>
            <pc:sldMk cId="2116443826" sldId="258"/>
            <ac:spMk id="6" creationId="{77A808B8-2142-45DC-A60D-FFC6BC455F7F}"/>
          </ac:spMkLst>
        </pc:spChg>
        <pc:spChg chg="add del mod">
          <ac:chgData name="Tøxik Skrrt" userId="e4bb804cfffe0268" providerId="LiveId" clId="{156A7667-6F94-402F-9A27-03C598A5CB8D}" dt="2021-12-29T14:11:14.819" v="423"/>
          <ac:spMkLst>
            <pc:docMk/>
            <pc:sldMk cId="2116443826" sldId="258"/>
            <ac:spMk id="7" creationId="{1EDE566A-953A-4912-A95B-F43EB6F4E3D7}"/>
          </ac:spMkLst>
        </pc:spChg>
        <pc:spChg chg="add mod">
          <ac:chgData name="Tøxik Skrrt" userId="e4bb804cfffe0268" providerId="LiveId" clId="{156A7667-6F94-402F-9A27-03C598A5CB8D}" dt="2021-12-29T17:21:43.820" v="2510" actId="1076"/>
          <ac:spMkLst>
            <pc:docMk/>
            <pc:sldMk cId="2116443826" sldId="258"/>
            <ac:spMk id="13" creationId="{46A81561-288E-48F4-AF39-D08B78230410}"/>
          </ac:spMkLst>
        </pc:spChg>
        <pc:picChg chg="add mod ord">
          <ac:chgData name="Tøxik Skrrt" userId="e4bb804cfffe0268" providerId="LiveId" clId="{156A7667-6F94-402F-9A27-03C598A5CB8D}" dt="2021-12-29T14:49:07.966" v="1154" actId="1440"/>
          <ac:picMkLst>
            <pc:docMk/>
            <pc:sldMk cId="2116443826" sldId="258"/>
            <ac:picMk id="8" creationId="{DD983B5A-AB80-41D7-93EB-3C9E0684F4F7}"/>
          </ac:picMkLst>
        </pc:picChg>
        <pc:picChg chg="add mod">
          <ac:chgData name="Tøxik Skrrt" userId="e4bb804cfffe0268" providerId="LiveId" clId="{156A7667-6F94-402F-9A27-03C598A5CB8D}" dt="2021-12-29T14:49:10.499" v="1155" actId="1440"/>
          <ac:picMkLst>
            <pc:docMk/>
            <pc:sldMk cId="2116443826" sldId="258"/>
            <ac:picMk id="9" creationId="{69F4BA24-B62E-4569-82E7-D21A5149CC55}"/>
          </ac:picMkLst>
        </pc:picChg>
        <pc:cxnChg chg="add mod">
          <ac:chgData name="Tøxik Skrrt" userId="e4bb804cfffe0268" providerId="LiveId" clId="{156A7667-6F94-402F-9A27-03C598A5CB8D}" dt="2021-12-29T17:21:21.842" v="2494" actId="13822"/>
          <ac:cxnSpMkLst>
            <pc:docMk/>
            <pc:sldMk cId="2116443826" sldId="258"/>
            <ac:cxnSpMk id="11" creationId="{01D2C420-06B4-4771-B154-87D92EECA9EB}"/>
          </ac:cxnSpMkLst>
        </pc:cxnChg>
      </pc:sldChg>
      <pc:sldChg chg="new del">
        <pc:chgData name="Tøxik Skrrt" userId="e4bb804cfffe0268" providerId="LiveId" clId="{156A7667-6F94-402F-9A27-03C598A5CB8D}" dt="2021-12-28T23:10:26.132" v="101" actId="47"/>
        <pc:sldMkLst>
          <pc:docMk/>
          <pc:sldMk cId="2202170042" sldId="258"/>
        </pc:sldMkLst>
      </pc:sldChg>
      <pc:sldChg chg="delSp new del mod">
        <pc:chgData name="Tøxik Skrrt" userId="e4bb804cfffe0268" providerId="LiveId" clId="{156A7667-6F94-402F-9A27-03C598A5CB8D}" dt="2021-12-29T13:54:34.791" v="237" actId="2696"/>
        <pc:sldMkLst>
          <pc:docMk/>
          <pc:sldMk cId="2584877570" sldId="258"/>
        </pc:sldMkLst>
        <pc:spChg chg="del">
          <ac:chgData name="Tøxik Skrrt" userId="e4bb804cfffe0268" providerId="LiveId" clId="{156A7667-6F94-402F-9A27-03C598A5CB8D}" dt="2021-12-29T13:54:04.632" v="235" actId="478"/>
          <ac:spMkLst>
            <pc:docMk/>
            <pc:sldMk cId="2584877570" sldId="258"/>
            <ac:spMk id="2" creationId="{575BEDEB-5836-4827-968B-92C7146E8DEF}"/>
          </ac:spMkLst>
        </pc:spChg>
        <pc:spChg chg="del">
          <ac:chgData name="Tøxik Skrrt" userId="e4bb804cfffe0268" providerId="LiveId" clId="{156A7667-6F94-402F-9A27-03C598A5CB8D}" dt="2021-12-29T13:54:08.320" v="236" actId="478"/>
          <ac:spMkLst>
            <pc:docMk/>
            <pc:sldMk cId="2584877570" sldId="258"/>
            <ac:spMk id="3" creationId="{1ABA3E14-4843-41E7-A841-5171FCFFDA2F}"/>
          </ac:spMkLst>
        </pc:spChg>
      </pc:sldChg>
      <pc:sldChg chg="addSp delSp modSp new mod modTransition modClrScheme chgLayout modNotes modNotesTx">
        <pc:chgData name="Tøxik Skrrt" userId="e4bb804cfffe0268" providerId="LiveId" clId="{156A7667-6F94-402F-9A27-03C598A5CB8D}" dt="2021-12-29T17:53:35.604" v="2549" actId="14100"/>
        <pc:sldMkLst>
          <pc:docMk/>
          <pc:sldMk cId="329559979" sldId="259"/>
        </pc:sldMkLst>
        <pc:spChg chg="del mod ord">
          <ac:chgData name="Tøxik Skrrt" userId="e4bb804cfffe0268" providerId="LiveId" clId="{156A7667-6F94-402F-9A27-03C598A5CB8D}" dt="2021-12-29T14:12:28.458" v="436" actId="700"/>
          <ac:spMkLst>
            <pc:docMk/>
            <pc:sldMk cId="329559979" sldId="259"/>
            <ac:spMk id="2" creationId="{6C82F4E1-A11B-4359-A89F-8FCC0D744AB6}"/>
          </ac:spMkLst>
        </pc:spChg>
        <pc:spChg chg="del mod ord">
          <ac:chgData name="Tøxik Skrrt" userId="e4bb804cfffe0268" providerId="LiveId" clId="{156A7667-6F94-402F-9A27-03C598A5CB8D}" dt="2021-12-29T14:12:28.458" v="436" actId="700"/>
          <ac:spMkLst>
            <pc:docMk/>
            <pc:sldMk cId="329559979" sldId="259"/>
            <ac:spMk id="3" creationId="{5BF4AC17-CF72-453B-BFB5-2FE4DB40758F}"/>
          </ac:spMkLst>
        </pc:spChg>
        <pc:spChg chg="del mod ord">
          <ac:chgData name="Tøxik Skrrt" userId="e4bb804cfffe0268" providerId="LiveId" clId="{156A7667-6F94-402F-9A27-03C598A5CB8D}" dt="2021-12-29T14:12:28.458" v="436" actId="700"/>
          <ac:spMkLst>
            <pc:docMk/>
            <pc:sldMk cId="329559979" sldId="259"/>
            <ac:spMk id="4" creationId="{55F75D5A-95AF-4A11-8CC8-439DEDED26E2}"/>
          </ac:spMkLst>
        </pc:spChg>
        <pc:spChg chg="mod ord">
          <ac:chgData name="Tøxik Skrrt" userId="e4bb804cfffe0268" providerId="LiveId" clId="{156A7667-6F94-402F-9A27-03C598A5CB8D}" dt="2021-12-29T14:13:26.759" v="440" actId="700"/>
          <ac:spMkLst>
            <pc:docMk/>
            <pc:sldMk cId="329559979" sldId="259"/>
            <ac:spMk id="5" creationId="{00042ED1-DD37-4C7D-869A-D4D12649CD31}"/>
          </ac:spMkLst>
        </pc:spChg>
        <pc:spChg chg="mod ord">
          <ac:chgData name="Tøxik Skrrt" userId="e4bb804cfffe0268" providerId="LiveId" clId="{156A7667-6F94-402F-9A27-03C598A5CB8D}" dt="2021-12-29T17:53:35.604" v="2549" actId="14100"/>
          <ac:spMkLst>
            <pc:docMk/>
            <pc:sldMk cId="329559979" sldId="259"/>
            <ac:spMk id="6" creationId="{F8102A5F-76B0-4B13-A512-214CD3EEDEB5}"/>
          </ac:spMkLst>
        </pc:spChg>
        <pc:spChg chg="add del mod ord">
          <ac:chgData name="Tøxik Skrrt" userId="e4bb804cfffe0268" providerId="LiveId" clId="{156A7667-6F94-402F-9A27-03C598A5CB8D}" dt="2021-12-29T14:12:40.143" v="437" actId="700"/>
          <ac:spMkLst>
            <pc:docMk/>
            <pc:sldMk cId="329559979" sldId="259"/>
            <ac:spMk id="7" creationId="{BB97D413-4DB6-4FF4-B97F-AC1C8429ABB8}"/>
          </ac:spMkLst>
        </pc:spChg>
        <pc:spChg chg="add del mod ord">
          <ac:chgData name="Tøxik Skrrt" userId="e4bb804cfffe0268" providerId="LiveId" clId="{156A7667-6F94-402F-9A27-03C598A5CB8D}" dt="2021-12-29T14:12:40.143" v="437" actId="700"/>
          <ac:spMkLst>
            <pc:docMk/>
            <pc:sldMk cId="329559979" sldId="259"/>
            <ac:spMk id="8" creationId="{D75D1FAF-506A-4B1F-A704-9EB2A1B19268}"/>
          </ac:spMkLst>
        </pc:spChg>
        <pc:spChg chg="add del mod ord">
          <ac:chgData name="Tøxik Skrrt" userId="e4bb804cfffe0268" providerId="LiveId" clId="{156A7667-6F94-402F-9A27-03C598A5CB8D}" dt="2021-12-29T14:12:40.143" v="437" actId="700"/>
          <ac:spMkLst>
            <pc:docMk/>
            <pc:sldMk cId="329559979" sldId="259"/>
            <ac:spMk id="9" creationId="{F867EB23-EF90-4BDE-BECE-BF9A2ECC5B1B}"/>
          </ac:spMkLst>
        </pc:spChg>
        <pc:spChg chg="add del mod ord">
          <ac:chgData name="Tøxik Skrrt" userId="e4bb804cfffe0268" providerId="LiveId" clId="{156A7667-6F94-402F-9A27-03C598A5CB8D}" dt="2021-12-29T14:13:26.759" v="440" actId="700"/>
          <ac:spMkLst>
            <pc:docMk/>
            <pc:sldMk cId="329559979" sldId="259"/>
            <ac:spMk id="10" creationId="{1054B1B6-C716-4350-A018-E7CDAEF207F9}"/>
          </ac:spMkLst>
        </pc:spChg>
        <pc:spChg chg="add del mod ord">
          <ac:chgData name="Tøxik Skrrt" userId="e4bb804cfffe0268" providerId="LiveId" clId="{156A7667-6F94-402F-9A27-03C598A5CB8D}" dt="2021-12-29T14:13:26.759" v="440" actId="700"/>
          <ac:spMkLst>
            <pc:docMk/>
            <pc:sldMk cId="329559979" sldId="259"/>
            <ac:spMk id="11" creationId="{3C140D4E-A7B4-40A2-A948-B456F03EC997}"/>
          </ac:spMkLst>
        </pc:spChg>
        <pc:spChg chg="add mod ord">
          <ac:chgData name="Tøxik Skrrt" userId="e4bb804cfffe0268" providerId="LiveId" clId="{156A7667-6F94-402F-9A27-03C598A5CB8D}" dt="2021-12-29T14:16:09.903" v="496" actId="20577"/>
          <ac:spMkLst>
            <pc:docMk/>
            <pc:sldMk cId="329559979" sldId="259"/>
            <ac:spMk id="12" creationId="{31B9A2CC-F22D-40CF-9373-1B21566C32B0}"/>
          </ac:spMkLst>
        </pc:spChg>
        <pc:spChg chg="add mod ord">
          <ac:chgData name="Tøxik Skrrt" userId="e4bb804cfffe0268" providerId="LiveId" clId="{156A7667-6F94-402F-9A27-03C598A5CB8D}" dt="2021-12-29T14:18:35.558" v="739" actId="20577"/>
          <ac:spMkLst>
            <pc:docMk/>
            <pc:sldMk cId="329559979" sldId="259"/>
            <ac:spMk id="13" creationId="{21AF7DB3-C87F-47B5-BC40-FA76948884E4}"/>
          </ac:spMkLst>
        </pc:spChg>
      </pc:sldChg>
      <pc:sldChg chg="addSp delSp modSp new mod modTransition modClrScheme chgLayout">
        <pc:chgData name="Tøxik Skrrt" userId="e4bb804cfffe0268" providerId="LiveId" clId="{156A7667-6F94-402F-9A27-03C598A5CB8D}" dt="2021-12-29T17:53:40.744" v="2551"/>
        <pc:sldMkLst>
          <pc:docMk/>
          <pc:sldMk cId="1695723672" sldId="260"/>
        </pc:sldMkLst>
        <pc:spChg chg="del mod ord">
          <ac:chgData name="Tøxik Skrrt" userId="e4bb804cfffe0268" providerId="LiveId" clId="{156A7667-6F94-402F-9A27-03C598A5CB8D}" dt="2021-12-29T14:43:35.892" v="1041" actId="700"/>
          <ac:spMkLst>
            <pc:docMk/>
            <pc:sldMk cId="1695723672" sldId="260"/>
            <ac:spMk id="2" creationId="{EEEF7DB8-1B88-40AA-A692-EDF4A579D964}"/>
          </ac:spMkLst>
        </pc:spChg>
        <pc:spChg chg="del mod ord">
          <ac:chgData name="Tøxik Skrrt" userId="e4bb804cfffe0268" providerId="LiveId" clId="{156A7667-6F94-402F-9A27-03C598A5CB8D}" dt="2021-12-29T14:43:35.892" v="1041" actId="700"/>
          <ac:spMkLst>
            <pc:docMk/>
            <pc:sldMk cId="1695723672" sldId="260"/>
            <ac:spMk id="3" creationId="{1FC30D05-9BA2-4C13-AB22-9804E310509F}"/>
          </ac:spMkLst>
        </pc:spChg>
        <pc:spChg chg="mod ord">
          <ac:chgData name="Tøxik Skrrt" userId="e4bb804cfffe0268" providerId="LiveId" clId="{156A7667-6F94-402F-9A27-03C598A5CB8D}" dt="2021-12-29T14:43:35.892" v="1041" actId="700"/>
          <ac:spMkLst>
            <pc:docMk/>
            <pc:sldMk cId="1695723672" sldId="260"/>
            <ac:spMk id="4" creationId="{C1BF37F8-9124-4A86-BD7F-1DDC368CE357}"/>
          </ac:spMkLst>
        </pc:spChg>
        <pc:spChg chg="mod ord">
          <ac:chgData name="Tøxik Skrrt" userId="e4bb804cfffe0268" providerId="LiveId" clId="{156A7667-6F94-402F-9A27-03C598A5CB8D}" dt="2021-12-29T17:53:40.744" v="2551"/>
          <ac:spMkLst>
            <pc:docMk/>
            <pc:sldMk cId="1695723672" sldId="260"/>
            <ac:spMk id="5" creationId="{CCC40127-EC88-4976-88B5-8E2533E2A3B9}"/>
          </ac:spMkLst>
        </pc:spChg>
        <pc:spChg chg="add mod ord">
          <ac:chgData name="Tøxik Skrrt" userId="e4bb804cfffe0268" providerId="LiveId" clId="{156A7667-6F94-402F-9A27-03C598A5CB8D}" dt="2021-12-29T14:44:13.401" v="1073" actId="114"/>
          <ac:spMkLst>
            <pc:docMk/>
            <pc:sldMk cId="1695723672" sldId="260"/>
            <ac:spMk id="6" creationId="{36754BA0-9F0D-4204-8A18-8E61A4CF4ED9}"/>
          </ac:spMkLst>
        </pc:spChg>
        <pc:spChg chg="add del mod ord">
          <ac:chgData name="Tøxik Skrrt" userId="e4bb804cfffe0268" providerId="LiveId" clId="{156A7667-6F94-402F-9A27-03C598A5CB8D}" dt="2021-12-29T14:45:20.095" v="1077" actId="22"/>
          <ac:spMkLst>
            <pc:docMk/>
            <pc:sldMk cId="1695723672" sldId="260"/>
            <ac:spMk id="7" creationId="{F2DFF728-CA12-493D-90C9-9D1D5FDBDA62}"/>
          </ac:spMkLst>
        </pc:spChg>
        <pc:spChg chg="add del mod ord">
          <ac:chgData name="Tøxik Skrrt" userId="e4bb804cfffe0268" providerId="LiveId" clId="{156A7667-6F94-402F-9A27-03C598A5CB8D}" dt="2021-12-29T14:44:46.346" v="1076"/>
          <ac:spMkLst>
            <pc:docMk/>
            <pc:sldMk cId="1695723672" sldId="260"/>
            <ac:spMk id="8" creationId="{29E7B4C6-BC5A-426A-B11C-681DA0828F94}"/>
          </ac:spMkLst>
        </pc:spChg>
        <pc:spChg chg="add mod">
          <ac:chgData name="Tøxik Skrrt" userId="e4bb804cfffe0268" providerId="LiveId" clId="{156A7667-6F94-402F-9A27-03C598A5CB8D}" dt="2021-12-29T14:47:45.152" v="1130" actId="1076"/>
          <ac:spMkLst>
            <pc:docMk/>
            <pc:sldMk cId="1695723672" sldId="260"/>
            <ac:spMk id="12" creationId="{48B49D65-72B0-49F7-BE57-0394E1823477}"/>
          </ac:spMkLst>
        </pc:spChg>
        <pc:spChg chg="add mod">
          <ac:chgData name="Tøxik Skrrt" userId="e4bb804cfffe0268" providerId="LiveId" clId="{156A7667-6F94-402F-9A27-03C598A5CB8D}" dt="2021-12-29T15:54:56.320" v="1284" actId="1076"/>
          <ac:spMkLst>
            <pc:docMk/>
            <pc:sldMk cId="1695723672" sldId="260"/>
            <ac:spMk id="13" creationId="{028DA78F-6952-462B-9119-995CDA272009}"/>
          </ac:spMkLst>
        </pc:spChg>
        <pc:spChg chg="add del mod">
          <ac:chgData name="Tøxik Skrrt" userId="e4bb804cfffe0268" providerId="LiveId" clId="{156A7667-6F94-402F-9A27-03C598A5CB8D}" dt="2021-12-29T14:50:15.174" v="1157"/>
          <ac:spMkLst>
            <pc:docMk/>
            <pc:sldMk cId="1695723672" sldId="260"/>
            <ac:spMk id="15" creationId="{9BE6FA50-AFDE-406B-8E1A-108B3770A7AF}"/>
          </ac:spMkLst>
        </pc:spChg>
        <pc:spChg chg="add del mod">
          <ac:chgData name="Tøxik Skrrt" userId="e4bb804cfffe0268" providerId="LiveId" clId="{156A7667-6F94-402F-9A27-03C598A5CB8D}" dt="2021-12-29T14:53:14.347" v="1174" actId="478"/>
          <ac:spMkLst>
            <pc:docMk/>
            <pc:sldMk cId="1695723672" sldId="260"/>
            <ac:spMk id="18" creationId="{6B11204B-5A99-4645-AA78-D8EEC2A11241}"/>
          </ac:spMkLst>
        </pc:spChg>
        <pc:graphicFrameChg chg="add del mod">
          <ac:chgData name="Tøxik Skrrt" userId="e4bb804cfffe0268" providerId="LiveId" clId="{156A7667-6F94-402F-9A27-03C598A5CB8D}" dt="2021-12-29T14:52:09.809" v="1169" actId="478"/>
          <ac:graphicFrameMkLst>
            <pc:docMk/>
            <pc:sldMk cId="1695723672" sldId="260"/>
            <ac:graphicFrameMk id="16" creationId="{4454922A-2884-4180-9F55-53166EEAB96E}"/>
          </ac:graphicFrameMkLst>
        </pc:graphicFrameChg>
        <pc:graphicFrameChg chg="add del mod">
          <ac:chgData name="Tøxik Skrrt" userId="e4bb804cfffe0268" providerId="LiveId" clId="{156A7667-6F94-402F-9A27-03C598A5CB8D}" dt="2021-12-29T14:55:01.263" v="1183" actId="478"/>
          <ac:graphicFrameMkLst>
            <pc:docMk/>
            <pc:sldMk cId="1695723672" sldId="260"/>
            <ac:graphicFrameMk id="19" creationId="{223F2E48-4CCA-4C4E-BD61-458F312E591A}"/>
          </ac:graphicFrameMkLst>
        </pc:graphicFrameChg>
        <pc:graphicFrameChg chg="add del mod">
          <ac:chgData name="Tøxik Skrrt" userId="e4bb804cfffe0268" providerId="LiveId" clId="{156A7667-6F94-402F-9A27-03C598A5CB8D}" dt="2021-12-29T14:55:06.856" v="1184" actId="478"/>
          <ac:graphicFrameMkLst>
            <pc:docMk/>
            <pc:sldMk cId="1695723672" sldId="260"/>
            <ac:graphicFrameMk id="20" creationId="{223F2E48-4CCA-4C4E-BD61-458F312E591A}"/>
          </ac:graphicFrameMkLst>
        </pc:graphicFrameChg>
        <pc:graphicFrameChg chg="add mod">
          <ac:chgData name="Tøxik Skrrt" userId="e4bb804cfffe0268" providerId="LiveId" clId="{156A7667-6F94-402F-9A27-03C598A5CB8D}" dt="2021-12-29T14:56:34.451" v="1192" actId="1076"/>
          <ac:graphicFrameMkLst>
            <pc:docMk/>
            <pc:sldMk cId="1695723672" sldId="260"/>
            <ac:graphicFrameMk id="21" creationId="{7C0E9704-261F-40EB-8775-76F996F61640}"/>
          </ac:graphicFrameMkLst>
        </pc:graphicFrameChg>
        <pc:picChg chg="add mod">
          <ac:chgData name="Tøxik Skrrt" userId="e4bb804cfffe0268" providerId="LiveId" clId="{156A7667-6F94-402F-9A27-03C598A5CB8D}" dt="2021-12-29T15:55:00.171" v="1285" actId="1076"/>
          <ac:picMkLst>
            <pc:docMk/>
            <pc:sldMk cId="1695723672" sldId="260"/>
            <ac:picMk id="9" creationId="{8456D97F-A3A8-49B5-834E-D6AB77695909}"/>
          </ac:picMkLst>
        </pc:picChg>
        <pc:picChg chg="add del mod ord">
          <ac:chgData name="Tøxik Skrrt" userId="e4bb804cfffe0268" providerId="LiveId" clId="{156A7667-6F94-402F-9A27-03C598A5CB8D}" dt="2021-12-29T14:49:44.954" v="1156" actId="478"/>
          <ac:picMkLst>
            <pc:docMk/>
            <pc:sldMk cId="1695723672" sldId="260"/>
            <ac:picMk id="11" creationId="{CA830B05-FDA1-4497-8FA2-E4C278F72A79}"/>
          </ac:picMkLst>
        </pc:picChg>
      </pc:sldChg>
      <pc:sldChg chg="addSp delSp modSp new mod modTransition modClrScheme chgLayout">
        <pc:chgData name="Tøxik Skrrt" userId="e4bb804cfffe0268" providerId="LiveId" clId="{156A7667-6F94-402F-9A27-03C598A5CB8D}" dt="2021-12-29T17:53:56.630" v="2553"/>
        <pc:sldMkLst>
          <pc:docMk/>
          <pc:sldMk cId="1593398413" sldId="261"/>
        </pc:sldMkLst>
        <pc:spChg chg="del mod ord">
          <ac:chgData name="Tøxik Skrrt" userId="e4bb804cfffe0268" providerId="LiveId" clId="{156A7667-6F94-402F-9A27-03C598A5CB8D}" dt="2021-12-29T14:59:02.163" v="1194" actId="700"/>
          <ac:spMkLst>
            <pc:docMk/>
            <pc:sldMk cId="1593398413" sldId="261"/>
            <ac:spMk id="2" creationId="{FC5F1770-A05D-4151-88B4-C4EB531D9D8E}"/>
          </ac:spMkLst>
        </pc:spChg>
        <pc:spChg chg="del mod ord">
          <ac:chgData name="Tøxik Skrrt" userId="e4bb804cfffe0268" providerId="LiveId" clId="{156A7667-6F94-402F-9A27-03C598A5CB8D}" dt="2021-12-29T14:59:02.163" v="1194" actId="700"/>
          <ac:spMkLst>
            <pc:docMk/>
            <pc:sldMk cId="1593398413" sldId="261"/>
            <ac:spMk id="3" creationId="{825014E6-98D2-4687-82E5-707BF1791E8E}"/>
          </ac:spMkLst>
        </pc:spChg>
        <pc:spChg chg="del">
          <ac:chgData name="Tøxik Skrrt" userId="e4bb804cfffe0268" providerId="LiveId" clId="{156A7667-6F94-402F-9A27-03C598A5CB8D}" dt="2021-12-29T14:59:02.163" v="1194" actId="700"/>
          <ac:spMkLst>
            <pc:docMk/>
            <pc:sldMk cId="1593398413" sldId="261"/>
            <ac:spMk id="4" creationId="{8012919E-935B-4B93-BF4D-EAA7F23E229B}"/>
          </ac:spMkLst>
        </pc:spChg>
        <pc:spChg chg="mod ord">
          <ac:chgData name="Tøxik Skrrt" userId="e4bb804cfffe0268" providerId="LiveId" clId="{156A7667-6F94-402F-9A27-03C598A5CB8D}" dt="2021-12-29T16:21:06.029" v="1402" actId="700"/>
          <ac:spMkLst>
            <pc:docMk/>
            <pc:sldMk cId="1593398413" sldId="261"/>
            <ac:spMk id="5" creationId="{A4D94F20-A68F-4A24-97E2-984F28950E4E}"/>
          </ac:spMkLst>
        </pc:spChg>
        <pc:spChg chg="mod ord">
          <ac:chgData name="Tøxik Skrrt" userId="e4bb804cfffe0268" providerId="LiveId" clId="{156A7667-6F94-402F-9A27-03C598A5CB8D}" dt="2021-12-29T17:53:56.630" v="2553"/>
          <ac:spMkLst>
            <pc:docMk/>
            <pc:sldMk cId="1593398413" sldId="261"/>
            <ac:spMk id="6" creationId="{1C589C55-4768-4D10-8892-81D1F89AB638}"/>
          </ac:spMkLst>
        </pc:spChg>
        <pc:spChg chg="add mod ord">
          <ac:chgData name="Tøxik Skrrt" userId="e4bb804cfffe0268" providerId="LiveId" clId="{156A7667-6F94-402F-9A27-03C598A5CB8D}" dt="2021-12-29T16:21:06.029" v="1402" actId="700"/>
          <ac:spMkLst>
            <pc:docMk/>
            <pc:sldMk cId="1593398413" sldId="261"/>
            <ac:spMk id="7" creationId="{7824227E-2B48-4431-A90F-55A94DFEDAE6}"/>
          </ac:spMkLst>
        </pc:spChg>
        <pc:spChg chg="add del mod ord">
          <ac:chgData name="Tøxik Skrrt" userId="e4bb804cfffe0268" providerId="LiveId" clId="{156A7667-6F94-402F-9A27-03C598A5CB8D}" dt="2021-12-29T14:59:44.235" v="1246" actId="700"/>
          <ac:spMkLst>
            <pc:docMk/>
            <pc:sldMk cId="1593398413" sldId="261"/>
            <ac:spMk id="8" creationId="{A177C417-BD58-49FF-A0C3-B008A2A5C0CE}"/>
          </ac:spMkLst>
        </pc:spChg>
        <pc:spChg chg="add del mod ord">
          <ac:chgData name="Tøxik Skrrt" userId="e4bb804cfffe0268" providerId="LiveId" clId="{156A7667-6F94-402F-9A27-03C598A5CB8D}" dt="2021-12-29T14:59:47.496" v="1247" actId="478"/>
          <ac:spMkLst>
            <pc:docMk/>
            <pc:sldMk cId="1593398413" sldId="261"/>
            <ac:spMk id="9" creationId="{79C0B242-664F-46CD-AD26-04F599A78E67}"/>
          </ac:spMkLst>
        </pc:spChg>
        <pc:spChg chg="add del mod ord">
          <ac:chgData name="Tøxik Skrrt" userId="e4bb804cfffe0268" providerId="LiveId" clId="{156A7667-6F94-402F-9A27-03C598A5CB8D}" dt="2021-12-29T16:18:41.297" v="1311" actId="700"/>
          <ac:spMkLst>
            <pc:docMk/>
            <pc:sldMk cId="1593398413" sldId="261"/>
            <ac:spMk id="10" creationId="{8496410B-18CF-42CC-95BF-D5CD44123979}"/>
          </ac:spMkLst>
        </pc:spChg>
        <pc:spChg chg="add del mod ord">
          <ac:chgData name="Tøxik Skrrt" userId="e4bb804cfffe0268" providerId="LiveId" clId="{156A7667-6F94-402F-9A27-03C598A5CB8D}" dt="2021-12-29T16:21:03.202" v="1401" actId="700"/>
          <ac:spMkLst>
            <pc:docMk/>
            <pc:sldMk cId="1593398413" sldId="261"/>
            <ac:spMk id="11" creationId="{7BB444AB-628E-4FC5-83E3-C68931CE1EC1}"/>
          </ac:spMkLst>
        </pc:spChg>
        <pc:spChg chg="add del mod ord">
          <ac:chgData name="Tøxik Skrrt" userId="e4bb804cfffe0268" providerId="LiveId" clId="{156A7667-6F94-402F-9A27-03C598A5CB8D}" dt="2021-12-29T16:21:06.029" v="1402" actId="700"/>
          <ac:spMkLst>
            <pc:docMk/>
            <pc:sldMk cId="1593398413" sldId="261"/>
            <ac:spMk id="12" creationId="{2FD046F6-1287-418A-AB3B-C75C69D2C17C}"/>
          </ac:spMkLst>
        </pc:spChg>
        <pc:spChg chg="add mod ord">
          <ac:chgData name="Tøxik Skrrt" userId="e4bb804cfffe0268" providerId="LiveId" clId="{156A7667-6F94-402F-9A27-03C598A5CB8D}" dt="2021-12-29T16:53:01.217" v="2196" actId="20577"/>
          <ac:spMkLst>
            <pc:docMk/>
            <pc:sldMk cId="1593398413" sldId="261"/>
            <ac:spMk id="13" creationId="{7CF56BB3-301E-4C25-A3AE-3D042BB2EEE5}"/>
          </ac:spMkLst>
        </pc:spChg>
      </pc:sldChg>
      <pc:sldChg chg="addSp delSp modSp new mod modTransition modClrScheme modShow chgLayout">
        <pc:chgData name="Tøxik Skrrt" userId="e4bb804cfffe0268" providerId="LiveId" clId="{156A7667-6F94-402F-9A27-03C598A5CB8D}" dt="2021-12-29T17:54:03.514" v="2555"/>
        <pc:sldMkLst>
          <pc:docMk/>
          <pc:sldMk cId="1680073084" sldId="262"/>
        </pc:sldMkLst>
        <pc:spChg chg="del mod ord">
          <ac:chgData name="Tøxik Skrrt" userId="e4bb804cfffe0268" providerId="LiveId" clId="{156A7667-6F94-402F-9A27-03C598A5CB8D}" dt="2021-12-29T15:04:50.098" v="1253" actId="700"/>
          <ac:spMkLst>
            <pc:docMk/>
            <pc:sldMk cId="1680073084" sldId="262"/>
            <ac:spMk id="2" creationId="{1A665674-DA8E-471C-89BB-F60E88F97B2F}"/>
          </ac:spMkLst>
        </pc:spChg>
        <pc:spChg chg="del">
          <ac:chgData name="Tøxik Skrrt" userId="e4bb804cfffe0268" providerId="LiveId" clId="{156A7667-6F94-402F-9A27-03C598A5CB8D}" dt="2021-12-29T15:04:50.098" v="1253" actId="700"/>
          <ac:spMkLst>
            <pc:docMk/>
            <pc:sldMk cId="1680073084" sldId="262"/>
            <ac:spMk id="3" creationId="{28071C5E-C28A-4CA4-AF75-E269677EA399}"/>
          </ac:spMkLst>
        </pc:spChg>
        <pc:spChg chg="mod ord">
          <ac:chgData name="Tøxik Skrrt" userId="e4bb804cfffe0268" providerId="LiveId" clId="{156A7667-6F94-402F-9A27-03C598A5CB8D}" dt="2021-12-29T15:08:13.892" v="1258" actId="700"/>
          <ac:spMkLst>
            <pc:docMk/>
            <pc:sldMk cId="1680073084" sldId="262"/>
            <ac:spMk id="4" creationId="{DA0D2BD9-FB28-4DD1-B7E0-8F24A2E86CC8}"/>
          </ac:spMkLst>
        </pc:spChg>
        <pc:spChg chg="mod ord">
          <ac:chgData name="Tøxik Skrrt" userId="e4bb804cfffe0268" providerId="LiveId" clId="{156A7667-6F94-402F-9A27-03C598A5CB8D}" dt="2021-12-29T17:54:03.514" v="2555"/>
          <ac:spMkLst>
            <pc:docMk/>
            <pc:sldMk cId="1680073084" sldId="262"/>
            <ac:spMk id="5" creationId="{1476895E-646C-400B-8439-BB1A28A504EA}"/>
          </ac:spMkLst>
        </pc:spChg>
        <pc:spChg chg="add del mod ord">
          <ac:chgData name="Tøxik Skrrt" userId="e4bb804cfffe0268" providerId="LiveId" clId="{156A7667-6F94-402F-9A27-03C598A5CB8D}" dt="2021-12-29T15:04:54.243" v="1254" actId="700"/>
          <ac:spMkLst>
            <pc:docMk/>
            <pc:sldMk cId="1680073084" sldId="262"/>
            <ac:spMk id="6" creationId="{9D14E580-7261-48B9-90E8-5F921F9B0C18}"/>
          </ac:spMkLst>
        </pc:spChg>
        <pc:spChg chg="add del mod ord">
          <ac:chgData name="Tøxik Skrrt" userId="e4bb804cfffe0268" providerId="LiveId" clId="{156A7667-6F94-402F-9A27-03C598A5CB8D}" dt="2021-12-29T15:08:13.892" v="1258" actId="700"/>
          <ac:spMkLst>
            <pc:docMk/>
            <pc:sldMk cId="1680073084" sldId="262"/>
            <ac:spMk id="7" creationId="{FBE6A86F-DB13-448A-8DD2-14D796E6E8EA}"/>
          </ac:spMkLst>
        </pc:spChg>
        <pc:spChg chg="add del mod ord">
          <ac:chgData name="Tøxik Skrrt" userId="e4bb804cfffe0268" providerId="LiveId" clId="{156A7667-6F94-402F-9A27-03C598A5CB8D}" dt="2021-12-29T15:08:13.892" v="1258" actId="700"/>
          <ac:spMkLst>
            <pc:docMk/>
            <pc:sldMk cId="1680073084" sldId="262"/>
            <ac:spMk id="8" creationId="{B37D7A25-74F5-4A3B-9A23-18D417DD3702}"/>
          </ac:spMkLst>
        </pc:spChg>
        <pc:spChg chg="add mod ord">
          <ac:chgData name="Tøxik Skrrt" userId="e4bb804cfffe0268" providerId="LiveId" clId="{156A7667-6F94-402F-9A27-03C598A5CB8D}" dt="2021-12-29T16:36:32.651" v="1670" actId="20577"/>
          <ac:spMkLst>
            <pc:docMk/>
            <pc:sldMk cId="1680073084" sldId="262"/>
            <ac:spMk id="9" creationId="{4B033E1E-F128-41DF-AAD2-C6E5F09E6F22}"/>
          </ac:spMkLst>
        </pc:spChg>
        <pc:spChg chg="add del mod ord">
          <ac:chgData name="Tøxik Skrrt" userId="e4bb804cfffe0268" providerId="LiveId" clId="{156A7667-6F94-402F-9A27-03C598A5CB8D}" dt="2021-12-29T16:33:36.188" v="1469"/>
          <ac:spMkLst>
            <pc:docMk/>
            <pc:sldMk cId="1680073084" sldId="262"/>
            <ac:spMk id="10" creationId="{F8AC96D2-6D4A-4338-8BBA-551D5A24F20A}"/>
          </ac:spMkLst>
        </pc:spChg>
        <pc:spChg chg="add mod ord">
          <ac:chgData name="Tøxik Skrrt" userId="e4bb804cfffe0268" providerId="LiveId" clId="{156A7667-6F94-402F-9A27-03C598A5CB8D}" dt="2021-12-29T16:56:40.476" v="2253" actId="113"/>
          <ac:spMkLst>
            <pc:docMk/>
            <pc:sldMk cId="1680073084" sldId="262"/>
            <ac:spMk id="11" creationId="{D72240A3-B427-4C40-AD39-A9D68BC3DBEA}"/>
          </ac:spMkLst>
        </pc:spChg>
        <pc:spChg chg="add del mod">
          <ac:chgData name="Tøxik Skrrt" userId="e4bb804cfffe0268" providerId="LiveId" clId="{156A7667-6F94-402F-9A27-03C598A5CB8D}" dt="2021-12-29T17:05:38.960" v="2442" actId="478"/>
          <ac:spMkLst>
            <pc:docMk/>
            <pc:sldMk cId="1680073084" sldId="262"/>
            <ac:spMk id="12" creationId="{29B9B1E4-F910-456D-8DDB-09669C6D8CDF}"/>
          </ac:spMkLst>
        </pc:spChg>
        <pc:spChg chg="add mod">
          <ac:chgData name="Tøxik Skrrt" userId="e4bb804cfffe0268" providerId="LiveId" clId="{156A7667-6F94-402F-9A27-03C598A5CB8D}" dt="2021-12-29T16:44:48.234" v="1951" actId="1076"/>
          <ac:spMkLst>
            <pc:docMk/>
            <pc:sldMk cId="1680073084" sldId="262"/>
            <ac:spMk id="14" creationId="{537E208C-E18E-4B88-9C6A-88F670253775}"/>
          </ac:spMkLst>
        </pc:spChg>
        <pc:spChg chg="add mod">
          <ac:chgData name="Tøxik Skrrt" userId="e4bb804cfffe0268" providerId="LiveId" clId="{156A7667-6F94-402F-9A27-03C598A5CB8D}" dt="2021-12-29T17:05:39.206" v="2443"/>
          <ac:spMkLst>
            <pc:docMk/>
            <pc:sldMk cId="1680073084" sldId="262"/>
            <ac:spMk id="15" creationId="{AA5D90C7-DF5B-477A-BDD0-7EBE5712AD32}"/>
          </ac:spMkLst>
        </pc:spChg>
        <pc:picChg chg="add mod">
          <ac:chgData name="Tøxik Skrrt" userId="e4bb804cfffe0268" providerId="LiveId" clId="{156A7667-6F94-402F-9A27-03C598A5CB8D}" dt="2021-12-29T17:03:13.569" v="2432" actId="1440"/>
          <ac:picMkLst>
            <pc:docMk/>
            <pc:sldMk cId="1680073084" sldId="262"/>
            <ac:picMk id="13" creationId="{2A05BA3D-6390-421F-84E4-E021A1F01253}"/>
          </ac:picMkLst>
        </pc:picChg>
      </pc:sldChg>
      <pc:sldChg chg="addSp delSp modSp new mod modTransition modClrScheme modShow chgLayout">
        <pc:chgData name="Tøxik Skrrt" userId="e4bb804cfffe0268" providerId="LiveId" clId="{156A7667-6F94-402F-9A27-03C598A5CB8D}" dt="2021-12-29T17:54:09.451" v="2557"/>
        <pc:sldMkLst>
          <pc:docMk/>
          <pc:sldMk cId="4038876123" sldId="263"/>
        </pc:sldMkLst>
        <pc:spChg chg="del mod ord">
          <ac:chgData name="Tøxik Skrrt" userId="e4bb804cfffe0268" providerId="LiveId" clId="{156A7667-6F94-402F-9A27-03C598A5CB8D}" dt="2021-12-29T15:04:58.692" v="1255" actId="700"/>
          <ac:spMkLst>
            <pc:docMk/>
            <pc:sldMk cId="4038876123" sldId="263"/>
            <ac:spMk id="2" creationId="{D152B6F9-EF90-4673-930C-A45E253FEBC2}"/>
          </ac:spMkLst>
        </pc:spChg>
        <pc:spChg chg="del mod ord">
          <ac:chgData name="Tøxik Skrrt" userId="e4bb804cfffe0268" providerId="LiveId" clId="{156A7667-6F94-402F-9A27-03C598A5CB8D}" dt="2021-12-29T15:04:58.692" v="1255" actId="700"/>
          <ac:spMkLst>
            <pc:docMk/>
            <pc:sldMk cId="4038876123" sldId="263"/>
            <ac:spMk id="3" creationId="{4AA04123-0217-4F19-B30F-1F9DE651EC83}"/>
          </ac:spMkLst>
        </pc:spChg>
        <pc:spChg chg="mod ord">
          <ac:chgData name="Tøxik Skrrt" userId="e4bb804cfffe0268" providerId="LiveId" clId="{156A7667-6F94-402F-9A27-03C598A5CB8D}" dt="2021-12-29T15:08:18.466" v="1259" actId="700"/>
          <ac:spMkLst>
            <pc:docMk/>
            <pc:sldMk cId="4038876123" sldId="263"/>
            <ac:spMk id="4" creationId="{39594F09-9744-4FEF-B0AE-29795338B294}"/>
          </ac:spMkLst>
        </pc:spChg>
        <pc:spChg chg="mod ord">
          <ac:chgData name="Tøxik Skrrt" userId="e4bb804cfffe0268" providerId="LiveId" clId="{156A7667-6F94-402F-9A27-03C598A5CB8D}" dt="2021-12-29T17:54:09.451" v="2557"/>
          <ac:spMkLst>
            <pc:docMk/>
            <pc:sldMk cId="4038876123" sldId="263"/>
            <ac:spMk id="5" creationId="{093A22F1-1E3F-479C-A3D3-FE1EE90639A5}"/>
          </ac:spMkLst>
        </pc:spChg>
        <pc:spChg chg="add del mod ord">
          <ac:chgData name="Tøxik Skrrt" userId="e4bb804cfffe0268" providerId="LiveId" clId="{156A7667-6F94-402F-9A27-03C598A5CB8D}" dt="2021-12-29T15:08:18.466" v="1259" actId="700"/>
          <ac:spMkLst>
            <pc:docMk/>
            <pc:sldMk cId="4038876123" sldId="263"/>
            <ac:spMk id="6" creationId="{B3208C1D-D2A0-4DC9-99A2-6A19F2F5764F}"/>
          </ac:spMkLst>
        </pc:spChg>
        <pc:spChg chg="add del mod ord">
          <ac:chgData name="Tøxik Skrrt" userId="e4bb804cfffe0268" providerId="LiveId" clId="{156A7667-6F94-402F-9A27-03C598A5CB8D}" dt="2021-12-29T15:08:18.466" v="1259" actId="700"/>
          <ac:spMkLst>
            <pc:docMk/>
            <pc:sldMk cId="4038876123" sldId="263"/>
            <ac:spMk id="7" creationId="{63F74148-372B-4E2E-A4D0-4E970E5427AA}"/>
          </ac:spMkLst>
        </pc:spChg>
        <pc:spChg chg="add mod ord">
          <ac:chgData name="Tøxik Skrrt" userId="e4bb804cfffe0268" providerId="LiveId" clId="{156A7667-6F94-402F-9A27-03C598A5CB8D}" dt="2021-12-29T16:52:43.760" v="2178" actId="20577"/>
          <ac:spMkLst>
            <pc:docMk/>
            <pc:sldMk cId="4038876123" sldId="263"/>
            <ac:spMk id="8" creationId="{E1CB5A34-4FBF-4FDE-9D60-597488F0DF7F}"/>
          </ac:spMkLst>
        </pc:spChg>
        <pc:spChg chg="add del mod ord">
          <ac:chgData name="Tøxik Skrrt" userId="e4bb804cfffe0268" providerId="LiveId" clId="{156A7667-6F94-402F-9A27-03C598A5CB8D}" dt="2021-12-29T16:50:30.449" v="2161"/>
          <ac:spMkLst>
            <pc:docMk/>
            <pc:sldMk cId="4038876123" sldId="263"/>
            <ac:spMk id="9" creationId="{E7B66776-6700-489D-9377-F12026E88DC3}"/>
          </ac:spMkLst>
        </pc:spChg>
        <pc:spChg chg="add mod ord">
          <ac:chgData name="Tøxik Skrrt" userId="e4bb804cfffe0268" providerId="LiveId" clId="{156A7667-6F94-402F-9A27-03C598A5CB8D}" dt="2021-12-29T16:59:11.074" v="2414"/>
          <ac:spMkLst>
            <pc:docMk/>
            <pc:sldMk cId="4038876123" sldId="263"/>
            <ac:spMk id="10" creationId="{5E18A67B-DAB3-43C1-9CF0-3F0A72B29891}"/>
          </ac:spMkLst>
        </pc:spChg>
        <pc:spChg chg="add del mod">
          <ac:chgData name="Tøxik Skrrt" userId="e4bb804cfffe0268" providerId="LiveId" clId="{156A7667-6F94-402F-9A27-03C598A5CB8D}" dt="2021-12-29T17:05:35.142" v="2440" actId="478"/>
          <ac:spMkLst>
            <pc:docMk/>
            <pc:sldMk cId="4038876123" sldId="263"/>
            <ac:spMk id="11" creationId="{7C3A3FE0-94A7-47C5-AEBD-5A86E20CC3BD}"/>
          </ac:spMkLst>
        </pc:spChg>
        <pc:spChg chg="add mod">
          <ac:chgData name="Tøxik Skrrt" userId="e4bb804cfffe0268" providerId="LiveId" clId="{156A7667-6F94-402F-9A27-03C598A5CB8D}" dt="2021-12-29T16:51:45.623" v="2164"/>
          <ac:spMkLst>
            <pc:docMk/>
            <pc:sldMk cId="4038876123" sldId="263"/>
            <ac:spMk id="14" creationId="{60D88D3A-F5FD-4084-BA9D-0E05BDA8E97E}"/>
          </ac:spMkLst>
        </pc:spChg>
        <pc:spChg chg="add mod">
          <ac:chgData name="Tøxik Skrrt" userId="e4bb804cfffe0268" providerId="LiveId" clId="{156A7667-6F94-402F-9A27-03C598A5CB8D}" dt="2021-12-29T17:05:35.565" v="2441"/>
          <ac:spMkLst>
            <pc:docMk/>
            <pc:sldMk cId="4038876123" sldId="263"/>
            <ac:spMk id="15" creationId="{B92408DE-54B2-4F08-A5EC-A7D1FB250FA4}"/>
          </ac:spMkLst>
        </pc:spChg>
        <pc:picChg chg="add del mod">
          <ac:chgData name="Tøxik Skrrt" userId="e4bb804cfffe0268" providerId="LiveId" clId="{156A7667-6F94-402F-9A27-03C598A5CB8D}" dt="2021-12-29T16:50:25.728" v="2160"/>
          <ac:picMkLst>
            <pc:docMk/>
            <pc:sldMk cId="4038876123" sldId="263"/>
            <ac:picMk id="2050" creationId="{9A3D8D74-B650-4031-A335-90B9BB23E114}"/>
          </ac:picMkLst>
        </pc:picChg>
        <pc:picChg chg="add mod">
          <ac:chgData name="Tøxik Skrrt" userId="e4bb804cfffe0268" providerId="LiveId" clId="{156A7667-6F94-402F-9A27-03C598A5CB8D}" dt="2021-12-29T17:03:18.083" v="2433" actId="1440"/>
          <ac:picMkLst>
            <pc:docMk/>
            <pc:sldMk cId="4038876123" sldId="263"/>
            <ac:picMk id="2052" creationId="{C96E600D-64B0-4334-912B-09EBEBCF5A1F}"/>
          </ac:picMkLst>
        </pc:picChg>
      </pc:sldChg>
      <pc:sldChg chg="addSp delSp modSp new mod modTransition modClrScheme modShow chgLayout">
        <pc:chgData name="Tøxik Skrrt" userId="e4bb804cfffe0268" providerId="LiveId" clId="{156A7667-6F94-402F-9A27-03C598A5CB8D}" dt="2021-12-29T17:54:14.551" v="2559"/>
        <pc:sldMkLst>
          <pc:docMk/>
          <pc:sldMk cId="3700303410" sldId="264"/>
        </pc:sldMkLst>
        <pc:spChg chg="del mod ord">
          <ac:chgData name="Tøxik Skrrt" userId="e4bb804cfffe0268" providerId="LiveId" clId="{156A7667-6F94-402F-9A27-03C598A5CB8D}" dt="2021-12-29T15:05:01.723" v="1256" actId="700"/>
          <ac:spMkLst>
            <pc:docMk/>
            <pc:sldMk cId="3700303410" sldId="264"/>
            <ac:spMk id="2" creationId="{B00494EE-FA7F-4992-A9B3-F71D18D09973}"/>
          </ac:spMkLst>
        </pc:spChg>
        <pc:spChg chg="del mod ord">
          <ac:chgData name="Tøxik Skrrt" userId="e4bb804cfffe0268" providerId="LiveId" clId="{156A7667-6F94-402F-9A27-03C598A5CB8D}" dt="2021-12-29T15:05:01.723" v="1256" actId="700"/>
          <ac:spMkLst>
            <pc:docMk/>
            <pc:sldMk cId="3700303410" sldId="264"/>
            <ac:spMk id="3" creationId="{DF9BFDE0-A0FD-48DE-936F-02785738211D}"/>
          </ac:spMkLst>
        </pc:spChg>
        <pc:spChg chg="mod ord">
          <ac:chgData name="Tøxik Skrrt" userId="e4bb804cfffe0268" providerId="LiveId" clId="{156A7667-6F94-402F-9A27-03C598A5CB8D}" dt="2021-12-29T15:08:22.401" v="1260" actId="700"/>
          <ac:spMkLst>
            <pc:docMk/>
            <pc:sldMk cId="3700303410" sldId="264"/>
            <ac:spMk id="4" creationId="{F24D9BDF-BF68-4180-95C6-F58B17C865B2}"/>
          </ac:spMkLst>
        </pc:spChg>
        <pc:spChg chg="mod ord">
          <ac:chgData name="Tøxik Skrrt" userId="e4bb804cfffe0268" providerId="LiveId" clId="{156A7667-6F94-402F-9A27-03C598A5CB8D}" dt="2021-12-29T17:54:14.551" v="2559"/>
          <ac:spMkLst>
            <pc:docMk/>
            <pc:sldMk cId="3700303410" sldId="264"/>
            <ac:spMk id="5" creationId="{BD417014-3FC4-4A65-98CE-DED4EF79B1A2}"/>
          </ac:spMkLst>
        </pc:spChg>
        <pc:spChg chg="add del mod ord">
          <ac:chgData name="Tøxik Skrrt" userId="e4bb804cfffe0268" providerId="LiveId" clId="{156A7667-6F94-402F-9A27-03C598A5CB8D}" dt="2021-12-29T15:08:22.401" v="1260" actId="700"/>
          <ac:spMkLst>
            <pc:docMk/>
            <pc:sldMk cId="3700303410" sldId="264"/>
            <ac:spMk id="6" creationId="{AB105CB7-28F0-4AE6-B838-756E6A44D177}"/>
          </ac:spMkLst>
        </pc:spChg>
        <pc:spChg chg="add del mod ord">
          <ac:chgData name="Tøxik Skrrt" userId="e4bb804cfffe0268" providerId="LiveId" clId="{156A7667-6F94-402F-9A27-03C598A5CB8D}" dt="2021-12-29T15:08:22.401" v="1260" actId="700"/>
          <ac:spMkLst>
            <pc:docMk/>
            <pc:sldMk cId="3700303410" sldId="264"/>
            <ac:spMk id="7" creationId="{D534BEC8-BDE4-4CAD-A4A6-5A8C5EC7FE82}"/>
          </ac:spMkLst>
        </pc:spChg>
        <pc:spChg chg="add mod ord">
          <ac:chgData name="Tøxik Skrrt" userId="e4bb804cfffe0268" providerId="LiveId" clId="{156A7667-6F94-402F-9A27-03C598A5CB8D}" dt="2021-12-29T16:53:18.523" v="2228" actId="20577"/>
          <ac:spMkLst>
            <pc:docMk/>
            <pc:sldMk cId="3700303410" sldId="264"/>
            <ac:spMk id="8" creationId="{6C9C8EFA-B935-4719-8620-38E1A3CD86CA}"/>
          </ac:spMkLst>
        </pc:spChg>
        <pc:spChg chg="add del mod ord">
          <ac:chgData name="Tøxik Skrrt" userId="e4bb804cfffe0268" providerId="LiveId" clId="{156A7667-6F94-402F-9A27-03C598A5CB8D}" dt="2021-12-29T17:03:06.073" v="2431"/>
          <ac:spMkLst>
            <pc:docMk/>
            <pc:sldMk cId="3700303410" sldId="264"/>
            <ac:spMk id="9" creationId="{54F2D236-CC0B-4101-B339-8C3DBC7BB0A1}"/>
          </ac:spMkLst>
        </pc:spChg>
        <pc:spChg chg="add mod ord">
          <ac:chgData name="Tøxik Skrrt" userId="e4bb804cfffe0268" providerId="LiveId" clId="{156A7667-6F94-402F-9A27-03C598A5CB8D}" dt="2021-12-29T17:04:46.503" v="2437" actId="113"/>
          <ac:spMkLst>
            <pc:docMk/>
            <pc:sldMk cId="3700303410" sldId="264"/>
            <ac:spMk id="10" creationId="{3B6F186B-D612-41AC-822A-F113FF5E91D9}"/>
          </ac:spMkLst>
        </pc:spChg>
        <pc:spChg chg="add mod">
          <ac:chgData name="Tøxik Skrrt" userId="e4bb804cfffe0268" providerId="LiveId" clId="{156A7667-6F94-402F-9A27-03C598A5CB8D}" dt="2021-12-29T17:05:29.296" v="2439" actId="14100"/>
          <ac:spMkLst>
            <pc:docMk/>
            <pc:sldMk cId="3700303410" sldId="264"/>
            <ac:spMk id="11" creationId="{6A57F175-01F1-4688-B747-9284F4C85857}"/>
          </ac:spMkLst>
        </pc:spChg>
        <pc:spChg chg="add mod">
          <ac:chgData name="Tøxik Skrrt" userId="e4bb804cfffe0268" providerId="LiveId" clId="{156A7667-6F94-402F-9A27-03C598A5CB8D}" dt="2021-12-29T17:04:29.265" v="2436"/>
          <ac:spMkLst>
            <pc:docMk/>
            <pc:sldMk cId="3700303410" sldId="264"/>
            <ac:spMk id="20" creationId="{AF56631E-89E5-4C1B-AB83-3213EB268B73}"/>
          </ac:spMkLst>
        </pc:spChg>
        <pc:picChg chg="add del mod">
          <ac:chgData name="Tøxik Skrrt" userId="e4bb804cfffe0268" providerId="LiveId" clId="{156A7667-6F94-402F-9A27-03C598A5CB8D}" dt="2021-12-29T17:02:46.735" v="2428"/>
          <ac:picMkLst>
            <pc:docMk/>
            <pc:sldMk cId="3700303410" sldId="264"/>
            <ac:picMk id="12" creationId="{FAE89825-13EB-4DBA-A8C6-4A211BC15256}"/>
          </ac:picMkLst>
        </pc:picChg>
        <pc:picChg chg="add del mod">
          <ac:chgData name="Tøxik Skrrt" userId="e4bb804cfffe0268" providerId="LiveId" clId="{156A7667-6F94-402F-9A27-03C598A5CB8D}" dt="2021-12-29T17:03:03.268" v="2430"/>
          <ac:picMkLst>
            <pc:docMk/>
            <pc:sldMk cId="3700303410" sldId="264"/>
            <ac:picMk id="13" creationId="{AE5ACD61-31D0-4ACF-A59D-D3AE62AE808D}"/>
          </ac:picMkLst>
        </pc:picChg>
        <pc:picChg chg="add mod">
          <ac:chgData name="Tøxik Skrrt" userId="e4bb804cfffe0268" providerId="LiveId" clId="{156A7667-6F94-402F-9A27-03C598A5CB8D}" dt="2021-12-29T17:03:21.646" v="2434" actId="1440"/>
          <ac:picMkLst>
            <pc:docMk/>
            <pc:sldMk cId="3700303410" sldId="264"/>
            <ac:picMk id="14" creationId="{8A09B401-E694-4A53-9DA4-EE464CDC4D20}"/>
          </ac:picMkLst>
        </pc:picChg>
        <pc:picChg chg="add del mod">
          <ac:chgData name="Tøxik Skrrt" userId="e4bb804cfffe0268" providerId="LiveId" clId="{156A7667-6F94-402F-9A27-03C598A5CB8D}" dt="2021-12-29T16:59:28.568" v="2416"/>
          <ac:picMkLst>
            <pc:docMk/>
            <pc:sldMk cId="3700303410" sldId="264"/>
            <ac:picMk id="3074" creationId="{42E51042-15FE-4555-87A0-4B24B49EBF5E}"/>
          </ac:picMkLst>
        </pc:picChg>
        <pc:picChg chg="add del mod">
          <ac:chgData name="Tøxik Skrrt" userId="e4bb804cfffe0268" providerId="LiveId" clId="{156A7667-6F94-402F-9A27-03C598A5CB8D}" dt="2021-12-29T16:59:46.577" v="2418"/>
          <ac:picMkLst>
            <pc:docMk/>
            <pc:sldMk cId="3700303410" sldId="264"/>
            <ac:picMk id="3076" creationId="{ADE89928-42D6-42FB-94C9-A7F194EA643D}"/>
          </ac:picMkLst>
        </pc:picChg>
        <pc:picChg chg="add del mod">
          <ac:chgData name="Tøxik Skrrt" userId="e4bb804cfffe0268" providerId="LiveId" clId="{156A7667-6F94-402F-9A27-03C598A5CB8D}" dt="2021-12-29T17:00:17.160" v="2420"/>
          <ac:picMkLst>
            <pc:docMk/>
            <pc:sldMk cId="3700303410" sldId="264"/>
            <ac:picMk id="3078" creationId="{F5663B94-6233-40D6-8536-D81108EE6802}"/>
          </ac:picMkLst>
        </pc:picChg>
        <pc:picChg chg="add del mod">
          <ac:chgData name="Tøxik Skrrt" userId="e4bb804cfffe0268" providerId="LiveId" clId="{156A7667-6F94-402F-9A27-03C598A5CB8D}" dt="2021-12-29T17:02:23.430" v="2424"/>
          <ac:picMkLst>
            <pc:docMk/>
            <pc:sldMk cId="3700303410" sldId="264"/>
            <ac:picMk id="3080" creationId="{7A77BE8D-9924-442A-B3DC-ED3C25799EB4}"/>
          </ac:picMkLst>
        </pc:picChg>
        <pc:picChg chg="add del mod">
          <ac:chgData name="Tøxik Skrrt" userId="e4bb804cfffe0268" providerId="LiveId" clId="{156A7667-6F94-402F-9A27-03C598A5CB8D}" dt="2021-12-29T17:02:29.262" v="2426"/>
          <ac:picMkLst>
            <pc:docMk/>
            <pc:sldMk cId="3700303410" sldId="264"/>
            <ac:picMk id="3082" creationId="{014F50EE-51B8-4C56-8F5A-7EC3F7F07805}"/>
          </ac:picMkLst>
        </pc:picChg>
      </pc:sldChg>
      <pc:sldMasterChg chg="setBg addSldLayout modSldLayout">
        <pc:chgData name="Tøxik Skrrt" userId="e4bb804cfffe0268" providerId="LiveId" clId="{156A7667-6F94-402F-9A27-03C598A5CB8D}" dt="2021-12-28T23:07:58.246" v="7"/>
        <pc:sldMasterMkLst>
          <pc:docMk/>
          <pc:sldMasterMk cId="1608993809" sldId="2147483648"/>
        </pc:sldMasterMkLst>
        <pc:sldLayoutChg chg="add setBg">
          <pc:chgData name="Tøxik Skrrt" userId="e4bb804cfffe0268" providerId="LiveId" clId="{156A7667-6F94-402F-9A27-03C598A5CB8D}" dt="2021-12-28T23:07:58.246" v="7"/>
          <pc:sldLayoutMkLst>
            <pc:docMk/>
            <pc:sldMasterMk cId="1608993809" sldId="2147483648"/>
            <pc:sldLayoutMk cId="3599748994" sldId="2147483649"/>
          </pc:sldLayoutMkLst>
        </pc:sldLayoutChg>
      </pc:sldMasterChg>
      <pc:sldMasterChg chg="modSp mod modTransition addSldLayout delSldLayout modSldLayout">
        <pc:chgData name="Tøxik Skrrt" userId="e4bb804cfffe0268" providerId="LiveId" clId="{156A7667-6F94-402F-9A27-03C598A5CB8D}" dt="2021-12-29T18:10:06.877" v="2654" actId="20577"/>
        <pc:sldMasterMkLst>
          <pc:docMk/>
          <pc:sldMasterMk cId="124196729" sldId="2147483662"/>
        </pc:sldMasterMkLst>
        <pc:spChg chg="mod">
          <ac:chgData name="Tøxik Skrrt" userId="e4bb804cfffe0268" providerId="LiveId" clId="{156A7667-6F94-402F-9A27-03C598A5CB8D}" dt="2021-12-29T18:03:17.194" v="2616" actId="20577"/>
          <ac:spMkLst>
            <pc:docMk/>
            <pc:sldMasterMk cId="124196729" sldId="2147483662"/>
            <ac:spMk id="6" creationId="{00000000-0000-0000-0000-000000000000}"/>
          </ac:spMkLst>
        </pc:spChg>
        <pc:sldLayoutChg chg="addSp delSp modSp mod modTransition">
          <pc:chgData name="Tøxik Skrrt" userId="e4bb804cfffe0268" providerId="LiveId" clId="{156A7667-6F94-402F-9A27-03C598A5CB8D}" dt="2021-12-29T18:08:47.668" v="2650" actId="478"/>
          <pc:sldLayoutMkLst>
            <pc:docMk/>
            <pc:sldMasterMk cId="124196729" sldId="2147483662"/>
            <pc:sldLayoutMk cId="1436444721" sldId="2147483663"/>
          </pc:sldLayoutMkLst>
          <pc:spChg chg="mod">
            <ac:chgData name="Tøxik Skrrt" userId="e4bb804cfffe0268" providerId="LiveId" clId="{156A7667-6F94-402F-9A27-03C598A5CB8D}" dt="2021-12-29T18:06:39.322" v="2626" actId="20577"/>
            <ac:spMkLst>
              <pc:docMk/>
              <pc:sldMasterMk cId="124196729" sldId="2147483662"/>
              <pc:sldLayoutMk cId="1436444721" sldId="2147483663"/>
              <ac:spMk id="5" creationId="{00000000-0000-0000-0000-000000000000}"/>
            </ac:spMkLst>
          </pc:spChg>
          <pc:spChg chg="mod">
            <ac:chgData name="Tøxik Skrrt" userId="e4bb804cfffe0268" providerId="LiveId" clId="{156A7667-6F94-402F-9A27-03C598A5CB8D}" dt="2021-12-29T17:56:27.642" v="2565" actId="14100"/>
            <ac:spMkLst>
              <pc:docMk/>
              <pc:sldMasterMk cId="124196729" sldId="2147483662"/>
              <pc:sldLayoutMk cId="1436444721" sldId="2147483663"/>
              <ac:spMk id="6" creationId="{00000000-0000-0000-0000-000000000000}"/>
            </ac:spMkLst>
          </pc:spChg>
          <pc:picChg chg="add del mod">
            <ac:chgData name="Tøxik Skrrt" userId="e4bb804cfffe0268" providerId="LiveId" clId="{156A7667-6F94-402F-9A27-03C598A5CB8D}" dt="2021-12-29T18:08:47.668" v="2650" actId="478"/>
            <ac:picMkLst>
              <pc:docMk/>
              <pc:sldMasterMk cId="124196729" sldId="2147483662"/>
              <pc:sldLayoutMk cId="1436444721" sldId="2147483663"/>
              <ac:picMk id="8" creationId="{F10B1A1C-EFB4-4B55-8295-870FB60BB0A8}"/>
            </ac:picMkLst>
          </pc:picChg>
          <pc:picChg chg="add del mod">
            <ac:chgData name="Tøxik Skrrt" userId="e4bb804cfffe0268" providerId="LiveId" clId="{156A7667-6F94-402F-9A27-03C598A5CB8D}" dt="2021-12-29T18:06:38.623" v="2625"/>
            <ac:picMkLst>
              <pc:docMk/>
              <pc:sldMasterMk cId="124196729" sldId="2147483662"/>
              <pc:sldLayoutMk cId="1436444721" sldId="2147483663"/>
              <ac:picMk id="4098" creationId="{EE77128D-9B47-464F-8403-672BD47C4C70}"/>
            </ac:picMkLst>
          </pc:picChg>
        </pc:sldLayoutChg>
        <pc:sldLayoutChg chg="addSp modSp mod modTransition">
          <pc:chgData name="Tøxik Skrrt" userId="e4bb804cfffe0268" providerId="LiveId" clId="{156A7667-6F94-402F-9A27-03C598A5CB8D}" dt="2021-12-29T18:07:03.846" v="2631"/>
          <pc:sldLayoutMkLst>
            <pc:docMk/>
            <pc:sldMasterMk cId="124196729" sldId="2147483662"/>
            <pc:sldLayoutMk cId="483076175" sldId="2147483664"/>
          </pc:sldLayoutMkLst>
          <pc:spChg chg="mod">
            <ac:chgData name="Tøxik Skrrt" userId="e4bb804cfffe0268" providerId="LiveId" clId="{156A7667-6F94-402F-9A27-03C598A5CB8D}" dt="2021-12-29T17:57:14.206" v="2571" actId="20577"/>
            <ac:spMkLst>
              <pc:docMk/>
              <pc:sldMasterMk cId="124196729" sldId="2147483662"/>
              <pc:sldLayoutMk cId="483076175" sldId="2147483664"/>
              <ac:spMk id="6" creationId="{00000000-0000-0000-0000-000000000000}"/>
            </ac:spMkLst>
          </pc:spChg>
          <pc:picChg chg="add mod">
            <ac:chgData name="Tøxik Skrrt" userId="e4bb804cfffe0268" providerId="LiveId" clId="{156A7667-6F94-402F-9A27-03C598A5CB8D}" dt="2021-12-29T18:07:03.846" v="2631"/>
            <ac:picMkLst>
              <pc:docMk/>
              <pc:sldMasterMk cId="124196729" sldId="2147483662"/>
              <pc:sldLayoutMk cId="483076175" sldId="2147483664"/>
              <ac:picMk id="9" creationId="{C6C409A9-FFC5-4484-A08F-0F67ECE8ECAC}"/>
            </ac:picMkLst>
          </pc:picChg>
        </pc:sldLayoutChg>
        <pc:sldLayoutChg chg="addSp modSp mod modTransition">
          <pc:chgData name="Tøxik Skrrt" userId="e4bb804cfffe0268" providerId="LiveId" clId="{156A7667-6F94-402F-9A27-03C598A5CB8D}" dt="2021-12-29T18:07:05.988" v="2632"/>
          <pc:sldLayoutMkLst>
            <pc:docMk/>
            <pc:sldMasterMk cId="124196729" sldId="2147483662"/>
            <pc:sldLayoutMk cId="3734394883" sldId="2147483665"/>
          </pc:sldLayoutMkLst>
          <pc:spChg chg="mod">
            <ac:chgData name="Tøxik Skrrt" userId="e4bb804cfffe0268" providerId="LiveId" clId="{156A7667-6F94-402F-9A27-03C598A5CB8D}" dt="2021-12-29T17:57:21.152" v="2577" actId="20577"/>
            <ac:spMkLst>
              <pc:docMk/>
              <pc:sldMasterMk cId="124196729" sldId="2147483662"/>
              <pc:sldLayoutMk cId="3734394883" sldId="2147483665"/>
              <ac:spMk id="6" creationId="{00000000-0000-0000-0000-000000000000}"/>
            </ac:spMkLst>
          </pc:spChg>
          <pc:picChg chg="add mod">
            <ac:chgData name="Tøxik Skrrt" userId="e4bb804cfffe0268" providerId="LiveId" clId="{156A7667-6F94-402F-9A27-03C598A5CB8D}" dt="2021-12-29T18:07:05.988" v="2632"/>
            <ac:picMkLst>
              <pc:docMk/>
              <pc:sldMasterMk cId="124196729" sldId="2147483662"/>
              <pc:sldLayoutMk cId="3734394883" sldId="2147483665"/>
              <ac:picMk id="8" creationId="{6C117636-085D-493D-AD96-B59CD9B80232}"/>
            </ac:picMkLst>
          </pc:picChg>
        </pc:sldLayoutChg>
        <pc:sldLayoutChg chg="addSp modSp mod modTransition">
          <pc:chgData name="Tøxik Skrrt" userId="e4bb804cfffe0268" providerId="LiveId" clId="{156A7667-6F94-402F-9A27-03C598A5CB8D}" dt="2021-12-29T18:07:06.990" v="2633"/>
          <pc:sldLayoutMkLst>
            <pc:docMk/>
            <pc:sldMasterMk cId="124196729" sldId="2147483662"/>
            <pc:sldLayoutMk cId="3743700263" sldId="2147483666"/>
          </pc:sldLayoutMkLst>
          <pc:spChg chg="mod">
            <ac:chgData name="Tøxik Skrrt" userId="e4bb804cfffe0268" providerId="LiveId" clId="{156A7667-6F94-402F-9A27-03C598A5CB8D}" dt="2021-12-29T18:00:45.563" v="2581"/>
            <ac:spMkLst>
              <pc:docMk/>
              <pc:sldMasterMk cId="124196729" sldId="2147483662"/>
              <pc:sldLayoutMk cId="3743700263" sldId="2147483666"/>
              <ac:spMk id="11" creationId="{00000000-0000-0000-0000-000000000000}"/>
            </ac:spMkLst>
          </pc:spChg>
          <pc:picChg chg="add mod">
            <ac:chgData name="Tøxik Skrrt" userId="e4bb804cfffe0268" providerId="LiveId" clId="{156A7667-6F94-402F-9A27-03C598A5CB8D}" dt="2021-12-29T18:07:06.990" v="2633"/>
            <ac:picMkLst>
              <pc:docMk/>
              <pc:sldMasterMk cId="124196729" sldId="2147483662"/>
              <pc:sldLayoutMk cId="3743700263" sldId="2147483666"/>
              <ac:picMk id="9" creationId="{B88CC70F-A902-49BA-ABF1-BB5B838E44F9}"/>
            </ac:picMkLst>
          </pc:picChg>
        </pc:sldLayoutChg>
        <pc:sldLayoutChg chg="addSp modSp mod modTransition">
          <pc:chgData name="Tøxik Skrrt" userId="e4bb804cfffe0268" providerId="LiveId" clId="{156A7667-6F94-402F-9A27-03C598A5CB8D}" dt="2021-12-29T18:07:07.905" v="2634"/>
          <pc:sldLayoutMkLst>
            <pc:docMk/>
            <pc:sldMasterMk cId="124196729" sldId="2147483662"/>
            <pc:sldLayoutMk cId="2774367579" sldId="2147483667"/>
          </pc:sldLayoutMkLst>
          <pc:spChg chg="mod">
            <ac:chgData name="Tøxik Skrrt" userId="e4bb804cfffe0268" providerId="LiveId" clId="{156A7667-6F94-402F-9A27-03C598A5CB8D}" dt="2021-12-29T18:00:51.225" v="2583"/>
            <ac:spMkLst>
              <pc:docMk/>
              <pc:sldMasterMk cId="124196729" sldId="2147483662"/>
              <pc:sldLayoutMk cId="2774367579" sldId="2147483667"/>
              <ac:spMk id="13" creationId="{00000000-0000-0000-0000-000000000000}"/>
            </ac:spMkLst>
          </pc:spChg>
          <pc:picChg chg="add mod">
            <ac:chgData name="Tøxik Skrrt" userId="e4bb804cfffe0268" providerId="LiveId" clId="{156A7667-6F94-402F-9A27-03C598A5CB8D}" dt="2021-12-29T18:07:07.905" v="2634"/>
            <ac:picMkLst>
              <pc:docMk/>
              <pc:sldMasterMk cId="124196729" sldId="2147483662"/>
              <pc:sldLayoutMk cId="2774367579" sldId="2147483667"/>
              <ac:picMk id="11" creationId="{E82016F5-1D84-4B41-B017-9F80220AC5B1}"/>
            </ac:picMkLst>
          </pc:picChg>
        </pc:sldLayoutChg>
        <pc:sldLayoutChg chg="addSp modSp mod modTransition">
          <pc:chgData name="Tøxik Skrrt" userId="e4bb804cfffe0268" providerId="LiveId" clId="{156A7667-6F94-402F-9A27-03C598A5CB8D}" dt="2021-12-29T18:07:09.595" v="2635"/>
          <pc:sldLayoutMkLst>
            <pc:docMk/>
            <pc:sldMasterMk cId="124196729" sldId="2147483662"/>
            <pc:sldLayoutMk cId="1242826861" sldId="2147483668"/>
          </pc:sldLayoutMkLst>
          <pc:spChg chg="mod">
            <ac:chgData name="Tøxik Skrrt" userId="e4bb804cfffe0268" providerId="LiveId" clId="{156A7667-6F94-402F-9A27-03C598A5CB8D}" dt="2021-12-29T18:00:55.557" v="2585"/>
            <ac:spMkLst>
              <pc:docMk/>
              <pc:sldMasterMk cId="124196729" sldId="2147483662"/>
              <pc:sldLayoutMk cId="1242826861" sldId="2147483668"/>
              <ac:spMk id="5" creationId="{00000000-0000-0000-0000-000000000000}"/>
            </ac:spMkLst>
          </pc:spChg>
          <pc:picChg chg="add mod">
            <ac:chgData name="Tøxik Skrrt" userId="e4bb804cfffe0268" providerId="LiveId" clId="{156A7667-6F94-402F-9A27-03C598A5CB8D}" dt="2021-12-29T18:07:09.595" v="2635"/>
            <ac:picMkLst>
              <pc:docMk/>
              <pc:sldMasterMk cId="124196729" sldId="2147483662"/>
              <pc:sldLayoutMk cId="1242826861" sldId="2147483668"/>
              <ac:picMk id="8" creationId="{E57840A1-CD94-4F93-B0D4-FC19C38036B0}"/>
            </ac:picMkLst>
          </pc:picChg>
        </pc:sldLayoutChg>
        <pc:sldLayoutChg chg="addSp modSp mod modTransition">
          <pc:chgData name="Tøxik Skrrt" userId="e4bb804cfffe0268" providerId="LiveId" clId="{156A7667-6F94-402F-9A27-03C598A5CB8D}" dt="2021-12-29T18:07:10.504" v="2636"/>
          <pc:sldLayoutMkLst>
            <pc:docMk/>
            <pc:sldMasterMk cId="124196729" sldId="2147483662"/>
            <pc:sldLayoutMk cId="3432974389" sldId="2147483669"/>
          </pc:sldLayoutMkLst>
          <pc:spChg chg="mod">
            <ac:chgData name="Tøxik Skrrt" userId="e4bb804cfffe0268" providerId="LiveId" clId="{156A7667-6F94-402F-9A27-03C598A5CB8D}" dt="2021-12-29T18:01:01.373" v="2587"/>
            <ac:spMkLst>
              <pc:docMk/>
              <pc:sldMasterMk cId="124196729" sldId="2147483662"/>
              <pc:sldLayoutMk cId="3432974389" sldId="2147483669"/>
              <ac:spMk id="4" creationId="{00000000-0000-0000-0000-000000000000}"/>
            </ac:spMkLst>
          </pc:spChg>
          <pc:picChg chg="add mod">
            <ac:chgData name="Tøxik Skrrt" userId="e4bb804cfffe0268" providerId="LiveId" clId="{156A7667-6F94-402F-9A27-03C598A5CB8D}" dt="2021-12-29T18:07:10.504" v="2636"/>
            <ac:picMkLst>
              <pc:docMk/>
              <pc:sldMasterMk cId="124196729" sldId="2147483662"/>
              <pc:sldLayoutMk cId="3432974389" sldId="2147483669"/>
              <ac:picMk id="7" creationId="{A7AB4A56-5952-46D7-8718-8CA8B1DFC55D}"/>
            </ac:picMkLst>
          </pc:picChg>
        </pc:sldLayoutChg>
        <pc:sldLayoutChg chg="addSp modSp mod modTransition">
          <pc:chgData name="Tøxik Skrrt" userId="e4bb804cfffe0268" providerId="LiveId" clId="{156A7667-6F94-402F-9A27-03C598A5CB8D}" dt="2021-12-29T18:10:06.877" v="2654" actId="20577"/>
          <pc:sldLayoutMkLst>
            <pc:docMk/>
            <pc:sldMasterMk cId="124196729" sldId="2147483662"/>
            <pc:sldLayoutMk cId="2886539322" sldId="2147483670"/>
          </pc:sldLayoutMkLst>
          <pc:spChg chg="mod">
            <ac:chgData name="Tøxik Skrrt" userId="e4bb804cfffe0268" providerId="LiveId" clId="{156A7667-6F94-402F-9A27-03C598A5CB8D}" dt="2021-12-29T18:10:06.877" v="2654" actId="20577"/>
            <ac:spMkLst>
              <pc:docMk/>
              <pc:sldMasterMk cId="124196729" sldId="2147483662"/>
              <pc:sldLayoutMk cId="2886539322" sldId="2147483670"/>
              <ac:spMk id="7" creationId="{00000000-0000-0000-0000-000000000000}"/>
            </ac:spMkLst>
          </pc:spChg>
          <pc:picChg chg="add mod">
            <ac:chgData name="Tøxik Skrrt" userId="e4bb804cfffe0268" providerId="LiveId" clId="{156A7667-6F94-402F-9A27-03C598A5CB8D}" dt="2021-12-29T18:07:11.984" v="2637"/>
            <ac:picMkLst>
              <pc:docMk/>
              <pc:sldMasterMk cId="124196729" sldId="2147483662"/>
              <pc:sldLayoutMk cId="2886539322" sldId="2147483670"/>
              <ac:picMk id="10" creationId="{CD36ACB2-C51D-457A-834E-A82147ED4CA8}"/>
            </ac:picMkLst>
          </pc:picChg>
        </pc:sldLayoutChg>
        <pc:sldLayoutChg chg="addSp modSp mod modTransition">
          <pc:chgData name="Tøxik Skrrt" userId="e4bb804cfffe0268" providerId="LiveId" clId="{156A7667-6F94-402F-9A27-03C598A5CB8D}" dt="2021-12-29T18:07:12.658" v="2638"/>
          <pc:sldLayoutMkLst>
            <pc:docMk/>
            <pc:sldMasterMk cId="124196729" sldId="2147483662"/>
            <pc:sldLayoutMk cId="2673055717" sldId="2147483671"/>
          </pc:sldLayoutMkLst>
          <pc:spChg chg="mod">
            <ac:chgData name="Tøxik Skrrt" userId="e4bb804cfffe0268" providerId="LiveId" clId="{156A7667-6F94-402F-9A27-03C598A5CB8D}" dt="2021-12-29T18:01:23.702" v="2591"/>
            <ac:spMkLst>
              <pc:docMk/>
              <pc:sldMasterMk cId="124196729" sldId="2147483662"/>
              <pc:sldLayoutMk cId="2673055717" sldId="2147483671"/>
              <ac:spMk id="7" creationId="{00000000-0000-0000-0000-000000000000}"/>
            </ac:spMkLst>
          </pc:spChg>
          <pc:picChg chg="add mod">
            <ac:chgData name="Tøxik Skrrt" userId="e4bb804cfffe0268" providerId="LiveId" clId="{156A7667-6F94-402F-9A27-03C598A5CB8D}" dt="2021-12-29T18:07:12.658" v="2638"/>
            <ac:picMkLst>
              <pc:docMk/>
              <pc:sldMasterMk cId="124196729" sldId="2147483662"/>
              <pc:sldLayoutMk cId="2673055717" sldId="2147483671"/>
              <ac:picMk id="10" creationId="{5D4FF5FE-5DC0-4686-A42B-1397AE47B89C}"/>
            </ac:picMkLst>
          </pc:picChg>
        </pc:sldLayoutChg>
        <pc:sldLayoutChg chg="addSp modSp modTransition">
          <pc:chgData name="Tøxik Skrrt" userId="e4bb804cfffe0268" providerId="LiveId" clId="{156A7667-6F94-402F-9A27-03C598A5CB8D}" dt="2021-12-29T18:07:14.227" v="2639"/>
          <pc:sldLayoutMkLst>
            <pc:docMk/>
            <pc:sldMasterMk cId="124196729" sldId="2147483662"/>
            <pc:sldLayoutMk cId="3248410507" sldId="2147483672"/>
          </pc:sldLayoutMkLst>
          <pc:picChg chg="add mod">
            <ac:chgData name="Tøxik Skrrt" userId="e4bb804cfffe0268" providerId="LiveId" clId="{156A7667-6F94-402F-9A27-03C598A5CB8D}" dt="2021-12-29T18:07:14.227" v="2639"/>
            <ac:picMkLst>
              <pc:docMk/>
              <pc:sldMasterMk cId="124196729" sldId="2147483662"/>
              <pc:sldLayoutMk cId="3248410507" sldId="2147483672"/>
              <ac:picMk id="8" creationId="{8067CB83-1489-43A7-9363-B11968AFD745}"/>
            </ac:picMkLst>
          </pc:picChg>
        </pc:sldLayoutChg>
        <pc:sldLayoutChg chg="addSp modSp modTransition">
          <pc:chgData name="Tøxik Skrrt" userId="e4bb804cfffe0268" providerId="LiveId" clId="{156A7667-6F94-402F-9A27-03C598A5CB8D}" dt="2021-12-29T18:07:15.076" v="2640"/>
          <pc:sldLayoutMkLst>
            <pc:docMk/>
            <pc:sldMasterMk cId="124196729" sldId="2147483662"/>
            <pc:sldLayoutMk cId="2249010746" sldId="2147483673"/>
          </pc:sldLayoutMkLst>
          <pc:picChg chg="add mod">
            <ac:chgData name="Tøxik Skrrt" userId="e4bb804cfffe0268" providerId="LiveId" clId="{156A7667-6F94-402F-9A27-03C598A5CB8D}" dt="2021-12-29T18:07:15.076" v="2640"/>
            <ac:picMkLst>
              <pc:docMk/>
              <pc:sldMasterMk cId="124196729" sldId="2147483662"/>
              <pc:sldLayoutMk cId="2249010746" sldId="2147483673"/>
              <ac:picMk id="12" creationId="{C16636D4-F3F3-4EBD-A6DC-0BC8F0D86834}"/>
            </ac:picMkLst>
          </pc:picChg>
        </pc:sldLayoutChg>
        <pc:sldLayoutChg chg="addSp modSp mod modTransition">
          <pc:chgData name="Tøxik Skrrt" userId="e4bb804cfffe0268" providerId="LiveId" clId="{156A7667-6F94-402F-9A27-03C598A5CB8D}" dt="2021-12-29T18:07:17.933" v="2641"/>
          <pc:sldLayoutMkLst>
            <pc:docMk/>
            <pc:sldMasterMk cId="124196729" sldId="2147483662"/>
            <pc:sldLayoutMk cId="3658943902" sldId="2147483674"/>
          </pc:sldLayoutMkLst>
          <pc:spChg chg="mod">
            <ac:chgData name="Tøxik Skrrt" userId="e4bb804cfffe0268" providerId="LiveId" clId="{156A7667-6F94-402F-9A27-03C598A5CB8D}" dt="2021-12-29T18:01:30.991" v="2593"/>
            <ac:spMkLst>
              <pc:docMk/>
              <pc:sldMasterMk cId="124196729" sldId="2147483662"/>
              <pc:sldLayoutMk cId="3658943902" sldId="2147483674"/>
              <ac:spMk id="7" creationId="{00000000-0000-0000-0000-000000000000}"/>
            </ac:spMkLst>
          </pc:spChg>
          <pc:picChg chg="add mod">
            <ac:chgData name="Tøxik Skrrt" userId="e4bb804cfffe0268" providerId="LiveId" clId="{156A7667-6F94-402F-9A27-03C598A5CB8D}" dt="2021-12-29T18:07:17.933" v="2641"/>
            <ac:picMkLst>
              <pc:docMk/>
              <pc:sldMasterMk cId="124196729" sldId="2147483662"/>
              <pc:sldLayoutMk cId="3658943902" sldId="2147483674"/>
              <ac:picMk id="8" creationId="{5E72C463-2334-4DAC-AB6A-37E8189FDF38}"/>
            </ac:picMkLst>
          </pc:picChg>
        </pc:sldLayoutChg>
        <pc:sldLayoutChg chg="addSp modSp mod modTransition">
          <pc:chgData name="Tøxik Skrrt" userId="e4bb804cfffe0268" providerId="LiveId" clId="{156A7667-6F94-402F-9A27-03C598A5CB8D}" dt="2021-12-29T18:07:20.682" v="2642"/>
          <pc:sldLayoutMkLst>
            <pc:docMk/>
            <pc:sldMasterMk cId="124196729" sldId="2147483662"/>
            <pc:sldLayoutMk cId="663925245" sldId="2147483675"/>
          </pc:sldLayoutMkLst>
          <pc:spChg chg="mod">
            <ac:chgData name="Tøxik Skrrt" userId="e4bb804cfffe0268" providerId="LiveId" clId="{156A7667-6F94-402F-9A27-03C598A5CB8D}" dt="2021-12-29T18:01:40.042" v="2595"/>
            <ac:spMkLst>
              <pc:docMk/>
              <pc:sldMasterMk cId="124196729" sldId="2147483662"/>
              <pc:sldLayoutMk cId="663925245" sldId="2147483675"/>
              <ac:spMk id="7" creationId="{00000000-0000-0000-0000-000000000000}"/>
            </ac:spMkLst>
          </pc:spChg>
          <pc:picChg chg="add mod">
            <ac:chgData name="Tøxik Skrrt" userId="e4bb804cfffe0268" providerId="LiveId" clId="{156A7667-6F94-402F-9A27-03C598A5CB8D}" dt="2021-12-29T18:07:20.682" v="2642"/>
            <ac:picMkLst>
              <pc:docMk/>
              <pc:sldMasterMk cId="124196729" sldId="2147483662"/>
              <pc:sldLayoutMk cId="663925245" sldId="2147483675"/>
              <ac:picMk id="13" creationId="{17065F31-DBDC-4AC4-8359-AADF7D87B4DE}"/>
            </ac:picMkLst>
          </pc:picChg>
        </pc:sldLayoutChg>
        <pc:sldLayoutChg chg="addSp modSp mod modTransition">
          <pc:chgData name="Tøxik Skrrt" userId="e4bb804cfffe0268" providerId="LiveId" clId="{156A7667-6F94-402F-9A27-03C598A5CB8D}" dt="2021-12-29T18:07:22.138" v="2643"/>
          <pc:sldLayoutMkLst>
            <pc:docMk/>
            <pc:sldMasterMk cId="124196729" sldId="2147483662"/>
            <pc:sldLayoutMk cId="1634732626" sldId="2147483676"/>
          </pc:sldLayoutMkLst>
          <pc:spChg chg="mod">
            <ac:chgData name="Tøxik Skrrt" userId="e4bb804cfffe0268" providerId="LiveId" clId="{156A7667-6F94-402F-9A27-03C598A5CB8D}" dt="2021-12-29T18:01:48.300" v="2598"/>
            <ac:spMkLst>
              <pc:docMk/>
              <pc:sldMasterMk cId="124196729" sldId="2147483662"/>
              <pc:sldLayoutMk cId="1634732626" sldId="2147483676"/>
              <ac:spMk id="7" creationId="{00000000-0000-0000-0000-000000000000}"/>
            </ac:spMkLst>
          </pc:spChg>
          <pc:spChg chg="mod">
            <ac:chgData name="Tøxik Skrrt" userId="e4bb804cfffe0268" providerId="LiveId" clId="{156A7667-6F94-402F-9A27-03C598A5CB8D}" dt="2021-12-29T18:01:43.113" v="2596" actId="20577"/>
            <ac:spMkLst>
              <pc:docMk/>
              <pc:sldMasterMk cId="124196729" sldId="2147483662"/>
              <pc:sldLayoutMk cId="1634732626" sldId="2147483676"/>
              <ac:spMk id="9" creationId="{00000000-0000-0000-0000-000000000000}"/>
            </ac:spMkLst>
          </pc:spChg>
          <pc:picChg chg="add mod">
            <ac:chgData name="Tøxik Skrrt" userId="e4bb804cfffe0268" providerId="LiveId" clId="{156A7667-6F94-402F-9A27-03C598A5CB8D}" dt="2021-12-29T18:07:22.138" v="2643"/>
            <ac:picMkLst>
              <pc:docMk/>
              <pc:sldMasterMk cId="124196729" sldId="2147483662"/>
              <pc:sldLayoutMk cId="1634732626" sldId="2147483676"/>
              <ac:picMk id="10" creationId="{634BDEBF-1637-4130-A2D6-2B5AF7F74D5E}"/>
            </ac:picMkLst>
          </pc:picChg>
        </pc:sldLayoutChg>
        <pc:sldLayoutChg chg="addSp delSp modSp mod modTransition">
          <pc:chgData name="Tøxik Skrrt" userId="e4bb804cfffe0268" providerId="LiveId" clId="{156A7667-6F94-402F-9A27-03C598A5CB8D}" dt="2021-12-29T18:07:25.167" v="2646"/>
          <pc:sldLayoutMkLst>
            <pc:docMk/>
            <pc:sldMasterMk cId="124196729" sldId="2147483662"/>
            <pc:sldLayoutMk cId="2327343282" sldId="2147483677"/>
          </pc:sldLayoutMkLst>
          <pc:spChg chg="mod">
            <ac:chgData name="Tøxik Skrrt" userId="e4bb804cfffe0268" providerId="LiveId" clId="{156A7667-6F94-402F-9A27-03C598A5CB8D}" dt="2021-12-29T18:01:54.416" v="2600"/>
            <ac:spMkLst>
              <pc:docMk/>
              <pc:sldMasterMk cId="124196729" sldId="2147483662"/>
              <pc:sldLayoutMk cId="2327343282" sldId="2147483677"/>
              <ac:spMk id="6" creationId="{00000000-0000-0000-0000-000000000000}"/>
            </ac:spMkLst>
          </pc:spChg>
          <pc:picChg chg="add mod">
            <ac:chgData name="Tøxik Skrrt" userId="e4bb804cfffe0268" providerId="LiveId" clId="{156A7667-6F94-402F-9A27-03C598A5CB8D}" dt="2021-12-29T18:07:22.730" v="2644"/>
            <ac:picMkLst>
              <pc:docMk/>
              <pc:sldMasterMk cId="124196729" sldId="2147483662"/>
              <pc:sldLayoutMk cId="2327343282" sldId="2147483677"/>
              <ac:picMk id="9" creationId="{0665C971-98E4-4FE1-A454-0FB895FC095B}"/>
            </ac:picMkLst>
          </pc:picChg>
          <pc:picChg chg="add del mod">
            <ac:chgData name="Tøxik Skrrt" userId="e4bb804cfffe0268" providerId="LiveId" clId="{156A7667-6F94-402F-9A27-03C598A5CB8D}" dt="2021-12-29T18:07:25.167" v="2646"/>
            <ac:picMkLst>
              <pc:docMk/>
              <pc:sldMasterMk cId="124196729" sldId="2147483662"/>
              <pc:sldLayoutMk cId="2327343282" sldId="2147483677"/>
              <ac:picMk id="10" creationId="{5EEFE565-0415-414F-89C8-91AF01586F40}"/>
            </ac:picMkLst>
          </pc:picChg>
        </pc:sldLayoutChg>
        <pc:sldLayoutChg chg="addSp delSp modSp mod modTransition">
          <pc:chgData name="Tøxik Skrrt" userId="e4bb804cfffe0268" providerId="LiveId" clId="{156A7667-6F94-402F-9A27-03C598A5CB8D}" dt="2021-12-29T18:07:38.115" v="2649" actId="11529"/>
          <pc:sldLayoutMkLst>
            <pc:docMk/>
            <pc:sldMasterMk cId="124196729" sldId="2147483662"/>
            <pc:sldLayoutMk cId="377182399" sldId="2147483678"/>
          </pc:sldLayoutMkLst>
          <pc:spChg chg="mod">
            <ac:chgData name="Tøxik Skrrt" userId="e4bb804cfffe0268" providerId="LiveId" clId="{156A7667-6F94-402F-9A27-03C598A5CB8D}" dt="2021-12-29T18:02:00.008" v="2602"/>
            <ac:spMkLst>
              <pc:docMk/>
              <pc:sldMasterMk cId="124196729" sldId="2147483662"/>
              <pc:sldLayoutMk cId="377182399" sldId="2147483678"/>
              <ac:spMk id="6" creationId="{00000000-0000-0000-0000-000000000000}"/>
            </ac:spMkLst>
          </pc:spChg>
          <pc:spChg chg="add del">
            <ac:chgData name="Tøxik Skrrt" userId="e4bb804cfffe0268" providerId="LiveId" clId="{156A7667-6F94-402F-9A27-03C598A5CB8D}" dt="2021-12-29T18:07:38.115" v="2649" actId="11529"/>
            <ac:spMkLst>
              <pc:docMk/>
              <pc:sldMasterMk cId="124196729" sldId="2147483662"/>
              <pc:sldLayoutMk cId="377182399" sldId="2147483678"/>
              <ac:spMk id="7" creationId="{86C7422B-BC13-4DC0-8675-37B07FCE19D3}"/>
            </ac:spMkLst>
          </pc:spChg>
          <pc:spChg chg="add del mod">
            <ac:chgData name="Tøxik Skrrt" userId="e4bb804cfffe0268" providerId="LiveId" clId="{156A7667-6F94-402F-9A27-03C598A5CB8D}" dt="2021-12-29T18:07:38.115" v="2649" actId="11529"/>
            <ac:spMkLst>
              <pc:docMk/>
              <pc:sldMasterMk cId="124196729" sldId="2147483662"/>
              <pc:sldLayoutMk cId="377182399" sldId="2147483678"/>
              <ac:spMk id="10" creationId="{9BE326D3-280F-499D-8626-3C6AAABC022F}"/>
            </ac:spMkLst>
          </pc:spChg>
          <pc:picChg chg="add mod">
            <ac:chgData name="Tøxik Skrrt" userId="e4bb804cfffe0268" providerId="LiveId" clId="{156A7667-6F94-402F-9A27-03C598A5CB8D}" dt="2021-12-29T18:07:26.804" v="2647"/>
            <ac:picMkLst>
              <pc:docMk/>
              <pc:sldMasterMk cId="124196729" sldId="2147483662"/>
              <pc:sldLayoutMk cId="377182399" sldId="2147483678"/>
              <ac:picMk id="9" creationId="{4289F16E-8D87-4734-AD9F-BA6523DB99B7}"/>
            </ac:picMkLst>
          </pc:picChg>
        </pc:sldLayoutChg>
        <pc:sldLayoutChg chg="new del mod">
          <pc:chgData name="Tøxik Skrrt" userId="e4bb804cfffe0268" providerId="LiveId" clId="{156A7667-6F94-402F-9A27-03C598A5CB8D}" dt="2021-12-29T18:03:02.015" v="2609" actId="2696"/>
          <pc:sldLayoutMkLst>
            <pc:docMk/>
            <pc:sldMasterMk cId="124196729" sldId="2147483662"/>
            <pc:sldLayoutMk cId="2260636976" sldId="2147483679"/>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a:pPr>
            <a:r>
              <a:rPr lang="fr-FR" dirty="0"/>
              <a:t>Principaux pays producteurs de cacao</a:t>
            </a:r>
          </a:p>
        </c:rich>
      </c:tx>
      <c:overlay val="0"/>
    </c:title>
    <c:autoTitleDeleted val="0"/>
    <c:view3D>
      <c:rotX val="25"/>
      <c:rotY val="90"/>
      <c:rAngAx val="1"/>
    </c:view3D>
    <c:floor>
      <c:thickness val="0"/>
      <c:spPr>
        <a:solidFill>
          <a:srgbClr val="CCCCCC"/>
        </a:solidFill>
        <a:ln>
          <a:solidFill>
            <a:srgbClr val="B3B3B3"/>
          </a:solidFill>
        </a:ln>
      </c:spPr>
    </c:floor>
    <c:sideWall>
      <c:thickness val="0"/>
      <c:spPr>
        <a:noFill/>
        <a:ln>
          <a:solidFill>
            <a:srgbClr val="B3B3B3"/>
          </a:solidFill>
          <a:prstDash val="solid"/>
        </a:ln>
      </c:spPr>
    </c:sideWall>
    <c:backWall>
      <c:thickness val="0"/>
      <c:spPr>
        <a:noFill/>
        <a:ln>
          <a:solidFill>
            <a:srgbClr val="B3B3B3"/>
          </a:solidFill>
          <a:prstDash val="solid"/>
        </a:ln>
      </c:spPr>
    </c:backWall>
    <c:plotArea>
      <c:layout>
        <c:manualLayout>
          <c:xMode val="edge"/>
          <c:yMode val="edge"/>
          <c:x val="2.2241639526570815E-2"/>
          <c:y val="0.28663287319324121"/>
          <c:w val="0.67137977599491616"/>
          <c:h val="0.45577086884293405"/>
        </c:manualLayout>
      </c:layout>
      <c:pie3DChart>
        <c:varyColors val="1"/>
        <c:ser>
          <c:idx val="0"/>
          <c:order val="0"/>
          <c:dPt>
            <c:idx val="0"/>
            <c:bubble3D val="0"/>
            <c:spPr>
              <a:solidFill>
                <a:srgbClr val="004586"/>
              </a:solidFill>
            </c:spPr>
            <c:extLst>
              <c:ext xmlns:c16="http://schemas.microsoft.com/office/drawing/2014/chart" uri="{C3380CC4-5D6E-409C-BE32-E72D297353CC}">
                <c16:uniqueId val="{00000001-4A76-445F-B89F-6E1D0106CC5D}"/>
              </c:ext>
            </c:extLst>
          </c:dPt>
          <c:dPt>
            <c:idx val="1"/>
            <c:bubble3D val="0"/>
            <c:spPr>
              <a:solidFill>
                <a:srgbClr val="FF420E"/>
              </a:solidFill>
            </c:spPr>
            <c:extLst>
              <c:ext xmlns:c16="http://schemas.microsoft.com/office/drawing/2014/chart" uri="{C3380CC4-5D6E-409C-BE32-E72D297353CC}">
                <c16:uniqueId val="{00000003-4A76-445F-B89F-6E1D0106CC5D}"/>
              </c:ext>
            </c:extLst>
          </c:dPt>
          <c:dPt>
            <c:idx val="2"/>
            <c:bubble3D val="0"/>
            <c:spPr>
              <a:solidFill>
                <a:srgbClr val="FFD320"/>
              </a:solidFill>
            </c:spPr>
            <c:extLst>
              <c:ext xmlns:c16="http://schemas.microsoft.com/office/drawing/2014/chart" uri="{C3380CC4-5D6E-409C-BE32-E72D297353CC}">
                <c16:uniqueId val="{00000005-4A76-445F-B89F-6E1D0106CC5D}"/>
              </c:ext>
            </c:extLst>
          </c:dPt>
          <c:dPt>
            <c:idx val="3"/>
            <c:bubble3D val="0"/>
            <c:spPr>
              <a:solidFill>
                <a:srgbClr val="579D1C"/>
              </a:solidFill>
            </c:spPr>
            <c:extLst>
              <c:ext xmlns:c16="http://schemas.microsoft.com/office/drawing/2014/chart" uri="{C3380CC4-5D6E-409C-BE32-E72D297353CC}">
                <c16:uniqueId val="{00000007-4A76-445F-B89F-6E1D0106CC5D}"/>
              </c:ext>
            </c:extLst>
          </c:dPt>
          <c:dPt>
            <c:idx val="4"/>
            <c:bubble3D val="0"/>
            <c:spPr>
              <a:solidFill>
                <a:srgbClr val="7E0021"/>
              </a:solidFill>
            </c:spPr>
            <c:extLst>
              <c:ext xmlns:c16="http://schemas.microsoft.com/office/drawing/2014/chart" uri="{C3380CC4-5D6E-409C-BE32-E72D297353CC}">
                <c16:uniqueId val="{00000009-4A76-445F-B89F-6E1D0106CC5D}"/>
              </c:ext>
            </c:extLst>
          </c:dPt>
          <c:dPt>
            <c:idx val="5"/>
            <c:bubble3D val="0"/>
            <c:spPr>
              <a:solidFill>
                <a:srgbClr val="83CAFF"/>
              </a:solidFill>
            </c:spPr>
            <c:extLst>
              <c:ext xmlns:c16="http://schemas.microsoft.com/office/drawing/2014/chart" uri="{C3380CC4-5D6E-409C-BE32-E72D297353CC}">
                <c16:uniqueId val="{0000000B-4A76-445F-B89F-6E1D0106CC5D}"/>
              </c:ext>
            </c:extLst>
          </c:dPt>
          <c:dPt>
            <c:idx val="6"/>
            <c:bubble3D val="0"/>
            <c:spPr>
              <a:solidFill>
                <a:srgbClr val="314004"/>
              </a:solidFill>
            </c:spPr>
            <c:extLst>
              <c:ext xmlns:c16="http://schemas.microsoft.com/office/drawing/2014/chart" uri="{C3380CC4-5D6E-409C-BE32-E72D297353CC}">
                <c16:uniqueId val="{0000000D-4A76-445F-B89F-6E1D0106CC5D}"/>
              </c:ext>
            </c:extLst>
          </c:dPt>
          <c:dPt>
            <c:idx val="7"/>
            <c:bubble3D val="0"/>
            <c:spPr>
              <a:solidFill>
                <a:srgbClr val="AECF00"/>
              </a:solidFill>
            </c:spPr>
            <c:extLst>
              <c:ext xmlns:c16="http://schemas.microsoft.com/office/drawing/2014/chart" uri="{C3380CC4-5D6E-409C-BE32-E72D297353CC}">
                <c16:uniqueId val="{0000000F-4A76-445F-B89F-6E1D0106CC5D}"/>
              </c:ext>
            </c:extLst>
          </c:dPt>
          <c:dPt>
            <c:idx val="8"/>
            <c:bubble3D val="0"/>
            <c:spPr>
              <a:solidFill>
                <a:srgbClr val="4B1F6F"/>
              </a:solidFill>
            </c:spPr>
            <c:extLst>
              <c:ext xmlns:c16="http://schemas.microsoft.com/office/drawing/2014/chart" uri="{C3380CC4-5D6E-409C-BE32-E72D297353CC}">
                <c16:uniqueId val="{00000011-4A76-445F-B89F-6E1D0106CC5D}"/>
              </c:ext>
            </c:extLst>
          </c:dPt>
          <c:dPt>
            <c:idx val="9"/>
            <c:bubble3D val="0"/>
            <c:spPr>
              <a:solidFill>
                <a:srgbClr val="FF950E"/>
              </a:solidFill>
            </c:spPr>
            <c:extLst>
              <c:ext xmlns:c16="http://schemas.microsoft.com/office/drawing/2014/chart" uri="{C3380CC4-5D6E-409C-BE32-E72D297353CC}">
                <c16:uniqueId val="{00000013-4A76-445F-B89F-6E1D0106CC5D}"/>
              </c:ext>
            </c:extLst>
          </c:dPt>
          <c:dPt>
            <c:idx val="10"/>
            <c:bubble3D val="0"/>
            <c:spPr>
              <a:solidFill>
                <a:srgbClr val="C5000B"/>
              </a:solidFill>
            </c:spPr>
            <c:extLst>
              <c:ext xmlns:c16="http://schemas.microsoft.com/office/drawing/2014/chart" uri="{C3380CC4-5D6E-409C-BE32-E72D297353CC}">
                <c16:uniqueId val="{00000015-4A76-445F-B89F-6E1D0106CC5D}"/>
              </c:ext>
            </c:extLst>
          </c:dPt>
          <c:dLbls>
            <c:spPr>
              <a:noFill/>
              <a:ln>
                <a:noFill/>
              </a:ln>
              <a:effectLst/>
            </c:spPr>
            <c:txPr>
              <a:bodyPr wrap="square" lIns="38100" tIns="19050" rIns="38100" bIns="19050" anchor="ctr">
                <a:spAutoFit/>
              </a:bodyPr>
              <a:lstStyle/>
              <a:p>
                <a:pPr>
                  <a:defRPr sz="1000" b="0"/>
                </a:pPr>
                <a:endParaRPr lang="fr-FR"/>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Feuille1!$A$2:$A$12</c:f>
              <c:strCache>
                <c:ptCount val="11"/>
                <c:pt idx="0">
                  <c:v>Côte d'Ivoire</c:v>
                </c:pt>
                <c:pt idx="1">
                  <c:v>Ghana</c:v>
                </c:pt>
                <c:pt idx="2">
                  <c:v>Indonésie</c:v>
                </c:pt>
                <c:pt idx="3">
                  <c:v>Nigéria</c:v>
                </c:pt>
                <c:pt idx="4">
                  <c:v>Brésil</c:v>
                </c:pt>
                <c:pt idx="5">
                  <c:v>Cameroun</c:v>
                </c:pt>
                <c:pt idx="6">
                  <c:v>Équateur</c:v>
                </c:pt>
                <c:pt idx="7">
                  <c:v>Togo</c:v>
                </c:pt>
                <c:pt idx="8">
                  <c:v>Papouasie-Nouvelle-Guinée</c:v>
                </c:pt>
                <c:pt idx="9">
                  <c:v>Mexique</c:v>
                </c:pt>
                <c:pt idx="10">
                  <c:v>Autres pays</c:v>
                </c:pt>
              </c:strCache>
            </c:strRef>
          </c:cat>
          <c:val>
            <c:numRef>
              <c:f>Feuille1!$B$2:$B$12</c:f>
              <c:numCache>
                <c:formatCode>#,##0</c:formatCode>
                <c:ptCount val="11"/>
                <c:pt idx="0">
                  <c:v>1400000</c:v>
                </c:pt>
                <c:pt idx="1">
                  <c:v>734000</c:v>
                </c:pt>
                <c:pt idx="2">
                  <c:v>580000</c:v>
                </c:pt>
                <c:pt idx="3">
                  <c:v>485000</c:v>
                </c:pt>
                <c:pt idx="4">
                  <c:v>199412</c:v>
                </c:pt>
                <c:pt idx="5">
                  <c:v>164553</c:v>
                </c:pt>
                <c:pt idx="6">
                  <c:v>93659</c:v>
                </c:pt>
                <c:pt idx="7">
                  <c:v>73000</c:v>
                </c:pt>
                <c:pt idx="8">
                  <c:v>42500</c:v>
                </c:pt>
                <c:pt idx="9">
                  <c:v>38153</c:v>
                </c:pt>
                <c:pt idx="10">
                  <c:v>252960</c:v>
                </c:pt>
              </c:numCache>
            </c:numRef>
          </c:val>
          <c:extLst>
            <c:ext xmlns:c16="http://schemas.microsoft.com/office/drawing/2014/chart" uri="{C3380CC4-5D6E-409C-BE32-E72D297353CC}">
              <c16:uniqueId val="{00000016-4A76-445F-B89F-6E1D0106CC5D}"/>
            </c:ext>
          </c:extLst>
        </c:ser>
        <c:dLbls>
          <c:showLegendKey val="0"/>
          <c:showVal val="0"/>
          <c:showCatName val="0"/>
          <c:showSerName val="0"/>
          <c:showPercent val="0"/>
          <c:showBubbleSize val="0"/>
          <c:showLeaderLines val="1"/>
        </c:dLbls>
      </c:pie3DChart>
    </c:plotArea>
    <c:legend>
      <c:legendPos val="r"/>
      <c:layout>
        <c:manualLayout>
          <c:xMode val="edge"/>
          <c:yMode val="edge"/>
          <c:x val="0.71292398125347523"/>
          <c:y val="0.10152445110571026"/>
        </c:manualLayout>
      </c:layout>
      <c:overlay val="0"/>
      <c:spPr>
        <a:noFill/>
        <a:ln>
          <a:noFill/>
        </a:ln>
      </c:spPr>
      <c:txPr>
        <a:bodyPr/>
        <a:lstStyle/>
        <a:p>
          <a:pPr>
            <a:defRPr sz="800" b="0"/>
          </a:pPr>
          <a:endParaRPr lang="fr-FR"/>
        </a:p>
      </c:txPr>
    </c:legend>
    <c:plotVisOnly val="1"/>
    <c:dispBlanksAs val="gap"/>
    <c:showDLblsOverMax val="0"/>
  </c:chart>
  <c:spPr>
    <a:solidFill>
      <a:schemeClr val="bg1"/>
    </a:solidFill>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ABBDDB-D846-4B76-B5D6-243E8CD754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dirty="0"/>
              <a:t>Oui</a:t>
            </a:r>
          </a:p>
        </p:txBody>
      </p:sp>
      <p:sp>
        <p:nvSpPr>
          <p:cNvPr id="3" name="Date Placeholder 2">
            <a:extLst>
              <a:ext uri="{FF2B5EF4-FFF2-40B4-BE49-F238E27FC236}">
                <a16:creationId xmlns:a16="http://schemas.microsoft.com/office/drawing/2014/main" id="{8930DBC8-1518-465F-9306-2C83DD492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418AEC-9DBA-4F53-8B14-AAA5D3B1E633}" type="datetime1">
              <a:rPr lang="fr-FR" smtClean="0"/>
              <a:t>29/12/2021</a:t>
            </a:fld>
            <a:endParaRPr lang="fr-FR" dirty="0"/>
          </a:p>
        </p:txBody>
      </p:sp>
      <p:sp>
        <p:nvSpPr>
          <p:cNvPr id="4" name="Footer Placeholder 3">
            <a:extLst>
              <a:ext uri="{FF2B5EF4-FFF2-40B4-BE49-F238E27FC236}">
                <a16:creationId xmlns:a16="http://schemas.microsoft.com/office/drawing/2014/main" id="{E86CAAFB-7A48-4179-A269-0680D35CD5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Slide Number Placeholder 4">
            <a:extLst>
              <a:ext uri="{FF2B5EF4-FFF2-40B4-BE49-F238E27FC236}">
                <a16:creationId xmlns:a16="http://schemas.microsoft.com/office/drawing/2014/main" id="{063AF821-E00A-458D-B2D7-F20993DEF0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61AF1E-9F45-406B-B395-23CF9C262C8D}" type="slidenum">
              <a:rPr lang="fr-FR" smtClean="0"/>
              <a:t>‹#›</a:t>
            </a:fld>
            <a:endParaRPr lang="fr-FR" dirty="0"/>
          </a:p>
        </p:txBody>
      </p:sp>
    </p:spTree>
    <p:extLst>
      <p:ext uri="{BB962C8B-B14F-4D97-AF65-F5344CB8AC3E}">
        <p14:creationId xmlns:p14="http://schemas.microsoft.com/office/powerpoint/2010/main" val="3405140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dirty="0"/>
              <a:t>Oui</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2B696-4D7E-4E62-BD57-2FC08FE1C915}" type="datetime1">
              <a:rPr lang="fr-FR" smtClean="0"/>
              <a:t>29/12/2021</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05F96-CFBB-4772-AAF9-1F935A48ABEB}" type="slidenum">
              <a:rPr lang="fr-FR" smtClean="0"/>
              <a:t>‹#›</a:t>
            </a:fld>
            <a:endParaRPr lang="fr-FR" dirty="0"/>
          </a:p>
        </p:txBody>
      </p:sp>
    </p:spTree>
    <p:extLst>
      <p:ext uri="{BB962C8B-B14F-4D97-AF65-F5344CB8AC3E}">
        <p14:creationId xmlns:p14="http://schemas.microsoft.com/office/powerpoint/2010/main" val="22854860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DISCLAIMER : J’ai été obligé de mettre un thème autre que le thème de base pour pouvoir afficher la date et le numéro de page, ce n'était pas disponible avec le thème de base sur Excel.</a:t>
            </a:r>
          </a:p>
        </p:txBody>
      </p:sp>
      <p:sp>
        <p:nvSpPr>
          <p:cNvPr id="5" name="Slide Number Placeholder 4"/>
          <p:cNvSpPr>
            <a:spLocks noGrp="1"/>
          </p:cNvSpPr>
          <p:nvPr>
            <p:ph type="sldNum" sz="quarter" idx="5"/>
          </p:nvPr>
        </p:nvSpPr>
        <p:spPr/>
        <p:txBody>
          <a:bodyPr/>
          <a:lstStyle/>
          <a:p>
            <a:fld id="{87A05F96-CFBB-4772-AAF9-1F935A48ABEB}" type="slidenum">
              <a:rPr lang="fr-FR" smtClean="0"/>
              <a:t>1</a:t>
            </a:fld>
            <a:endParaRPr lang="fr-FR" dirty="0"/>
          </a:p>
        </p:txBody>
      </p:sp>
    </p:spTree>
    <p:extLst>
      <p:ext uri="{BB962C8B-B14F-4D97-AF65-F5344CB8AC3E}">
        <p14:creationId xmlns:p14="http://schemas.microsoft.com/office/powerpoint/2010/main" val="89096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87A05F96-CFBB-4772-AAF9-1F935A48ABEB}" type="slidenum">
              <a:rPr lang="fr-FR" smtClean="0"/>
              <a:t>2</a:t>
            </a:fld>
            <a:endParaRPr lang="fr-FR" dirty="0"/>
          </a:p>
        </p:txBody>
      </p:sp>
    </p:spTree>
    <p:extLst>
      <p:ext uri="{BB962C8B-B14F-4D97-AF65-F5344CB8AC3E}">
        <p14:creationId xmlns:p14="http://schemas.microsoft.com/office/powerpoint/2010/main" val="308955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b="0" dirty="0">
                <a:solidFill>
                  <a:srgbClr val="373A3C"/>
                </a:solidFill>
                <a:effectLst/>
                <a:latin typeface="+mj-lt"/>
              </a:rPr>
              <a:t>La culture du cacaoyer requiert :</a:t>
            </a:r>
          </a:p>
          <a:p>
            <a:pPr marL="171450" indent="-171450" algn="l">
              <a:buFont typeface="Arial" panose="020B0604020202020204" pitchFamily="34" charset="0"/>
              <a:buChar char="•"/>
            </a:pPr>
            <a:r>
              <a:rPr lang="fr-FR" b="0" dirty="0">
                <a:solidFill>
                  <a:srgbClr val="373A3C"/>
                </a:solidFill>
                <a:effectLst/>
                <a:latin typeface="+mj-lt"/>
              </a:rPr>
              <a:t>un climat chaud et humide ;</a:t>
            </a:r>
          </a:p>
          <a:p>
            <a:pPr marL="171450" indent="-171450" algn="l">
              <a:buFont typeface="Arial" panose="020B0604020202020204" pitchFamily="34" charset="0"/>
              <a:buChar char="•"/>
            </a:pPr>
            <a:r>
              <a:rPr lang="fr-FR" b="0" dirty="0">
                <a:solidFill>
                  <a:srgbClr val="373A3C"/>
                </a:solidFill>
                <a:effectLst/>
                <a:latin typeface="+mj-lt"/>
              </a:rPr>
              <a:t>une pluviométrie régulière ;</a:t>
            </a:r>
          </a:p>
          <a:p>
            <a:pPr marL="171450" indent="-171450" algn="l">
              <a:buFont typeface="Arial" panose="020B0604020202020204" pitchFamily="34" charset="0"/>
              <a:buChar char="•"/>
            </a:pPr>
            <a:r>
              <a:rPr lang="fr-FR" b="0" dirty="0">
                <a:solidFill>
                  <a:srgbClr val="373A3C"/>
                </a:solidFill>
                <a:effectLst/>
                <a:latin typeface="+mj-lt"/>
              </a:rPr>
              <a:t>un sol profond, fertile et bien drainé ;</a:t>
            </a:r>
          </a:p>
          <a:p>
            <a:pPr marL="171450" indent="-171450" algn="l">
              <a:buFont typeface="Arial" panose="020B0604020202020204" pitchFamily="34" charset="0"/>
              <a:buChar char="•"/>
            </a:pPr>
            <a:r>
              <a:rPr lang="fr-FR" b="0" dirty="0">
                <a:solidFill>
                  <a:srgbClr val="373A3C"/>
                </a:solidFill>
                <a:effectLst/>
                <a:latin typeface="+mj-lt"/>
              </a:rPr>
              <a:t>beaucoup d'ombre, de hauts arbres viennent le protéger ;</a:t>
            </a:r>
          </a:p>
          <a:p>
            <a:pPr marL="171450" indent="-171450" algn="l">
              <a:buFont typeface="Arial" panose="020B0604020202020204" pitchFamily="34" charset="0"/>
              <a:buChar char="•"/>
            </a:pPr>
            <a:r>
              <a:rPr lang="fr-FR" b="0" dirty="0">
                <a:solidFill>
                  <a:srgbClr val="373A3C"/>
                </a:solidFill>
                <a:effectLst/>
                <a:latin typeface="+mj-lt"/>
              </a:rPr>
              <a:t>400 et 700 m d'altitude.</a:t>
            </a:r>
          </a:p>
          <a:p>
            <a:pPr algn="l"/>
            <a:endParaRPr lang="fr-FR" b="0" dirty="0">
              <a:solidFill>
                <a:srgbClr val="373A3C"/>
              </a:solidFill>
              <a:effectLst/>
              <a:latin typeface="+mj-lt"/>
            </a:endParaRPr>
          </a:p>
          <a:p>
            <a:pPr algn="l"/>
            <a:r>
              <a:rPr lang="fr-FR" b="0" dirty="0">
                <a:solidFill>
                  <a:srgbClr val="373A3C"/>
                </a:solidFill>
                <a:effectLst/>
                <a:latin typeface="+mj-lt"/>
              </a:rPr>
              <a:t>Il fournit de 300 à 1.000 kg de cacao à l'hectare et peut être récolté dès de 3-4 ans ; il est adulte à 10 ans et produit pendant une cinquantaine d'années…</a:t>
            </a:r>
          </a:p>
          <a:p>
            <a:endParaRPr lang="fr-FR" dirty="0">
              <a:latin typeface="+mj-lt"/>
            </a:endParaRPr>
          </a:p>
        </p:txBody>
      </p:sp>
      <p:sp>
        <p:nvSpPr>
          <p:cNvPr id="4" name="Slide Number Placeholder 3"/>
          <p:cNvSpPr>
            <a:spLocks noGrp="1"/>
          </p:cNvSpPr>
          <p:nvPr>
            <p:ph type="sldNum" sz="quarter" idx="5"/>
          </p:nvPr>
        </p:nvSpPr>
        <p:spPr/>
        <p:txBody>
          <a:bodyPr/>
          <a:lstStyle/>
          <a:p>
            <a:fld id="{87A05F96-CFBB-4772-AAF9-1F935A48ABEB}" type="slidenum">
              <a:rPr lang="fr-FR" smtClean="0"/>
              <a:t>3</a:t>
            </a:fld>
            <a:endParaRPr lang="fr-FR" dirty="0"/>
          </a:p>
        </p:txBody>
      </p:sp>
    </p:spTree>
    <p:extLst>
      <p:ext uri="{BB962C8B-B14F-4D97-AF65-F5344CB8AC3E}">
        <p14:creationId xmlns:p14="http://schemas.microsoft.com/office/powerpoint/2010/main" val="319382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b="0" dirty="0">
                <a:solidFill>
                  <a:srgbClr val="373A3C"/>
                </a:solidFill>
                <a:effectLst/>
                <a:latin typeface="+mj-lt"/>
              </a:rPr>
              <a:t>Sitôt cueillies, on en extrait les graines. C’est l’écabossage. Les fèves sont ensuite triées, nettoyées et mises à fermenter 4 à 6 jours. Une fois la fermentation terminée, on aère les fèves et elles sont séchées. Les femmes font éclater les paquets de fèves, et les trient. Les graines sont mises au soleil sur des claies ou dans des séchoirs artificiels. Cette opération demande une à deux semaines et ne doit être ni trop lente ni trop rapide.</a:t>
            </a:r>
          </a:p>
          <a:p>
            <a:pPr algn="l"/>
            <a:r>
              <a:rPr lang="fr-FR" b="0" dirty="0">
                <a:solidFill>
                  <a:srgbClr val="373A3C"/>
                </a:solidFill>
                <a:effectLst/>
                <a:latin typeface="+mj-lt"/>
              </a:rPr>
              <a:t>Puis vient le brassage à air chaud et c’est le calibrage.</a:t>
            </a:r>
          </a:p>
          <a:p>
            <a:pPr algn="l"/>
            <a:r>
              <a:rPr lang="fr-FR" b="0" dirty="0">
                <a:solidFill>
                  <a:srgbClr val="373A3C"/>
                </a:solidFill>
                <a:effectLst/>
                <a:latin typeface="+mj-lt"/>
              </a:rPr>
              <a:t>Les fèves plates, malingres, sont destinées à finir dans la poudre et le beurre de cacao.</a:t>
            </a:r>
          </a:p>
          <a:p>
            <a:pPr algn="l"/>
            <a:r>
              <a:rPr lang="fr-FR" b="0" dirty="0">
                <a:solidFill>
                  <a:srgbClr val="373A3C"/>
                </a:solidFill>
                <a:effectLst/>
                <a:latin typeface="+mj-lt"/>
              </a:rPr>
              <a:t>Les fèves dodues sont mises en sac et expédiées aux torréfacteurs.  Les grains passent ensuite au concassage.</a:t>
            </a:r>
          </a:p>
          <a:p>
            <a:pPr algn="l"/>
            <a:r>
              <a:rPr lang="fr-FR" b="0" dirty="0">
                <a:solidFill>
                  <a:srgbClr val="373A3C"/>
                </a:solidFill>
                <a:effectLst/>
                <a:latin typeface="+mj-lt"/>
              </a:rPr>
              <a:t>Une fois broyés, les grains de cacao se transforment en une pâte liquide. Cette pâte permettra de fabriquer le cacao en poudre, la barre de cacao ou bien le chocolat.</a:t>
            </a:r>
          </a:p>
          <a:p>
            <a:pPr algn="l"/>
            <a:r>
              <a:rPr lang="fr-FR" b="0" dirty="0">
                <a:solidFill>
                  <a:srgbClr val="373A3C"/>
                </a:solidFill>
                <a:effectLst/>
                <a:latin typeface="+mj-lt"/>
              </a:rPr>
              <a:t>La pâte de cacao, broyée, est pressée dans des presses hydrauliques et on obtient deux produits :</a:t>
            </a:r>
          </a:p>
          <a:p>
            <a:pPr algn="l"/>
            <a:r>
              <a:rPr lang="fr-FR" b="0" dirty="0">
                <a:solidFill>
                  <a:srgbClr val="373A3C"/>
                </a:solidFill>
                <a:effectLst/>
                <a:latin typeface="+mj-lt"/>
              </a:rPr>
              <a:t>un liquide, le beurre de cacao, sera désodorisé puis coulé dans des moules où il va se solidifier ;</a:t>
            </a:r>
            <a:br>
              <a:rPr lang="fr-FR" b="0" dirty="0">
                <a:solidFill>
                  <a:srgbClr val="373A3C"/>
                </a:solidFill>
                <a:effectLst/>
                <a:latin typeface="+mj-lt"/>
              </a:rPr>
            </a:br>
            <a:r>
              <a:rPr lang="fr-FR" b="0" dirty="0">
                <a:solidFill>
                  <a:srgbClr val="373A3C"/>
                </a:solidFill>
                <a:effectLst/>
                <a:latin typeface="+mj-lt"/>
              </a:rPr>
              <a:t>un solide, le tourteau qui sera broyé pour donner la poudre de cacao.</a:t>
            </a:r>
          </a:p>
          <a:p>
            <a:pPr algn="l"/>
            <a:r>
              <a:rPr lang="fr-FR" b="0" dirty="0">
                <a:solidFill>
                  <a:srgbClr val="373A3C"/>
                </a:solidFill>
                <a:effectLst/>
                <a:latin typeface="+mj-lt"/>
              </a:rPr>
              <a:t>La pâte de cacao sert à fabriquer le chocolat, en y ajoutant du sucre, du beurre de cacao et éventuellement du lait.</a:t>
            </a:r>
          </a:p>
          <a:p>
            <a:endParaRPr lang="fr-FR" dirty="0">
              <a:latin typeface="+mj-lt"/>
            </a:endParaRPr>
          </a:p>
        </p:txBody>
      </p:sp>
      <p:sp>
        <p:nvSpPr>
          <p:cNvPr id="4" name="Slide Number Placeholder 3"/>
          <p:cNvSpPr>
            <a:spLocks noGrp="1"/>
          </p:cNvSpPr>
          <p:nvPr>
            <p:ph type="sldNum" sz="quarter" idx="5"/>
          </p:nvPr>
        </p:nvSpPr>
        <p:spPr/>
        <p:txBody>
          <a:bodyPr/>
          <a:lstStyle/>
          <a:p>
            <a:fld id="{87A05F96-CFBB-4772-AAF9-1F935A48ABEB}" type="slidenum">
              <a:rPr lang="fr-FR" smtClean="0"/>
              <a:t>4</a:t>
            </a:fld>
            <a:endParaRPr lang="fr-FR" dirty="0"/>
          </a:p>
        </p:txBody>
      </p:sp>
    </p:spTree>
    <p:extLst>
      <p:ext uri="{BB962C8B-B14F-4D97-AF65-F5344CB8AC3E}">
        <p14:creationId xmlns:p14="http://schemas.microsoft.com/office/powerpoint/2010/main" val="239310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0CCC3-1268-4E13-BD2D-AFFBC8728021}"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dirty="0"/>
              <a:t>Culture et </a:t>
            </a:r>
            <a:r>
              <a:rPr lang="en-US" dirty="0" err="1"/>
              <a:t>Compétence</a:t>
            </a:r>
            <a:r>
              <a:rPr lang="en-US" dirty="0"/>
              <a:t> Numérique </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0" y="4529540"/>
            <a:ext cx="1311579" cy="365125"/>
          </a:xfrm>
        </p:spPr>
        <p:txBody>
          <a:bodyPr/>
          <a:lstStyle/>
          <a:p>
            <a:r>
              <a:rPr lang="en-US" dirty="0"/>
              <a:t>Page </a:t>
            </a:r>
            <a:fld id="{6D22F896-40B5-4ADD-8801-0D06FADFA095}" type="slidenum">
              <a:rPr lang="en-US" smtClean="0"/>
              <a:pPr/>
              <a:t>‹#›</a:t>
            </a:fld>
            <a:endParaRPr lang="en-US" dirty="0"/>
          </a:p>
        </p:txBody>
      </p:sp>
    </p:spTree>
    <p:extLst>
      <p:ext uri="{BB962C8B-B14F-4D97-AF65-F5344CB8AC3E}">
        <p14:creationId xmlns:p14="http://schemas.microsoft.com/office/powerpoint/2010/main" val="1436444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8BC9B-4664-40B3-B3E6-5BA79960AA33}"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a:t>Culture et Compétence Numérique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pic>
        <p:nvPicPr>
          <p:cNvPr id="8" name="Picture 7">
            <a:extLst>
              <a:ext uri="{FF2B5EF4-FFF2-40B4-BE49-F238E27FC236}">
                <a16:creationId xmlns:a16="http://schemas.microsoft.com/office/drawing/2014/main" id="{8067CB83-1489-43A7-9363-B11968AFD745}"/>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3248410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20A2E-0367-439C-BB4D-7D00A18A65E6}"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a:t>Culture et Compétence Numérique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pic>
        <p:nvPicPr>
          <p:cNvPr id="12" name="Picture 11">
            <a:extLst>
              <a:ext uri="{FF2B5EF4-FFF2-40B4-BE49-F238E27FC236}">
                <a16:creationId xmlns:a16="http://schemas.microsoft.com/office/drawing/2014/main" id="{C16636D4-F3F3-4EBD-A6DC-0BC8F0D86834}"/>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2249010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45A10C-06E2-419C-AC7F-A583B3FFA0A6}" type="datetime2">
              <a:rPr lang="fr-FR" smtClean="0"/>
              <a:t>mercredi 29 décembre 2021</a:t>
            </a:fld>
            <a:endParaRPr lang="en-US" dirty="0"/>
          </a:p>
        </p:txBody>
      </p:sp>
      <p:sp>
        <p:nvSpPr>
          <p:cNvPr id="6" name="Footer Placeholder 5"/>
          <p:cNvSpPr>
            <a:spLocks noGrp="1"/>
          </p:cNvSpPr>
          <p:nvPr>
            <p:ph type="ftr" sz="quarter" idx="11"/>
          </p:nvPr>
        </p:nvSpPr>
        <p:spPr/>
        <p:txBody>
          <a:bodyPr/>
          <a:lstStyle/>
          <a:p>
            <a:r>
              <a:rPr lang="en-US"/>
              <a:t>Culture et Compétence Numérique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188" y="4983087"/>
            <a:ext cx="1315768" cy="365125"/>
          </a:xfrm>
        </p:spPr>
        <p:txBody>
          <a:bodyPr/>
          <a:lstStyle/>
          <a:p>
            <a:r>
              <a:rPr lang="en-US" dirty="0"/>
              <a:t>Page </a:t>
            </a:r>
            <a:fld id="{6D22F896-40B5-4ADD-8801-0D06FADFA095}" type="slidenum">
              <a:rPr lang="en-US" smtClean="0"/>
              <a:pPr/>
              <a:t>‹#›</a:t>
            </a:fld>
            <a:endParaRPr lang="en-US" dirty="0"/>
          </a:p>
        </p:txBody>
      </p:sp>
      <p:pic>
        <p:nvPicPr>
          <p:cNvPr id="8" name="Picture 7">
            <a:extLst>
              <a:ext uri="{FF2B5EF4-FFF2-40B4-BE49-F238E27FC236}">
                <a16:creationId xmlns:a16="http://schemas.microsoft.com/office/drawing/2014/main" id="{5E72C463-2334-4DAC-AB6A-37E8189FDF38}"/>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3658943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D960A2-9DCF-40DF-965C-2D21A70223C0}" type="datetime2">
              <a:rPr lang="fr-FR" smtClean="0"/>
              <a:t>mercredi 29 décembre 2021</a:t>
            </a:fld>
            <a:endParaRPr lang="en-US" dirty="0"/>
          </a:p>
        </p:txBody>
      </p:sp>
      <p:sp>
        <p:nvSpPr>
          <p:cNvPr id="6" name="Footer Placeholder 5"/>
          <p:cNvSpPr>
            <a:spLocks noGrp="1"/>
          </p:cNvSpPr>
          <p:nvPr>
            <p:ph type="ftr" sz="quarter" idx="11"/>
          </p:nvPr>
        </p:nvSpPr>
        <p:spPr/>
        <p:txBody>
          <a:bodyPr/>
          <a:lstStyle/>
          <a:p>
            <a:r>
              <a:rPr lang="en-US"/>
              <a:t>Culture et Compétence Numérique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190" y="4983087"/>
            <a:ext cx="1315769" cy="365125"/>
          </a:xfrm>
        </p:spPr>
        <p:txBody>
          <a:bodyPr/>
          <a:lstStyle/>
          <a:p>
            <a:r>
              <a:rPr lang="en-US" dirty="0"/>
              <a:t>Page </a:t>
            </a:r>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pic>
        <p:nvPicPr>
          <p:cNvPr id="13" name="Picture 12">
            <a:extLst>
              <a:ext uri="{FF2B5EF4-FFF2-40B4-BE49-F238E27FC236}">
                <a16:creationId xmlns:a16="http://schemas.microsoft.com/office/drawing/2014/main" id="{17065F31-DBDC-4AC4-8359-AADF7D87B4DE}"/>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663925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AB461A-3FF7-4274-92FD-7E89DA925B51}" type="datetime2">
              <a:rPr lang="fr-FR" smtClean="0"/>
              <a:t>mercredi 29 décembre 2021</a:t>
            </a:fld>
            <a:endParaRPr lang="en-US" dirty="0"/>
          </a:p>
        </p:txBody>
      </p:sp>
      <p:sp>
        <p:nvSpPr>
          <p:cNvPr id="6" name="Footer Placeholder 5"/>
          <p:cNvSpPr>
            <a:spLocks noGrp="1"/>
          </p:cNvSpPr>
          <p:nvPr>
            <p:ph type="ftr" sz="quarter" idx="11"/>
          </p:nvPr>
        </p:nvSpPr>
        <p:spPr/>
        <p:txBody>
          <a:bodyPr/>
          <a:lstStyle/>
          <a:p>
            <a:r>
              <a:rPr lang="en-US"/>
              <a:t>Culture et Compétence Numérique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dirty="0"/>
          </a:p>
        </p:txBody>
      </p:sp>
      <p:sp>
        <p:nvSpPr>
          <p:cNvPr id="7" name="Slide Number Placeholder 6"/>
          <p:cNvSpPr>
            <a:spLocks noGrp="1"/>
          </p:cNvSpPr>
          <p:nvPr>
            <p:ph type="sldNum" sz="quarter" idx="12"/>
          </p:nvPr>
        </p:nvSpPr>
        <p:spPr>
          <a:xfrm>
            <a:off x="-4190" y="4983087"/>
            <a:ext cx="1315769" cy="365125"/>
          </a:xfrm>
        </p:spPr>
        <p:txBody>
          <a:bodyPr/>
          <a:lstStyle/>
          <a:p>
            <a:r>
              <a:rPr lang="en-US" dirty="0"/>
              <a:t>Page </a:t>
            </a:r>
            <a:fld id="{6D22F896-40B5-4ADD-8801-0D06FADFA095}" type="slidenum">
              <a:rPr lang="en-US" smtClean="0"/>
              <a:pPr/>
              <a:t>‹#›</a:t>
            </a:fld>
            <a:endParaRPr lang="en-US" dirty="0"/>
          </a:p>
        </p:txBody>
      </p:sp>
      <p:pic>
        <p:nvPicPr>
          <p:cNvPr id="10" name="Picture 9">
            <a:extLst>
              <a:ext uri="{FF2B5EF4-FFF2-40B4-BE49-F238E27FC236}">
                <a16:creationId xmlns:a16="http://schemas.microsoft.com/office/drawing/2014/main" id="{634BDEBF-1637-4130-A2D6-2B5AF7F74D5E}"/>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1634732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E4260-1889-4A86-9301-AB5213558997}"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a:t>Culture et Compétence Numérique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0665C971-98E4-4FE1-A454-0FB895FC095B}"/>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23273432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4D888-B473-4E14-9D68-632BFB97E93D}"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a:t>Culture et Compétence Numérique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188" y="787782"/>
            <a:ext cx="1315768" cy="365125"/>
          </a:xfrm>
        </p:spPr>
        <p:txBody>
          <a:bodyPr/>
          <a:lstStyle/>
          <a:p>
            <a:r>
              <a:rPr lang="en-US" dirty="0"/>
              <a:t>Page </a:t>
            </a:r>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4289F16E-8D87-4734-AD9F-BA6523DB99B7}"/>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377182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D0AAA-E2FB-47AE-A944-AE4C69069234}"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a:t>Culture et Compétence Numérique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188" y="787782"/>
            <a:ext cx="1315768" cy="365125"/>
          </a:xfrm>
        </p:spPr>
        <p:txBody>
          <a:bodyPr/>
          <a:lstStyle/>
          <a:p>
            <a:r>
              <a:rPr lang="en-US" dirty="0"/>
              <a:t>Page </a:t>
            </a:r>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C6C409A9-FFC5-4484-A08F-0F67ECE8ECAC}"/>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4830761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19826-BE3A-450A-9848-CB0C91A810DE}" type="datetime2">
              <a:rPr lang="fr-FR" smtClean="0"/>
              <a:t>mercredi 29 décembre 2021</a:t>
            </a:fld>
            <a:endParaRPr lang="en-US" dirty="0"/>
          </a:p>
        </p:txBody>
      </p:sp>
      <p:sp>
        <p:nvSpPr>
          <p:cNvPr id="5" name="Footer Placeholder 4"/>
          <p:cNvSpPr>
            <a:spLocks noGrp="1"/>
          </p:cNvSpPr>
          <p:nvPr>
            <p:ph type="ftr" sz="quarter" idx="11"/>
          </p:nvPr>
        </p:nvSpPr>
        <p:spPr/>
        <p:txBody>
          <a:bodyPr/>
          <a:lstStyle/>
          <a:p>
            <a:r>
              <a:rPr lang="en-US"/>
              <a:t>Culture et Compétence Numérique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0" y="3244139"/>
            <a:ext cx="1311579" cy="365125"/>
          </a:xfrm>
        </p:spPr>
        <p:txBody>
          <a:bodyPr/>
          <a:lstStyle/>
          <a:p>
            <a:r>
              <a:rPr lang="en-US" dirty="0"/>
              <a:t>Page </a:t>
            </a:r>
            <a:fld id="{6D22F896-40B5-4ADD-8801-0D06FADFA095}" type="slidenum">
              <a:rPr lang="en-US" smtClean="0"/>
              <a:pPr/>
              <a:t>‹#›</a:t>
            </a:fld>
            <a:endParaRPr lang="en-US" dirty="0"/>
          </a:p>
        </p:txBody>
      </p:sp>
      <p:pic>
        <p:nvPicPr>
          <p:cNvPr id="8" name="Picture 7">
            <a:extLst>
              <a:ext uri="{FF2B5EF4-FFF2-40B4-BE49-F238E27FC236}">
                <a16:creationId xmlns:a16="http://schemas.microsoft.com/office/drawing/2014/main" id="{6C117636-085D-493D-AD96-B59CD9B80232}"/>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3734394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16B5E9-C75E-4B1E-9DB7-9D80EB29BC46}" type="datetime2">
              <a:rPr lang="fr-FR" smtClean="0"/>
              <a:t>mercredi 29 décembre 2021</a:t>
            </a:fld>
            <a:endParaRPr lang="en-US" dirty="0"/>
          </a:p>
        </p:txBody>
      </p:sp>
      <p:sp>
        <p:nvSpPr>
          <p:cNvPr id="6" name="Footer Placeholder 5"/>
          <p:cNvSpPr>
            <a:spLocks noGrp="1"/>
          </p:cNvSpPr>
          <p:nvPr>
            <p:ph type="ftr" sz="quarter" idx="11"/>
          </p:nvPr>
        </p:nvSpPr>
        <p:spPr/>
        <p:txBody>
          <a:bodyPr/>
          <a:lstStyle/>
          <a:p>
            <a:r>
              <a:rPr lang="en-US"/>
              <a:t>Culture et Compétence Numérique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a:t>
            </a:fld>
            <a:endParaRPr lang="en-US" dirty="0"/>
          </a:p>
        </p:txBody>
      </p:sp>
      <p:pic>
        <p:nvPicPr>
          <p:cNvPr id="9" name="Picture 8">
            <a:extLst>
              <a:ext uri="{FF2B5EF4-FFF2-40B4-BE49-F238E27FC236}">
                <a16:creationId xmlns:a16="http://schemas.microsoft.com/office/drawing/2014/main" id="{B88CC70F-A902-49BA-ABF1-BB5B838E44F9}"/>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3743700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3986CF-33D5-4A73-B75B-FC7CC2D068FC}" type="datetime2">
              <a:rPr lang="fr-FR" smtClean="0"/>
              <a:t>mercredi 29 décembre 2021</a:t>
            </a:fld>
            <a:endParaRPr lang="en-US" dirty="0"/>
          </a:p>
        </p:txBody>
      </p:sp>
      <p:sp>
        <p:nvSpPr>
          <p:cNvPr id="8" name="Footer Placeholder 7"/>
          <p:cNvSpPr>
            <a:spLocks noGrp="1"/>
          </p:cNvSpPr>
          <p:nvPr>
            <p:ph type="ftr" sz="quarter" idx="11"/>
          </p:nvPr>
        </p:nvSpPr>
        <p:spPr/>
        <p:txBody>
          <a:bodyPr/>
          <a:lstStyle/>
          <a:p>
            <a:r>
              <a:rPr lang="en-US"/>
              <a:t>Culture et Compétence Numérique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a:t>
            </a:fld>
            <a:endParaRPr lang="en-US" dirty="0"/>
          </a:p>
        </p:txBody>
      </p:sp>
      <p:pic>
        <p:nvPicPr>
          <p:cNvPr id="11" name="Picture 10">
            <a:extLst>
              <a:ext uri="{FF2B5EF4-FFF2-40B4-BE49-F238E27FC236}">
                <a16:creationId xmlns:a16="http://schemas.microsoft.com/office/drawing/2014/main" id="{E82016F5-1D84-4B41-B017-9F80220AC5B1}"/>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2774367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3F500-91BA-4636-AAB0-E9ABCE002ACB}" type="datetime2">
              <a:rPr lang="fr-FR" smtClean="0"/>
              <a:t>mercredi 29 décembre 2021</a:t>
            </a:fld>
            <a:endParaRPr lang="en-US" dirty="0"/>
          </a:p>
        </p:txBody>
      </p:sp>
      <p:sp>
        <p:nvSpPr>
          <p:cNvPr id="4" name="Footer Placeholder 3"/>
          <p:cNvSpPr>
            <a:spLocks noGrp="1"/>
          </p:cNvSpPr>
          <p:nvPr>
            <p:ph type="ftr" sz="quarter" idx="11"/>
          </p:nvPr>
        </p:nvSpPr>
        <p:spPr/>
        <p:txBody>
          <a:bodyPr/>
          <a:lstStyle/>
          <a:p>
            <a:r>
              <a:rPr lang="en-US"/>
              <a:t>Culture et Compétence Numérique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E57840A1-CD94-4F93-B0D4-FC19C38036B0}"/>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1242826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18F35-1223-474F-8C3F-9AC5EC00A098}" type="datetime2">
              <a:rPr lang="fr-FR" smtClean="0"/>
              <a:t>mercredi 29 décembre 2021</a:t>
            </a:fld>
            <a:endParaRPr lang="en-US" dirty="0"/>
          </a:p>
        </p:txBody>
      </p:sp>
      <p:sp>
        <p:nvSpPr>
          <p:cNvPr id="3" name="Footer Placeholder 2"/>
          <p:cNvSpPr>
            <a:spLocks noGrp="1"/>
          </p:cNvSpPr>
          <p:nvPr>
            <p:ph type="ftr" sz="quarter" idx="11"/>
          </p:nvPr>
        </p:nvSpPr>
        <p:spPr/>
        <p:txBody>
          <a:bodyPr/>
          <a:lstStyle/>
          <a:p>
            <a:r>
              <a:rPr lang="en-US"/>
              <a:t>Culture et Compétence Numérique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a:t>
            </a:fld>
            <a:endParaRPr lang="en-US" dirty="0"/>
          </a:p>
        </p:txBody>
      </p:sp>
      <p:pic>
        <p:nvPicPr>
          <p:cNvPr id="7" name="Picture 6">
            <a:extLst>
              <a:ext uri="{FF2B5EF4-FFF2-40B4-BE49-F238E27FC236}">
                <a16:creationId xmlns:a16="http://schemas.microsoft.com/office/drawing/2014/main" id="{A7AB4A56-5952-46D7-8718-8CA8B1DFC55D}"/>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3432974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85F19-117D-4DB2-918B-3630A1053C9A}" type="datetime2">
              <a:rPr lang="fr-FR" smtClean="0"/>
              <a:t>mercredi 29 décembre 2021</a:t>
            </a:fld>
            <a:endParaRPr lang="en-US" dirty="0"/>
          </a:p>
        </p:txBody>
      </p:sp>
      <p:sp>
        <p:nvSpPr>
          <p:cNvPr id="6" name="Footer Placeholder 5"/>
          <p:cNvSpPr>
            <a:spLocks noGrp="1"/>
          </p:cNvSpPr>
          <p:nvPr>
            <p:ph type="ftr" sz="quarter" idx="11"/>
          </p:nvPr>
        </p:nvSpPr>
        <p:spPr/>
        <p:txBody>
          <a:bodyPr/>
          <a:lstStyle/>
          <a:p>
            <a:r>
              <a:rPr lang="en-US"/>
              <a:t>Culture et Compétence Numérique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188" y="787782"/>
            <a:ext cx="1315768" cy="365125"/>
          </a:xfrm>
        </p:spPr>
        <p:txBody>
          <a:bodyPr/>
          <a:lstStyle/>
          <a:p>
            <a:r>
              <a:rPr lang="en-US" dirty="0"/>
              <a:t>Page </a:t>
            </a:r>
            <a:fld id="{6D22F896-40B5-4ADD-8801-0D06FADFA095}" type="slidenum">
              <a:rPr lang="en-US" smtClean="0"/>
              <a:pPr/>
              <a:t>‹#›</a:t>
            </a:fld>
            <a:endParaRPr lang="en-US" dirty="0"/>
          </a:p>
        </p:txBody>
      </p:sp>
      <p:pic>
        <p:nvPicPr>
          <p:cNvPr id="10" name="Picture 9">
            <a:extLst>
              <a:ext uri="{FF2B5EF4-FFF2-40B4-BE49-F238E27FC236}">
                <a16:creationId xmlns:a16="http://schemas.microsoft.com/office/drawing/2014/main" id="{CD36ACB2-C51D-457A-834E-A82147ED4CA8}"/>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2886539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F35E7-89F3-4906-98E1-AE212156D2AE}" type="datetime2">
              <a:rPr lang="fr-FR" smtClean="0"/>
              <a:t>mercredi 29 décembre 2021</a:t>
            </a:fld>
            <a:endParaRPr lang="en-US" dirty="0"/>
          </a:p>
        </p:txBody>
      </p:sp>
      <p:sp>
        <p:nvSpPr>
          <p:cNvPr id="6" name="Footer Placeholder 5"/>
          <p:cNvSpPr>
            <a:spLocks noGrp="1"/>
          </p:cNvSpPr>
          <p:nvPr>
            <p:ph type="ftr" sz="quarter" idx="11"/>
          </p:nvPr>
        </p:nvSpPr>
        <p:spPr/>
        <p:txBody>
          <a:bodyPr/>
          <a:lstStyle/>
          <a:p>
            <a:r>
              <a:rPr lang="en-US"/>
              <a:t>Culture et Compétence Numérique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0" y="4983087"/>
            <a:ext cx="1311579" cy="365125"/>
          </a:xfrm>
        </p:spPr>
        <p:txBody>
          <a:bodyPr/>
          <a:lstStyle/>
          <a:p>
            <a:r>
              <a:rPr lang="en-US" dirty="0"/>
              <a:t>Page </a:t>
            </a:r>
            <a:fld id="{6D22F896-40B5-4ADD-8801-0D06FADFA095}" type="slidenum">
              <a:rPr lang="en-US" smtClean="0"/>
              <a:t>‹#›</a:t>
            </a:fld>
            <a:endParaRPr lang="en-US" dirty="0"/>
          </a:p>
        </p:txBody>
      </p:sp>
      <p:pic>
        <p:nvPicPr>
          <p:cNvPr id="10" name="Picture 9">
            <a:extLst>
              <a:ext uri="{FF2B5EF4-FFF2-40B4-BE49-F238E27FC236}">
                <a16:creationId xmlns:a16="http://schemas.microsoft.com/office/drawing/2014/main" id="{5D4FF5FE-5DC0-4686-A42B-1397AE47B89C}"/>
              </a:ext>
            </a:extLst>
          </p:cNvPr>
          <p:cNvPicPr>
            <a:picLocks noChangeAspect="1"/>
          </p:cNvPicPr>
          <p:nvPr userDrawn="1"/>
        </p:nvPicPr>
        <p:blipFill>
          <a:blip r:embed="rId2"/>
          <a:stretch>
            <a:fillRect/>
          </a:stretch>
        </p:blipFill>
        <p:spPr>
          <a:xfrm>
            <a:off x="9760246" y="6130437"/>
            <a:ext cx="448965" cy="370396"/>
          </a:xfrm>
          <a:prstGeom prst="rect">
            <a:avLst/>
          </a:prstGeom>
        </p:spPr>
      </p:pic>
    </p:spTree>
    <p:extLst>
      <p:ext uri="{BB962C8B-B14F-4D97-AF65-F5344CB8AC3E}">
        <p14:creationId xmlns:p14="http://schemas.microsoft.com/office/powerpoint/2010/main" val="2673055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A8716E-01C9-4B66-8044-FEB5EEFE7B00}" type="datetime2">
              <a:rPr lang="fr-FR" smtClean="0"/>
              <a:t>mercredi 29 décembre 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Culture et Compétence Numérique</a:t>
            </a:r>
            <a:endParaRPr lang="en-US" dirty="0"/>
          </a:p>
        </p:txBody>
      </p:sp>
      <p:sp>
        <p:nvSpPr>
          <p:cNvPr id="6" name="Slide Number Placeholder 5"/>
          <p:cNvSpPr>
            <a:spLocks noGrp="1"/>
          </p:cNvSpPr>
          <p:nvPr>
            <p:ph type="sldNum" sz="quarter" idx="4"/>
          </p:nvPr>
        </p:nvSpPr>
        <p:spPr bwMode="gray">
          <a:xfrm>
            <a:off x="205245" y="787782"/>
            <a:ext cx="1232149" cy="365125"/>
          </a:xfrm>
          <a:prstGeom prst="rect">
            <a:avLst/>
          </a:prstGeom>
        </p:spPr>
        <p:txBody>
          <a:bodyPr vert="horz" lIns="91440" tIns="45720" rIns="91440" bIns="45720" rtlCol="0" anchor="ctr"/>
          <a:lstStyle>
            <a:lvl1pPr algn="r">
              <a:defRPr sz="2000">
                <a:solidFill>
                  <a:srgbClr val="FEFFFF"/>
                </a:solidFill>
              </a:defRPr>
            </a:lvl1pPr>
          </a:lstStyle>
          <a:p>
            <a:r>
              <a:rPr lang="en-US" dirty="0"/>
              <a:t>Page </a:t>
            </a:r>
            <a:fld id="{6D22F896-40B5-4ADD-8801-0D06FADFA095}" type="slidenum">
              <a:rPr lang="en-US" smtClean="0"/>
              <a:pPr/>
              <a:t>‹#›</a:t>
            </a:fld>
            <a:endParaRPr lang="en-US" dirty="0"/>
          </a:p>
        </p:txBody>
      </p:sp>
    </p:spTree>
    <p:extLst>
      <p:ext uri="{BB962C8B-B14F-4D97-AF65-F5344CB8AC3E}">
        <p14:creationId xmlns:p14="http://schemas.microsoft.com/office/powerpoint/2010/main" val="12419672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hyperlink" Target="https://www.marmiton.org/recettes/recette_fondant-au-chocolat_15025.aspx" TargetMode="External"/><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hyperlink" Target="https://www.marmiton.org/recettes/recette_eclairs-au-chocolat_28555.aspx" TargetMode="External"/><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hyperlink" Target="https://www.marmiton.org/recettes/recette_mousse-au-chocolat-facile_13585.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B012-1549-402F-97EA-5271D74FE509}"/>
              </a:ext>
            </a:extLst>
          </p:cNvPr>
          <p:cNvSpPr>
            <a:spLocks noGrp="1"/>
          </p:cNvSpPr>
          <p:nvPr>
            <p:ph type="ctrTitle"/>
          </p:nvPr>
        </p:nvSpPr>
        <p:spPr/>
        <p:txBody>
          <a:bodyPr/>
          <a:lstStyle/>
          <a:p>
            <a:r>
              <a:rPr lang="fr-FR" b="1" i="1" dirty="0"/>
              <a:t>Le chocolat</a:t>
            </a:r>
          </a:p>
        </p:txBody>
      </p:sp>
      <p:sp>
        <p:nvSpPr>
          <p:cNvPr id="3" name="Subtitle 2">
            <a:extLst>
              <a:ext uri="{FF2B5EF4-FFF2-40B4-BE49-F238E27FC236}">
                <a16:creationId xmlns:a16="http://schemas.microsoft.com/office/drawing/2014/main" id="{3EC7821D-8A17-45DF-8B26-2E2CC2DD8910}"/>
              </a:ext>
            </a:extLst>
          </p:cNvPr>
          <p:cNvSpPr>
            <a:spLocks noGrp="1"/>
          </p:cNvSpPr>
          <p:nvPr>
            <p:ph type="subTitle" idx="1"/>
          </p:nvPr>
        </p:nvSpPr>
        <p:spPr/>
        <p:txBody>
          <a:bodyPr/>
          <a:lstStyle/>
          <a:p>
            <a:r>
              <a:rPr lang="fr-FR" dirty="0"/>
              <a:t>Par Thomas-Alexandre Moreau</a:t>
            </a:r>
          </a:p>
        </p:txBody>
      </p:sp>
    </p:spTree>
    <p:extLst>
      <p:ext uri="{BB962C8B-B14F-4D97-AF65-F5344CB8AC3E}">
        <p14:creationId xmlns:p14="http://schemas.microsoft.com/office/powerpoint/2010/main" val="3739496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F3E0-F2A5-4D18-B1CE-367916195F7C}"/>
              </a:ext>
            </a:extLst>
          </p:cNvPr>
          <p:cNvSpPr>
            <a:spLocks noGrp="1"/>
          </p:cNvSpPr>
          <p:nvPr>
            <p:ph type="title"/>
          </p:nvPr>
        </p:nvSpPr>
        <p:spPr/>
        <p:txBody>
          <a:bodyPr>
            <a:normAutofit/>
          </a:bodyPr>
          <a:lstStyle/>
          <a:p>
            <a:r>
              <a:rPr lang="fr-FR" i="1" dirty="0"/>
              <a:t>De la plante à l’assiette</a:t>
            </a:r>
          </a:p>
        </p:txBody>
      </p:sp>
      <p:sp>
        <p:nvSpPr>
          <p:cNvPr id="6" name="Content Placeholder 5">
            <a:extLst>
              <a:ext uri="{FF2B5EF4-FFF2-40B4-BE49-F238E27FC236}">
                <a16:creationId xmlns:a16="http://schemas.microsoft.com/office/drawing/2014/main" id="{9014AFA5-BEAE-4737-B8EA-0E08697DE532}"/>
              </a:ext>
            </a:extLst>
          </p:cNvPr>
          <p:cNvSpPr>
            <a:spLocks noGrp="1"/>
          </p:cNvSpPr>
          <p:nvPr>
            <p:ph idx="1"/>
          </p:nvPr>
        </p:nvSpPr>
        <p:spPr/>
        <p:txBody>
          <a:bodyPr/>
          <a:lstStyle/>
          <a:p>
            <a:r>
              <a:rPr lang="fr-FR" dirty="0"/>
              <a:t>La plante</a:t>
            </a:r>
          </a:p>
          <a:p>
            <a:r>
              <a:rPr lang="fr-FR" dirty="0"/>
              <a:t>La transformation</a:t>
            </a:r>
          </a:p>
          <a:p>
            <a:r>
              <a:rPr lang="fr-FR" dirty="0"/>
              <a:t>Géographie du chocolat</a:t>
            </a:r>
          </a:p>
          <a:p>
            <a:r>
              <a:rPr lang="fr-FR" dirty="0"/>
              <a:t>Quelques recettes</a:t>
            </a:r>
          </a:p>
        </p:txBody>
      </p:sp>
      <p:sp>
        <p:nvSpPr>
          <p:cNvPr id="3" name="Date Placeholder 2">
            <a:extLst>
              <a:ext uri="{FF2B5EF4-FFF2-40B4-BE49-F238E27FC236}">
                <a16:creationId xmlns:a16="http://schemas.microsoft.com/office/drawing/2014/main" id="{D2088B1E-D338-4D3A-B22B-C46DD6189AE4}"/>
              </a:ext>
            </a:extLst>
          </p:cNvPr>
          <p:cNvSpPr>
            <a:spLocks noGrp="1"/>
          </p:cNvSpPr>
          <p:nvPr>
            <p:ph type="dt" sz="half" idx="10"/>
          </p:nvPr>
        </p:nvSpPr>
        <p:spPr/>
        <p:txBody>
          <a:bodyPr/>
          <a:lstStyle/>
          <a:p>
            <a:fld id="{B1B596F1-968F-4678-B24C-E3FB8CAD855E}" type="datetime2">
              <a:rPr lang="fr-FR" smtClean="0"/>
              <a:t>mercredi 29 décembre 2021</a:t>
            </a:fld>
            <a:endParaRPr lang="en-US" dirty="0"/>
          </a:p>
        </p:txBody>
      </p:sp>
      <p:sp>
        <p:nvSpPr>
          <p:cNvPr id="5" name="Slide Number Placeholder 4">
            <a:extLst>
              <a:ext uri="{FF2B5EF4-FFF2-40B4-BE49-F238E27FC236}">
                <a16:creationId xmlns:a16="http://schemas.microsoft.com/office/drawing/2014/main" id="{27D67DF6-79F6-4408-9657-E4F77EA766CA}"/>
              </a:ext>
            </a:extLst>
          </p:cNvPr>
          <p:cNvSpPr>
            <a:spLocks noGrp="1"/>
          </p:cNvSpPr>
          <p:nvPr>
            <p:ph type="sldNum" sz="quarter" idx="12"/>
          </p:nvPr>
        </p:nvSpPr>
        <p:spPr>
          <a:xfrm>
            <a:off x="0" y="787782"/>
            <a:ext cx="1311579" cy="365125"/>
          </a:xfrm>
        </p:spPr>
        <p:txBody>
          <a:bodyPr/>
          <a:lstStyle/>
          <a:p>
            <a:r>
              <a:rPr lang="en-US" dirty="0"/>
              <a:t>  Page </a:t>
            </a:r>
            <a:fld id="{6D22F896-40B5-4ADD-8801-0D06FADFA095}" type="slidenum">
              <a:rPr lang="en-US" smtClean="0"/>
              <a:t>2</a:t>
            </a:fld>
            <a:endParaRPr lang="en-US" dirty="0"/>
          </a:p>
        </p:txBody>
      </p:sp>
      <p:sp>
        <p:nvSpPr>
          <p:cNvPr id="7" name="Footer Placeholder 6">
            <a:extLst>
              <a:ext uri="{FF2B5EF4-FFF2-40B4-BE49-F238E27FC236}">
                <a16:creationId xmlns:a16="http://schemas.microsoft.com/office/drawing/2014/main" id="{2BC813B9-D8C1-416C-A405-3F67745C0ED7}"/>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2486317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BDA4-0F6F-4ADF-ABAF-2C9E8E78F5C4}"/>
              </a:ext>
            </a:extLst>
          </p:cNvPr>
          <p:cNvSpPr>
            <a:spLocks noGrp="1"/>
          </p:cNvSpPr>
          <p:nvPr>
            <p:ph type="title"/>
          </p:nvPr>
        </p:nvSpPr>
        <p:spPr>
          <a:xfrm>
            <a:off x="2589212" y="446088"/>
            <a:ext cx="4383088" cy="976312"/>
          </a:xfrm>
        </p:spPr>
        <p:txBody>
          <a:bodyPr>
            <a:normAutofit/>
          </a:bodyPr>
          <a:lstStyle/>
          <a:p>
            <a:r>
              <a:rPr lang="fr-FR" sz="3600" i="1" dirty="0"/>
              <a:t>La plante</a:t>
            </a:r>
          </a:p>
        </p:txBody>
      </p:sp>
      <p:pic>
        <p:nvPicPr>
          <p:cNvPr id="8" name="Content Placeholder 7">
            <a:extLst>
              <a:ext uri="{FF2B5EF4-FFF2-40B4-BE49-F238E27FC236}">
                <a16:creationId xmlns:a16="http://schemas.microsoft.com/office/drawing/2014/main" id="{DD983B5A-AB80-41D7-93EB-3C9E0684F4F7}"/>
              </a:ext>
            </a:extLst>
          </p:cNvPr>
          <p:cNvPicPr>
            <a:picLocks noGrp="1" noChangeAspect="1"/>
          </p:cNvPicPr>
          <p:nvPr>
            <p:ph idx="1"/>
          </p:nvPr>
        </p:nvPicPr>
        <p:blipFill>
          <a:blip r:embed="rId3"/>
          <a:stretch>
            <a:fillRect/>
          </a:stretch>
        </p:blipFill>
        <p:spPr>
          <a:xfrm>
            <a:off x="7786533" y="529431"/>
            <a:ext cx="2324100" cy="1971675"/>
          </a:xfrm>
          <a:prstGeom prst="rect">
            <a:avLst/>
          </a:prstGeom>
          <a:ln>
            <a:noFill/>
          </a:ln>
          <a:effectLst>
            <a:outerShdw blurRad="292100" dist="139700" dir="2700000" algn="tl" rotWithShape="0">
              <a:srgbClr val="333333">
                <a:alpha val="65000"/>
              </a:srgbClr>
            </a:outerShdw>
          </a:effectLst>
        </p:spPr>
      </p:pic>
      <p:sp>
        <p:nvSpPr>
          <p:cNvPr id="3" name="Text Placeholder 2">
            <a:extLst>
              <a:ext uri="{FF2B5EF4-FFF2-40B4-BE49-F238E27FC236}">
                <a16:creationId xmlns:a16="http://schemas.microsoft.com/office/drawing/2014/main" id="{16867962-63E8-45C5-B6EC-C18473D87499}"/>
              </a:ext>
            </a:extLst>
          </p:cNvPr>
          <p:cNvSpPr>
            <a:spLocks noGrp="1"/>
          </p:cNvSpPr>
          <p:nvPr>
            <p:ph type="body" sz="half" idx="2"/>
          </p:nvPr>
        </p:nvSpPr>
        <p:spPr>
          <a:xfrm>
            <a:off x="2589212" y="1598613"/>
            <a:ext cx="4878388" cy="4262436"/>
          </a:xfrm>
        </p:spPr>
        <p:txBody>
          <a:bodyPr>
            <a:noAutofit/>
          </a:bodyPr>
          <a:lstStyle/>
          <a:p>
            <a:pPr marL="342900" indent="-342900">
              <a:buFont typeface="Arial" panose="020B0604020202020204" pitchFamily="34" charset="0"/>
              <a:buChar char="•"/>
            </a:pPr>
            <a:r>
              <a:rPr lang="fr-FR" sz="1800" dirty="0"/>
              <a:t>Fruit du cacaoyer</a:t>
            </a:r>
          </a:p>
          <a:p>
            <a:pPr marL="342900" indent="-342900">
              <a:buFont typeface="Arial" panose="020B0604020202020204" pitchFamily="34" charset="0"/>
              <a:buChar char="•"/>
            </a:pPr>
            <a:r>
              <a:rPr lang="fr-FR" sz="1800" dirty="0"/>
              <a:t>Une cabosse contient 16 à 60 graines entourées de mucilage</a:t>
            </a:r>
          </a:p>
          <a:p>
            <a:pPr marL="342900" indent="-342900">
              <a:buFont typeface="Arial" panose="020B0604020202020204" pitchFamily="34" charset="0"/>
              <a:buChar char="•"/>
            </a:pPr>
            <a:r>
              <a:rPr lang="fr-FR" sz="1800" dirty="0"/>
              <a:t>300 à 1000 kg de cacao à l’hectare</a:t>
            </a:r>
          </a:p>
        </p:txBody>
      </p:sp>
      <p:sp>
        <p:nvSpPr>
          <p:cNvPr id="4" name="Date Placeholder 3">
            <a:extLst>
              <a:ext uri="{FF2B5EF4-FFF2-40B4-BE49-F238E27FC236}">
                <a16:creationId xmlns:a16="http://schemas.microsoft.com/office/drawing/2014/main" id="{4A42B6BD-1AA4-41DE-B136-7D7C43B2F6ED}"/>
              </a:ext>
            </a:extLst>
          </p:cNvPr>
          <p:cNvSpPr>
            <a:spLocks noGrp="1"/>
          </p:cNvSpPr>
          <p:nvPr>
            <p:ph type="dt" sz="half" idx="10"/>
          </p:nvPr>
        </p:nvSpPr>
        <p:spPr/>
        <p:txBody>
          <a:bodyPr/>
          <a:lstStyle/>
          <a:p>
            <a:fld id="{65275503-B918-4685-AA9E-333EE024F47A}" type="datetime2">
              <a:rPr lang="fr-FR" smtClean="0"/>
              <a:t>mercredi 29 décembre 2021</a:t>
            </a:fld>
            <a:endParaRPr lang="en-US" dirty="0"/>
          </a:p>
        </p:txBody>
      </p:sp>
      <p:sp>
        <p:nvSpPr>
          <p:cNvPr id="5" name="Slide Number Placeholder 4">
            <a:extLst>
              <a:ext uri="{FF2B5EF4-FFF2-40B4-BE49-F238E27FC236}">
                <a16:creationId xmlns:a16="http://schemas.microsoft.com/office/drawing/2014/main" id="{CCA6C95A-F995-4315-B206-B3F0B9E1FBFF}"/>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3</a:t>
            </a:fld>
            <a:endParaRPr lang="en-US" dirty="0"/>
          </a:p>
        </p:txBody>
      </p:sp>
      <p:pic>
        <p:nvPicPr>
          <p:cNvPr id="9" name="Picture 8">
            <a:extLst>
              <a:ext uri="{FF2B5EF4-FFF2-40B4-BE49-F238E27FC236}">
                <a16:creationId xmlns:a16="http://schemas.microsoft.com/office/drawing/2014/main" id="{69F4BA24-B62E-4569-82E7-D21A5149CC55}"/>
              </a:ext>
            </a:extLst>
          </p:cNvPr>
          <p:cNvPicPr>
            <a:picLocks noChangeAspect="1"/>
          </p:cNvPicPr>
          <p:nvPr/>
        </p:nvPicPr>
        <p:blipFill>
          <a:blip r:embed="rId4"/>
          <a:stretch>
            <a:fillRect/>
          </a:stretch>
        </p:blipFill>
        <p:spPr>
          <a:xfrm>
            <a:off x="7786533" y="2786285"/>
            <a:ext cx="2324100" cy="2460812"/>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01D2C420-06B4-4771-B154-87D92EECA9EB}"/>
              </a:ext>
            </a:extLst>
          </p:cNvPr>
          <p:cNvCxnSpPr>
            <a:cxnSpLocks/>
          </p:cNvCxnSpPr>
          <p:nvPr/>
        </p:nvCxnSpPr>
        <p:spPr>
          <a:xfrm flipV="1">
            <a:off x="6200775" y="4229101"/>
            <a:ext cx="1838325" cy="6000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46A81561-288E-48F4-AF39-D08B78230410}"/>
              </a:ext>
            </a:extLst>
          </p:cNvPr>
          <p:cNvSpPr txBox="1"/>
          <p:nvPr/>
        </p:nvSpPr>
        <p:spPr>
          <a:xfrm>
            <a:off x="5028406" y="4728389"/>
            <a:ext cx="1276350" cy="276999"/>
          </a:xfrm>
          <a:prstGeom prst="rect">
            <a:avLst/>
          </a:prstGeom>
          <a:noFill/>
        </p:spPr>
        <p:txBody>
          <a:bodyPr wrap="square" rtlCol="0">
            <a:spAutoFit/>
          </a:bodyPr>
          <a:lstStyle/>
          <a:p>
            <a:r>
              <a:rPr lang="fr-FR" sz="1200" dirty="0"/>
              <a:t>Une cabosse</a:t>
            </a:r>
          </a:p>
        </p:txBody>
      </p:sp>
      <p:sp>
        <p:nvSpPr>
          <p:cNvPr id="14" name="Footer Placeholder 13">
            <a:extLst>
              <a:ext uri="{FF2B5EF4-FFF2-40B4-BE49-F238E27FC236}">
                <a16:creationId xmlns:a16="http://schemas.microsoft.com/office/drawing/2014/main" id="{2EFB93D1-AFCE-4479-AE48-EF4FCAAC4A15}"/>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2116443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80">
                                          <p:stCondLst>
                                            <p:cond delay="0"/>
                                          </p:stCondLst>
                                        </p:cTn>
                                        <p:tgtEl>
                                          <p:spTgt spid="13"/>
                                        </p:tgtEl>
                                      </p:cBhvr>
                                    </p:animEffect>
                                    <p:anim calcmode="lin" valueType="num">
                                      <p:cBhvr>
                                        <p:cTn id="1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7" dur="26">
                                          <p:stCondLst>
                                            <p:cond delay="650"/>
                                          </p:stCondLst>
                                        </p:cTn>
                                        <p:tgtEl>
                                          <p:spTgt spid="13"/>
                                        </p:tgtEl>
                                      </p:cBhvr>
                                      <p:to x="100000" y="60000"/>
                                    </p:animScale>
                                    <p:animScale>
                                      <p:cBhvr>
                                        <p:cTn id="18" dur="166" decel="50000">
                                          <p:stCondLst>
                                            <p:cond delay="676"/>
                                          </p:stCondLst>
                                        </p:cTn>
                                        <p:tgtEl>
                                          <p:spTgt spid="13"/>
                                        </p:tgtEl>
                                      </p:cBhvr>
                                      <p:to x="100000" y="100000"/>
                                    </p:animScale>
                                    <p:animScale>
                                      <p:cBhvr>
                                        <p:cTn id="19" dur="26">
                                          <p:stCondLst>
                                            <p:cond delay="1312"/>
                                          </p:stCondLst>
                                        </p:cTn>
                                        <p:tgtEl>
                                          <p:spTgt spid="13"/>
                                        </p:tgtEl>
                                      </p:cBhvr>
                                      <p:to x="100000" y="80000"/>
                                    </p:animScale>
                                    <p:animScale>
                                      <p:cBhvr>
                                        <p:cTn id="20" dur="166" decel="50000">
                                          <p:stCondLst>
                                            <p:cond delay="1338"/>
                                          </p:stCondLst>
                                        </p:cTn>
                                        <p:tgtEl>
                                          <p:spTgt spid="13"/>
                                        </p:tgtEl>
                                      </p:cBhvr>
                                      <p:to x="100000" y="100000"/>
                                    </p:animScale>
                                    <p:animScale>
                                      <p:cBhvr>
                                        <p:cTn id="21" dur="26">
                                          <p:stCondLst>
                                            <p:cond delay="1642"/>
                                          </p:stCondLst>
                                        </p:cTn>
                                        <p:tgtEl>
                                          <p:spTgt spid="13"/>
                                        </p:tgtEl>
                                      </p:cBhvr>
                                      <p:to x="100000" y="90000"/>
                                    </p:animScale>
                                    <p:animScale>
                                      <p:cBhvr>
                                        <p:cTn id="22" dur="166" decel="50000">
                                          <p:stCondLst>
                                            <p:cond delay="1668"/>
                                          </p:stCondLst>
                                        </p:cTn>
                                        <p:tgtEl>
                                          <p:spTgt spid="13"/>
                                        </p:tgtEl>
                                      </p:cBhvr>
                                      <p:to x="100000" y="100000"/>
                                    </p:animScale>
                                    <p:animScale>
                                      <p:cBhvr>
                                        <p:cTn id="23" dur="26">
                                          <p:stCondLst>
                                            <p:cond delay="1808"/>
                                          </p:stCondLst>
                                        </p:cTn>
                                        <p:tgtEl>
                                          <p:spTgt spid="13"/>
                                        </p:tgtEl>
                                      </p:cBhvr>
                                      <p:to x="100000" y="95000"/>
                                    </p:animScale>
                                    <p:animScale>
                                      <p:cBhvr>
                                        <p:cTn id="24"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1B9A2CC-F22D-40CF-9373-1B21566C32B0}"/>
              </a:ext>
            </a:extLst>
          </p:cNvPr>
          <p:cNvSpPr>
            <a:spLocks noGrp="1"/>
          </p:cNvSpPr>
          <p:nvPr>
            <p:ph type="title"/>
          </p:nvPr>
        </p:nvSpPr>
        <p:spPr/>
        <p:txBody>
          <a:bodyPr/>
          <a:lstStyle/>
          <a:p>
            <a:r>
              <a:rPr lang="fr-FR" i="1" dirty="0"/>
              <a:t>La transformation</a:t>
            </a:r>
          </a:p>
        </p:txBody>
      </p:sp>
      <p:sp>
        <p:nvSpPr>
          <p:cNvPr id="13" name="Content Placeholder 12">
            <a:extLst>
              <a:ext uri="{FF2B5EF4-FFF2-40B4-BE49-F238E27FC236}">
                <a16:creationId xmlns:a16="http://schemas.microsoft.com/office/drawing/2014/main" id="{21AF7DB3-C87F-47B5-BC40-FA76948884E4}"/>
              </a:ext>
            </a:extLst>
          </p:cNvPr>
          <p:cNvSpPr>
            <a:spLocks noGrp="1"/>
          </p:cNvSpPr>
          <p:nvPr>
            <p:ph idx="1"/>
          </p:nvPr>
        </p:nvSpPr>
        <p:spPr/>
        <p:txBody>
          <a:bodyPr/>
          <a:lstStyle/>
          <a:p>
            <a:r>
              <a:rPr lang="fr-FR" dirty="0"/>
              <a:t>Fermentation (de 4 à 6 jours)</a:t>
            </a:r>
          </a:p>
          <a:p>
            <a:r>
              <a:rPr lang="fr-FR" dirty="0"/>
              <a:t>Séchage (1 à 2 semaines)</a:t>
            </a:r>
          </a:p>
          <a:p>
            <a:r>
              <a:rPr lang="fr-FR" dirty="0"/>
              <a:t>Torréfaction</a:t>
            </a:r>
          </a:p>
          <a:p>
            <a:r>
              <a:rPr lang="fr-FR" dirty="0"/>
              <a:t>Broyage :</a:t>
            </a:r>
            <a:br>
              <a:rPr lang="fr-FR" dirty="0"/>
            </a:br>
            <a:r>
              <a:rPr lang="fr-FR" dirty="0"/>
              <a:t>	- poudre de cacao (solide)</a:t>
            </a:r>
            <a:br>
              <a:rPr lang="fr-FR" dirty="0"/>
            </a:br>
            <a:r>
              <a:rPr lang="fr-FR" dirty="0"/>
              <a:t>	- beurre de cacao (liquide)</a:t>
            </a:r>
          </a:p>
          <a:p>
            <a:r>
              <a:rPr lang="fr-FR" dirty="0"/>
              <a:t>Fabrication du chocolat (poudre cacao + sucre + beurre cacao + lait)</a:t>
            </a:r>
          </a:p>
        </p:txBody>
      </p:sp>
      <p:sp>
        <p:nvSpPr>
          <p:cNvPr id="5" name="Date Placeholder 4">
            <a:extLst>
              <a:ext uri="{FF2B5EF4-FFF2-40B4-BE49-F238E27FC236}">
                <a16:creationId xmlns:a16="http://schemas.microsoft.com/office/drawing/2014/main" id="{00042ED1-DD37-4C7D-869A-D4D12649CD31}"/>
              </a:ext>
            </a:extLst>
          </p:cNvPr>
          <p:cNvSpPr>
            <a:spLocks noGrp="1"/>
          </p:cNvSpPr>
          <p:nvPr>
            <p:ph type="dt" sz="half" idx="10"/>
          </p:nvPr>
        </p:nvSpPr>
        <p:spPr/>
        <p:txBody>
          <a:bodyPr/>
          <a:lstStyle/>
          <a:p>
            <a:fld id="{31BCB526-9548-4D6D-9CAB-A673FD886462}" type="datetime2">
              <a:rPr lang="fr-FR" smtClean="0"/>
              <a:t>mercredi 29 décembre 2021</a:t>
            </a:fld>
            <a:endParaRPr lang="en-US" dirty="0"/>
          </a:p>
        </p:txBody>
      </p:sp>
      <p:sp>
        <p:nvSpPr>
          <p:cNvPr id="6" name="Slide Number Placeholder 5">
            <a:extLst>
              <a:ext uri="{FF2B5EF4-FFF2-40B4-BE49-F238E27FC236}">
                <a16:creationId xmlns:a16="http://schemas.microsoft.com/office/drawing/2014/main" id="{F8102A5F-76B0-4B13-A512-214CD3EEDEB5}"/>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4</a:t>
            </a:fld>
            <a:endParaRPr lang="en-US" dirty="0"/>
          </a:p>
        </p:txBody>
      </p:sp>
      <p:sp>
        <p:nvSpPr>
          <p:cNvPr id="14" name="Footer Placeholder 13">
            <a:extLst>
              <a:ext uri="{FF2B5EF4-FFF2-40B4-BE49-F238E27FC236}">
                <a16:creationId xmlns:a16="http://schemas.microsoft.com/office/drawing/2014/main" id="{A167D310-D74C-44A0-97E3-F90F5BF3F57C}"/>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329559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54BA0-9F0D-4204-8A18-8E61A4CF4ED9}"/>
              </a:ext>
            </a:extLst>
          </p:cNvPr>
          <p:cNvSpPr>
            <a:spLocks noGrp="1"/>
          </p:cNvSpPr>
          <p:nvPr>
            <p:ph type="title"/>
          </p:nvPr>
        </p:nvSpPr>
        <p:spPr/>
        <p:txBody>
          <a:bodyPr/>
          <a:lstStyle/>
          <a:p>
            <a:r>
              <a:rPr lang="fr-FR" i="1" dirty="0"/>
              <a:t>Géographie du cacao</a:t>
            </a:r>
          </a:p>
        </p:txBody>
      </p:sp>
      <p:pic>
        <p:nvPicPr>
          <p:cNvPr id="9" name="Content Placeholder 8">
            <a:extLst>
              <a:ext uri="{FF2B5EF4-FFF2-40B4-BE49-F238E27FC236}">
                <a16:creationId xmlns:a16="http://schemas.microsoft.com/office/drawing/2014/main" id="{8456D97F-A3A8-49B5-834E-D6AB77695909}"/>
              </a:ext>
            </a:extLst>
          </p:cNvPr>
          <p:cNvPicPr>
            <a:picLocks noGrp="1" noChangeAspect="1"/>
          </p:cNvPicPr>
          <p:nvPr>
            <p:ph sz="half" idx="2"/>
          </p:nvPr>
        </p:nvPicPr>
        <p:blipFill>
          <a:blip r:embed="rId2"/>
          <a:stretch>
            <a:fillRect/>
          </a:stretch>
        </p:blipFill>
        <p:spPr>
          <a:xfrm>
            <a:off x="7191375" y="2657487"/>
            <a:ext cx="4313238" cy="2869550"/>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C1BF37F8-9124-4A86-BD7F-1DDC368CE357}"/>
              </a:ext>
            </a:extLst>
          </p:cNvPr>
          <p:cNvSpPr>
            <a:spLocks noGrp="1"/>
          </p:cNvSpPr>
          <p:nvPr>
            <p:ph type="dt" sz="half" idx="10"/>
          </p:nvPr>
        </p:nvSpPr>
        <p:spPr/>
        <p:txBody>
          <a:bodyPr/>
          <a:lstStyle/>
          <a:p>
            <a:fld id="{AD4E3D62-21F7-46C7-9641-82B6CEF564C4}" type="datetime2">
              <a:rPr lang="fr-FR" smtClean="0"/>
              <a:t>mercredi 29 décembre 2021</a:t>
            </a:fld>
            <a:endParaRPr lang="en-US" dirty="0"/>
          </a:p>
        </p:txBody>
      </p:sp>
      <p:sp>
        <p:nvSpPr>
          <p:cNvPr id="5" name="Slide Number Placeholder 4">
            <a:extLst>
              <a:ext uri="{FF2B5EF4-FFF2-40B4-BE49-F238E27FC236}">
                <a16:creationId xmlns:a16="http://schemas.microsoft.com/office/drawing/2014/main" id="{CCC40127-EC88-4976-88B5-8E2533E2A3B9}"/>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5</a:t>
            </a:fld>
            <a:endParaRPr lang="en-US" dirty="0"/>
          </a:p>
        </p:txBody>
      </p:sp>
      <p:sp>
        <p:nvSpPr>
          <p:cNvPr id="12" name="TextBox 11">
            <a:extLst>
              <a:ext uri="{FF2B5EF4-FFF2-40B4-BE49-F238E27FC236}">
                <a16:creationId xmlns:a16="http://schemas.microsoft.com/office/drawing/2014/main" id="{48B49D65-72B0-49F7-BE57-0394E1823477}"/>
              </a:ext>
            </a:extLst>
          </p:cNvPr>
          <p:cNvSpPr txBox="1"/>
          <p:nvPr/>
        </p:nvSpPr>
        <p:spPr>
          <a:xfrm>
            <a:off x="2084388" y="2070008"/>
            <a:ext cx="4313237" cy="338554"/>
          </a:xfrm>
          <a:prstGeom prst="rect">
            <a:avLst/>
          </a:prstGeom>
          <a:noFill/>
        </p:spPr>
        <p:txBody>
          <a:bodyPr wrap="square" rtlCol="0">
            <a:spAutoFit/>
          </a:bodyPr>
          <a:lstStyle/>
          <a:p>
            <a:pPr algn="ctr"/>
            <a:r>
              <a:rPr lang="fr-FR" sz="1600" dirty="0"/>
              <a:t>Production du chocolat dans le monde</a:t>
            </a:r>
          </a:p>
        </p:txBody>
      </p:sp>
      <p:sp>
        <p:nvSpPr>
          <p:cNvPr id="13" name="TextBox 12">
            <a:extLst>
              <a:ext uri="{FF2B5EF4-FFF2-40B4-BE49-F238E27FC236}">
                <a16:creationId xmlns:a16="http://schemas.microsoft.com/office/drawing/2014/main" id="{028DA78F-6952-462B-9119-995CDA272009}"/>
              </a:ext>
            </a:extLst>
          </p:cNvPr>
          <p:cNvSpPr txBox="1"/>
          <p:nvPr/>
        </p:nvSpPr>
        <p:spPr>
          <a:xfrm>
            <a:off x="7191375" y="2072712"/>
            <a:ext cx="4313237" cy="584775"/>
          </a:xfrm>
          <a:prstGeom prst="rect">
            <a:avLst/>
          </a:prstGeom>
          <a:noFill/>
        </p:spPr>
        <p:txBody>
          <a:bodyPr wrap="square" rtlCol="0">
            <a:spAutoFit/>
          </a:bodyPr>
          <a:lstStyle/>
          <a:p>
            <a:pPr algn="ctr"/>
            <a:r>
              <a:rPr lang="fr-FR" sz="1600" dirty="0"/>
              <a:t>Consommation du chocolat dans le monde</a:t>
            </a:r>
          </a:p>
        </p:txBody>
      </p:sp>
      <p:graphicFrame>
        <p:nvGraphicFramePr>
          <p:cNvPr id="21" name="Chart 20">
            <a:extLst>
              <a:ext uri="{FF2B5EF4-FFF2-40B4-BE49-F238E27FC236}">
                <a16:creationId xmlns:a16="http://schemas.microsoft.com/office/drawing/2014/main" id="{7C0E9704-261F-40EB-8775-76F996F61640}"/>
              </a:ext>
            </a:extLst>
          </p:cNvPr>
          <p:cNvGraphicFramePr>
            <a:graphicFrameLocks/>
          </p:cNvGraphicFramePr>
          <p:nvPr>
            <p:extLst>
              <p:ext uri="{D42A27DB-BD31-4B8C-83A1-F6EECF244321}">
                <p14:modId xmlns:p14="http://schemas.microsoft.com/office/powerpoint/2010/main" val="438341588"/>
              </p:ext>
            </p:extLst>
          </p:nvPr>
        </p:nvGraphicFramePr>
        <p:xfrm>
          <a:off x="1792126" y="2486545"/>
          <a:ext cx="4531680" cy="3471120"/>
        </p:xfrm>
        <a:graphic>
          <a:graphicData uri="http://schemas.openxmlformats.org/drawingml/2006/chart">
            <c:chart xmlns:c="http://schemas.openxmlformats.org/drawingml/2006/chart" xmlns:r="http://schemas.openxmlformats.org/officeDocument/2006/relationships" r:id="rId3"/>
          </a:graphicData>
        </a:graphic>
      </p:graphicFrame>
      <p:sp>
        <p:nvSpPr>
          <p:cNvPr id="22" name="Footer Placeholder 21">
            <a:extLst>
              <a:ext uri="{FF2B5EF4-FFF2-40B4-BE49-F238E27FC236}">
                <a16:creationId xmlns:a16="http://schemas.microsoft.com/office/drawing/2014/main" id="{CED74A45-3375-41E1-BE27-3F62D4D4606E}"/>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1695723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24227E-2B48-4431-A90F-55A94DFEDAE6}"/>
              </a:ext>
            </a:extLst>
          </p:cNvPr>
          <p:cNvSpPr>
            <a:spLocks noGrp="1"/>
          </p:cNvSpPr>
          <p:nvPr>
            <p:ph type="title"/>
          </p:nvPr>
        </p:nvSpPr>
        <p:spPr/>
        <p:txBody>
          <a:bodyPr/>
          <a:lstStyle/>
          <a:p>
            <a:r>
              <a:rPr lang="fr-FR" i="1" dirty="0"/>
              <a:t>Quelques utilisations du chocolat</a:t>
            </a:r>
          </a:p>
        </p:txBody>
      </p:sp>
      <p:sp>
        <p:nvSpPr>
          <p:cNvPr id="13" name="Content Placeholder 12">
            <a:extLst>
              <a:ext uri="{FF2B5EF4-FFF2-40B4-BE49-F238E27FC236}">
                <a16:creationId xmlns:a16="http://schemas.microsoft.com/office/drawing/2014/main" id="{7CF56BB3-301E-4C25-A3AE-3D042BB2EEE5}"/>
              </a:ext>
            </a:extLst>
          </p:cNvPr>
          <p:cNvSpPr>
            <a:spLocks noGrp="1"/>
          </p:cNvSpPr>
          <p:nvPr>
            <p:ph idx="1"/>
          </p:nvPr>
        </p:nvSpPr>
        <p:spPr/>
        <p:txBody>
          <a:bodyPr/>
          <a:lstStyle/>
          <a:p>
            <a:r>
              <a:rPr lang="fr-FR" dirty="0">
                <a:hlinkClick r:id="rId2" action="ppaction://hlinksldjump"/>
              </a:rPr>
              <a:t>Fondant au chocolat</a:t>
            </a:r>
            <a:endParaRPr lang="fr-FR" dirty="0"/>
          </a:p>
          <a:p>
            <a:r>
              <a:rPr lang="fr-FR" dirty="0">
                <a:hlinkClick r:id="rId3" action="ppaction://hlinksldjump"/>
              </a:rPr>
              <a:t>Éclair au chocolat</a:t>
            </a:r>
            <a:endParaRPr lang="fr-FR" dirty="0"/>
          </a:p>
          <a:p>
            <a:r>
              <a:rPr lang="fr-FR" dirty="0">
                <a:hlinkClick r:id="rId4" action="ppaction://hlinksldjump"/>
              </a:rPr>
              <a:t>Mousse au chocolat</a:t>
            </a:r>
            <a:endParaRPr lang="fr-FR" dirty="0"/>
          </a:p>
        </p:txBody>
      </p:sp>
      <p:sp>
        <p:nvSpPr>
          <p:cNvPr id="5" name="Date Placeholder 4">
            <a:extLst>
              <a:ext uri="{FF2B5EF4-FFF2-40B4-BE49-F238E27FC236}">
                <a16:creationId xmlns:a16="http://schemas.microsoft.com/office/drawing/2014/main" id="{A4D94F20-A68F-4A24-97E2-984F28950E4E}"/>
              </a:ext>
            </a:extLst>
          </p:cNvPr>
          <p:cNvSpPr>
            <a:spLocks noGrp="1"/>
          </p:cNvSpPr>
          <p:nvPr>
            <p:ph type="dt" sz="half" idx="10"/>
          </p:nvPr>
        </p:nvSpPr>
        <p:spPr/>
        <p:txBody>
          <a:bodyPr/>
          <a:lstStyle/>
          <a:p>
            <a:fld id="{7CAC0F3F-34DD-4BCA-8ED4-ADF2A48EA568}" type="datetime2">
              <a:rPr lang="fr-FR" smtClean="0"/>
              <a:t>mercredi 29 décembre 2021</a:t>
            </a:fld>
            <a:endParaRPr lang="en-US" dirty="0"/>
          </a:p>
        </p:txBody>
      </p:sp>
      <p:sp>
        <p:nvSpPr>
          <p:cNvPr id="6" name="Slide Number Placeholder 5">
            <a:extLst>
              <a:ext uri="{FF2B5EF4-FFF2-40B4-BE49-F238E27FC236}">
                <a16:creationId xmlns:a16="http://schemas.microsoft.com/office/drawing/2014/main" id="{1C589C55-4768-4D10-8892-81D1F89AB638}"/>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6</a:t>
            </a:fld>
            <a:endParaRPr lang="en-US" dirty="0"/>
          </a:p>
        </p:txBody>
      </p:sp>
      <p:sp>
        <p:nvSpPr>
          <p:cNvPr id="14" name="Footer Placeholder 13">
            <a:extLst>
              <a:ext uri="{FF2B5EF4-FFF2-40B4-BE49-F238E27FC236}">
                <a16:creationId xmlns:a16="http://schemas.microsoft.com/office/drawing/2014/main" id="{A76C3A90-9B46-4B9F-B4DE-61B99A796D0A}"/>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1593398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033E1E-F128-41DF-AAD2-C6E5F09E6F22}"/>
              </a:ext>
            </a:extLst>
          </p:cNvPr>
          <p:cNvSpPr>
            <a:spLocks noGrp="1"/>
          </p:cNvSpPr>
          <p:nvPr>
            <p:ph type="title"/>
          </p:nvPr>
        </p:nvSpPr>
        <p:spPr/>
        <p:txBody>
          <a:bodyPr/>
          <a:lstStyle/>
          <a:p>
            <a:r>
              <a:rPr lang="fr-FR" i="1" dirty="0"/>
              <a:t>Fondant au chocolat (2 personnes)</a:t>
            </a:r>
          </a:p>
        </p:txBody>
      </p:sp>
      <p:pic>
        <p:nvPicPr>
          <p:cNvPr id="13" name="Content Placeholder 12">
            <a:extLst>
              <a:ext uri="{FF2B5EF4-FFF2-40B4-BE49-F238E27FC236}">
                <a16:creationId xmlns:a16="http://schemas.microsoft.com/office/drawing/2014/main" id="{2A05BA3D-6390-421F-84E4-E021A1F01253}"/>
              </a:ext>
            </a:extLst>
          </p:cNvPr>
          <p:cNvPicPr>
            <a:picLocks noGrp="1" noChangeAspect="1"/>
          </p:cNvPicPr>
          <p:nvPr>
            <p:ph idx="1"/>
          </p:nvPr>
        </p:nvPicPr>
        <p:blipFill>
          <a:blip r:embed="rId2"/>
          <a:stretch>
            <a:fillRect/>
          </a:stretch>
        </p:blipFill>
        <p:spPr>
          <a:xfrm>
            <a:off x="6323013" y="1426369"/>
            <a:ext cx="5181600" cy="3454400"/>
          </a:xfrm>
          <a:prstGeom prst="rect">
            <a:avLst/>
          </a:prstGeom>
          <a:ln>
            <a:noFill/>
          </a:ln>
          <a:effectLst>
            <a:outerShdw blurRad="292100" dist="139700" dir="2700000" algn="tl" rotWithShape="0">
              <a:srgbClr val="333333">
                <a:alpha val="65000"/>
              </a:srgbClr>
            </a:outerShdw>
          </a:effectLst>
        </p:spPr>
      </p:pic>
      <p:sp>
        <p:nvSpPr>
          <p:cNvPr id="11" name="Text Placeholder 10">
            <a:extLst>
              <a:ext uri="{FF2B5EF4-FFF2-40B4-BE49-F238E27FC236}">
                <a16:creationId xmlns:a16="http://schemas.microsoft.com/office/drawing/2014/main" id="{D72240A3-B427-4C40-AD39-A9D68BC3DBEA}"/>
              </a:ext>
            </a:extLst>
          </p:cNvPr>
          <p:cNvSpPr>
            <a:spLocks noGrp="1"/>
          </p:cNvSpPr>
          <p:nvPr>
            <p:ph type="body" sz="half" idx="2"/>
          </p:nvPr>
        </p:nvSpPr>
        <p:spPr/>
        <p:txBody>
          <a:bodyPr>
            <a:normAutofit fontScale="55000" lnSpcReduction="20000"/>
          </a:bodyPr>
          <a:lstStyle/>
          <a:p>
            <a:r>
              <a:rPr lang="fr-FR" b="1" dirty="0"/>
              <a:t>Ingrédients :</a:t>
            </a:r>
          </a:p>
          <a:p>
            <a:pPr marL="285750" indent="-285750">
              <a:buFont typeface="Wingdings" panose="05000000000000000000" pitchFamily="2" charset="2"/>
              <a:buChar char="ü"/>
            </a:pPr>
            <a:r>
              <a:rPr lang="fr-FR" dirty="0"/>
              <a:t>5 g de chocolat pâtissier</a:t>
            </a:r>
          </a:p>
          <a:p>
            <a:pPr marL="285750" indent="-285750">
              <a:buFont typeface="Wingdings" panose="05000000000000000000" pitchFamily="2" charset="2"/>
              <a:buChar char="ü"/>
            </a:pPr>
            <a:r>
              <a:rPr lang="fr-FR" dirty="0"/>
              <a:t>25 g de sucre semoule</a:t>
            </a:r>
          </a:p>
          <a:p>
            <a:pPr marL="285750" indent="-285750">
              <a:buFont typeface="Wingdings" panose="05000000000000000000" pitchFamily="2" charset="2"/>
              <a:buChar char="ü"/>
            </a:pPr>
            <a:r>
              <a:rPr lang="fr-FR" dirty="0"/>
              <a:t>1 cuillère à soupe de farine</a:t>
            </a:r>
          </a:p>
          <a:p>
            <a:pPr marL="285750" indent="-285750">
              <a:buFont typeface="Wingdings" panose="05000000000000000000" pitchFamily="2" charset="2"/>
              <a:buChar char="ü"/>
            </a:pPr>
            <a:r>
              <a:rPr lang="fr-FR" dirty="0"/>
              <a:t>25 g de beurre doux</a:t>
            </a:r>
          </a:p>
          <a:p>
            <a:pPr marL="285750" indent="-285750">
              <a:buFont typeface="Wingdings" panose="05000000000000000000" pitchFamily="2" charset="2"/>
              <a:buChar char="ü"/>
            </a:pPr>
            <a:r>
              <a:rPr lang="fr-FR" dirty="0"/>
              <a:t>1,5 œuf</a:t>
            </a:r>
          </a:p>
          <a:p>
            <a:r>
              <a:rPr lang="fr-FR" b="1" dirty="0"/>
              <a:t>Préparation :</a:t>
            </a:r>
          </a:p>
          <a:p>
            <a:pPr marL="285750" indent="-285750">
              <a:buFont typeface="Wingdings" panose="05000000000000000000" pitchFamily="2" charset="2"/>
              <a:buChar char="Ø"/>
            </a:pPr>
            <a:r>
              <a:rPr lang="fr-FR" dirty="0"/>
              <a:t>Préchauffer le four à 180°C. </a:t>
            </a:r>
            <a:r>
              <a:rPr lang="fr-FR" b="0" i="0" dirty="0">
                <a:solidFill>
                  <a:srgbClr val="3F3735"/>
                </a:solidFill>
                <a:effectLst/>
              </a:rPr>
              <a:t>Faire fondre le chocolat et le beurre au bain-marie à feu doux, ou au micro-ondes sur le programme "décongélation".</a:t>
            </a:r>
            <a:endParaRPr lang="fr-FR" dirty="0">
              <a:solidFill>
                <a:srgbClr val="3F3735"/>
              </a:solidFill>
            </a:endParaRPr>
          </a:p>
          <a:p>
            <a:pPr marL="285750" indent="-285750">
              <a:buFont typeface="Wingdings" panose="05000000000000000000" pitchFamily="2" charset="2"/>
              <a:buChar char="Ø"/>
            </a:pPr>
            <a:r>
              <a:rPr lang="fr-FR" b="0" i="0" dirty="0">
                <a:solidFill>
                  <a:srgbClr val="3F3735"/>
                </a:solidFill>
                <a:effectLst/>
              </a:rPr>
              <a:t>Faire fondre le chocolat et le beurre au bain-marie à feu doux, ou au micro-ondes sur le programme "décongélation".</a:t>
            </a:r>
            <a:endParaRPr lang="fr-FR" dirty="0">
              <a:solidFill>
                <a:srgbClr val="3F3735"/>
              </a:solidFill>
            </a:endParaRPr>
          </a:p>
          <a:p>
            <a:pPr marL="285750" indent="-285750">
              <a:buFont typeface="Wingdings" panose="05000000000000000000" pitchFamily="2" charset="2"/>
              <a:buChar char="Ø"/>
            </a:pPr>
            <a:r>
              <a:rPr lang="fr-FR" b="0" i="0" dirty="0">
                <a:solidFill>
                  <a:srgbClr val="3F3735"/>
                </a:solidFill>
                <a:effectLst/>
              </a:rPr>
              <a:t>Monter les blancs en neige ferme. Réserver.</a:t>
            </a:r>
          </a:p>
          <a:p>
            <a:pPr marL="285750" indent="-285750">
              <a:buFont typeface="Wingdings" panose="05000000000000000000" pitchFamily="2" charset="2"/>
              <a:buChar char="Ø"/>
            </a:pPr>
            <a:r>
              <a:rPr lang="fr-FR" b="0" i="0" dirty="0">
                <a:solidFill>
                  <a:srgbClr val="3F3735"/>
                </a:solidFill>
                <a:effectLst/>
              </a:rPr>
              <a:t>Quand le mélange chocolat-beurre est bien fondu, ajouter les jaunes d’œufs et fouetter.</a:t>
            </a:r>
          </a:p>
          <a:p>
            <a:pPr marL="285750" indent="-285750">
              <a:buFont typeface="Wingdings" panose="05000000000000000000" pitchFamily="2" charset="2"/>
              <a:buChar char="Ø"/>
            </a:pPr>
            <a:r>
              <a:rPr lang="fr-FR" b="0" i="0" dirty="0">
                <a:solidFill>
                  <a:srgbClr val="3F3735"/>
                </a:solidFill>
                <a:effectLst/>
              </a:rPr>
              <a:t>Incorporer le sucre et la farine, puis ajouter les blancs d’œufs sans les casser.</a:t>
            </a:r>
          </a:p>
          <a:p>
            <a:pPr marL="285750" indent="-285750">
              <a:buFont typeface="Wingdings" panose="05000000000000000000" pitchFamily="2" charset="2"/>
              <a:buChar char="Ø"/>
            </a:pPr>
            <a:r>
              <a:rPr lang="fr-FR" b="0" i="0" dirty="0">
                <a:solidFill>
                  <a:srgbClr val="3F3735"/>
                </a:solidFill>
                <a:effectLst/>
              </a:rPr>
              <a:t>Beurrer et fariner un moule à manqué et y verser la pâte à gâteau.</a:t>
            </a:r>
          </a:p>
          <a:p>
            <a:pPr marL="285750" indent="-285750">
              <a:buFont typeface="Wingdings" panose="05000000000000000000" pitchFamily="2" charset="2"/>
              <a:buChar char="Ø"/>
            </a:pPr>
            <a:r>
              <a:rPr lang="fr-FR" b="0" i="0" dirty="0">
                <a:solidFill>
                  <a:srgbClr val="3F3735"/>
                </a:solidFill>
                <a:effectLst/>
              </a:rPr>
              <a:t>Enfourner pendant 20 minutes.</a:t>
            </a:r>
          </a:p>
          <a:p>
            <a:pPr marL="285750" indent="-285750">
              <a:buFont typeface="Wingdings" panose="05000000000000000000" pitchFamily="2" charset="2"/>
              <a:buChar char="Ø"/>
            </a:pPr>
            <a:r>
              <a:rPr lang="fr-FR" b="0" i="0" dirty="0">
                <a:solidFill>
                  <a:srgbClr val="3F3735"/>
                </a:solidFill>
                <a:effectLst/>
              </a:rPr>
              <a:t>Quand le gâteau est cuit, le laisser refroidir avant de le démouler.</a:t>
            </a:r>
          </a:p>
          <a:p>
            <a:endParaRPr lang="fr-FR" dirty="0"/>
          </a:p>
        </p:txBody>
      </p:sp>
      <p:sp>
        <p:nvSpPr>
          <p:cNvPr id="4" name="Date Placeholder 3">
            <a:extLst>
              <a:ext uri="{FF2B5EF4-FFF2-40B4-BE49-F238E27FC236}">
                <a16:creationId xmlns:a16="http://schemas.microsoft.com/office/drawing/2014/main" id="{DA0D2BD9-FB28-4DD1-B7E0-8F24A2E86CC8}"/>
              </a:ext>
            </a:extLst>
          </p:cNvPr>
          <p:cNvSpPr>
            <a:spLocks noGrp="1"/>
          </p:cNvSpPr>
          <p:nvPr>
            <p:ph type="dt" sz="half" idx="10"/>
          </p:nvPr>
        </p:nvSpPr>
        <p:spPr/>
        <p:txBody>
          <a:bodyPr/>
          <a:lstStyle/>
          <a:p>
            <a:fld id="{15BFDCCC-9A42-425E-8D50-2F115BD2231A}" type="datetime2">
              <a:rPr lang="fr-FR" smtClean="0"/>
              <a:t>mercredi 29 décembre 2021</a:t>
            </a:fld>
            <a:endParaRPr lang="en-US" dirty="0"/>
          </a:p>
        </p:txBody>
      </p:sp>
      <p:sp>
        <p:nvSpPr>
          <p:cNvPr id="5" name="Slide Number Placeholder 4">
            <a:extLst>
              <a:ext uri="{FF2B5EF4-FFF2-40B4-BE49-F238E27FC236}">
                <a16:creationId xmlns:a16="http://schemas.microsoft.com/office/drawing/2014/main" id="{1476895E-646C-400B-8439-BB1A28A504EA}"/>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7</a:t>
            </a:fld>
            <a:endParaRPr lang="en-US" dirty="0"/>
          </a:p>
        </p:txBody>
      </p:sp>
      <p:sp>
        <p:nvSpPr>
          <p:cNvPr id="14" name="TextBox 13">
            <a:extLst>
              <a:ext uri="{FF2B5EF4-FFF2-40B4-BE49-F238E27FC236}">
                <a16:creationId xmlns:a16="http://schemas.microsoft.com/office/drawing/2014/main" id="{537E208C-E18E-4B88-9C6A-88F670253775}"/>
              </a:ext>
            </a:extLst>
          </p:cNvPr>
          <p:cNvSpPr txBox="1"/>
          <p:nvPr/>
        </p:nvSpPr>
        <p:spPr>
          <a:xfrm>
            <a:off x="6323013" y="5016133"/>
            <a:ext cx="5181600" cy="415498"/>
          </a:xfrm>
          <a:prstGeom prst="rect">
            <a:avLst/>
          </a:prstGeom>
          <a:noFill/>
        </p:spPr>
        <p:txBody>
          <a:bodyPr wrap="square" rtlCol="0">
            <a:spAutoFit/>
          </a:bodyPr>
          <a:lstStyle/>
          <a:p>
            <a:r>
              <a:rPr lang="fr-FR" sz="1050" dirty="0"/>
              <a:t>Lien vers la recette : </a:t>
            </a:r>
            <a:r>
              <a:rPr lang="fr-FR" sz="1050" dirty="0">
                <a:hlinkClick r:id="rId3"/>
              </a:rPr>
              <a:t>https://www.marmiton.org/recettes/recette_fondant-au-chocolat_15025.aspx - </a:t>
            </a:r>
            <a:endParaRPr lang="fr-FR" sz="1050" dirty="0"/>
          </a:p>
        </p:txBody>
      </p:sp>
      <p:sp>
        <p:nvSpPr>
          <p:cNvPr id="15" name="TextBox 14">
            <a:extLst>
              <a:ext uri="{FF2B5EF4-FFF2-40B4-BE49-F238E27FC236}">
                <a16:creationId xmlns:a16="http://schemas.microsoft.com/office/drawing/2014/main" id="{AA5D90C7-DF5B-477A-BDD0-7EBE5712AD32}"/>
              </a:ext>
            </a:extLst>
          </p:cNvPr>
          <p:cNvSpPr txBox="1"/>
          <p:nvPr/>
        </p:nvSpPr>
        <p:spPr>
          <a:xfrm>
            <a:off x="1713706" y="6193056"/>
            <a:ext cx="772319" cy="307777"/>
          </a:xfrm>
          <a:prstGeom prst="rect">
            <a:avLst/>
          </a:prstGeom>
          <a:noFill/>
        </p:spPr>
        <p:txBody>
          <a:bodyPr wrap="square" rtlCol="0">
            <a:spAutoFit/>
          </a:bodyPr>
          <a:lstStyle/>
          <a:p>
            <a:r>
              <a:rPr lang="fr-FR" sz="1400" dirty="0">
                <a:hlinkClick r:id="rId4" action="ppaction://hlinksldjump"/>
              </a:rPr>
              <a:t>Retour</a:t>
            </a:r>
            <a:endParaRPr lang="fr-FR" sz="1400" dirty="0"/>
          </a:p>
        </p:txBody>
      </p:sp>
      <p:sp>
        <p:nvSpPr>
          <p:cNvPr id="16" name="Footer Placeholder 15">
            <a:extLst>
              <a:ext uri="{FF2B5EF4-FFF2-40B4-BE49-F238E27FC236}">
                <a16:creationId xmlns:a16="http://schemas.microsoft.com/office/drawing/2014/main" id="{58F4DA33-E0C8-45E3-8081-1921B1853B41}"/>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1680073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CB5A34-4FBF-4FDE-9D60-597488F0DF7F}"/>
              </a:ext>
            </a:extLst>
          </p:cNvPr>
          <p:cNvSpPr>
            <a:spLocks noGrp="1"/>
          </p:cNvSpPr>
          <p:nvPr>
            <p:ph type="title"/>
          </p:nvPr>
        </p:nvSpPr>
        <p:spPr/>
        <p:txBody>
          <a:bodyPr/>
          <a:lstStyle/>
          <a:p>
            <a:r>
              <a:rPr lang="fr-FR" i="1" dirty="0"/>
              <a:t>Éclair au chocolat (2 personnes)</a:t>
            </a:r>
          </a:p>
        </p:txBody>
      </p:sp>
      <p:sp>
        <p:nvSpPr>
          <p:cNvPr id="10" name="Text Placeholder 9">
            <a:extLst>
              <a:ext uri="{FF2B5EF4-FFF2-40B4-BE49-F238E27FC236}">
                <a16:creationId xmlns:a16="http://schemas.microsoft.com/office/drawing/2014/main" id="{5E18A67B-DAB3-43C1-9CF0-3F0A72B29891}"/>
              </a:ext>
            </a:extLst>
          </p:cNvPr>
          <p:cNvSpPr>
            <a:spLocks noGrp="1"/>
          </p:cNvSpPr>
          <p:nvPr>
            <p:ph type="body" sz="half" idx="2"/>
          </p:nvPr>
        </p:nvSpPr>
        <p:spPr/>
        <p:txBody>
          <a:bodyPr>
            <a:normAutofit fontScale="55000" lnSpcReduction="20000"/>
          </a:bodyPr>
          <a:lstStyle/>
          <a:p>
            <a:r>
              <a:rPr lang="fr-FR" b="1" dirty="0"/>
              <a:t>Ingrédients :</a:t>
            </a:r>
          </a:p>
          <a:p>
            <a:pPr marL="285750" indent="-285750">
              <a:buFont typeface="Wingdings" panose="05000000000000000000" pitchFamily="2" charset="2"/>
              <a:buChar char="ü"/>
            </a:pPr>
            <a:r>
              <a:rPr lang="fr-FR" dirty="0"/>
              <a:t>8,5 cl d’eau</a:t>
            </a:r>
          </a:p>
          <a:p>
            <a:pPr marL="285750" indent="-285750">
              <a:buFont typeface="Wingdings" panose="05000000000000000000" pitchFamily="2" charset="2"/>
              <a:buChar char="ü"/>
            </a:pPr>
            <a:r>
              <a:rPr lang="fr-FR" dirty="0"/>
              <a:t>1,5 g de sel</a:t>
            </a:r>
          </a:p>
          <a:p>
            <a:pPr marL="285750" indent="-285750">
              <a:buFont typeface="Wingdings" panose="05000000000000000000" pitchFamily="2" charset="2"/>
              <a:buChar char="ü"/>
            </a:pPr>
            <a:r>
              <a:rPr lang="fr-FR" dirty="0"/>
              <a:t>50 g de farine</a:t>
            </a:r>
          </a:p>
          <a:p>
            <a:pPr marL="285750" indent="-285750">
              <a:buFont typeface="Wingdings" panose="05000000000000000000" pitchFamily="2" charset="2"/>
              <a:buChar char="ü"/>
            </a:pPr>
            <a:r>
              <a:rPr lang="fr-FR" dirty="0"/>
              <a:t>66,5 g de nappage chocolat</a:t>
            </a:r>
          </a:p>
          <a:p>
            <a:pPr marL="285750" indent="-285750">
              <a:buFont typeface="Wingdings" panose="05000000000000000000" pitchFamily="2" charset="2"/>
              <a:buChar char="ü"/>
            </a:pPr>
            <a:r>
              <a:rPr lang="fr-FR" dirty="0"/>
              <a:t>33,5 g de beurre</a:t>
            </a:r>
          </a:p>
          <a:p>
            <a:pPr marL="285750" indent="-285750">
              <a:buFont typeface="Wingdings" panose="05000000000000000000" pitchFamily="2" charset="2"/>
              <a:buChar char="ü"/>
            </a:pPr>
            <a:r>
              <a:rPr lang="fr-FR" dirty="0"/>
              <a:t>1,5 œuf</a:t>
            </a:r>
          </a:p>
          <a:p>
            <a:pPr marL="285750" indent="-285750">
              <a:buFont typeface="Wingdings" panose="05000000000000000000" pitchFamily="2" charset="2"/>
              <a:buChar char="ü"/>
            </a:pPr>
            <a:r>
              <a:rPr lang="fr-FR" dirty="0"/>
              <a:t>Crème pâtissière au chocolat</a:t>
            </a:r>
          </a:p>
          <a:p>
            <a:r>
              <a:rPr lang="fr-FR" b="1" dirty="0"/>
              <a:t>Préparation :</a:t>
            </a:r>
          </a:p>
          <a:p>
            <a:pPr marL="285750" indent="-285750">
              <a:buFont typeface="Wingdings" panose="05000000000000000000" pitchFamily="2" charset="2"/>
              <a:buChar char="Ø"/>
            </a:pPr>
            <a:r>
              <a:rPr lang="fr-FR" dirty="0"/>
              <a:t>Faire chauffer l'eau le sel et le beurre.</a:t>
            </a:r>
          </a:p>
          <a:p>
            <a:pPr marL="285750" indent="-285750">
              <a:buFont typeface="Wingdings" panose="05000000000000000000" pitchFamily="2" charset="2"/>
              <a:buChar char="Ø"/>
            </a:pPr>
            <a:r>
              <a:rPr lang="fr-FR" dirty="0"/>
              <a:t>À ébullition, ajouter en une fois la farine et mélanger jusqu'à obtenir une pâte consistante et compacte.</a:t>
            </a:r>
          </a:p>
          <a:p>
            <a:pPr marL="285750" indent="-285750">
              <a:buFont typeface="Wingdings" panose="05000000000000000000" pitchFamily="2" charset="2"/>
              <a:buChar char="Ø"/>
            </a:pPr>
            <a:r>
              <a:rPr lang="fr-FR" dirty="0"/>
              <a:t>Retirer du feu, et ajouter les œufs entiers en les incorporant un à un.</a:t>
            </a:r>
          </a:p>
          <a:p>
            <a:pPr marL="285750" indent="-285750">
              <a:buFont typeface="Wingdings" panose="05000000000000000000" pitchFamily="2" charset="2"/>
              <a:buChar char="Ø"/>
            </a:pPr>
            <a:r>
              <a:rPr lang="fr-FR" dirty="0"/>
              <a:t>Placer la pâte sur une plaque huilée en une forme allongée.</a:t>
            </a:r>
          </a:p>
          <a:p>
            <a:pPr marL="285750" indent="-285750">
              <a:buFont typeface="Wingdings" panose="05000000000000000000" pitchFamily="2" charset="2"/>
              <a:buChar char="Ø"/>
            </a:pPr>
            <a:r>
              <a:rPr lang="fr-FR" dirty="0"/>
              <a:t>Placer la pâte sur une plaque huilée en une forme allongée.</a:t>
            </a:r>
          </a:p>
          <a:p>
            <a:pPr marL="285750" indent="-285750">
              <a:buFont typeface="Wingdings" panose="05000000000000000000" pitchFamily="2" charset="2"/>
              <a:buChar char="Ø"/>
            </a:pPr>
            <a:r>
              <a:rPr lang="fr-FR" dirty="0"/>
              <a:t>Retirer, laisser refroidir.</a:t>
            </a:r>
          </a:p>
          <a:p>
            <a:pPr marL="285750" indent="-285750">
              <a:buFont typeface="Wingdings" panose="05000000000000000000" pitchFamily="2" charset="2"/>
              <a:buChar char="Ø"/>
            </a:pPr>
            <a:r>
              <a:rPr lang="fr-FR" dirty="0"/>
              <a:t>Grâce à 3 trous, injecter la crème pâtissière à l'intérieur (avec une poche à douille) et glacer le dessus avec le chocolat fondu.</a:t>
            </a:r>
          </a:p>
        </p:txBody>
      </p:sp>
      <p:sp>
        <p:nvSpPr>
          <p:cNvPr id="4" name="Date Placeholder 3">
            <a:extLst>
              <a:ext uri="{FF2B5EF4-FFF2-40B4-BE49-F238E27FC236}">
                <a16:creationId xmlns:a16="http://schemas.microsoft.com/office/drawing/2014/main" id="{39594F09-9744-4FEF-B0AE-29795338B294}"/>
              </a:ext>
            </a:extLst>
          </p:cNvPr>
          <p:cNvSpPr>
            <a:spLocks noGrp="1"/>
          </p:cNvSpPr>
          <p:nvPr>
            <p:ph type="dt" sz="half" idx="10"/>
          </p:nvPr>
        </p:nvSpPr>
        <p:spPr/>
        <p:txBody>
          <a:bodyPr/>
          <a:lstStyle/>
          <a:p>
            <a:fld id="{FE5C53AF-E66D-4E0B-80DB-4117D9737BBF}" type="datetime2">
              <a:rPr lang="fr-FR" smtClean="0"/>
              <a:t>mercredi 29 décembre 2021</a:t>
            </a:fld>
            <a:endParaRPr lang="en-US" dirty="0"/>
          </a:p>
        </p:txBody>
      </p:sp>
      <p:sp>
        <p:nvSpPr>
          <p:cNvPr id="5" name="Slide Number Placeholder 4">
            <a:extLst>
              <a:ext uri="{FF2B5EF4-FFF2-40B4-BE49-F238E27FC236}">
                <a16:creationId xmlns:a16="http://schemas.microsoft.com/office/drawing/2014/main" id="{093A22F1-1E3F-479C-A3D3-FE1EE90639A5}"/>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8</a:t>
            </a:fld>
            <a:endParaRPr lang="en-US" dirty="0"/>
          </a:p>
        </p:txBody>
      </p:sp>
      <p:pic>
        <p:nvPicPr>
          <p:cNvPr id="2052" name="Picture 4" descr="Recette Éclairs au chocolat au Compact Cook Elite">
            <a:extLst>
              <a:ext uri="{FF2B5EF4-FFF2-40B4-BE49-F238E27FC236}">
                <a16:creationId xmlns:a16="http://schemas.microsoft.com/office/drawing/2014/main" id="{C96E600D-64B0-4334-912B-09EBEBCF5A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660906"/>
            <a:ext cx="4430712" cy="4262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0D88D3A-F5FD-4084-BA9D-0E05BDA8E97E}"/>
              </a:ext>
            </a:extLst>
          </p:cNvPr>
          <p:cNvSpPr txBox="1"/>
          <p:nvPr/>
        </p:nvSpPr>
        <p:spPr>
          <a:xfrm>
            <a:off x="6323013" y="5016133"/>
            <a:ext cx="5181600" cy="415498"/>
          </a:xfrm>
          <a:prstGeom prst="rect">
            <a:avLst/>
          </a:prstGeom>
          <a:noFill/>
        </p:spPr>
        <p:txBody>
          <a:bodyPr wrap="square" rtlCol="0">
            <a:spAutoFit/>
          </a:bodyPr>
          <a:lstStyle/>
          <a:p>
            <a:r>
              <a:rPr lang="fr-FR" sz="1050" dirty="0"/>
              <a:t>Lien vers la recette : </a:t>
            </a:r>
            <a:r>
              <a:rPr lang="fr-FR" sz="1050" dirty="0">
                <a:hlinkClick r:id="rId3"/>
              </a:rPr>
              <a:t>https://www.marmiton.org/recettes/recette_eclairs-au-chocolat_28555.aspx - </a:t>
            </a:r>
            <a:endParaRPr lang="fr-FR" sz="1050" dirty="0"/>
          </a:p>
        </p:txBody>
      </p:sp>
      <p:sp>
        <p:nvSpPr>
          <p:cNvPr id="15" name="TextBox 14">
            <a:extLst>
              <a:ext uri="{FF2B5EF4-FFF2-40B4-BE49-F238E27FC236}">
                <a16:creationId xmlns:a16="http://schemas.microsoft.com/office/drawing/2014/main" id="{B92408DE-54B2-4F08-A5EC-A7D1FB250FA4}"/>
              </a:ext>
            </a:extLst>
          </p:cNvPr>
          <p:cNvSpPr txBox="1"/>
          <p:nvPr/>
        </p:nvSpPr>
        <p:spPr>
          <a:xfrm>
            <a:off x="1713706" y="6193056"/>
            <a:ext cx="772319" cy="307777"/>
          </a:xfrm>
          <a:prstGeom prst="rect">
            <a:avLst/>
          </a:prstGeom>
          <a:noFill/>
        </p:spPr>
        <p:txBody>
          <a:bodyPr wrap="square" rtlCol="0">
            <a:spAutoFit/>
          </a:bodyPr>
          <a:lstStyle/>
          <a:p>
            <a:r>
              <a:rPr lang="fr-FR" sz="1400" dirty="0">
                <a:hlinkClick r:id="rId4" action="ppaction://hlinksldjump"/>
              </a:rPr>
              <a:t>Retour</a:t>
            </a:r>
            <a:endParaRPr lang="fr-FR" sz="1400" dirty="0"/>
          </a:p>
        </p:txBody>
      </p:sp>
      <p:sp>
        <p:nvSpPr>
          <p:cNvPr id="12" name="Footer Placeholder 11">
            <a:extLst>
              <a:ext uri="{FF2B5EF4-FFF2-40B4-BE49-F238E27FC236}">
                <a16:creationId xmlns:a16="http://schemas.microsoft.com/office/drawing/2014/main" id="{6D3917C8-8A0D-4975-A615-0FDAEA56B199}"/>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4038876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9C8EFA-B935-4719-8620-38E1A3CD86CA}"/>
              </a:ext>
            </a:extLst>
          </p:cNvPr>
          <p:cNvSpPr>
            <a:spLocks noGrp="1"/>
          </p:cNvSpPr>
          <p:nvPr>
            <p:ph type="title"/>
          </p:nvPr>
        </p:nvSpPr>
        <p:spPr/>
        <p:txBody>
          <a:bodyPr/>
          <a:lstStyle/>
          <a:p>
            <a:r>
              <a:rPr lang="fr-FR" i="1" dirty="0"/>
              <a:t>Mousse au chocolat (2 personnes)</a:t>
            </a:r>
          </a:p>
        </p:txBody>
      </p:sp>
      <p:pic>
        <p:nvPicPr>
          <p:cNvPr id="14" name="Content Placeholder 13">
            <a:extLst>
              <a:ext uri="{FF2B5EF4-FFF2-40B4-BE49-F238E27FC236}">
                <a16:creationId xmlns:a16="http://schemas.microsoft.com/office/drawing/2014/main" id="{8A09B401-E694-4A53-9DA4-EE464CDC4D20}"/>
              </a:ext>
            </a:extLst>
          </p:cNvPr>
          <p:cNvPicPr>
            <a:picLocks noGrp="1" noChangeAspect="1"/>
          </p:cNvPicPr>
          <p:nvPr>
            <p:ph idx="1"/>
          </p:nvPr>
        </p:nvPicPr>
        <p:blipFill>
          <a:blip r:embed="rId2"/>
          <a:stretch>
            <a:fillRect/>
          </a:stretch>
        </p:blipFill>
        <p:spPr>
          <a:xfrm>
            <a:off x="6323013" y="1426369"/>
            <a:ext cx="5181600" cy="3454400"/>
          </a:xfrm>
          <a:prstGeom prst="rect">
            <a:avLst/>
          </a:prstGeom>
          <a:ln>
            <a:noFill/>
          </a:ln>
          <a:effectLst>
            <a:outerShdw blurRad="292100" dist="139700" dir="2700000" algn="tl" rotWithShape="0">
              <a:srgbClr val="333333">
                <a:alpha val="65000"/>
              </a:srgbClr>
            </a:outerShdw>
          </a:effectLst>
        </p:spPr>
      </p:pic>
      <p:sp>
        <p:nvSpPr>
          <p:cNvPr id="10" name="Text Placeholder 9">
            <a:extLst>
              <a:ext uri="{FF2B5EF4-FFF2-40B4-BE49-F238E27FC236}">
                <a16:creationId xmlns:a16="http://schemas.microsoft.com/office/drawing/2014/main" id="{3B6F186B-D612-41AC-822A-F113FF5E91D9}"/>
              </a:ext>
            </a:extLst>
          </p:cNvPr>
          <p:cNvSpPr>
            <a:spLocks noGrp="1"/>
          </p:cNvSpPr>
          <p:nvPr>
            <p:ph type="body" sz="half" idx="2"/>
          </p:nvPr>
        </p:nvSpPr>
        <p:spPr/>
        <p:txBody>
          <a:bodyPr>
            <a:normAutofit fontScale="77500" lnSpcReduction="20000"/>
          </a:bodyPr>
          <a:lstStyle/>
          <a:p>
            <a:r>
              <a:rPr lang="fr-FR" b="1" dirty="0"/>
              <a:t>Ingrédients :</a:t>
            </a:r>
          </a:p>
          <a:p>
            <a:pPr marL="285750" indent="-285750">
              <a:buFont typeface="Wingdings" panose="05000000000000000000" pitchFamily="2" charset="2"/>
              <a:buChar char="ü"/>
            </a:pPr>
            <a:r>
              <a:rPr lang="fr-FR" dirty="0"/>
              <a:t>50 g de chocolat noir</a:t>
            </a:r>
          </a:p>
          <a:p>
            <a:pPr marL="285750" indent="-285750">
              <a:buFont typeface="Wingdings" panose="05000000000000000000" pitchFamily="2" charset="2"/>
              <a:buChar char="ü"/>
            </a:pPr>
            <a:r>
              <a:rPr lang="fr-FR" dirty="0"/>
              <a:t>1/2 sachet de sucre vanillé ou 1 pincée de sel</a:t>
            </a:r>
          </a:p>
          <a:p>
            <a:pPr marL="285750" indent="-285750">
              <a:buFont typeface="Wingdings" panose="05000000000000000000" pitchFamily="2" charset="2"/>
              <a:buChar char="ü"/>
            </a:pPr>
            <a:r>
              <a:rPr lang="fr-FR" dirty="0"/>
              <a:t>1,5 œuf</a:t>
            </a:r>
          </a:p>
          <a:p>
            <a:r>
              <a:rPr lang="fr-FR" b="1" dirty="0"/>
              <a:t>Préparation :</a:t>
            </a:r>
          </a:p>
          <a:p>
            <a:pPr marL="285750" indent="-285750">
              <a:buFont typeface="Wingdings" panose="05000000000000000000" pitchFamily="2" charset="2"/>
              <a:buChar char="Ø"/>
            </a:pPr>
            <a:r>
              <a:rPr lang="fr-FR" dirty="0"/>
              <a:t>Séparer les blancs des jaunes d'œufs.</a:t>
            </a:r>
          </a:p>
          <a:p>
            <a:pPr marL="285750" indent="-285750">
              <a:buFont typeface="Wingdings" panose="05000000000000000000" pitchFamily="2" charset="2"/>
              <a:buChar char="Ø"/>
            </a:pPr>
            <a:r>
              <a:rPr lang="fr-FR" dirty="0"/>
              <a:t>Faire ramollir le chocolat dans une casserole au bain-marie.</a:t>
            </a:r>
          </a:p>
          <a:p>
            <a:pPr marL="285750" indent="-285750">
              <a:buFont typeface="Wingdings" panose="05000000000000000000" pitchFamily="2" charset="2"/>
              <a:buChar char="Ø"/>
            </a:pPr>
            <a:r>
              <a:rPr lang="fr-FR" dirty="0"/>
              <a:t>Hors du feu, incorporer les jaunes et le sucre.</a:t>
            </a:r>
          </a:p>
          <a:p>
            <a:pPr marL="285750" indent="-285750">
              <a:buFont typeface="Wingdings" panose="05000000000000000000" pitchFamily="2" charset="2"/>
              <a:buChar char="Ø"/>
            </a:pPr>
            <a:r>
              <a:rPr lang="fr-FR" dirty="0"/>
              <a:t>Battre les blancs en neige ferme.</a:t>
            </a:r>
          </a:p>
          <a:p>
            <a:pPr marL="285750" indent="-285750">
              <a:buFont typeface="Wingdings" panose="05000000000000000000" pitchFamily="2" charset="2"/>
              <a:buChar char="Ø"/>
            </a:pPr>
            <a:r>
              <a:rPr lang="fr-FR" dirty="0"/>
              <a:t>Ajouter délicatement les blancs au mélange à l'aide d'une spatule.</a:t>
            </a:r>
          </a:p>
          <a:p>
            <a:pPr marL="285750" indent="-285750">
              <a:buFont typeface="Wingdings" panose="05000000000000000000" pitchFamily="2" charset="2"/>
              <a:buChar char="Ø"/>
            </a:pPr>
            <a:r>
              <a:rPr lang="fr-FR" dirty="0"/>
              <a:t>Verser dans une terrine ou des verrines.</a:t>
            </a:r>
          </a:p>
          <a:p>
            <a:pPr marL="285750" indent="-285750">
              <a:buFont typeface="Wingdings" panose="05000000000000000000" pitchFamily="2" charset="2"/>
              <a:buChar char="Ø"/>
            </a:pPr>
            <a:r>
              <a:rPr lang="fr-FR" dirty="0"/>
              <a:t>Mettre au frais 2h minimum.</a:t>
            </a:r>
          </a:p>
          <a:p>
            <a:pPr marL="285750" indent="-285750">
              <a:buFont typeface="Wingdings" panose="05000000000000000000" pitchFamily="2" charset="2"/>
              <a:buChar char="Ø"/>
            </a:pPr>
            <a:r>
              <a:rPr lang="fr-FR" dirty="0"/>
              <a:t>Décorer de cacao ou de chocolat râpé</a:t>
            </a:r>
          </a:p>
          <a:p>
            <a:pPr marL="285750" indent="-285750">
              <a:buFont typeface="Wingdings" panose="05000000000000000000" pitchFamily="2" charset="2"/>
              <a:buChar char="Ø"/>
            </a:pPr>
            <a:r>
              <a:rPr lang="fr-FR" dirty="0"/>
              <a:t>Déguster</a:t>
            </a:r>
          </a:p>
        </p:txBody>
      </p:sp>
      <p:sp>
        <p:nvSpPr>
          <p:cNvPr id="4" name="Date Placeholder 3">
            <a:extLst>
              <a:ext uri="{FF2B5EF4-FFF2-40B4-BE49-F238E27FC236}">
                <a16:creationId xmlns:a16="http://schemas.microsoft.com/office/drawing/2014/main" id="{F24D9BDF-BF68-4180-95C6-F58B17C865B2}"/>
              </a:ext>
            </a:extLst>
          </p:cNvPr>
          <p:cNvSpPr>
            <a:spLocks noGrp="1"/>
          </p:cNvSpPr>
          <p:nvPr>
            <p:ph type="dt" sz="half" idx="10"/>
          </p:nvPr>
        </p:nvSpPr>
        <p:spPr/>
        <p:txBody>
          <a:bodyPr/>
          <a:lstStyle/>
          <a:p>
            <a:fld id="{7719EF91-9851-431E-A740-DE628B60F899}" type="datetime2">
              <a:rPr lang="fr-FR" smtClean="0"/>
              <a:t>mercredi 29 décembre 2021</a:t>
            </a:fld>
            <a:endParaRPr lang="en-US" dirty="0"/>
          </a:p>
        </p:txBody>
      </p:sp>
      <p:sp>
        <p:nvSpPr>
          <p:cNvPr id="5" name="Slide Number Placeholder 4">
            <a:extLst>
              <a:ext uri="{FF2B5EF4-FFF2-40B4-BE49-F238E27FC236}">
                <a16:creationId xmlns:a16="http://schemas.microsoft.com/office/drawing/2014/main" id="{BD417014-3FC4-4A65-98CE-DED4EF79B1A2}"/>
              </a:ext>
            </a:extLst>
          </p:cNvPr>
          <p:cNvSpPr>
            <a:spLocks noGrp="1"/>
          </p:cNvSpPr>
          <p:nvPr>
            <p:ph type="sldNum" sz="quarter" idx="12"/>
          </p:nvPr>
        </p:nvSpPr>
        <p:spPr>
          <a:xfrm>
            <a:off x="0" y="787782"/>
            <a:ext cx="1311579" cy="365125"/>
          </a:xfrm>
        </p:spPr>
        <p:txBody>
          <a:bodyPr/>
          <a:lstStyle/>
          <a:p>
            <a:r>
              <a:rPr lang="en-US" dirty="0"/>
              <a:t>Page </a:t>
            </a:r>
            <a:fld id="{6D22F896-40B5-4ADD-8801-0D06FADFA095}" type="slidenum">
              <a:rPr lang="en-US" smtClean="0"/>
              <a:t>9</a:t>
            </a:fld>
            <a:endParaRPr lang="en-US" dirty="0"/>
          </a:p>
        </p:txBody>
      </p:sp>
      <p:sp>
        <p:nvSpPr>
          <p:cNvPr id="11" name="TextBox 10">
            <a:extLst>
              <a:ext uri="{FF2B5EF4-FFF2-40B4-BE49-F238E27FC236}">
                <a16:creationId xmlns:a16="http://schemas.microsoft.com/office/drawing/2014/main" id="{6A57F175-01F1-4688-B747-9284F4C85857}"/>
              </a:ext>
            </a:extLst>
          </p:cNvPr>
          <p:cNvSpPr txBox="1"/>
          <p:nvPr/>
        </p:nvSpPr>
        <p:spPr>
          <a:xfrm>
            <a:off x="1713706" y="6193056"/>
            <a:ext cx="772319" cy="307777"/>
          </a:xfrm>
          <a:prstGeom prst="rect">
            <a:avLst/>
          </a:prstGeom>
          <a:noFill/>
        </p:spPr>
        <p:txBody>
          <a:bodyPr wrap="square" rtlCol="0">
            <a:spAutoFit/>
          </a:bodyPr>
          <a:lstStyle/>
          <a:p>
            <a:r>
              <a:rPr lang="fr-FR" sz="1400" dirty="0">
                <a:hlinkClick r:id="rId3" action="ppaction://hlinksldjump"/>
              </a:rPr>
              <a:t>Retour</a:t>
            </a:r>
            <a:endParaRPr lang="fr-FR" sz="1400" dirty="0"/>
          </a:p>
        </p:txBody>
      </p:sp>
      <p:sp>
        <p:nvSpPr>
          <p:cNvPr id="20" name="TextBox 19">
            <a:extLst>
              <a:ext uri="{FF2B5EF4-FFF2-40B4-BE49-F238E27FC236}">
                <a16:creationId xmlns:a16="http://schemas.microsoft.com/office/drawing/2014/main" id="{AF56631E-89E5-4C1B-AB83-3213EB268B73}"/>
              </a:ext>
            </a:extLst>
          </p:cNvPr>
          <p:cNvSpPr txBox="1"/>
          <p:nvPr/>
        </p:nvSpPr>
        <p:spPr>
          <a:xfrm>
            <a:off x="6323013" y="5016133"/>
            <a:ext cx="5181600" cy="415498"/>
          </a:xfrm>
          <a:prstGeom prst="rect">
            <a:avLst/>
          </a:prstGeom>
          <a:noFill/>
        </p:spPr>
        <p:txBody>
          <a:bodyPr wrap="square" rtlCol="0">
            <a:spAutoFit/>
          </a:bodyPr>
          <a:lstStyle/>
          <a:p>
            <a:r>
              <a:rPr lang="fr-FR" sz="1050" dirty="0"/>
              <a:t>Lien vers la recette : </a:t>
            </a:r>
            <a:r>
              <a:rPr lang="fr-FR" sz="1050" dirty="0">
                <a:hlinkClick r:id="rId4"/>
              </a:rPr>
              <a:t>https://www.marmiton.org/recettes/recette_mousse-au-chocolat-facile_13585.aspx - </a:t>
            </a:r>
            <a:endParaRPr lang="fr-FR" sz="1050" dirty="0"/>
          </a:p>
        </p:txBody>
      </p:sp>
      <p:sp>
        <p:nvSpPr>
          <p:cNvPr id="15" name="Footer Placeholder 14">
            <a:extLst>
              <a:ext uri="{FF2B5EF4-FFF2-40B4-BE49-F238E27FC236}">
                <a16:creationId xmlns:a16="http://schemas.microsoft.com/office/drawing/2014/main" id="{B4B072E2-C24B-4579-9167-0B12D94E58D0}"/>
              </a:ext>
            </a:extLst>
          </p:cNvPr>
          <p:cNvSpPr>
            <a:spLocks noGrp="1"/>
          </p:cNvSpPr>
          <p:nvPr>
            <p:ph type="ftr" sz="quarter" idx="11"/>
          </p:nvPr>
        </p:nvSpPr>
        <p:spPr/>
        <p:txBody>
          <a:bodyPr/>
          <a:lstStyle/>
          <a:p>
            <a:r>
              <a:rPr lang="en-US"/>
              <a:t>Culture et Compétence Numérique</a:t>
            </a:r>
            <a:endParaRPr lang="en-US" dirty="0"/>
          </a:p>
        </p:txBody>
      </p:sp>
    </p:spTree>
    <p:extLst>
      <p:ext uri="{BB962C8B-B14F-4D97-AF65-F5344CB8AC3E}">
        <p14:creationId xmlns:p14="http://schemas.microsoft.com/office/powerpoint/2010/main" val="37003034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1021</Words>
  <Application>Microsoft Office PowerPoint</Application>
  <PresentationFormat>Widescreen</PresentationFormat>
  <Paragraphs>125</Paragraphs>
  <Slides>9</Slides>
  <Notes>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Century Gothic</vt:lpstr>
      <vt:lpstr>Wingdings</vt:lpstr>
      <vt:lpstr>Wingdings 3</vt:lpstr>
      <vt:lpstr>Wisp</vt:lpstr>
      <vt:lpstr>Le chocolat</vt:lpstr>
      <vt:lpstr>De la plante à l’assiette</vt:lpstr>
      <vt:lpstr>La plante</vt:lpstr>
      <vt:lpstr>La transformation</vt:lpstr>
      <vt:lpstr>Géographie du cacao</vt:lpstr>
      <vt:lpstr>Quelques utilisations du chocolat</vt:lpstr>
      <vt:lpstr>Fondant au chocolat (2 personnes)</vt:lpstr>
      <vt:lpstr>Éclair au chocolat (2 personnes)</vt:lpstr>
      <vt:lpstr>Mousse au chocolat (2 personnes)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chocolat</dc:title>
  <dc:creator>Thomas-Alexandre Moreau</dc:creator>
  <dc:description/>
  <cp:lastModifiedBy>Tøxik Skrrt</cp:lastModifiedBy>
  <cp:revision>11</cp:revision>
  <dcterms:created xsi:type="dcterms:W3CDTF">2021-12-28T23:06:38Z</dcterms:created>
  <dcterms:modified xsi:type="dcterms:W3CDTF">2021-12-29T18:10:08Z</dcterms:modified>
</cp:coreProperties>
</file>