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  <p:sldMasterId id="2147483666" r:id="rId3"/>
  </p:sldMasterIdLst>
  <p:notesMasterIdLst>
    <p:notesMasterId r:id="rId34"/>
  </p:notesMasterIdLst>
  <p:handoutMasterIdLst>
    <p:handoutMasterId r:id="rId35"/>
  </p:handoutMasterIdLst>
  <p:sldIdLst>
    <p:sldId id="473" r:id="rId4"/>
    <p:sldId id="397" r:id="rId5"/>
    <p:sldId id="391" r:id="rId6"/>
    <p:sldId id="428" r:id="rId7"/>
    <p:sldId id="539" r:id="rId8"/>
    <p:sldId id="540" r:id="rId9"/>
    <p:sldId id="541" r:id="rId10"/>
    <p:sldId id="542" r:id="rId11"/>
    <p:sldId id="543" r:id="rId12"/>
    <p:sldId id="544" r:id="rId13"/>
    <p:sldId id="545" r:id="rId14"/>
    <p:sldId id="546" r:id="rId15"/>
    <p:sldId id="547" r:id="rId16"/>
    <p:sldId id="548" r:id="rId17"/>
    <p:sldId id="550" r:id="rId18"/>
    <p:sldId id="551" r:id="rId19"/>
    <p:sldId id="552" r:id="rId20"/>
    <p:sldId id="553" r:id="rId21"/>
    <p:sldId id="554" r:id="rId22"/>
    <p:sldId id="555" r:id="rId23"/>
    <p:sldId id="556" r:id="rId24"/>
    <p:sldId id="557" r:id="rId25"/>
    <p:sldId id="558" r:id="rId26"/>
    <p:sldId id="559" r:id="rId27"/>
    <p:sldId id="560" r:id="rId28"/>
    <p:sldId id="561" r:id="rId29"/>
    <p:sldId id="562" r:id="rId30"/>
    <p:sldId id="563" r:id="rId31"/>
    <p:sldId id="564" r:id="rId32"/>
    <p:sldId id="388" r:id="rId33"/>
  </p:sldIdLst>
  <p:sldSz cx="9144000" cy="6858000" type="screen4x3"/>
  <p:notesSz cx="9926638" cy="679767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5">
          <p15:clr>
            <a:srgbClr val="A4A3A4"/>
          </p15:clr>
        </p15:guide>
        <p15:guide id="2" orient="horz" pos="618">
          <p15:clr>
            <a:srgbClr val="A4A3A4"/>
          </p15:clr>
        </p15:guide>
        <p15:guide id="3" pos="5329">
          <p15:clr>
            <a:srgbClr val="A4A3A4"/>
          </p15:clr>
        </p15:guide>
        <p15:guide id="4" pos="43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2141">
          <p15:clr>
            <a:srgbClr val="A4A3A4"/>
          </p15:clr>
        </p15:guide>
        <p15:guide id="4" pos="312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  <a:srgbClr val="FF3399"/>
    <a:srgbClr val="FFCCCC"/>
    <a:srgbClr val="FFCCFF"/>
    <a:srgbClr val="ED7A68"/>
    <a:srgbClr val="FFBFBB"/>
    <a:srgbClr val="598377"/>
    <a:srgbClr val="F1FFF3"/>
    <a:srgbClr val="F1F7F3"/>
    <a:srgbClr val="4ABA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howGuides="1">
      <p:cViewPr varScale="1">
        <p:scale>
          <a:sx n="118" d="100"/>
          <a:sy n="118" d="100"/>
        </p:scale>
        <p:origin x="328" y="56"/>
      </p:cViewPr>
      <p:guideLst>
        <p:guide orient="horz" pos="2205"/>
        <p:guide orient="horz" pos="618"/>
        <p:guide pos="5329"/>
        <p:guide pos="43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8" d="100"/>
          <a:sy n="88" d="100"/>
        </p:scale>
        <p:origin x="-3870" y="-96"/>
      </p:cViewPr>
      <p:guideLst>
        <p:guide orient="horz" pos="2880"/>
        <p:guide pos="2160"/>
        <p:guide orient="horz" pos="2141"/>
        <p:guide pos="312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tableStyles" Target="tableStyles.xml"/><Relationship Id="rId21" Type="http://schemas.openxmlformats.org/officeDocument/2006/relationships/slide" Target="slides/slide18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2798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1EC479-5CD3-49DB-8E01-75FE858C9593}" type="datetimeFigureOut">
              <a:rPr lang="ko-KR" altLang="en-US" smtClean="0"/>
              <a:t>2020-03-12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56612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2798" y="6456612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5EA098-1340-411A-8806-E8DFC309D9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60113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22798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6AACD1-D2EF-4AD6-85F0-F1DC92863551}" type="datetimeFigureOut">
              <a:rPr lang="ko-KR" altLang="en-US" smtClean="0"/>
              <a:t>2020-03-12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263900" y="509588"/>
            <a:ext cx="3398838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92664" y="3228896"/>
            <a:ext cx="7941310" cy="30589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456612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22798" y="6456612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E554EB-A0AF-4714-9A56-6E72806DAE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88386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저작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 userDrawn="1"/>
        </p:nvSpPr>
        <p:spPr bwMode="auto">
          <a:xfrm>
            <a:off x="625475" y="981075"/>
            <a:ext cx="7186613" cy="36933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이산수학</a:t>
            </a:r>
            <a:endParaRPr kumimoji="0" lang="de-DE" altLang="ko-KR" sz="18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Box 2"/>
          <p:cNvSpPr txBox="1"/>
          <p:nvPr userDrawn="1"/>
        </p:nvSpPr>
        <p:spPr>
          <a:xfrm>
            <a:off x="609600" y="4222903"/>
            <a:ext cx="7991475" cy="1588063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lvl="1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solidFill>
                <a:srgbClr val="FF0000"/>
              </a:solidFill>
              <a:ea typeface="맑은 고딕" pitchFamily="50" charset="-127"/>
            </a:endParaRP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600" b="1" dirty="0">
                <a:ea typeface="맑은 고딕" pitchFamily="50" charset="-127"/>
              </a:rPr>
              <a:t>[</a:t>
            </a:r>
            <a:r>
              <a:rPr kumimoji="0" lang="ko-KR" altLang="en-US" sz="1600" b="1" dirty="0">
                <a:ea typeface="맑은 고딕" pitchFamily="50" charset="-127"/>
              </a:rPr>
              <a:t>강의교안 이용 안내</a:t>
            </a:r>
            <a:r>
              <a:rPr kumimoji="0" lang="en-US" altLang="ko-KR" sz="1600" b="1" dirty="0">
                <a:ea typeface="맑은 고딕" pitchFamily="50" charset="-127"/>
              </a:rPr>
              <a:t>]</a:t>
            </a: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ea typeface="맑은 고딕" pitchFamily="50" charset="-127"/>
            </a:endParaRPr>
          </a:p>
          <a:p>
            <a:pPr marL="108000" indent="-10800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400" spc="-100" baseline="0" dirty="0">
                <a:ea typeface="맑은 고딕" pitchFamily="50" charset="-127"/>
              </a:rPr>
              <a:t>본 강의 교안의 저작권은 저자인 </a:t>
            </a:r>
            <a:r>
              <a:rPr kumimoji="0" lang="ko-KR" altLang="en-US" sz="1400" b="1" spc="-100" baseline="0" dirty="0">
                <a:ea typeface="맑은 고딕" pitchFamily="50" charset="-127"/>
              </a:rPr>
              <a:t>신윤환</a:t>
            </a:r>
            <a:r>
              <a:rPr kumimoji="0" lang="ko-KR" altLang="en-US" sz="1400" spc="-100" baseline="0" dirty="0">
                <a:ea typeface="맑은 고딕" pitchFamily="50" charset="-127"/>
              </a:rPr>
              <a:t>에게 있습니다</a:t>
            </a:r>
            <a:r>
              <a:rPr kumimoji="0" lang="en-US" altLang="ko-KR" sz="1400" spc="-100" baseline="0" dirty="0">
                <a:ea typeface="맑은 고딕" pitchFamily="50" charset="-127"/>
              </a:rPr>
              <a:t>.</a:t>
            </a:r>
            <a:r>
              <a:rPr kumimoji="0" lang="ko-KR" altLang="en-US" sz="1400" spc="-100" baseline="0" dirty="0">
                <a:solidFill>
                  <a:srgbClr val="222222"/>
                </a:solidFill>
                <a:ea typeface="맑은 고딕" pitchFamily="50" charset="-127"/>
              </a:rPr>
              <a:t> </a:t>
            </a:r>
            <a:endParaRPr kumimoji="0" lang="en-US" altLang="ko-KR" sz="1400" spc="-100" baseline="0" dirty="0">
              <a:solidFill>
                <a:srgbClr val="222222"/>
              </a:solidFill>
              <a:ea typeface="맑은 고딕" pitchFamily="50" charset="-127"/>
            </a:endParaRPr>
          </a:p>
          <a:p>
            <a:pPr marL="108000" indent="-108000" eaLnBrk="1" fontAlgn="auto" latinLnBrk="0" hangingPunct="1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400" u="none" dirty="0">
                <a:solidFill>
                  <a:srgbClr val="222222"/>
                </a:solidFill>
                <a:ea typeface="맑은 고딕" pitchFamily="50" charset="-127"/>
              </a:rPr>
              <a:t>이 자료는 교수님과 </a:t>
            </a:r>
            <a:r>
              <a:rPr kumimoji="0" lang="ko-KR" altLang="en-US" sz="1400" u="none" dirty="0" err="1">
                <a:solidFill>
                  <a:srgbClr val="222222"/>
                </a:solidFill>
                <a:ea typeface="맑은 고딕" pitchFamily="50" charset="-127"/>
              </a:rPr>
              <a:t>강사님께만</a:t>
            </a:r>
            <a:r>
              <a:rPr kumimoji="0" lang="ko-KR" altLang="en-US" sz="1400" u="none" dirty="0">
                <a:solidFill>
                  <a:srgbClr val="222222"/>
                </a:solidFill>
                <a:ea typeface="맑은 고딕" pitchFamily="50" charset="-127"/>
              </a:rPr>
              <a:t> 강의 보조자료로 제공되는 것으로 무단으로 전제하거나 학습자에게 배포하는 것을 금합니다</a:t>
            </a:r>
            <a:r>
              <a:rPr kumimoji="0" lang="en-US" altLang="ko-KR" sz="1400" u="none" dirty="0">
                <a:solidFill>
                  <a:srgbClr val="222222"/>
                </a:solidFill>
                <a:ea typeface="맑은 고딕" pitchFamily="50" charset="-127"/>
              </a:rPr>
              <a:t>.</a:t>
            </a:r>
            <a:endParaRPr kumimoji="0" lang="en-US" altLang="ko-KR" sz="1400" u="sng" spc="-100" baseline="0" dirty="0">
              <a:solidFill>
                <a:srgbClr val="222222"/>
              </a:solidFill>
              <a:ea typeface="맑은 고딕" pitchFamily="50" charset="-127"/>
            </a:endParaRPr>
          </a:p>
        </p:txBody>
      </p:sp>
      <p:sp>
        <p:nvSpPr>
          <p:cNvPr id="4" name="모서리가 둥근 직사각형 3"/>
          <p:cNvSpPr/>
          <p:nvPr userDrawn="1"/>
        </p:nvSpPr>
        <p:spPr>
          <a:xfrm>
            <a:off x="275546" y="332656"/>
            <a:ext cx="8616934" cy="6264695"/>
          </a:xfrm>
          <a:prstGeom prst="roundRect">
            <a:avLst>
              <a:gd name="adj" fmla="val 1709"/>
            </a:avLst>
          </a:prstGeom>
          <a:noFill/>
          <a:ln w="539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solidFill>
                <a:srgbClr val="B9779F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2C5E141-F003-45C2-A4F6-A53321F5C45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783209" y="5762799"/>
            <a:ext cx="817866" cy="71507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CBE39C0-CFEC-4249-92BD-D6E01B4E4A6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32828" y="548680"/>
            <a:ext cx="7968247" cy="3433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598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1677" y="109441"/>
            <a:ext cx="5884889" cy="6736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214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40"/>
          <p:cNvSpPr>
            <a:spLocks noChangeArrowheads="1"/>
          </p:cNvSpPr>
          <p:nvPr userDrawn="1"/>
        </p:nvSpPr>
        <p:spPr bwMode="invGray">
          <a:xfrm>
            <a:off x="0" y="1191"/>
            <a:ext cx="9144000" cy="617311"/>
          </a:xfrm>
          <a:prstGeom prst="rect">
            <a:avLst/>
          </a:prstGeom>
          <a:solidFill>
            <a:srgbClr val="598377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/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107042" y="64772"/>
            <a:ext cx="7785100" cy="47466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800" b="1" spc="-100" baseline="0">
                <a:solidFill>
                  <a:srgbClr val="598377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Rectangle 18"/>
          <p:cNvSpPr>
            <a:spLocks noChangeArrowheads="1"/>
          </p:cNvSpPr>
          <p:nvPr userDrawn="1"/>
        </p:nvSpPr>
        <p:spPr bwMode="auto">
          <a:xfrm>
            <a:off x="8107680" y="6605588"/>
            <a:ext cx="1014541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latinLnBrk="1" hangingPunct="1">
              <a:defRPr/>
            </a:pPr>
            <a:fld id="{1DB67DEF-9DDF-48EA-B298-FF150FB45091}" type="slidenum">
              <a:rPr lang="ko-KR" altLang="en-US" sz="1200" b="1">
                <a:solidFill>
                  <a:srgbClr val="598377"/>
                </a:solidFill>
                <a:ea typeface="맑은 고딕" panose="020B0503020000020004" pitchFamily="50" charset="-127"/>
              </a:rPr>
              <a:pPr algn="r" eaLnBrk="1" latinLnBrk="1" hangingPunct="1">
                <a:defRPr/>
              </a:pPr>
              <a:t>‹#›</a:t>
            </a:fld>
            <a:r>
              <a:rPr lang="en-US" altLang="ko-KR" sz="1200" b="1" dirty="0">
                <a:solidFill>
                  <a:srgbClr val="598377"/>
                </a:solidFill>
                <a:ea typeface="맑은 고딕" panose="020B0503020000020004" pitchFamily="50" charset="-127"/>
              </a:rPr>
              <a:t>/18</a:t>
            </a:r>
          </a:p>
          <a:p>
            <a:pPr algn="r" eaLnBrk="1" latinLnBrk="1" hangingPunct="1">
              <a:defRPr/>
            </a:pPr>
            <a:endParaRPr lang="en-US" altLang="ko-KR" sz="1200" b="1" dirty="0">
              <a:solidFill>
                <a:srgbClr val="598377"/>
              </a:solidFill>
              <a:ea typeface="맑은 고딕" panose="020B0503020000020004" pitchFamily="50" charset="-127"/>
            </a:endParaRPr>
          </a:p>
        </p:txBody>
      </p:sp>
      <p:sp>
        <p:nvSpPr>
          <p:cNvPr id="6" name="내용 개체 틀 5"/>
          <p:cNvSpPr>
            <a:spLocks noGrp="1"/>
          </p:cNvSpPr>
          <p:nvPr>
            <p:ph sz="quarter" idx="10"/>
          </p:nvPr>
        </p:nvSpPr>
        <p:spPr>
          <a:xfrm>
            <a:off x="250825" y="765175"/>
            <a:ext cx="8642350" cy="5543550"/>
          </a:xfrm>
        </p:spPr>
        <p:txBody>
          <a:bodyPr/>
          <a:lstStyle>
            <a:lvl1pPr marL="342900" indent="-342900">
              <a:lnSpc>
                <a:spcPct val="150000"/>
              </a:lnSpc>
              <a:buClr>
                <a:srgbClr val="598377"/>
              </a:buClr>
              <a:buFont typeface="Wingdings" panose="05000000000000000000" pitchFamily="2" charset="2"/>
              <a:buChar char="n"/>
              <a:defRPr sz="2000" b="1"/>
            </a:lvl1pPr>
            <a:lvl2pPr marL="742950" indent="-285750"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  <a:defRPr sz="1800"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257300" indent="-342900">
              <a:lnSpc>
                <a:spcPct val="150000"/>
              </a:lnSpc>
              <a:buClr>
                <a:schemeClr val="tx1">
                  <a:lumMod val="50000"/>
                  <a:lumOff val="50000"/>
                </a:schemeClr>
              </a:buClr>
              <a:buFont typeface="맑은 고딕" panose="020B0503020000020004" pitchFamily="50" charset="-127"/>
              <a:buChar char="－"/>
              <a:defRPr sz="1600"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</p:spTree>
    <p:extLst>
      <p:ext uri="{BB962C8B-B14F-4D97-AF65-F5344CB8AC3E}">
        <p14:creationId xmlns:p14="http://schemas.microsoft.com/office/powerpoint/2010/main" val="32977833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40"/>
          <p:cNvSpPr>
            <a:spLocks noChangeArrowheads="1"/>
          </p:cNvSpPr>
          <p:nvPr userDrawn="1"/>
        </p:nvSpPr>
        <p:spPr bwMode="invGray">
          <a:xfrm>
            <a:off x="0" y="1191"/>
            <a:ext cx="9144000" cy="617311"/>
          </a:xfrm>
          <a:prstGeom prst="rect">
            <a:avLst/>
          </a:prstGeom>
          <a:solidFill>
            <a:srgbClr val="FFFF00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 dirty="0"/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107042" y="64772"/>
            <a:ext cx="7785100" cy="474662"/>
          </a:xfrm>
          <a:prstGeom prst="rect">
            <a:avLst/>
          </a:prstGeom>
        </p:spPr>
        <p:txBody>
          <a:bodyPr>
            <a:noAutofit/>
          </a:bodyPr>
          <a:lstStyle>
            <a:lvl1pPr marL="457200" indent="-457200" algn="l">
              <a:buFont typeface="Wingdings" panose="05000000000000000000" pitchFamily="2" charset="2"/>
              <a:buChar char="v"/>
              <a:defRPr sz="2800" b="1" spc="-100" baseline="0">
                <a:solidFill>
                  <a:srgbClr val="598377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Rectangle 18"/>
          <p:cNvSpPr>
            <a:spLocks noChangeArrowheads="1"/>
          </p:cNvSpPr>
          <p:nvPr userDrawn="1"/>
        </p:nvSpPr>
        <p:spPr bwMode="auto">
          <a:xfrm>
            <a:off x="8107680" y="6605588"/>
            <a:ext cx="1014541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latinLnBrk="1" hangingPunct="1">
              <a:defRPr/>
            </a:pPr>
            <a:fld id="{1DB67DEF-9DDF-48EA-B298-FF150FB45091}" type="slidenum">
              <a:rPr lang="ko-KR" altLang="en-US" sz="1200" b="1">
                <a:solidFill>
                  <a:srgbClr val="598377"/>
                </a:solidFill>
                <a:ea typeface="맑은 고딕" panose="020B0503020000020004" pitchFamily="50" charset="-127"/>
              </a:rPr>
              <a:pPr algn="r" eaLnBrk="1" latinLnBrk="1" hangingPunct="1">
                <a:defRPr/>
              </a:pPr>
              <a:t>‹#›</a:t>
            </a:fld>
            <a:r>
              <a:rPr lang="en-US" altLang="ko-KR" sz="1200" b="1" dirty="0">
                <a:solidFill>
                  <a:srgbClr val="598377"/>
                </a:solidFill>
                <a:ea typeface="맑은 고딕" panose="020B0503020000020004" pitchFamily="50" charset="-127"/>
              </a:rPr>
              <a:t>/18</a:t>
            </a:r>
          </a:p>
          <a:p>
            <a:pPr algn="r" eaLnBrk="1" latinLnBrk="1" hangingPunct="1">
              <a:defRPr/>
            </a:pPr>
            <a:endParaRPr lang="en-US" altLang="ko-KR" sz="1200" b="1" dirty="0">
              <a:solidFill>
                <a:srgbClr val="598377"/>
              </a:solidFill>
              <a:ea typeface="맑은 고딕" panose="020B0503020000020004" pitchFamily="50" charset="-127"/>
            </a:endParaRPr>
          </a:p>
        </p:txBody>
      </p:sp>
      <p:sp>
        <p:nvSpPr>
          <p:cNvPr id="6" name="내용 개체 틀 5"/>
          <p:cNvSpPr>
            <a:spLocks noGrp="1"/>
          </p:cNvSpPr>
          <p:nvPr>
            <p:ph sz="quarter" idx="10"/>
          </p:nvPr>
        </p:nvSpPr>
        <p:spPr>
          <a:xfrm>
            <a:off x="250825" y="765175"/>
            <a:ext cx="8642350" cy="1583705"/>
          </a:xfrm>
        </p:spPr>
        <p:txBody>
          <a:bodyPr/>
          <a:lstStyle>
            <a:lvl1pPr marL="342900" indent="-342900">
              <a:lnSpc>
                <a:spcPct val="150000"/>
              </a:lnSpc>
              <a:buClr>
                <a:srgbClr val="598377"/>
              </a:buClr>
              <a:buFont typeface="Wingdings" panose="05000000000000000000" pitchFamily="2" charset="2"/>
              <a:buChar char="n"/>
              <a:defRPr sz="2000" b="1"/>
            </a:lvl1pPr>
            <a:lvl2pPr marL="742950" indent="-285750"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  <a:defRPr sz="1800"/>
            </a:lvl2pPr>
            <a:lvl3pPr marL="1257300" indent="-342900">
              <a:lnSpc>
                <a:spcPct val="150000"/>
              </a:lnSpc>
              <a:buClr>
                <a:schemeClr val="tx1">
                  <a:lumMod val="50000"/>
                  <a:lumOff val="50000"/>
                </a:schemeClr>
              </a:buClr>
              <a:buFont typeface="맑은 고딕" panose="020B0503020000020004" pitchFamily="50" charset="-127"/>
              <a:buChar char="－"/>
              <a:defRPr sz="16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</p:spTree>
    <p:extLst>
      <p:ext uri="{BB962C8B-B14F-4D97-AF65-F5344CB8AC3E}">
        <p14:creationId xmlns:p14="http://schemas.microsoft.com/office/powerpoint/2010/main" val="35755000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74" r="10328" b="-269"/>
          <a:stretch/>
        </p:blipFill>
        <p:spPr>
          <a:xfrm>
            <a:off x="5866101" y="44624"/>
            <a:ext cx="3275856" cy="276899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D13E55E-5465-418B-929A-AF1452E5464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834984" y="3334428"/>
            <a:ext cx="5474031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defRPr/>
            </a:pPr>
            <a:r>
              <a:rPr lang="en-US" altLang="ko-KR" sz="6000" b="1" spc="100" baseline="0" dirty="0">
                <a:solidFill>
                  <a:srgbClr val="ED7A6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Thank You!</a:t>
            </a:r>
            <a:endParaRPr lang="ko-KR" altLang="en-US" sz="6000" b="1" spc="100" baseline="0" dirty="0">
              <a:solidFill>
                <a:srgbClr val="ED7A68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3BF1DE-437E-469B-9445-833777DA7272}"/>
              </a:ext>
            </a:extLst>
          </p:cNvPr>
          <p:cNvSpPr txBox="1"/>
          <p:nvPr userDrawn="1"/>
        </p:nvSpPr>
        <p:spPr>
          <a:xfrm>
            <a:off x="1966958" y="2965096"/>
            <a:ext cx="5210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rgbClr val="ED7A68"/>
                </a:solidFill>
              </a:rPr>
              <a:t>오늘은 어제보다 반드시 좋은 날이 될 것입니다</a:t>
            </a:r>
            <a:r>
              <a:rPr lang="en-US" altLang="ko-KR" dirty="0">
                <a:solidFill>
                  <a:srgbClr val="ED7A68"/>
                </a:solidFill>
              </a:rPr>
              <a:t>.</a:t>
            </a:r>
            <a:endParaRPr lang="ko-KR" altLang="en-US" dirty="0">
              <a:solidFill>
                <a:srgbClr val="ED7A6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15759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저작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 userDrawn="1"/>
        </p:nvSpPr>
        <p:spPr bwMode="auto">
          <a:xfrm>
            <a:off x="625475" y="981075"/>
            <a:ext cx="7186613" cy="36933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이산수학</a:t>
            </a:r>
            <a:endParaRPr kumimoji="0" lang="de-DE" altLang="ko-KR" sz="18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Box 2"/>
          <p:cNvSpPr txBox="1"/>
          <p:nvPr userDrawn="1"/>
        </p:nvSpPr>
        <p:spPr>
          <a:xfrm>
            <a:off x="609600" y="1700213"/>
            <a:ext cx="7991475" cy="1338828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lvl="1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solidFill>
                <a:srgbClr val="FF0000"/>
              </a:solidFill>
              <a:ea typeface="맑은 고딕" pitchFamily="50" charset="-127"/>
            </a:endParaRP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600" b="1" dirty="0">
                <a:ea typeface="맑은 고딕" pitchFamily="50" charset="-127"/>
              </a:rPr>
              <a:t>[</a:t>
            </a:r>
            <a:r>
              <a:rPr kumimoji="0" lang="ko-KR" altLang="en-US" sz="1600" b="1" dirty="0">
                <a:ea typeface="맑은 고딕" pitchFamily="50" charset="-127"/>
              </a:rPr>
              <a:t>강의교안 이용 안내</a:t>
            </a:r>
            <a:r>
              <a:rPr kumimoji="0" lang="en-US" altLang="ko-KR" sz="1600" b="1" dirty="0">
                <a:ea typeface="맑은 고딕" pitchFamily="50" charset="-127"/>
              </a:rPr>
              <a:t>]</a:t>
            </a: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ea typeface="맑은 고딕" pitchFamily="50" charset="-127"/>
            </a:endParaRPr>
          </a:p>
          <a:p>
            <a:pPr marL="108000" indent="-10800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400" spc="-100" baseline="0" dirty="0">
                <a:ea typeface="맑은 고딕" pitchFamily="50" charset="-127"/>
              </a:rPr>
              <a:t>본 강의교안의 저작권은 </a:t>
            </a:r>
            <a:r>
              <a:rPr kumimoji="0" lang="ko-KR" altLang="en-US" sz="1400" b="1" spc="-100" baseline="0" dirty="0">
                <a:ea typeface="맑은 고딕" pitchFamily="50" charset="-127"/>
              </a:rPr>
              <a:t>신윤환</a:t>
            </a:r>
            <a:r>
              <a:rPr kumimoji="0" lang="ko-KR" altLang="en-US" sz="1400" spc="-100" baseline="0" dirty="0">
                <a:ea typeface="맑은 고딕" pitchFamily="50" charset="-127"/>
              </a:rPr>
              <a:t>과 </a:t>
            </a:r>
            <a:r>
              <a:rPr kumimoji="0" lang="ko-KR" altLang="en-US" sz="1400" b="1" spc="-100" baseline="0" dirty="0" err="1">
                <a:ea typeface="맑은 고딕" pitchFamily="50" charset="-127"/>
              </a:rPr>
              <a:t>한빛아카데미</a:t>
            </a:r>
            <a:r>
              <a:rPr kumimoji="0" lang="ko-KR" altLang="en-US" sz="1400" b="1" spc="-100" baseline="0" dirty="0">
                <a:ea typeface="맑은 고딕" pitchFamily="50" charset="-127"/>
              </a:rPr>
              <a:t>㈜</a:t>
            </a:r>
            <a:r>
              <a:rPr kumimoji="0" lang="ko-KR" altLang="en-US" sz="1400" spc="-100" baseline="0" dirty="0">
                <a:ea typeface="맑은 고딕" pitchFamily="50" charset="-127"/>
              </a:rPr>
              <a:t>에 있습니다</a:t>
            </a:r>
            <a:r>
              <a:rPr kumimoji="0" lang="en-US" altLang="ko-KR" sz="1400" spc="-100" baseline="0" dirty="0">
                <a:ea typeface="맑은 고딕" pitchFamily="50" charset="-127"/>
              </a:rPr>
              <a:t>.</a:t>
            </a:r>
            <a:r>
              <a:rPr kumimoji="0" lang="ko-KR" altLang="en-US" sz="1400" spc="-100" baseline="0" dirty="0">
                <a:solidFill>
                  <a:srgbClr val="222222"/>
                </a:solidFill>
                <a:ea typeface="맑은 고딕" pitchFamily="50" charset="-127"/>
              </a:rPr>
              <a:t> </a:t>
            </a:r>
            <a:endParaRPr kumimoji="0" lang="en-US" altLang="ko-KR" sz="1400" spc="-100" baseline="0" dirty="0">
              <a:solidFill>
                <a:srgbClr val="222222"/>
              </a:solidFill>
              <a:ea typeface="맑은 고딕" pitchFamily="50" charset="-127"/>
            </a:endParaRPr>
          </a:p>
          <a:p>
            <a:pPr marL="108000" indent="-108000" eaLnBrk="1" fontAlgn="auto" latinLnBrk="0" hangingPunct="1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400" u="none" dirty="0">
                <a:solidFill>
                  <a:srgbClr val="222222"/>
                </a:solidFill>
                <a:ea typeface="맑은 고딕" pitchFamily="50" charset="-127"/>
              </a:rPr>
              <a:t>이 자료는 강의 보조자료로 제공되는 것으로 무단으로 전제하거나 배포하는 것을 금합니다</a:t>
            </a:r>
            <a:r>
              <a:rPr kumimoji="0" lang="en-US" altLang="ko-KR" sz="1400" u="none" dirty="0">
                <a:solidFill>
                  <a:srgbClr val="222222"/>
                </a:solidFill>
                <a:ea typeface="맑은 고딕" pitchFamily="50" charset="-127"/>
              </a:rPr>
              <a:t>.</a:t>
            </a:r>
            <a:endParaRPr kumimoji="0" lang="en-US" altLang="ko-KR" sz="1400" u="sng" spc="-100" baseline="0" dirty="0">
              <a:solidFill>
                <a:srgbClr val="222222"/>
              </a:solidFill>
              <a:ea typeface="맑은 고딕" pitchFamily="50" charset="-127"/>
            </a:endParaRPr>
          </a:p>
        </p:txBody>
      </p:sp>
      <p:sp>
        <p:nvSpPr>
          <p:cNvPr id="4" name="모서리가 둥근 직사각형 3"/>
          <p:cNvSpPr/>
          <p:nvPr userDrawn="1"/>
        </p:nvSpPr>
        <p:spPr>
          <a:xfrm>
            <a:off x="275546" y="404813"/>
            <a:ext cx="8497887" cy="6048375"/>
          </a:xfrm>
          <a:prstGeom prst="roundRect">
            <a:avLst>
              <a:gd name="adj" fmla="val 3212"/>
            </a:avLst>
          </a:prstGeom>
          <a:noFill/>
          <a:ln w="53975">
            <a:solidFill>
              <a:srgbClr val="5983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solidFill>
                <a:srgbClr val="B9779F"/>
              </a:solidFill>
            </a:endParaRPr>
          </a:p>
        </p:txBody>
      </p:sp>
      <p:pic>
        <p:nvPicPr>
          <p:cNvPr id="5" name="Picture 2" descr="C:\Documents and Settings\hanb\바탕 화면\한빛아카데미.bmp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1988" y="5927725"/>
            <a:ext cx="1592262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9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96759" y="839042"/>
            <a:ext cx="2207491" cy="1507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134773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1677" y="109441"/>
            <a:ext cx="5884889" cy="6736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223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40"/>
          <p:cNvSpPr>
            <a:spLocks noChangeArrowheads="1"/>
          </p:cNvSpPr>
          <p:nvPr userDrawn="1"/>
        </p:nvSpPr>
        <p:spPr bwMode="invGray">
          <a:xfrm>
            <a:off x="0" y="1191"/>
            <a:ext cx="9144000" cy="617311"/>
          </a:xfrm>
          <a:prstGeom prst="rect">
            <a:avLst/>
          </a:prstGeom>
          <a:solidFill>
            <a:srgbClr val="598377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/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107042" y="64772"/>
            <a:ext cx="7785100" cy="47466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800" b="1" spc="-100" baseline="0">
                <a:solidFill>
                  <a:srgbClr val="598377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Rectangle 18"/>
          <p:cNvSpPr>
            <a:spLocks noChangeArrowheads="1"/>
          </p:cNvSpPr>
          <p:nvPr userDrawn="1"/>
        </p:nvSpPr>
        <p:spPr bwMode="auto">
          <a:xfrm>
            <a:off x="8107680" y="6605588"/>
            <a:ext cx="1014541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latinLnBrk="1" hangingPunct="1">
              <a:defRPr/>
            </a:pPr>
            <a:fld id="{1DB67DEF-9DDF-48EA-B298-FF150FB45091}" type="slidenum">
              <a:rPr lang="ko-KR" altLang="en-US" sz="1200" b="1">
                <a:solidFill>
                  <a:srgbClr val="598377"/>
                </a:solidFill>
                <a:ea typeface="맑은 고딕" panose="020B0503020000020004" pitchFamily="50" charset="-127"/>
              </a:rPr>
              <a:pPr algn="r" eaLnBrk="1" latinLnBrk="1" hangingPunct="1">
                <a:defRPr/>
              </a:pPr>
              <a:t>‹#›</a:t>
            </a:fld>
            <a:r>
              <a:rPr lang="en-US" altLang="ko-KR" sz="1200" b="1" dirty="0">
                <a:solidFill>
                  <a:srgbClr val="598377"/>
                </a:solidFill>
                <a:ea typeface="맑은 고딕" panose="020B0503020000020004" pitchFamily="50" charset="-127"/>
              </a:rPr>
              <a:t>/18</a:t>
            </a:r>
          </a:p>
          <a:p>
            <a:pPr algn="r" eaLnBrk="1" latinLnBrk="1" hangingPunct="1">
              <a:defRPr/>
            </a:pPr>
            <a:endParaRPr lang="en-US" altLang="ko-KR" sz="1200" b="1" dirty="0">
              <a:solidFill>
                <a:srgbClr val="598377"/>
              </a:solidFill>
              <a:ea typeface="맑은 고딕" panose="020B0503020000020004" pitchFamily="50" charset="-127"/>
            </a:endParaRPr>
          </a:p>
        </p:txBody>
      </p:sp>
      <p:sp>
        <p:nvSpPr>
          <p:cNvPr id="6" name="내용 개체 틀 5"/>
          <p:cNvSpPr>
            <a:spLocks noGrp="1"/>
          </p:cNvSpPr>
          <p:nvPr>
            <p:ph sz="quarter" idx="10"/>
          </p:nvPr>
        </p:nvSpPr>
        <p:spPr>
          <a:xfrm>
            <a:off x="250825" y="765175"/>
            <a:ext cx="8642350" cy="5543550"/>
          </a:xfrm>
        </p:spPr>
        <p:txBody>
          <a:bodyPr/>
          <a:lstStyle>
            <a:lvl1pPr marL="342900" indent="-342900">
              <a:lnSpc>
                <a:spcPct val="150000"/>
              </a:lnSpc>
              <a:buClr>
                <a:srgbClr val="598377"/>
              </a:buClr>
              <a:buFont typeface="Wingdings" panose="05000000000000000000" pitchFamily="2" charset="2"/>
              <a:buChar char="n"/>
              <a:defRPr sz="2000" b="1"/>
            </a:lvl1pPr>
            <a:lvl2pPr marL="742950" indent="-285750"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  <a:defRPr sz="1800"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257300" indent="-342900">
              <a:lnSpc>
                <a:spcPct val="150000"/>
              </a:lnSpc>
              <a:buClr>
                <a:schemeClr val="tx1">
                  <a:lumMod val="50000"/>
                  <a:lumOff val="50000"/>
                </a:schemeClr>
              </a:buClr>
              <a:buFont typeface="맑은 고딕" panose="020B0503020000020004" pitchFamily="50" charset="-127"/>
              <a:buChar char="－"/>
              <a:defRPr sz="1600"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</p:spTree>
    <p:extLst>
      <p:ext uri="{BB962C8B-B14F-4D97-AF65-F5344CB8AC3E}">
        <p14:creationId xmlns:p14="http://schemas.microsoft.com/office/powerpoint/2010/main" val="13912078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40"/>
          <p:cNvSpPr>
            <a:spLocks noChangeArrowheads="1"/>
          </p:cNvSpPr>
          <p:nvPr userDrawn="1"/>
        </p:nvSpPr>
        <p:spPr bwMode="invGray">
          <a:xfrm>
            <a:off x="0" y="1191"/>
            <a:ext cx="9144000" cy="617311"/>
          </a:xfrm>
          <a:prstGeom prst="rect">
            <a:avLst/>
          </a:prstGeom>
          <a:solidFill>
            <a:srgbClr val="FFFF00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 dirty="0"/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107042" y="64772"/>
            <a:ext cx="7785100" cy="474662"/>
          </a:xfrm>
          <a:prstGeom prst="rect">
            <a:avLst/>
          </a:prstGeom>
        </p:spPr>
        <p:txBody>
          <a:bodyPr>
            <a:noAutofit/>
          </a:bodyPr>
          <a:lstStyle>
            <a:lvl1pPr marL="457200" indent="-457200" algn="l">
              <a:buFont typeface="Wingdings" panose="05000000000000000000" pitchFamily="2" charset="2"/>
              <a:buChar char="v"/>
              <a:defRPr sz="2800" b="1" spc="-100" baseline="0">
                <a:solidFill>
                  <a:srgbClr val="598377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Rectangle 18"/>
          <p:cNvSpPr>
            <a:spLocks noChangeArrowheads="1"/>
          </p:cNvSpPr>
          <p:nvPr userDrawn="1"/>
        </p:nvSpPr>
        <p:spPr bwMode="auto">
          <a:xfrm>
            <a:off x="8107680" y="6605588"/>
            <a:ext cx="1014541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latinLnBrk="1" hangingPunct="1">
              <a:defRPr/>
            </a:pPr>
            <a:fld id="{1DB67DEF-9DDF-48EA-B298-FF150FB45091}" type="slidenum">
              <a:rPr lang="ko-KR" altLang="en-US" sz="1200" b="1">
                <a:solidFill>
                  <a:srgbClr val="598377"/>
                </a:solidFill>
                <a:ea typeface="맑은 고딕" panose="020B0503020000020004" pitchFamily="50" charset="-127"/>
              </a:rPr>
              <a:pPr algn="r" eaLnBrk="1" latinLnBrk="1" hangingPunct="1">
                <a:defRPr/>
              </a:pPr>
              <a:t>‹#›</a:t>
            </a:fld>
            <a:r>
              <a:rPr lang="en-US" altLang="ko-KR" sz="1200" b="1" dirty="0">
                <a:solidFill>
                  <a:srgbClr val="598377"/>
                </a:solidFill>
                <a:ea typeface="맑은 고딕" panose="020B0503020000020004" pitchFamily="50" charset="-127"/>
              </a:rPr>
              <a:t>/18</a:t>
            </a:r>
          </a:p>
          <a:p>
            <a:pPr algn="r" eaLnBrk="1" latinLnBrk="1" hangingPunct="1">
              <a:defRPr/>
            </a:pPr>
            <a:endParaRPr lang="en-US" altLang="ko-KR" sz="1200" b="1" dirty="0">
              <a:solidFill>
                <a:srgbClr val="598377"/>
              </a:solidFill>
              <a:ea typeface="맑은 고딕" panose="020B0503020000020004" pitchFamily="50" charset="-127"/>
            </a:endParaRPr>
          </a:p>
        </p:txBody>
      </p:sp>
      <p:sp>
        <p:nvSpPr>
          <p:cNvPr id="6" name="내용 개체 틀 5"/>
          <p:cNvSpPr>
            <a:spLocks noGrp="1"/>
          </p:cNvSpPr>
          <p:nvPr>
            <p:ph sz="quarter" idx="10"/>
          </p:nvPr>
        </p:nvSpPr>
        <p:spPr>
          <a:xfrm>
            <a:off x="250825" y="765175"/>
            <a:ext cx="8642350" cy="1583705"/>
          </a:xfrm>
        </p:spPr>
        <p:txBody>
          <a:bodyPr/>
          <a:lstStyle>
            <a:lvl1pPr marL="342900" indent="-342900">
              <a:lnSpc>
                <a:spcPct val="150000"/>
              </a:lnSpc>
              <a:buClr>
                <a:srgbClr val="598377"/>
              </a:buClr>
              <a:buFont typeface="Wingdings" panose="05000000000000000000" pitchFamily="2" charset="2"/>
              <a:buChar char="n"/>
              <a:defRPr sz="2000" b="1"/>
            </a:lvl1pPr>
            <a:lvl2pPr marL="742950" indent="-285750"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  <a:defRPr sz="1800"/>
            </a:lvl2pPr>
            <a:lvl3pPr marL="1257300" indent="-342900">
              <a:lnSpc>
                <a:spcPct val="150000"/>
              </a:lnSpc>
              <a:buClr>
                <a:schemeClr val="tx1">
                  <a:lumMod val="50000"/>
                  <a:lumOff val="50000"/>
                </a:schemeClr>
              </a:buClr>
              <a:buFont typeface="맑은 고딕" panose="020B0503020000020004" pitchFamily="50" charset="-127"/>
              <a:buChar char="－"/>
              <a:defRPr sz="16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</p:spTree>
    <p:extLst>
      <p:ext uri="{BB962C8B-B14F-4D97-AF65-F5344CB8AC3E}">
        <p14:creationId xmlns:p14="http://schemas.microsoft.com/office/powerpoint/2010/main" val="18708377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74" r="10328" b="-269"/>
          <a:stretch/>
        </p:blipFill>
        <p:spPr>
          <a:xfrm>
            <a:off x="5866101" y="44624"/>
            <a:ext cx="3275856" cy="276899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457691A-1989-4E0A-92A0-C0FBCB43C47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834984" y="3334428"/>
            <a:ext cx="5474031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defRPr/>
            </a:pPr>
            <a:r>
              <a:rPr lang="en-US" altLang="ko-KR" sz="6000" b="1" spc="100" baseline="0" dirty="0">
                <a:solidFill>
                  <a:srgbClr val="ED7A6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Thank You!</a:t>
            </a:r>
            <a:endParaRPr lang="ko-KR" altLang="en-US" sz="6000" b="1" spc="100" baseline="0" dirty="0">
              <a:solidFill>
                <a:srgbClr val="ED7A68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ED6F0C-184D-421F-8ABD-8D599F249A8A}"/>
              </a:ext>
            </a:extLst>
          </p:cNvPr>
          <p:cNvSpPr txBox="1"/>
          <p:nvPr userDrawn="1"/>
        </p:nvSpPr>
        <p:spPr>
          <a:xfrm>
            <a:off x="1966958" y="2965096"/>
            <a:ext cx="5210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rgbClr val="ED7A68"/>
                </a:solidFill>
              </a:rPr>
              <a:t>오늘은 어제보다 반드시 좋은 날이 될 것입니다</a:t>
            </a:r>
            <a:r>
              <a:rPr lang="en-US" altLang="ko-KR" dirty="0">
                <a:solidFill>
                  <a:srgbClr val="ED7A68"/>
                </a:solidFill>
              </a:rPr>
              <a:t>.</a:t>
            </a:r>
            <a:endParaRPr lang="ko-KR" altLang="en-US" dirty="0">
              <a:solidFill>
                <a:srgbClr val="ED7A6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6328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6018500" y="4994012"/>
            <a:ext cx="260520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algn="r" defTabSz="914400" rtl="0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ko-KR" altLang="en-US" sz="2800" b="1" kern="1200" spc="-300" dirty="0">
                <a:solidFill>
                  <a:srgbClr val="598377"/>
                </a:solidFill>
                <a:latin typeface="맑은 고딕" pitchFamily="50" charset="-127"/>
                <a:ea typeface="맑은 고딕" panose="020B0503020000020004" pitchFamily="50" charset="-127"/>
                <a:cs typeface="+mn-cs"/>
              </a:rPr>
              <a:t>표준 입출력 함수</a:t>
            </a:r>
            <a:endParaRPr kumimoji="1" lang="en-US" altLang="ko-KR" sz="2800" b="1" kern="1200" spc="-300" dirty="0">
              <a:solidFill>
                <a:srgbClr val="598377"/>
              </a:solidFill>
              <a:latin typeface="맑은 고딕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직사각형 2"/>
          <p:cNvSpPr/>
          <p:nvPr userDrawn="1"/>
        </p:nvSpPr>
        <p:spPr>
          <a:xfrm>
            <a:off x="6660232" y="4293096"/>
            <a:ext cx="1891460" cy="707886"/>
          </a:xfrm>
          <a:prstGeom prst="rect">
            <a:avLst/>
          </a:prstGeom>
        </p:spPr>
        <p:txBody>
          <a:bodyPr wrap="square" lIns="0" rIns="0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algn="dist" eaLnBrk="1" latinLnBrk="1" hangingPunct="1">
              <a:defRPr/>
            </a:pPr>
            <a:r>
              <a:rPr kumimoji="1" lang="en-US" altLang="ko-KR" sz="2800" b="0" kern="1200" spc="-150" dirty="0">
                <a:solidFill>
                  <a:srgbClr val="ED7A68"/>
                </a:solidFill>
                <a:latin typeface="맑은 고딕" pitchFamily="50" charset="-127"/>
                <a:ea typeface="맑은 고딕" panose="020B0503020000020004" pitchFamily="50" charset="-127"/>
                <a:cs typeface="+mn-cs"/>
              </a:rPr>
              <a:t>Chapter</a:t>
            </a:r>
            <a:r>
              <a:rPr kumimoji="1" lang="en-US" altLang="ko-KR" sz="2800" b="0" kern="1200" spc="-150" baseline="0" dirty="0">
                <a:solidFill>
                  <a:srgbClr val="ED7A68"/>
                </a:solidFill>
                <a:latin typeface="맑은 고딕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lang="en-US" altLang="ko-KR" sz="4000" b="1" spc="-150" dirty="0">
                <a:solidFill>
                  <a:srgbClr val="ED7A68"/>
                </a:solidFill>
                <a:ea typeface="맑은 고딕" panose="020B0503020000020004" pitchFamily="50" charset="-127"/>
              </a:rPr>
              <a:t>03</a:t>
            </a:r>
            <a:endParaRPr lang="ko-KR" altLang="en-US" sz="4000" b="1" dirty="0">
              <a:solidFill>
                <a:srgbClr val="ED7A68"/>
              </a:solidFill>
              <a:ea typeface="맑은 고딕" panose="020B0503020000020004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1B0C0CB-1EFA-4FD5-B71C-A73FF01ACEC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138"/>
            <a:ext cx="9144000" cy="3940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173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40"/>
          <p:cNvSpPr>
            <a:spLocks noChangeArrowheads="1"/>
          </p:cNvSpPr>
          <p:nvPr userDrawn="1"/>
        </p:nvSpPr>
        <p:spPr bwMode="invGray">
          <a:xfrm>
            <a:off x="0" y="0"/>
            <a:ext cx="9144000" cy="617311"/>
          </a:xfrm>
          <a:prstGeom prst="rect">
            <a:avLst/>
          </a:prstGeom>
          <a:solidFill>
            <a:schemeClr val="accent6">
              <a:lumMod val="60000"/>
              <a:lumOff val="40000"/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 dirty="0"/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107042" y="64772"/>
            <a:ext cx="7785100" cy="47466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800" b="1" spc="-100" baseline="0">
                <a:solidFill>
                  <a:srgbClr val="C00000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Rectangle 18"/>
          <p:cNvSpPr>
            <a:spLocks noChangeArrowheads="1"/>
          </p:cNvSpPr>
          <p:nvPr userDrawn="1"/>
        </p:nvSpPr>
        <p:spPr bwMode="auto">
          <a:xfrm>
            <a:off x="8107680" y="6605588"/>
            <a:ext cx="1014541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latinLnBrk="1" hangingPunct="1">
              <a:defRPr/>
            </a:pPr>
            <a:fld id="{1DB67DEF-9DDF-48EA-B298-FF150FB45091}" type="slidenum">
              <a:rPr lang="ko-KR" altLang="en-US" sz="1200" b="1">
                <a:solidFill>
                  <a:schemeClr val="accent6">
                    <a:lumMod val="75000"/>
                  </a:schemeClr>
                </a:solidFill>
                <a:ea typeface="맑은 고딕" panose="020B0503020000020004" pitchFamily="50" charset="-127"/>
              </a:rPr>
              <a:pPr algn="r" eaLnBrk="1" latinLnBrk="1" hangingPunct="1">
                <a:defRPr/>
              </a:pPr>
              <a:t>‹#›</a:t>
            </a:fld>
            <a:r>
              <a:rPr lang="en-US" altLang="ko-KR" sz="1200" b="1" dirty="0">
                <a:solidFill>
                  <a:schemeClr val="accent6">
                    <a:lumMod val="75000"/>
                  </a:schemeClr>
                </a:solidFill>
                <a:ea typeface="맑은 고딕" panose="020B0503020000020004" pitchFamily="50" charset="-127"/>
              </a:rPr>
              <a:t>/30</a:t>
            </a:r>
          </a:p>
          <a:p>
            <a:pPr algn="r" eaLnBrk="1" latinLnBrk="1" hangingPunct="1">
              <a:defRPr/>
            </a:pPr>
            <a:endParaRPr lang="en-US" altLang="ko-KR" sz="1200" b="1" dirty="0">
              <a:solidFill>
                <a:schemeClr val="accent6">
                  <a:lumMod val="75000"/>
                </a:schemeClr>
              </a:solidFill>
              <a:ea typeface="맑은 고딕" panose="020B0503020000020004" pitchFamily="50" charset="-127"/>
            </a:endParaRPr>
          </a:p>
        </p:txBody>
      </p:sp>
      <p:sp>
        <p:nvSpPr>
          <p:cNvPr id="7" name="내용 개체 틀 5">
            <a:extLst>
              <a:ext uri="{FF2B5EF4-FFF2-40B4-BE49-F238E27FC236}">
                <a16:creationId xmlns:a16="http://schemas.microsoft.com/office/drawing/2014/main" id="{30C15C9B-1F04-4D62-A656-27B59E6B8CA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50825" y="836711"/>
            <a:ext cx="8642350" cy="5690999"/>
          </a:xfrm>
        </p:spPr>
        <p:txBody>
          <a:bodyPr/>
          <a:lstStyle>
            <a:lvl1pPr marL="342900" indent="-342900">
              <a:buClr>
                <a:srgbClr val="FF3399"/>
              </a:buClr>
              <a:buFont typeface="Wingdings" panose="05000000000000000000" pitchFamily="2" charset="2"/>
              <a:buChar char="n"/>
              <a:defRPr sz="2000" b="1"/>
            </a:lvl1pPr>
            <a:lvl2pPr marL="742950" indent="-285750">
              <a:buClr>
                <a:srgbClr val="FF3399"/>
              </a:buClr>
              <a:buFont typeface="Wingdings" panose="05000000000000000000" pitchFamily="2" charset="2"/>
              <a:buChar char="§"/>
              <a:defRPr sz="2000"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257300" indent="-342900">
              <a:buClr>
                <a:srgbClr val="FF3399"/>
              </a:buClr>
              <a:buFont typeface="맑은 고딕" panose="020B0503020000020004" pitchFamily="50" charset="-127"/>
              <a:buChar char="－"/>
              <a:defRPr sz="1800"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</p:spTree>
    <p:extLst>
      <p:ext uri="{BB962C8B-B14F-4D97-AF65-F5344CB8AC3E}">
        <p14:creationId xmlns:p14="http://schemas.microsoft.com/office/powerpoint/2010/main" val="4181713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1131918" y="457740"/>
            <a:ext cx="7785100" cy="47466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800" b="1" spc="-100" baseline="0">
                <a:solidFill>
                  <a:schemeClr val="tx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Rectangle 18"/>
          <p:cNvSpPr>
            <a:spLocks noChangeArrowheads="1"/>
          </p:cNvSpPr>
          <p:nvPr userDrawn="1"/>
        </p:nvSpPr>
        <p:spPr bwMode="auto">
          <a:xfrm>
            <a:off x="8107680" y="6605588"/>
            <a:ext cx="1014541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latinLnBrk="1" hangingPunct="1">
              <a:defRPr/>
            </a:pPr>
            <a:fld id="{1DB67DEF-9DDF-48EA-B298-FF150FB45091}" type="slidenum">
              <a:rPr lang="ko-KR" altLang="en-US" sz="1200" b="1" smtClean="0">
                <a:solidFill>
                  <a:schemeClr val="accent6">
                    <a:lumMod val="75000"/>
                  </a:schemeClr>
                </a:solidFill>
                <a:ea typeface="+mn-ea"/>
              </a:rPr>
              <a:pPr algn="r" eaLnBrk="1" latinLnBrk="1" hangingPunct="1">
                <a:defRPr/>
              </a:pPr>
              <a:t>‹#›</a:t>
            </a:fld>
            <a:r>
              <a:rPr lang="en-US" altLang="ko-KR" sz="1200" b="1" dirty="0">
                <a:solidFill>
                  <a:schemeClr val="accent6">
                    <a:lumMod val="75000"/>
                  </a:schemeClr>
                </a:solidFill>
                <a:ea typeface="+mn-ea"/>
              </a:rPr>
              <a:t>/30</a:t>
            </a:r>
          </a:p>
          <a:p>
            <a:pPr algn="r" eaLnBrk="1" latinLnBrk="1" hangingPunct="1">
              <a:defRPr/>
            </a:pPr>
            <a:endParaRPr lang="en-US" altLang="ko-KR" sz="1200" b="1" dirty="0">
              <a:solidFill>
                <a:schemeClr val="accent6">
                  <a:lumMod val="75000"/>
                </a:schemeClr>
              </a:solidFill>
              <a:ea typeface="맑은 고딕" panose="020B0503020000020004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6F3A43F-DAC9-4D52-B461-961613212BCF}"/>
              </a:ext>
            </a:extLst>
          </p:cNvPr>
          <p:cNvSpPr/>
          <p:nvPr userDrawn="1"/>
        </p:nvSpPr>
        <p:spPr>
          <a:xfrm>
            <a:off x="239033" y="0"/>
            <a:ext cx="720080" cy="951334"/>
          </a:xfrm>
          <a:prstGeom prst="rect">
            <a:avLst/>
          </a:prstGeom>
          <a:solidFill>
            <a:srgbClr val="FF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C77CCE-A086-4E6C-8AC7-3631D3576496}"/>
              </a:ext>
            </a:extLst>
          </p:cNvPr>
          <p:cNvSpPr txBox="1"/>
          <p:nvPr userDrawn="1"/>
        </p:nvSpPr>
        <p:spPr>
          <a:xfrm>
            <a:off x="211978" y="55446"/>
            <a:ext cx="7920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</a:rPr>
              <a:t>SECTION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9" name="내용 개체 틀 5">
            <a:extLst>
              <a:ext uri="{FF2B5EF4-FFF2-40B4-BE49-F238E27FC236}">
                <a16:creationId xmlns:a16="http://schemas.microsoft.com/office/drawing/2014/main" id="{6085B7D3-10EB-4807-AAE0-3585B2A959A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50825" y="1300318"/>
            <a:ext cx="8642350" cy="5297034"/>
          </a:xfrm>
        </p:spPr>
        <p:txBody>
          <a:bodyPr/>
          <a:lstStyle>
            <a:lvl1pPr marL="342900" indent="-342900">
              <a:buClr>
                <a:srgbClr val="FF3399"/>
              </a:buClr>
              <a:buFont typeface="Wingdings" panose="05000000000000000000" pitchFamily="2" charset="2"/>
              <a:buChar char="n"/>
              <a:defRPr sz="2000" b="1">
                <a:solidFill>
                  <a:srgbClr val="FF3399"/>
                </a:solidFill>
              </a:defRPr>
            </a:lvl1pPr>
            <a:lvl2pPr marL="742950" indent="-285750">
              <a:buClr>
                <a:srgbClr val="FF3399"/>
              </a:buClr>
              <a:buFont typeface="Wingdings" panose="05000000000000000000" pitchFamily="2" charset="2"/>
              <a:buChar char="§"/>
              <a:defRPr sz="2000"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257300" indent="-342900">
              <a:buClr>
                <a:srgbClr val="FF3399"/>
              </a:buClr>
              <a:buFont typeface="맑은 고딕" panose="020B0503020000020004" pitchFamily="50" charset="-127"/>
              <a:buChar char="－"/>
              <a:defRPr sz="1800"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</p:spTree>
    <p:extLst>
      <p:ext uri="{BB962C8B-B14F-4D97-AF65-F5344CB8AC3E}">
        <p14:creationId xmlns:p14="http://schemas.microsoft.com/office/powerpoint/2010/main" val="3582745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8"/>
          <p:cNvSpPr>
            <a:spLocks noChangeArrowheads="1"/>
          </p:cNvSpPr>
          <p:nvPr userDrawn="1"/>
        </p:nvSpPr>
        <p:spPr bwMode="auto">
          <a:xfrm>
            <a:off x="8107680" y="6605588"/>
            <a:ext cx="1014541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latinLnBrk="1" hangingPunct="1">
              <a:defRPr/>
            </a:pPr>
            <a:fld id="{1DB67DEF-9DDF-48EA-B298-FF150FB45091}" type="slidenum">
              <a:rPr lang="ko-KR" altLang="en-US" sz="1200" b="1" smtClean="0">
                <a:solidFill>
                  <a:schemeClr val="accent6">
                    <a:lumMod val="75000"/>
                  </a:schemeClr>
                </a:solidFill>
                <a:ea typeface="+mn-ea"/>
              </a:rPr>
              <a:pPr algn="r" eaLnBrk="1" latinLnBrk="1" hangingPunct="1">
                <a:defRPr/>
              </a:pPr>
              <a:t>‹#›</a:t>
            </a:fld>
            <a:r>
              <a:rPr lang="en-US" altLang="ko-KR" sz="1200" b="1" dirty="0">
                <a:solidFill>
                  <a:schemeClr val="accent6">
                    <a:lumMod val="75000"/>
                  </a:schemeClr>
                </a:solidFill>
                <a:ea typeface="+mn-ea"/>
              </a:rPr>
              <a:t>/30</a:t>
            </a:r>
          </a:p>
          <a:p>
            <a:pPr algn="r" eaLnBrk="1" latinLnBrk="1" hangingPunct="1">
              <a:defRPr/>
            </a:pPr>
            <a:endParaRPr lang="en-US" altLang="ko-KR" sz="1200" b="1" dirty="0">
              <a:solidFill>
                <a:schemeClr val="accent6">
                  <a:lumMod val="75000"/>
                </a:schemeClr>
              </a:solidFill>
              <a:ea typeface="맑은 고딕" panose="020B0503020000020004" pitchFamily="50" charset="-127"/>
            </a:endParaRPr>
          </a:p>
        </p:txBody>
      </p:sp>
      <p:sp>
        <p:nvSpPr>
          <p:cNvPr id="9" name="내용 개체 틀 5">
            <a:extLst>
              <a:ext uri="{FF2B5EF4-FFF2-40B4-BE49-F238E27FC236}">
                <a16:creationId xmlns:a16="http://schemas.microsoft.com/office/drawing/2014/main" id="{6085B7D3-10EB-4807-AAE0-3585B2A959AF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50825" y="548680"/>
            <a:ext cx="8642350" cy="5904656"/>
          </a:xfrm>
        </p:spPr>
        <p:txBody>
          <a:bodyPr/>
          <a:lstStyle>
            <a:lvl1pPr marL="342900" indent="-342900">
              <a:buClr>
                <a:srgbClr val="FF3399"/>
              </a:buClr>
              <a:buFont typeface="Wingdings" panose="05000000000000000000" pitchFamily="2" charset="2"/>
              <a:buChar char="n"/>
              <a:defRPr sz="2000" b="1">
                <a:solidFill>
                  <a:srgbClr val="FF3399"/>
                </a:solidFill>
              </a:defRPr>
            </a:lvl1pPr>
            <a:lvl2pPr marL="742950" indent="-285750">
              <a:buClr>
                <a:srgbClr val="FF3399"/>
              </a:buClr>
              <a:buFont typeface="Wingdings" panose="05000000000000000000" pitchFamily="2" charset="2"/>
              <a:buChar char="§"/>
              <a:defRPr sz="2000"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257300" indent="-342900">
              <a:buClr>
                <a:srgbClr val="FF3399"/>
              </a:buClr>
              <a:buFont typeface="맑은 고딕" panose="020B0503020000020004" pitchFamily="50" charset="-127"/>
              <a:buChar char="－"/>
              <a:defRPr sz="1800"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</p:spTree>
    <p:extLst>
      <p:ext uri="{BB962C8B-B14F-4D97-AF65-F5344CB8AC3E}">
        <p14:creationId xmlns:p14="http://schemas.microsoft.com/office/powerpoint/2010/main" val="2490889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8">
            <a:extLst>
              <a:ext uri="{FF2B5EF4-FFF2-40B4-BE49-F238E27FC236}">
                <a16:creationId xmlns:a16="http://schemas.microsoft.com/office/drawing/2014/main" id="{789C1E2B-2397-48F3-A14A-758CE267313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107680" y="6605588"/>
            <a:ext cx="1014541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latinLnBrk="1" hangingPunct="1">
              <a:defRPr/>
            </a:pPr>
            <a:fld id="{1DB67DEF-9DDF-48EA-B298-FF150FB45091}" type="slidenum">
              <a:rPr lang="ko-KR" altLang="en-US" sz="1200" b="1">
                <a:solidFill>
                  <a:schemeClr val="accent6">
                    <a:lumMod val="75000"/>
                  </a:schemeClr>
                </a:solidFill>
                <a:ea typeface="맑은 고딕" panose="020B0503020000020004" pitchFamily="50" charset="-127"/>
              </a:rPr>
              <a:pPr algn="r" eaLnBrk="1" latinLnBrk="1" hangingPunct="1">
                <a:defRPr/>
              </a:pPr>
              <a:t>‹#›</a:t>
            </a:fld>
            <a:r>
              <a:rPr lang="en-US" altLang="ko-KR" sz="1200" b="1" dirty="0">
                <a:solidFill>
                  <a:schemeClr val="accent6">
                    <a:lumMod val="75000"/>
                  </a:schemeClr>
                </a:solidFill>
                <a:ea typeface="맑은 고딕" panose="020B0503020000020004" pitchFamily="50" charset="-127"/>
              </a:rPr>
              <a:t>/30</a:t>
            </a:r>
          </a:p>
          <a:p>
            <a:pPr algn="r" eaLnBrk="1" latinLnBrk="1" hangingPunct="1">
              <a:defRPr/>
            </a:pPr>
            <a:endParaRPr lang="en-US" altLang="ko-KR" sz="1200" b="1" dirty="0">
              <a:solidFill>
                <a:schemeClr val="accent6">
                  <a:lumMod val="75000"/>
                </a:schemeClr>
              </a:solidFill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72797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9075C79-3BA8-4BBF-9EE3-3C0F87F72DD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834984" y="3933056"/>
            <a:ext cx="5474031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defRPr/>
            </a:pPr>
            <a:r>
              <a:rPr lang="en-US" altLang="ko-KR" sz="6000" b="1" spc="100" baseline="0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Thank You!</a:t>
            </a:r>
            <a:endParaRPr lang="ko-KR" altLang="en-US" sz="6000" b="1" spc="100" baseline="0" dirty="0">
              <a:solidFill>
                <a:srgbClr val="C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5E49BD-C64F-4373-BF70-30E5B3D8B5BE}"/>
              </a:ext>
            </a:extLst>
          </p:cNvPr>
          <p:cNvSpPr txBox="1"/>
          <p:nvPr userDrawn="1"/>
        </p:nvSpPr>
        <p:spPr>
          <a:xfrm>
            <a:off x="2056731" y="3347700"/>
            <a:ext cx="5030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성공과 실패는 모두 나의 선택에서 시작됩니다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.</a:t>
            </a:r>
            <a:endParaRPr lang="ko-KR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C74E25F-312D-46F1-B18D-2426EE8716D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521966" y="960424"/>
            <a:ext cx="2100065" cy="190974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900458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F5868-F4BD-402D-95F3-DA4C97EFFE9B}" type="datetimeFigureOut">
              <a:rPr lang="ko-KR" altLang="en-US" smtClean="0"/>
              <a:t>2020-03-12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15E75-2E1C-4E64-BE6D-2F1A573E4C5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3"/>
          </p:nvPr>
        </p:nvSpPr>
        <p:spPr>
          <a:xfrm>
            <a:off x="468313" y="1628775"/>
            <a:ext cx="8207375" cy="460851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637676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저작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 userDrawn="1"/>
        </p:nvSpPr>
        <p:spPr bwMode="auto">
          <a:xfrm>
            <a:off x="625475" y="981075"/>
            <a:ext cx="7186613" cy="36933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이산수학</a:t>
            </a:r>
            <a:endParaRPr kumimoji="0" lang="de-DE" altLang="ko-KR" sz="18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Box 2"/>
          <p:cNvSpPr txBox="1"/>
          <p:nvPr userDrawn="1"/>
        </p:nvSpPr>
        <p:spPr>
          <a:xfrm>
            <a:off x="609600" y="1700213"/>
            <a:ext cx="7991475" cy="1338828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lvl="1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solidFill>
                <a:srgbClr val="FF0000"/>
              </a:solidFill>
              <a:ea typeface="맑은 고딕" pitchFamily="50" charset="-127"/>
            </a:endParaRP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600" b="1" dirty="0">
                <a:ea typeface="맑은 고딕" pitchFamily="50" charset="-127"/>
              </a:rPr>
              <a:t>[</a:t>
            </a:r>
            <a:r>
              <a:rPr kumimoji="0" lang="ko-KR" altLang="en-US" sz="1600" b="1" dirty="0">
                <a:ea typeface="맑은 고딕" pitchFamily="50" charset="-127"/>
              </a:rPr>
              <a:t>강의교안 이용 안내</a:t>
            </a:r>
            <a:r>
              <a:rPr kumimoji="0" lang="en-US" altLang="ko-KR" sz="1600" b="1" dirty="0">
                <a:ea typeface="맑은 고딕" pitchFamily="50" charset="-127"/>
              </a:rPr>
              <a:t>]</a:t>
            </a: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ea typeface="맑은 고딕" pitchFamily="50" charset="-127"/>
            </a:endParaRPr>
          </a:p>
          <a:p>
            <a:pPr marL="108000" indent="-10800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400" spc="-100" baseline="0" dirty="0">
                <a:ea typeface="맑은 고딕" pitchFamily="50" charset="-127"/>
              </a:rPr>
              <a:t>본 강의교안의 저작권은 </a:t>
            </a:r>
            <a:r>
              <a:rPr kumimoji="0" lang="ko-KR" altLang="en-US" sz="1400" b="1" spc="-100" baseline="0" dirty="0">
                <a:ea typeface="맑은 고딕" pitchFamily="50" charset="-127"/>
              </a:rPr>
              <a:t>신윤환</a:t>
            </a:r>
            <a:r>
              <a:rPr kumimoji="0" lang="ko-KR" altLang="en-US" sz="1400" spc="-100" baseline="0" dirty="0">
                <a:ea typeface="맑은 고딕" pitchFamily="50" charset="-127"/>
              </a:rPr>
              <a:t>과 </a:t>
            </a:r>
            <a:r>
              <a:rPr kumimoji="0" lang="ko-KR" altLang="en-US" sz="1400" b="1" spc="-100" baseline="0" dirty="0" err="1">
                <a:ea typeface="맑은 고딕" pitchFamily="50" charset="-127"/>
              </a:rPr>
              <a:t>한빛아카데미</a:t>
            </a:r>
            <a:r>
              <a:rPr kumimoji="0" lang="ko-KR" altLang="en-US" sz="1400" b="1" spc="-100" baseline="0" dirty="0">
                <a:ea typeface="맑은 고딕" pitchFamily="50" charset="-127"/>
              </a:rPr>
              <a:t>㈜</a:t>
            </a:r>
            <a:r>
              <a:rPr kumimoji="0" lang="ko-KR" altLang="en-US" sz="1400" spc="-100" baseline="0" dirty="0">
                <a:ea typeface="맑은 고딕" pitchFamily="50" charset="-127"/>
              </a:rPr>
              <a:t>에 있습니다</a:t>
            </a:r>
            <a:r>
              <a:rPr kumimoji="0" lang="en-US" altLang="ko-KR" sz="1400" spc="-100" baseline="0" dirty="0">
                <a:ea typeface="맑은 고딕" pitchFamily="50" charset="-127"/>
              </a:rPr>
              <a:t>.</a:t>
            </a:r>
            <a:r>
              <a:rPr kumimoji="0" lang="ko-KR" altLang="en-US" sz="1400" spc="-100" baseline="0" dirty="0">
                <a:solidFill>
                  <a:srgbClr val="222222"/>
                </a:solidFill>
                <a:ea typeface="맑은 고딕" pitchFamily="50" charset="-127"/>
              </a:rPr>
              <a:t> </a:t>
            </a:r>
            <a:endParaRPr kumimoji="0" lang="en-US" altLang="ko-KR" sz="1400" spc="-100" baseline="0" dirty="0">
              <a:solidFill>
                <a:srgbClr val="222222"/>
              </a:solidFill>
              <a:ea typeface="맑은 고딕" pitchFamily="50" charset="-127"/>
            </a:endParaRPr>
          </a:p>
          <a:p>
            <a:pPr marL="108000" indent="-108000" eaLnBrk="1" fontAlgn="auto" latinLnBrk="0" hangingPunct="1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400" u="none" dirty="0">
                <a:solidFill>
                  <a:srgbClr val="222222"/>
                </a:solidFill>
                <a:ea typeface="맑은 고딕" pitchFamily="50" charset="-127"/>
              </a:rPr>
              <a:t>이 자료는 강의 보조자료로 제공되는 것으로 무단으로 전제하거나 배포하는 것을 금합니다</a:t>
            </a:r>
            <a:r>
              <a:rPr kumimoji="0" lang="en-US" altLang="ko-KR" sz="1400" u="none" dirty="0">
                <a:solidFill>
                  <a:srgbClr val="222222"/>
                </a:solidFill>
                <a:ea typeface="맑은 고딕" pitchFamily="50" charset="-127"/>
              </a:rPr>
              <a:t>.</a:t>
            </a:r>
            <a:endParaRPr kumimoji="0" lang="en-US" altLang="ko-KR" sz="1400" u="sng" spc="-100" baseline="0" dirty="0">
              <a:solidFill>
                <a:srgbClr val="222222"/>
              </a:solidFill>
              <a:ea typeface="맑은 고딕" pitchFamily="50" charset="-127"/>
            </a:endParaRPr>
          </a:p>
        </p:txBody>
      </p:sp>
      <p:sp>
        <p:nvSpPr>
          <p:cNvPr id="4" name="모서리가 둥근 직사각형 3"/>
          <p:cNvSpPr/>
          <p:nvPr userDrawn="1"/>
        </p:nvSpPr>
        <p:spPr>
          <a:xfrm>
            <a:off x="275546" y="404813"/>
            <a:ext cx="8497887" cy="6048375"/>
          </a:xfrm>
          <a:prstGeom prst="roundRect">
            <a:avLst>
              <a:gd name="adj" fmla="val 3212"/>
            </a:avLst>
          </a:prstGeom>
          <a:noFill/>
          <a:ln w="53975">
            <a:solidFill>
              <a:srgbClr val="5983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solidFill>
                <a:srgbClr val="B9779F"/>
              </a:solidFill>
            </a:endParaRPr>
          </a:p>
        </p:txBody>
      </p:sp>
      <p:pic>
        <p:nvPicPr>
          <p:cNvPr id="5" name="Picture 2" descr="C:\Documents and Settings\hanb\바탕 화면\한빛아카데미.bmp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1988" y="5927725"/>
            <a:ext cx="1592262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9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96759" y="839042"/>
            <a:ext cx="2207491" cy="1507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75581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BF5868-F4BD-402D-95F3-DA4C97EFFE9B}" type="datetimeFigureOut">
              <a:rPr lang="ko-KR" altLang="en-US" smtClean="0"/>
              <a:t>2020-03-12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D15E75-2E1C-4E64-BE6D-2F1A573E4C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1029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4" r:id="rId3"/>
    <p:sldLayoutId id="2147483679" r:id="rId4"/>
    <p:sldLayoutId id="2147483680" r:id="rId5"/>
    <p:sldLayoutId id="2147483678" r:id="rId6"/>
    <p:sldLayoutId id="2147483663" r:id="rId7"/>
    <p:sldLayoutId id="2147483665" r:id="rId8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BF5868-F4BD-402D-95F3-DA4C97EFFE9B}" type="datetimeFigureOut">
              <a:rPr lang="ko-KR" altLang="en-US" smtClean="0"/>
              <a:t>2020-03-12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D15E75-2E1C-4E64-BE6D-2F1A573E4C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0849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BF5868-F4BD-402D-95F3-DA4C97EFFE9B}" type="datetimeFigureOut">
              <a:rPr lang="ko-KR" altLang="en-US" smtClean="0"/>
              <a:t>2020-03-12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D15E75-2E1C-4E64-BE6D-2F1A573E4C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7236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5830292-312F-4DF9-AEC8-245FCE036118}"/>
              </a:ext>
            </a:extLst>
          </p:cNvPr>
          <p:cNvSpPr/>
          <p:nvPr/>
        </p:nvSpPr>
        <p:spPr>
          <a:xfrm>
            <a:off x="2915816" y="5000982"/>
            <a:ext cx="57078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algn="r" defTabSz="914400" rtl="0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ko-KR" sz="2800" b="1" kern="1200" spc="-300" dirty="0">
                <a:solidFill>
                  <a:srgbClr val="598377"/>
                </a:solidFill>
                <a:latin typeface="맑은 고딕" pitchFamily="50" charset="-127"/>
                <a:ea typeface="맑은 고딕" panose="020B0503020000020004" pitchFamily="50" charset="-127"/>
                <a:cs typeface="+mn-cs"/>
              </a:rPr>
              <a:t>FORM </a:t>
            </a:r>
            <a:r>
              <a:rPr kumimoji="1" lang="ko-KR" altLang="en-US" sz="2800" b="1" kern="1200" spc="-300" dirty="0">
                <a:solidFill>
                  <a:srgbClr val="598377"/>
                </a:solidFill>
                <a:latin typeface="맑은 고딕" pitchFamily="50" charset="-127"/>
                <a:ea typeface="맑은 고딕" panose="020B0503020000020004" pitchFamily="50" charset="-127"/>
                <a:cs typeface="+mn-cs"/>
              </a:rPr>
              <a:t>태그와 </a:t>
            </a:r>
            <a:r>
              <a:rPr kumimoji="1" lang="en-US" altLang="ko-KR" sz="2800" b="1" kern="1200" spc="-300" dirty="0">
                <a:solidFill>
                  <a:srgbClr val="598377"/>
                </a:solidFill>
                <a:latin typeface="맑은 고딕" pitchFamily="50" charset="-127"/>
                <a:ea typeface="맑은 고딕" panose="020B0503020000020004" pitchFamily="50" charset="-127"/>
                <a:cs typeface="+mn-cs"/>
              </a:rPr>
              <a:t>PHP </a:t>
            </a:r>
            <a:r>
              <a:rPr kumimoji="1" lang="ko-KR" altLang="en-US" sz="2800" b="1" kern="1200" spc="-300" dirty="0">
                <a:solidFill>
                  <a:srgbClr val="598377"/>
                </a:solidFill>
                <a:latin typeface="맑은 고딕" pitchFamily="50" charset="-127"/>
                <a:ea typeface="맑은 고딕" panose="020B0503020000020004" pitchFamily="50" charset="-127"/>
                <a:cs typeface="+mn-cs"/>
              </a:rPr>
              <a:t>연동</a:t>
            </a:r>
            <a:endParaRPr kumimoji="1" lang="en-US" altLang="ko-KR" sz="2800" b="1" kern="1200" spc="-300" dirty="0">
              <a:solidFill>
                <a:srgbClr val="598377"/>
              </a:solidFill>
              <a:latin typeface="맑은 고딕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9943BDD-F09F-4061-A34D-8436D0362E91}"/>
              </a:ext>
            </a:extLst>
          </p:cNvPr>
          <p:cNvSpPr/>
          <p:nvPr/>
        </p:nvSpPr>
        <p:spPr>
          <a:xfrm>
            <a:off x="6660232" y="4293096"/>
            <a:ext cx="1891460" cy="707886"/>
          </a:xfrm>
          <a:prstGeom prst="rect">
            <a:avLst/>
          </a:prstGeom>
        </p:spPr>
        <p:txBody>
          <a:bodyPr wrap="square" lIns="0" rIns="0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algn="dist" eaLnBrk="1" latinLnBrk="1" hangingPunct="1">
              <a:defRPr/>
            </a:pPr>
            <a:r>
              <a:rPr kumimoji="1" lang="en-US" altLang="ko-KR" sz="2800" b="0" kern="1200" spc="-150" dirty="0">
                <a:solidFill>
                  <a:srgbClr val="ED7A68"/>
                </a:solidFill>
                <a:latin typeface="맑은 고딕" pitchFamily="50" charset="-127"/>
                <a:ea typeface="맑은 고딕" panose="020B0503020000020004" pitchFamily="50" charset="-127"/>
                <a:cs typeface="+mn-cs"/>
              </a:rPr>
              <a:t>Chapter</a:t>
            </a:r>
            <a:r>
              <a:rPr kumimoji="1" lang="en-US" altLang="ko-KR" sz="2800" b="0" kern="1200" spc="-150" baseline="0" dirty="0">
                <a:solidFill>
                  <a:srgbClr val="ED7A68"/>
                </a:solidFill>
                <a:latin typeface="맑은 고딕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lang="en-US" altLang="ko-KR" sz="4000" b="1" spc="-150" dirty="0">
                <a:solidFill>
                  <a:srgbClr val="ED7A68"/>
                </a:solidFill>
                <a:ea typeface="맑은 고딕" panose="020B0503020000020004" pitchFamily="50" charset="-127"/>
              </a:rPr>
              <a:t>09</a:t>
            </a:r>
            <a:endParaRPr lang="ko-KR" altLang="en-US" sz="4000" b="1" dirty="0">
              <a:solidFill>
                <a:srgbClr val="ED7A68"/>
              </a:solidFill>
              <a:ea typeface="맑은 고딕" panose="020B0503020000020004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B3EDCB7-E210-4298-B9BB-25F95B7324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138"/>
            <a:ext cx="9144000" cy="3940198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956497B7-9741-4D3A-A3A7-0FE891DFDDE4}"/>
              </a:ext>
            </a:extLst>
          </p:cNvPr>
          <p:cNvSpPr/>
          <p:nvPr/>
        </p:nvSpPr>
        <p:spPr>
          <a:xfrm>
            <a:off x="8316416" y="6597352"/>
            <a:ext cx="827584" cy="2495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466163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3E60C843-3211-4D53-8845-B4048164D546}"/>
              </a:ext>
            </a:extLst>
          </p:cNvPr>
          <p:cNvGrpSpPr/>
          <p:nvPr/>
        </p:nvGrpSpPr>
        <p:grpSpPr>
          <a:xfrm>
            <a:off x="905106" y="1521970"/>
            <a:ext cx="7843358" cy="3707230"/>
            <a:chOff x="0" y="1225027"/>
            <a:chExt cx="9149443" cy="4324562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6ED90344-3BA1-4280-AA62-0FC3F2245F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443" y="1225027"/>
              <a:ext cx="9144000" cy="1628616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513A6E4F-9CB0-46A3-AE1B-42F4A01587E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3212976"/>
              <a:ext cx="9144000" cy="2336613"/>
            </a:xfrm>
            <a:prstGeom prst="rect">
              <a:avLst/>
            </a:prstGeom>
          </p:spPr>
        </p:pic>
      </p:grp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B795ECA7-5088-43F5-A53F-DEA97AACA94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50825" y="548680"/>
            <a:ext cx="8642350" cy="864096"/>
          </a:xfrm>
        </p:spPr>
        <p:txBody>
          <a:bodyPr>
            <a:normAutofit/>
          </a:bodyPr>
          <a:lstStyle/>
          <a:p>
            <a:pPr lvl="1"/>
            <a:r>
              <a:rPr lang="en-US" altLang="ko-KR" dirty="0"/>
              <a:t>Checkbox </a:t>
            </a:r>
            <a:r>
              <a:rPr lang="ko-KR" altLang="en-US" dirty="0"/>
              <a:t>객체</a:t>
            </a:r>
            <a:endParaRPr lang="en-US" altLang="ko-KR" dirty="0"/>
          </a:p>
          <a:p>
            <a:pPr lvl="2"/>
            <a:r>
              <a:rPr lang="ko-KR" altLang="en-US" dirty="0"/>
              <a:t>사용자로부터 여러 개의 선택된 입력 값을 받을 수 있는 객체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191336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C21234FC-CDDB-4285-BED4-B640CC14F2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772" y="1484784"/>
            <a:ext cx="7838692" cy="4333822"/>
          </a:xfrm>
          <a:prstGeom prst="rect">
            <a:avLst/>
          </a:prstGeom>
        </p:spPr>
      </p:pic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B795ECA7-5088-43F5-A53F-DEA97AACA94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50825" y="548680"/>
            <a:ext cx="8642350" cy="864096"/>
          </a:xfrm>
        </p:spPr>
        <p:txBody>
          <a:bodyPr>
            <a:normAutofit/>
          </a:bodyPr>
          <a:lstStyle/>
          <a:p>
            <a:pPr lvl="1"/>
            <a:r>
              <a:rPr lang="en-US" altLang="ko-KR" dirty="0"/>
              <a:t>Radio </a:t>
            </a:r>
            <a:r>
              <a:rPr lang="ko-KR" altLang="en-US" dirty="0"/>
              <a:t>객체</a:t>
            </a:r>
            <a:endParaRPr lang="en-US" altLang="ko-KR" dirty="0"/>
          </a:p>
          <a:p>
            <a:pPr lvl="2"/>
            <a:r>
              <a:rPr lang="ko-KR" altLang="en-US" dirty="0"/>
              <a:t>같은 그룹에서는 하나의 유일한 입력 </a:t>
            </a:r>
            <a:r>
              <a:rPr lang="ko-KR" altLang="en-US" dirty="0" err="1"/>
              <a:t>값만을</a:t>
            </a:r>
            <a:r>
              <a:rPr lang="ko-KR" altLang="en-US" dirty="0"/>
              <a:t> 받기 위한 객체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880442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B795ECA7-5088-43F5-A53F-DEA97AACA94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50825" y="548680"/>
            <a:ext cx="8642350" cy="1152128"/>
          </a:xfrm>
        </p:spPr>
        <p:txBody>
          <a:bodyPr>
            <a:normAutofit/>
          </a:bodyPr>
          <a:lstStyle/>
          <a:p>
            <a:pPr lvl="1"/>
            <a:r>
              <a:rPr lang="en-US" altLang="ko-KR" dirty="0"/>
              <a:t>Select </a:t>
            </a:r>
            <a:r>
              <a:rPr lang="ko-KR" altLang="en-US" dirty="0"/>
              <a:t>객체</a:t>
            </a:r>
            <a:endParaRPr lang="en-US" altLang="ko-KR" dirty="0"/>
          </a:p>
          <a:p>
            <a:pPr lvl="2"/>
            <a:r>
              <a:rPr lang="ko-KR" altLang="en-US" dirty="0"/>
              <a:t>리스트 안에 들어있는 값을 가져오기 위해서는 </a:t>
            </a:r>
            <a:r>
              <a:rPr lang="en-US" altLang="ko-KR" dirty="0"/>
              <a:t>options[] </a:t>
            </a:r>
            <a:r>
              <a:rPr lang="ko-KR" altLang="en-US" dirty="0"/>
              <a:t>배열을 사용</a:t>
            </a:r>
            <a:endParaRPr lang="en-US" altLang="ko-KR" dirty="0"/>
          </a:p>
          <a:p>
            <a:pPr lvl="2"/>
            <a:r>
              <a:rPr lang="ko-KR" altLang="en-US" dirty="0"/>
              <a:t>리스트 또는 콤보 박스에 대해 입력양식의 정보를 제어하기 위한 객체</a:t>
            </a:r>
            <a:endParaRPr lang="en-US" altLang="ko-KR" dirty="0"/>
          </a:p>
          <a:p>
            <a:pPr lvl="2"/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13AED4E-A4AC-4FFA-8C36-610BC4CFF5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729206"/>
            <a:ext cx="7838692" cy="3487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6864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15313B-AFA8-4FFE-BB11-021441541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PHP</a:t>
            </a:r>
            <a:r>
              <a:rPr lang="ko-KR" altLang="en-US" dirty="0"/>
              <a:t>에서 </a:t>
            </a:r>
            <a:r>
              <a:rPr lang="en-US" altLang="ko-KR" dirty="0"/>
              <a:t>FORM </a:t>
            </a:r>
            <a:r>
              <a:rPr lang="ko-KR" altLang="en-US" dirty="0"/>
              <a:t>태그 활용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79ED01-022A-4ED2-8D7C-32826E53FE1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50825" y="1380310"/>
            <a:ext cx="8642350" cy="608530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rgbClr val="FF3399"/>
                </a:solidFill>
              </a:rPr>
              <a:t>FORM </a:t>
            </a:r>
            <a:r>
              <a:rPr lang="ko-KR" altLang="en-US" dirty="0">
                <a:solidFill>
                  <a:srgbClr val="FF3399"/>
                </a:solidFill>
              </a:rPr>
              <a:t>태그와 </a:t>
            </a:r>
            <a:r>
              <a:rPr lang="en-US" altLang="ko-KR" dirty="0">
                <a:solidFill>
                  <a:srgbClr val="FF3399"/>
                </a:solidFill>
              </a:rPr>
              <a:t>PHP </a:t>
            </a:r>
            <a:r>
              <a:rPr lang="ko-KR" altLang="en-US" dirty="0">
                <a:solidFill>
                  <a:srgbClr val="FF3399"/>
                </a:solidFill>
              </a:rPr>
              <a:t>연동 구조</a:t>
            </a:r>
            <a:endParaRPr lang="en-US" altLang="ko-KR" dirty="0">
              <a:solidFill>
                <a:srgbClr val="FF3399"/>
              </a:solidFill>
            </a:endParaRPr>
          </a:p>
          <a:p>
            <a:pPr marL="0" indent="0">
              <a:buNone/>
            </a:pPr>
            <a:r>
              <a:rPr lang="ko-KR" altLang="en-US" sz="1000" dirty="0">
                <a:solidFill>
                  <a:srgbClr val="FF3399"/>
                </a:solidFill>
              </a:rPr>
              <a:t>  </a:t>
            </a:r>
            <a:endParaRPr lang="en-US" altLang="ko-KR" sz="1000" dirty="0"/>
          </a:p>
        </p:txBody>
      </p:sp>
      <p:sp>
        <p:nvSpPr>
          <p:cNvPr id="4" name="제목 9">
            <a:extLst>
              <a:ext uri="{FF2B5EF4-FFF2-40B4-BE49-F238E27FC236}">
                <a16:creationId xmlns:a16="http://schemas.microsoft.com/office/drawing/2014/main" id="{4CFA9DF3-3E01-4CE8-B46C-AD17EA0F6C2D}"/>
              </a:ext>
            </a:extLst>
          </p:cNvPr>
          <p:cNvSpPr txBox="1">
            <a:spLocks/>
          </p:cNvSpPr>
          <p:nvPr/>
        </p:nvSpPr>
        <p:spPr>
          <a:xfrm>
            <a:off x="240634" y="431344"/>
            <a:ext cx="720080" cy="4746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b="1" kern="1200" spc="-100" baseline="0">
                <a:solidFill>
                  <a:schemeClr val="tx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algn="ctr"/>
            <a:r>
              <a:rPr lang="en-US" altLang="ko-KR" sz="3300" b="1" dirty="0">
                <a:solidFill>
                  <a:schemeClr val="bg1"/>
                </a:solidFill>
              </a:rPr>
              <a:t>02</a:t>
            </a:r>
            <a:endParaRPr lang="ko-KR" altLang="en-US" sz="33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2821236-CC0F-454D-81F3-8A201AC540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788" y="2082389"/>
            <a:ext cx="8388424" cy="430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5884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B795ECA7-5088-43F5-A53F-DEA97AACA94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50825" y="548680"/>
            <a:ext cx="8642350" cy="504056"/>
          </a:xfrm>
        </p:spPr>
        <p:txBody>
          <a:bodyPr>
            <a:normAutofit/>
          </a:bodyPr>
          <a:lstStyle/>
          <a:p>
            <a:r>
              <a:rPr lang="ko-KR" altLang="en-US" dirty="0"/>
              <a:t>회원등록 화면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D018227-36D1-4281-A285-F6D3D85C80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042" y="1124744"/>
            <a:ext cx="7255916" cy="5252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7343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A788590D-C899-40B0-97F3-56794B568E54}"/>
              </a:ext>
            </a:extLst>
          </p:cNvPr>
          <p:cNvGrpSpPr/>
          <p:nvPr/>
        </p:nvGrpSpPr>
        <p:grpSpPr>
          <a:xfrm>
            <a:off x="269776" y="404664"/>
            <a:ext cx="8604448" cy="5795147"/>
            <a:chOff x="0" y="404664"/>
            <a:chExt cx="9144000" cy="6158538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50D496C3-103D-4366-B4A5-CCA78BC575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404664"/>
              <a:ext cx="9144000" cy="1392702"/>
            </a:xfrm>
            <a:prstGeom prst="rect">
              <a:avLst/>
            </a:prstGeom>
          </p:spPr>
        </p:pic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00CC78D1-31C0-4771-9A7A-45BB866CF35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1916832"/>
              <a:ext cx="9144000" cy="464637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427727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B95A978-CB4E-49E2-A278-9166278212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367555"/>
            <a:ext cx="8640960" cy="6122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2413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E82DB79A-C60C-493A-9B3B-DDDCF295C1C2}"/>
              </a:ext>
            </a:extLst>
          </p:cNvPr>
          <p:cNvGrpSpPr/>
          <p:nvPr/>
        </p:nvGrpSpPr>
        <p:grpSpPr>
          <a:xfrm>
            <a:off x="276300" y="260649"/>
            <a:ext cx="8616180" cy="6316990"/>
            <a:chOff x="0" y="188640"/>
            <a:chExt cx="9148766" cy="6858155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E5B74300-389B-4F42-A568-C4C3266696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188640"/>
              <a:ext cx="9144000" cy="2454812"/>
            </a:xfrm>
            <a:prstGeom prst="rect">
              <a:avLst/>
            </a:prstGeom>
          </p:spPr>
        </p:pic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E9E7C082-4C56-4D32-9B55-027F823D32C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166" y="2587498"/>
              <a:ext cx="9129600" cy="445929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770740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AB853D29-A222-4710-A2BB-21361710FF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406" y="312511"/>
            <a:ext cx="8625585" cy="6116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4499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133AE79F-DBB5-42B2-87ED-D1C8B5EF4554}"/>
              </a:ext>
            </a:extLst>
          </p:cNvPr>
          <p:cNvGrpSpPr/>
          <p:nvPr/>
        </p:nvGrpSpPr>
        <p:grpSpPr>
          <a:xfrm>
            <a:off x="266523" y="428804"/>
            <a:ext cx="8615071" cy="5979918"/>
            <a:chOff x="0" y="116632"/>
            <a:chExt cx="9144000" cy="6347060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55D3F34F-2659-42E1-86F7-CDE3542679B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116632"/>
              <a:ext cx="9144000" cy="2495096"/>
            </a:xfrm>
            <a:prstGeom prst="rect">
              <a:avLst/>
            </a:prstGeom>
          </p:spPr>
        </p:pic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3E9FBA48-5F57-4FE5-BA05-24337C8F21A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43" y="2517018"/>
              <a:ext cx="9138557" cy="394667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88072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685F7CF9-BA76-47F1-AAD3-77D0E42E1C8F}"/>
              </a:ext>
            </a:extLst>
          </p:cNvPr>
          <p:cNvGrpSpPr/>
          <p:nvPr/>
        </p:nvGrpSpPr>
        <p:grpSpPr>
          <a:xfrm>
            <a:off x="0" y="222885"/>
            <a:ext cx="9144000" cy="6412230"/>
            <a:chOff x="0" y="222885"/>
            <a:chExt cx="9144000" cy="6412230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1BC78646-C7BC-4251-A67F-8323CCAFD5D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222885"/>
              <a:ext cx="9144000" cy="6412230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6BD7D7CB-C019-4328-A3BC-B259E742ACA2}"/>
                </a:ext>
              </a:extLst>
            </p:cNvPr>
            <p:cNvSpPr/>
            <p:nvPr/>
          </p:nvSpPr>
          <p:spPr>
            <a:xfrm>
              <a:off x="7308304" y="5373216"/>
              <a:ext cx="1296144" cy="9361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id="{FBB87373-95B5-431C-86FC-4F1028EF0E90}"/>
              </a:ext>
            </a:extLst>
          </p:cNvPr>
          <p:cNvSpPr/>
          <p:nvPr/>
        </p:nvSpPr>
        <p:spPr>
          <a:xfrm>
            <a:off x="0" y="0"/>
            <a:ext cx="9144000" cy="188640"/>
          </a:xfrm>
          <a:prstGeom prst="rect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72A66E0-555F-4419-ADCB-3CE8EF8B160E}"/>
              </a:ext>
            </a:extLst>
          </p:cNvPr>
          <p:cNvSpPr/>
          <p:nvPr/>
        </p:nvSpPr>
        <p:spPr>
          <a:xfrm>
            <a:off x="0" y="6676594"/>
            <a:ext cx="9144000" cy="188640"/>
          </a:xfrm>
          <a:prstGeom prst="rect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4F76DF4-313B-4B8E-B186-673492D5FF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5776" y="2060848"/>
            <a:ext cx="5868144" cy="1825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6355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A424D159-AD92-484E-9985-3A0489AAA7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692696"/>
            <a:ext cx="6048672" cy="5149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2791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0E84CF08-D271-4B9F-A58F-117E7D0F9E9D}"/>
              </a:ext>
            </a:extLst>
          </p:cNvPr>
          <p:cNvGrpSpPr/>
          <p:nvPr/>
        </p:nvGrpSpPr>
        <p:grpSpPr>
          <a:xfrm>
            <a:off x="683568" y="710850"/>
            <a:ext cx="7848872" cy="5619281"/>
            <a:chOff x="683568" y="710850"/>
            <a:chExt cx="7848872" cy="5619281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A5AAB843-6660-4CB8-AA91-503BD3E8B12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3568" y="710850"/>
              <a:ext cx="7848872" cy="725732"/>
            </a:xfrm>
            <a:prstGeom prst="rect">
              <a:avLst/>
            </a:prstGeom>
          </p:spPr>
        </p:pic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8931B9D6-819A-4549-828B-231FC397EC9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5576" y="1484784"/>
              <a:ext cx="6397213" cy="484534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025609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D2B167A3-2BB7-4D53-A6CB-D9F7ECA2F8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940" y="400598"/>
            <a:ext cx="7917499" cy="6156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9933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15313B-AFA8-4FFE-BB11-021441541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POST </a:t>
            </a:r>
            <a:r>
              <a:rPr lang="ko-KR" altLang="en-US" dirty="0"/>
              <a:t>방식과 </a:t>
            </a:r>
            <a:r>
              <a:rPr lang="en-US" altLang="ko-KR" dirty="0"/>
              <a:t>GET </a:t>
            </a:r>
            <a:r>
              <a:rPr lang="ko-KR" altLang="en-US" dirty="0"/>
              <a:t>방식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79ED01-022A-4ED2-8D7C-32826E53FE1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50825" y="1380310"/>
            <a:ext cx="8642350" cy="608530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rgbClr val="FF3399"/>
                </a:solidFill>
              </a:rPr>
              <a:t>POST </a:t>
            </a:r>
            <a:r>
              <a:rPr lang="ko-KR" altLang="en-US" dirty="0">
                <a:solidFill>
                  <a:srgbClr val="FF3399"/>
                </a:solidFill>
              </a:rPr>
              <a:t>방식과 </a:t>
            </a:r>
            <a:r>
              <a:rPr lang="en-US" altLang="ko-KR" dirty="0">
                <a:solidFill>
                  <a:srgbClr val="FF3399"/>
                </a:solidFill>
              </a:rPr>
              <a:t>GET </a:t>
            </a:r>
            <a:r>
              <a:rPr lang="ko-KR" altLang="en-US" dirty="0">
                <a:solidFill>
                  <a:srgbClr val="FF3399"/>
                </a:solidFill>
              </a:rPr>
              <a:t>방식 비교</a:t>
            </a:r>
            <a:r>
              <a:rPr lang="ko-KR" altLang="en-US" sz="1000" dirty="0">
                <a:solidFill>
                  <a:srgbClr val="FF3399"/>
                </a:solidFill>
              </a:rPr>
              <a:t>  </a:t>
            </a:r>
            <a:endParaRPr lang="en-US" altLang="ko-KR" sz="1000" dirty="0"/>
          </a:p>
        </p:txBody>
      </p:sp>
      <p:sp>
        <p:nvSpPr>
          <p:cNvPr id="4" name="제목 9">
            <a:extLst>
              <a:ext uri="{FF2B5EF4-FFF2-40B4-BE49-F238E27FC236}">
                <a16:creationId xmlns:a16="http://schemas.microsoft.com/office/drawing/2014/main" id="{4CFA9DF3-3E01-4CE8-B46C-AD17EA0F6C2D}"/>
              </a:ext>
            </a:extLst>
          </p:cNvPr>
          <p:cNvSpPr txBox="1">
            <a:spLocks/>
          </p:cNvSpPr>
          <p:nvPr/>
        </p:nvSpPr>
        <p:spPr>
          <a:xfrm>
            <a:off x="240634" y="431344"/>
            <a:ext cx="720080" cy="4746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b="1" kern="1200" spc="-100" baseline="0">
                <a:solidFill>
                  <a:schemeClr val="tx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algn="ctr"/>
            <a:r>
              <a:rPr lang="en-US" altLang="ko-KR" sz="3300" b="1" dirty="0">
                <a:solidFill>
                  <a:schemeClr val="bg1"/>
                </a:solidFill>
              </a:rPr>
              <a:t>02</a:t>
            </a:r>
            <a:endParaRPr lang="ko-KR" altLang="en-US" sz="33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EA1E194-46DC-429F-8651-C52C7C8452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357" y="2204864"/>
            <a:ext cx="8183286" cy="3380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1681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B795ECA7-5088-43F5-A53F-DEA97AACA94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50825" y="548680"/>
            <a:ext cx="8642350" cy="936104"/>
          </a:xfrm>
        </p:spPr>
        <p:txBody>
          <a:bodyPr>
            <a:normAutofit/>
          </a:bodyPr>
          <a:lstStyle/>
          <a:p>
            <a:r>
              <a:rPr lang="ko-KR" altLang="en-US" dirty="0"/>
              <a:t>슈퍼 전역 변수</a:t>
            </a:r>
            <a:endParaRPr lang="en-US" altLang="ko-KR" dirty="0"/>
          </a:p>
          <a:p>
            <a:pPr lvl="1"/>
            <a:r>
              <a:rPr lang="ko-KR" altLang="en-US" dirty="0"/>
              <a:t>알파벳 대</a:t>
            </a:r>
            <a:r>
              <a:rPr lang="en-US" altLang="ko-KR" dirty="0"/>
              <a:t>/</a:t>
            </a:r>
            <a:r>
              <a:rPr lang="ko-KR" altLang="en-US" dirty="0"/>
              <a:t>소문자를 엄격하게 구별하므로 반드시 대문자로 사용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104CE81-A6AB-4FEE-8975-DD02E09043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517" y="1628800"/>
            <a:ext cx="8253947" cy="3903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170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B795ECA7-5088-43F5-A53F-DEA97AACA94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50825" y="548680"/>
            <a:ext cx="8642350" cy="2448272"/>
          </a:xfrm>
        </p:spPr>
        <p:txBody>
          <a:bodyPr>
            <a:normAutofit/>
          </a:bodyPr>
          <a:lstStyle/>
          <a:p>
            <a:r>
              <a:rPr lang="ko-KR" altLang="en-US" dirty="0"/>
              <a:t>회원 입력정보 출력</a:t>
            </a:r>
            <a:endParaRPr lang="en-US" altLang="ko-KR" dirty="0"/>
          </a:p>
          <a:p>
            <a:pPr lvl="1"/>
            <a:r>
              <a:rPr lang="ko-KR" altLang="en-US" dirty="0"/>
              <a:t>앞에서 실습한 결과화면인 </a:t>
            </a:r>
            <a:r>
              <a:rPr lang="en-US" altLang="ko-KR" dirty="0"/>
              <a:t>[</a:t>
            </a:r>
            <a:r>
              <a:rPr lang="ko-KR" altLang="en-US" dirty="0"/>
              <a:t>그림 </a:t>
            </a:r>
            <a:r>
              <a:rPr lang="en-US" altLang="ko-KR" dirty="0"/>
              <a:t>9-5]</a:t>
            </a:r>
            <a:r>
              <a:rPr lang="ko-KR" altLang="en-US" dirty="0"/>
              <a:t>와 같이 객체가 없다는 메시지가 출력된 이유는 </a:t>
            </a:r>
            <a:endParaRPr lang="en-US" altLang="ko-KR" dirty="0"/>
          </a:p>
          <a:p>
            <a:pPr lvl="1"/>
            <a:r>
              <a:rPr lang="ko-KR" altLang="en-US" dirty="0"/>
              <a:t>입력한 정보를 받아 줄 파일이 존재하지 않았기 때문임</a:t>
            </a:r>
            <a:endParaRPr lang="en-US" altLang="ko-KR" dirty="0"/>
          </a:p>
          <a:p>
            <a:pPr lvl="1"/>
            <a:r>
              <a:rPr lang="ko-KR" altLang="en-US" dirty="0"/>
              <a:t>다음 예제에서는 </a:t>
            </a:r>
            <a:r>
              <a:rPr lang="en-US" altLang="ko-KR" dirty="0"/>
              <a:t>[</a:t>
            </a:r>
            <a:r>
              <a:rPr lang="ko-KR" altLang="en-US" dirty="0"/>
              <a:t>예제 </a:t>
            </a:r>
            <a:r>
              <a:rPr lang="en-US" altLang="ko-KR" dirty="0"/>
              <a:t>9-1]</a:t>
            </a:r>
            <a:r>
              <a:rPr lang="ko-KR" altLang="en-US" dirty="0"/>
              <a:t>에서 입력한 정보를 가져오는 과정을 수행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666483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2DD37E72-B55E-4A8B-8C7D-258027AB19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764" y="476672"/>
            <a:ext cx="8820472" cy="5682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6049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ED90BA5-0321-4973-9441-F1799E1A9A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33" y="764704"/>
            <a:ext cx="8784976" cy="3123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7623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AB3987AE-8EA6-4909-96D4-F4805F72AF1E}"/>
              </a:ext>
            </a:extLst>
          </p:cNvPr>
          <p:cNvGrpSpPr/>
          <p:nvPr/>
        </p:nvGrpSpPr>
        <p:grpSpPr>
          <a:xfrm>
            <a:off x="449796" y="620688"/>
            <a:ext cx="8244408" cy="5458940"/>
            <a:chOff x="449796" y="620688"/>
            <a:chExt cx="8244408" cy="5458940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4433B6C3-FDF3-4BB8-BBC2-48EF967391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9796" y="620688"/>
              <a:ext cx="8244408" cy="758845"/>
            </a:xfrm>
            <a:prstGeom prst="rect">
              <a:avLst/>
            </a:prstGeom>
          </p:spPr>
        </p:pic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CC5380A8-1AC1-440C-8936-8BD80C7B38D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1214" y="1503161"/>
              <a:ext cx="5992993" cy="457646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647984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7CBD489-53C3-400F-9ACF-59ADF8849A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874" y="628565"/>
            <a:ext cx="8354347" cy="548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461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15313B-AFA8-4FFE-BB11-021441541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FORM </a:t>
            </a:r>
            <a:r>
              <a:rPr lang="ko-KR" altLang="en-US" dirty="0"/>
              <a:t>태그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79ED01-022A-4ED2-8D7C-32826E53FE1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50825" y="1380310"/>
            <a:ext cx="8642350" cy="608530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rgbClr val="FF3399"/>
                </a:solidFill>
              </a:rPr>
              <a:t>FORM </a:t>
            </a:r>
            <a:r>
              <a:rPr lang="ko-KR" altLang="en-US" dirty="0">
                <a:solidFill>
                  <a:srgbClr val="FF3399"/>
                </a:solidFill>
              </a:rPr>
              <a:t>태그 </a:t>
            </a:r>
            <a:r>
              <a:rPr lang="ko-KR" altLang="en-US">
                <a:solidFill>
                  <a:srgbClr val="FF3399"/>
                </a:solidFill>
              </a:rPr>
              <a:t>컨트롤 도구 </a:t>
            </a:r>
            <a:endParaRPr lang="en-US" altLang="ko-KR" dirty="0">
              <a:solidFill>
                <a:srgbClr val="FF3399"/>
              </a:solidFill>
            </a:endParaRPr>
          </a:p>
          <a:p>
            <a:pPr marL="0" indent="0">
              <a:buNone/>
            </a:pPr>
            <a:r>
              <a:rPr lang="ko-KR" altLang="en-US" sz="1000" dirty="0">
                <a:solidFill>
                  <a:srgbClr val="FF3399"/>
                </a:solidFill>
              </a:rPr>
              <a:t>  </a:t>
            </a:r>
            <a:endParaRPr lang="en-US" altLang="ko-KR" sz="1000" dirty="0"/>
          </a:p>
        </p:txBody>
      </p:sp>
      <p:sp>
        <p:nvSpPr>
          <p:cNvPr id="4" name="제목 9">
            <a:extLst>
              <a:ext uri="{FF2B5EF4-FFF2-40B4-BE49-F238E27FC236}">
                <a16:creationId xmlns:a16="http://schemas.microsoft.com/office/drawing/2014/main" id="{4CFA9DF3-3E01-4CE8-B46C-AD17EA0F6C2D}"/>
              </a:ext>
            </a:extLst>
          </p:cNvPr>
          <p:cNvSpPr txBox="1">
            <a:spLocks/>
          </p:cNvSpPr>
          <p:nvPr/>
        </p:nvSpPr>
        <p:spPr>
          <a:xfrm>
            <a:off x="240634" y="431344"/>
            <a:ext cx="720080" cy="4746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b="1" kern="1200" spc="-100" baseline="0">
                <a:solidFill>
                  <a:schemeClr val="tx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algn="ctr"/>
            <a:r>
              <a:rPr lang="en-US" altLang="ko-KR" sz="3300" b="1" dirty="0">
                <a:solidFill>
                  <a:schemeClr val="bg1"/>
                </a:solidFill>
              </a:rPr>
              <a:t>01</a:t>
            </a:r>
            <a:endParaRPr lang="ko-KR" altLang="en-US" sz="33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52954E1-6BC9-4AB9-91B3-8DC3272377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978698"/>
            <a:ext cx="8208912" cy="4493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3886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5198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B795ECA7-5088-43F5-A53F-DEA97AACA94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50825" y="548680"/>
            <a:ext cx="8642350" cy="1224136"/>
          </a:xfrm>
        </p:spPr>
        <p:txBody>
          <a:bodyPr>
            <a:normAutofit/>
          </a:bodyPr>
          <a:lstStyle/>
          <a:p>
            <a:pPr lvl="1"/>
            <a:r>
              <a:rPr lang="ko-KR" altLang="en-US" dirty="0"/>
              <a:t>텍스트 필드</a:t>
            </a:r>
            <a:endParaRPr lang="en-US" altLang="ko-KR" dirty="0"/>
          </a:p>
          <a:p>
            <a:pPr lvl="2"/>
            <a:r>
              <a:rPr lang="ko-KR" altLang="en-US" dirty="0"/>
              <a:t>웹 브라우저 화면을 통해 사용자로부터 텍스트를 입력 받을 때 사용</a:t>
            </a:r>
            <a:endParaRPr lang="en-US" altLang="ko-KR" dirty="0"/>
          </a:p>
          <a:p>
            <a:pPr lvl="2"/>
            <a:r>
              <a:rPr lang="ko-KR" altLang="en-US" dirty="0"/>
              <a:t>긴 문장의 경우에는 </a:t>
            </a:r>
            <a:r>
              <a:rPr lang="en-US" altLang="ko-KR" dirty="0"/>
              <a:t>&lt;</a:t>
            </a:r>
            <a:r>
              <a:rPr lang="en-US" altLang="ko-KR" dirty="0" err="1"/>
              <a:t>textarea</a:t>
            </a:r>
            <a:r>
              <a:rPr lang="en-US" altLang="ko-KR" dirty="0"/>
              <a:t>&gt; </a:t>
            </a:r>
            <a:r>
              <a:rPr lang="ko-KR" altLang="en-US" dirty="0"/>
              <a:t>태그를 사용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BD6756C-CC3E-424A-99D7-411CFD986C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700808"/>
            <a:ext cx="7812360" cy="2232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2980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B795ECA7-5088-43F5-A53F-DEA97AACA94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50825" y="548680"/>
            <a:ext cx="8642350" cy="1224136"/>
          </a:xfrm>
        </p:spPr>
        <p:txBody>
          <a:bodyPr>
            <a:normAutofit/>
          </a:bodyPr>
          <a:lstStyle/>
          <a:p>
            <a:pPr lvl="1"/>
            <a:r>
              <a:rPr lang="ko-KR" altLang="en-US" dirty="0"/>
              <a:t>라디오 버튼</a:t>
            </a:r>
            <a:endParaRPr lang="en-US" altLang="ko-KR" dirty="0"/>
          </a:p>
          <a:p>
            <a:pPr lvl="2"/>
            <a:r>
              <a:rPr lang="ko-KR" altLang="en-US" dirty="0"/>
              <a:t>여러 개의 항목 중에서 원하는 것을 유일한 값으로 선택할 수 있는 태그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4414F9E-CFC7-46E3-AF43-A6B808C10B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741849"/>
            <a:ext cx="7812360" cy="1349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789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B795ECA7-5088-43F5-A53F-DEA97AACA94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50825" y="548680"/>
            <a:ext cx="8642350" cy="1224136"/>
          </a:xfrm>
        </p:spPr>
        <p:txBody>
          <a:bodyPr>
            <a:normAutofit/>
          </a:bodyPr>
          <a:lstStyle/>
          <a:p>
            <a:r>
              <a:rPr lang="en-US" altLang="ko-KR" dirty="0"/>
              <a:t>FORM </a:t>
            </a:r>
            <a:r>
              <a:rPr lang="ko-KR" altLang="en-US" dirty="0"/>
              <a:t>태그 속성</a:t>
            </a:r>
            <a:endParaRPr lang="en-US" altLang="ko-KR" dirty="0"/>
          </a:p>
          <a:p>
            <a:pPr lvl="1"/>
            <a:r>
              <a:rPr lang="en-US" altLang="ko-KR" dirty="0"/>
              <a:t>FORM </a:t>
            </a:r>
            <a:r>
              <a:rPr lang="ko-KR" altLang="en-US" dirty="0"/>
              <a:t>태그는 폼이 연동할 때 파일 또는 </a:t>
            </a:r>
            <a:r>
              <a:rPr lang="en-US" altLang="ko-KR" dirty="0"/>
              <a:t>URL </a:t>
            </a:r>
            <a:r>
              <a:rPr lang="ko-KR" altLang="en-US" dirty="0"/>
              <a:t>주소를 지정</a:t>
            </a:r>
            <a:endParaRPr lang="en-US" altLang="ko-KR" dirty="0"/>
          </a:p>
          <a:p>
            <a:pPr lvl="1"/>
            <a:r>
              <a:rPr lang="ko-KR" altLang="en-US" dirty="0"/>
              <a:t>전송할 때 </a:t>
            </a:r>
            <a:r>
              <a:rPr lang="en-US" altLang="ko-KR" dirty="0"/>
              <a:t>POST </a:t>
            </a:r>
            <a:r>
              <a:rPr lang="ko-KR" altLang="en-US" dirty="0"/>
              <a:t>방식 또는 </a:t>
            </a:r>
            <a:r>
              <a:rPr lang="en-US" altLang="ko-KR" dirty="0"/>
              <a:t>GET </a:t>
            </a:r>
            <a:r>
              <a:rPr lang="ko-KR" altLang="en-US" dirty="0"/>
              <a:t>방식을 지원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8DCD32E-ECDE-4ECA-9C8F-6AA1023D16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812" y="2060848"/>
            <a:ext cx="7956376" cy="344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9402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98EFDCD6-613E-4547-99C9-1ACDDEB734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052736"/>
            <a:ext cx="7884368" cy="5162321"/>
          </a:xfrm>
          <a:prstGeom prst="rect">
            <a:avLst/>
          </a:prstGeom>
        </p:spPr>
      </p:pic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B795ECA7-5088-43F5-A53F-DEA97AACA94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50825" y="548680"/>
            <a:ext cx="8642350" cy="432048"/>
          </a:xfrm>
        </p:spPr>
        <p:txBody>
          <a:bodyPr>
            <a:normAutofit/>
          </a:bodyPr>
          <a:lstStyle/>
          <a:p>
            <a:pPr lvl="1"/>
            <a:r>
              <a:rPr lang="ko-KR" altLang="en-US" dirty="0"/>
              <a:t>입력양식 정보제어 객체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730299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B795ECA7-5088-43F5-A53F-DEA97AACA94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50825" y="548680"/>
            <a:ext cx="8642350" cy="432048"/>
          </a:xfrm>
        </p:spPr>
        <p:txBody>
          <a:bodyPr>
            <a:normAutofit/>
          </a:bodyPr>
          <a:lstStyle/>
          <a:p>
            <a:pPr lvl="1"/>
            <a:r>
              <a:rPr lang="en-US" altLang="ko-KR" dirty="0"/>
              <a:t>Text </a:t>
            </a:r>
            <a:r>
              <a:rPr lang="ko-KR" altLang="en-US" dirty="0"/>
              <a:t>객체 </a:t>
            </a:r>
            <a:r>
              <a:rPr lang="en-US" altLang="ko-KR" dirty="0"/>
              <a:t>/ </a:t>
            </a:r>
            <a:r>
              <a:rPr lang="en-US" altLang="ko-KR" dirty="0" err="1"/>
              <a:t>Textarea</a:t>
            </a:r>
            <a:r>
              <a:rPr lang="en-US" altLang="ko-KR" dirty="0"/>
              <a:t> </a:t>
            </a:r>
            <a:r>
              <a:rPr lang="ko-KR" altLang="en-US" dirty="0"/>
              <a:t>객체 </a:t>
            </a:r>
            <a:r>
              <a:rPr lang="en-US" altLang="ko-KR" dirty="0"/>
              <a:t>/ Password </a:t>
            </a:r>
            <a:r>
              <a:rPr lang="ko-KR" altLang="en-US" dirty="0"/>
              <a:t>객체</a:t>
            </a:r>
            <a:endParaRPr lang="en-US" altLang="ko-KR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5FA2E505-967C-48AD-A95F-5DF6DFE90B36}"/>
              </a:ext>
            </a:extLst>
          </p:cNvPr>
          <p:cNvGrpSpPr/>
          <p:nvPr/>
        </p:nvGrpSpPr>
        <p:grpSpPr>
          <a:xfrm>
            <a:off x="905106" y="980729"/>
            <a:ext cx="7843358" cy="5472608"/>
            <a:chOff x="713189" y="1042088"/>
            <a:chExt cx="7956376" cy="5818921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204DD3D9-EEB9-40CD-B228-90022FA4F91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13189" y="1042088"/>
              <a:ext cx="7956376" cy="1741841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03793930-BF5A-4C9B-BDE2-D3DB0312E33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13189" y="3031261"/>
              <a:ext cx="7956376" cy="382974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923850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B795ECA7-5088-43F5-A53F-DEA97AACA94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50825" y="548680"/>
            <a:ext cx="8642350" cy="1152128"/>
          </a:xfrm>
        </p:spPr>
        <p:txBody>
          <a:bodyPr>
            <a:normAutofit/>
          </a:bodyPr>
          <a:lstStyle/>
          <a:p>
            <a:pPr lvl="1"/>
            <a:r>
              <a:rPr lang="en-US" altLang="ko-KR" dirty="0"/>
              <a:t>Hidden </a:t>
            </a:r>
            <a:r>
              <a:rPr lang="ko-KR" altLang="en-US" dirty="0"/>
              <a:t>객체</a:t>
            </a:r>
            <a:endParaRPr lang="en-US" altLang="ko-KR" dirty="0"/>
          </a:p>
          <a:p>
            <a:pPr lvl="2"/>
            <a:r>
              <a:rPr lang="ko-KR" altLang="en-US" dirty="0"/>
              <a:t>숨겨진 입력양식의 정보를 제어하기 위한 객체에 대해 속성과 메소드가 수행하는 역할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0AD460C-8BA0-4CC7-A9E3-4489874F1B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106" y="1628800"/>
            <a:ext cx="7843358" cy="2449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9133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2627</TotalTime>
  <Words>211</Words>
  <Application>Microsoft Office PowerPoint</Application>
  <PresentationFormat>화면 슬라이드 쇼(4:3)</PresentationFormat>
  <Paragraphs>39</Paragraphs>
  <Slides>30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30</vt:i4>
      </vt:variant>
    </vt:vector>
  </HeadingPairs>
  <TitlesOfParts>
    <vt:vector size="37" baseType="lpstr">
      <vt:lpstr>굴림</vt:lpstr>
      <vt:lpstr>맑은 고딕</vt:lpstr>
      <vt:lpstr>Arial</vt:lpstr>
      <vt:lpstr>Wingdings</vt:lpstr>
      <vt:lpstr>Office 테마</vt:lpstr>
      <vt:lpstr>2_Office 테마</vt:lpstr>
      <vt:lpstr>1_Office 테마</vt:lpstr>
      <vt:lpstr>PowerPoint 프레젠테이션</vt:lpstr>
      <vt:lpstr>PowerPoint 프레젠테이션</vt:lpstr>
      <vt:lpstr>FORM 태그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PHP에서 FORM 태그 활용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POST 방식과 GET 방식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SHIN YOON HWAN</cp:lastModifiedBy>
  <cp:revision>305</cp:revision>
  <cp:lastPrinted>2019-12-23T00:36:41Z</cp:lastPrinted>
  <dcterms:created xsi:type="dcterms:W3CDTF">2019-02-13T15:37:28Z</dcterms:created>
  <dcterms:modified xsi:type="dcterms:W3CDTF">2020-03-12T00:56:53Z</dcterms:modified>
</cp:coreProperties>
</file>