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6" r:id="rId3"/>
  </p:sldMasterIdLst>
  <p:notesMasterIdLst>
    <p:notesMasterId r:id="rId49"/>
  </p:notesMasterIdLst>
  <p:handoutMasterIdLst>
    <p:handoutMasterId r:id="rId50"/>
  </p:handoutMasterIdLst>
  <p:sldIdLst>
    <p:sldId id="473" r:id="rId4"/>
    <p:sldId id="399" r:id="rId5"/>
    <p:sldId id="39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44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388" r:id="rId48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99"/>
    <a:srgbClr val="FFCCCC"/>
    <a:srgbClr val="FFCCFF"/>
    <a:srgbClr val="ED7A68"/>
    <a:srgbClr val="FFBFBB"/>
    <a:srgbClr val="598377"/>
    <a:srgbClr val="F1FFF3"/>
    <a:srgbClr val="F1F7F3"/>
    <a:srgbClr val="4AB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328" y="40"/>
      </p:cViewPr>
      <p:guideLst>
        <p:guide orient="horz" pos="2205"/>
        <p:guide orient="horz" pos="618"/>
        <p:guide pos="5329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C479-5CD3-49DB-8E01-75FE858C959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A098-1340-411A-8806-E8DFC309D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ACD1-D2EF-4AD6-85F0-F1DC9286355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54EB-A0AF-4714-9A56-6E72806D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222903"/>
            <a:ext cx="7991475" cy="15880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 교안의 저작권은 저자인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에게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교수님과 </a:t>
            </a:r>
            <a:r>
              <a:rPr kumimoji="0" lang="ko-KR" altLang="en-US" sz="1400" u="none" dirty="0" err="1">
                <a:solidFill>
                  <a:srgbClr val="222222"/>
                </a:solidFill>
                <a:ea typeface="맑은 고딕" pitchFamily="50" charset="-127"/>
              </a:rPr>
              <a:t>강사님께만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 강의 보조자료로 제공되는 것으로 무단으로 전제하거나 학습자에게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332656"/>
            <a:ext cx="8616934" cy="6264695"/>
          </a:xfrm>
          <a:prstGeom prst="roundRect">
            <a:avLst>
              <a:gd name="adj" fmla="val 1709"/>
            </a:avLst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5E141-F003-45C2-A4F6-A53321F5C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3209" y="5762799"/>
            <a:ext cx="817866" cy="71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E39C0-CFEC-4249-92BD-D6E01B4E4A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828" y="548680"/>
            <a:ext cx="7968247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778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7550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3E55E-5465-418B-929A-AF1452E546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F1DE-437E-469B-9445-833777DA7272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7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9120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7083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7691A-1989-4E0A-92A0-C0FBCB43C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6F0C-184D-421F-8ABD-8D599F249A8A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6018500" y="4994012"/>
            <a:ext cx="2605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표준 입출력 함수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C0CB-1EFA-4FD5-B71C-A73FF01AC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17311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/45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30C15C9B-1F04-4D62-A656-27B59E6B8C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836711"/>
            <a:ext cx="8642350" cy="5690999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817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131918" y="457740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/45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F3A43F-DAC9-4D52-B461-961613212BCF}"/>
              </a:ext>
            </a:extLst>
          </p:cNvPr>
          <p:cNvSpPr/>
          <p:nvPr userDrawn="1"/>
        </p:nvSpPr>
        <p:spPr>
          <a:xfrm>
            <a:off x="239033" y="0"/>
            <a:ext cx="720080" cy="95133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77CCE-A086-4E6C-8AC7-3631D3576496}"/>
              </a:ext>
            </a:extLst>
          </p:cNvPr>
          <p:cNvSpPr txBox="1"/>
          <p:nvPr userDrawn="1"/>
        </p:nvSpPr>
        <p:spPr>
          <a:xfrm>
            <a:off x="211978" y="554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SECTION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00318"/>
            <a:ext cx="8642350" cy="5297034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827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/45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0825" y="548680"/>
            <a:ext cx="8642350" cy="5904656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908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89C1E2B-2397-48F3-A14A-758CE26731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/44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7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75C79-3BA8-4BBF-9EE3-3C0F87F72D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933056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49BD-C64F-4373-BF70-30E5B3D8B5BE}"/>
              </a:ext>
            </a:extLst>
          </p:cNvPr>
          <p:cNvSpPr txBox="1"/>
          <p:nvPr userDrawn="1"/>
        </p:nvSpPr>
        <p:spPr>
          <a:xfrm>
            <a:off x="2056731" y="334770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성공과 실패는 모두 나의 선택에서 시작됩니다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4E25F-312D-46F1-B18D-2426EE871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1966" y="960424"/>
            <a:ext cx="2100065" cy="1909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4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07375" cy="460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76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79" r:id="rId4"/>
    <p:sldLayoutId id="2147483680" r:id="rId5"/>
    <p:sldLayoutId id="2147483678" r:id="rId6"/>
    <p:sldLayoutId id="2147483663" r:id="rId7"/>
    <p:sldLayoutId id="214748366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830292-312F-4DF9-AEC8-245FCE036118}"/>
              </a:ext>
            </a:extLst>
          </p:cNvPr>
          <p:cNvSpPr/>
          <p:nvPr/>
        </p:nvSpPr>
        <p:spPr>
          <a:xfrm>
            <a:off x="2915816" y="5000982"/>
            <a:ext cx="5707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쿠키와 세션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43BDD-F09F-4061-A34D-8436D0362E91}"/>
              </a:ext>
            </a:extLst>
          </p:cNvPr>
          <p:cNvSpPr/>
          <p:nvPr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11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EDCB7-E210-4298-B9BB-25F95B73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6497B7-9741-4D3A-A3A7-0FE891DFDDE4}"/>
              </a:ext>
            </a:extLst>
          </p:cNvPr>
          <p:cNvSpPr/>
          <p:nvPr/>
        </p:nvSpPr>
        <p:spPr>
          <a:xfrm>
            <a:off x="8316416" y="6597352"/>
            <a:ext cx="827584" cy="24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1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E4EDE9-9B63-4349-A6BB-70CB80A4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64704"/>
            <a:ext cx="5084614" cy="32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720080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다음 예제에서는 </a:t>
            </a:r>
            <a:r>
              <a:rPr lang="en-US" altLang="ko-KR" dirty="0" err="1"/>
              <a:t>ob_start</a:t>
            </a:r>
            <a:r>
              <a:rPr lang="en-US" altLang="ko-KR" dirty="0"/>
              <a:t>( ) </a:t>
            </a:r>
            <a:r>
              <a:rPr lang="ko-KR" altLang="en-US" dirty="0"/>
              <a:t>함수를 사용하지 않고 </a:t>
            </a:r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함수를 제일 먼저 선언하여 쿠키를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9C3A33-B511-4AE3-B1F0-D7A5B8A4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4" y="1484784"/>
            <a:ext cx="8403732" cy="48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9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0F8423-7F87-4546-8643-50D81D3D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5151859" cy="32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5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7094FE-895F-4AC9-8707-7FA67FA9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4" y="1484784"/>
            <a:ext cx="8403732" cy="4732871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720080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다음 예제에서는 </a:t>
            </a:r>
            <a:r>
              <a:rPr lang="en-US" altLang="ko-KR" dirty="0"/>
              <a:t>2</a:t>
            </a:r>
            <a:r>
              <a:rPr lang="ko-KR" altLang="en-US" dirty="0"/>
              <a:t>개의 쿠키를 생성하여 </a:t>
            </a:r>
            <a:r>
              <a:rPr lang="en-US" altLang="ko-KR" dirty="0"/>
              <a:t>30</a:t>
            </a:r>
            <a:r>
              <a:rPr lang="ko-KR" altLang="en-US" dirty="0"/>
              <a:t>초 동안 지속된 다음 자동으로 폐기되는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8143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B41FE2-62BD-4E46-8EE2-564F5E04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1" y="653539"/>
            <a:ext cx="8450338" cy="55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8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6F86E4-9A32-407E-A3BC-390E41BE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0688"/>
            <a:ext cx="4969173" cy="36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9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72819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쿠키 사용 방법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11-4]</a:t>
            </a:r>
            <a:r>
              <a:rPr lang="ko-KR" altLang="en-US" dirty="0"/>
              <a:t>에서 생성한 쿠키가 </a:t>
            </a:r>
            <a:r>
              <a:rPr lang="en-US" altLang="ko-KR" dirty="0"/>
              <a:t>30</a:t>
            </a:r>
            <a:r>
              <a:rPr lang="ko-KR" altLang="en-US" dirty="0"/>
              <a:t>초 후에 자동으로 폐기되는지를 확인하려면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11-5]</a:t>
            </a:r>
            <a:r>
              <a:rPr lang="ko-KR" altLang="en-US" dirty="0"/>
              <a:t>를 수행해야 함</a:t>
            </a:r>
            <a:endParaRPr lang="en-US" altLang="ko-KR" dirty="0"/>
          </a:p>
          <a:p>
            <a:pPr lvl="2"/>
            <a:r>
              <a:rPr lang="ko-KR" altLang="en-US" dirty="0"/>
              <a:t>생성된 쿠키 이름을 확인하기 위해 사용되는 슈퍼 전역변수는 반드시 대문자로  </a:t>
            </a:r>
            <a:r>
              <a:rPr lang="en-US" altLang="ko-KR" dirty="0"/>
              <a:t>$_COOKIE[</a:t>
            </a:r>
            <a:r>
              <a:rPr lang="ko-KR" altLang="en-US" dirty="0"/>
              <a:t>쿠키 이름</a:t>
            </a:r>
            <a:r>
              <a:rPr lang="en-US" altLang="ko-KR" dirty="0"/>
              <a:t>]</a:t>
            </a:r>
            <a:r>
              <a:rPr lang="ko-KR" altLang="en-US" dirty="0"/>
              <a:t>으로 다음과 같이 선언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ED7C76-4EB5-45A7-93ED-9F264C9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7776864" cy="654667"/>
          </a:xfrm>
          <a:prstGeom prst="rect">
            <a:avLst/>
          </a:prstGeom>
        </p:spPr>
      </p:pic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E0E36EC7-7A52-441D-83F1-9CEF122594DD}"/>
              </a:ext>
            </a:extLst>
          </p:cNvPr>
          <p:cNvSpPr txBox="1">
            <a:spLocks/>
          </p:cNvSpPr>
          <p:nvPr/>
        </p:nvSpPr>
        <p:spPr>
          <a:xfrm>
            <a:off x="250825" y="3284984"/>
            <a:ext cx="864235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dirty="0"/>
              <a:t>다음 예제를 통해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11-4]</a:t>
            </a:r>
            <a:r>
              <a:rPr lang="ko-KR" altLang="en-US" dirty="0"/>
              <a:t>에서 생성한 </a:t>
            </a:r>
            <a:r>
              <a:rPr lang="en-US" altLang="ko-KR" dirty="0"/>
              <a:t>2</a:t>
            </a:r>
            <a:r>
              <a:rPr lang="ko-KR" altLang="en-US" dirty="0"/>
              <a:t>개의 쿠키가 정말 </a:t>
            </a:r>
            <a:r>
              <a:rPr lang="en-US" altLang="ko-KR" dirty="0"/>
              <a:t>30</a:t>
            </a:r>
            <a:r>
              <a:rPr lang="ko-KR" altLang="en-US" dirty="0"/>
              <a:t>초 후에 폐기되었는지를 확인</a:t>
            </a:r>
          </a:p>
        </p:txBody>
      </p:sp>
    </p:spTree>
    <p:extLst>
      <p:ext uri="{BB962C8B-B14F-4D97-AF65-F5344CB8AC3E}">
        <p14:creationId xmlns:p14="http://schemas.microsoft.com/office/powerpoint/2010/main" val="426615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3B06B2-BBC6-48AF-83D4-260134E237D0}"/>
              </a:ext>
            </a:extLst>
          </p:cNvPr>
          <p:cNvGrpSpPr/>
          <p:nvPr/>
        </p:nvGrpSpPr>
        <p:grpSpPr>
          <a:xfrm>
            <a:off x="269776" y="515359"/>
            <a:ext cx="8604448" cy="5827281"/>
            <a:chOff x="0" y="332656"/>
            <a:chExt cx="9144000" cy="61926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01769C8-F639-4170-8D2E-77D617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2656"/>
              <a:ext cx="9144000" cy="14327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C2FA9B3-E929-4410-A831-54DF8AC03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19415"/>
              <a:ext cx="9144000" cy="4605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64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8E200E-DE5F-4C15-85E9-386382F0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8" y="851137"/>
            <a:ext cx="8751980" cy="25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1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C66DD5-B9F9-4221-8710-68F884A4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2696"/>
            <a:ext cx="7992888" cy="43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49A3BF-2E2D-4F66-8FA5-B03909DDB209}"/>
              </a:ext>
            </a:extLst>
          </p:cNvPr>
          <p:cNvGrpSpPr/>
          <p:nvPr/>
        </p:nvGrpSpPr>
        <p:grpSpPr>
          <a:xfrm>
            <a:off x="0" y="460910"/>
            <a:ext cx="9144000" cy="5936180"/>
            <a:chOff x="0" y="460910"/>
            <a:chExt cx="9144000" cy="59361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7D7816-43AF-44F7-BF47-D86F22826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0910"/>
              <a:ext cx="9144000" cy="593618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64CD8C-1D0D-4AE8-B0D8-3DA17F1616B7}"/>
                </a:ext>
              </a:extLst>
            </p:cNvPr>
            <p:cNvSpPr/>
            <p:nvPr/>
          </p:nvSpPr>
          <p:spPr>
            <a:xfrm>
              <a:off x="7308304" y="5157192"/>
              <a:ext cx="1296144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87373-95B5-431C-86FC-4F1028EF0E90}"/>
              </a:ext>
            </a:extLst>
          </p:cNvPr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A66E0-555F-4419-ADCB-3CE8EF8B160E}"/>
              </a:ext>
            </a:extLst>
          </p:cNvPr>
          <p:cNvSpPr/>
          <p:nvPr/>
        </p:nvSpPr>
        <p:spPr>
          <a:xfrm>
            <a:off x="0" y="6676594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471B0-3621-4ED6-9CC4-9C9A53DF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76873"/>
            <a:ext cx="5922150" cy="18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4932F2C-253C-4784-B8BF-35E259C18072}"/>
              </a:ext>
            </a:extLst>
          </p:cNvPr>
          <p:cNvGrpSpPr/>
          <p:nvPr/>
        </p:nvGrpSpPr>
        <p:grpSpPr>
          <a:xfrm>
            <a:off x="539552" y="739999"/>
            <a:ext cx="8136904" cy="4237024"/>
            <a:chOff x="0" y="274877"/>
            <a:chExt cx="9144000" cy="47614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49DCC81-65C6-4D02-90EE-01EB89E0F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4877"/>
              <a:ext cx="9144000" cy="4245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89FA2C-8BF1-45D1-A6F8-A01F77C34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0" y="692695"/>
              <a:ext cx="6077728" cy="4343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29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BD805A-C1D6-4A3D-840E-A4A27246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0" y="733677"/>
            <a:ext cx="8127946" cy="46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80831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쿠키 삭제 방법</a:t>
            </a:r>
            <a:endParaRPr lang="en-US" altLang="ko-KR" dirty="0"/>
          </a:p>
          <a:p>
            <a:pPr lvl="2"/>
            <a:r>
              <a:rPr lang="ko-KR" altLang="en-US" dirty="0"/>
              <a:t>쿠키는 웹 페이지에서 사용자 컴퓨터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에 기록하는 데이터를 사용하여 사이트의 아이디와 패스워드를 기억하고 있기 때문에</a:t>
            </a:r>
            <a:endParaRPr lang="en-US" altLang="ko-KR" dirty="0"/>
          </a:p>
          <a:p>
            <a:pPr lvl="2"/>
            <a:r>
              <a:rPr lang="ko-KR" altLang="en-US" dirty="0"/>
              <a:t>항상 자신의 컴퓨터가 아닌 외부 컴퓨터를 이용했을 경우 사용 후에는 반드시 쿠키를 삭제하는 것이 바람직함</a:t>
            </a:r>
            <a:endParaRPr lang="en-US" altLang="ko-KR" dirty="0"/>
          </a:p>
          <a:p>
            <a:pPr lvl="2"/>
            <a:r>
              <a:rPr lang="ko-KR" altLang="en-US" dirty="0"/>
              <a:t>쿠키를 삭제해 주는 함수나 명령어는 존재하지 않으므로 </a:t>
            </a:r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함수를 사용할 때</a:t>
            </a:r>
            <a:endParaRPr lang="en-US" altLang="ko-KR" dirty="0"/>
          </a:p>
          <a:p>
            <a:pPr lvl="2"/>
            <a:r>
              <a:rPr lang="ko-KR" altLang="en-US" dirty="0"/>
              <a:t>쿠키 이름만 선언하고 </a:t>
            </a:r>
            <a:r>
              <a:rPr lang="ko-KR" altLang="en-US" dirty="0" err="1"/>
              <a:t>쿠키값은</a:t>
            </a:r>
            <a:r>
              <a:rPr lang="ko-KR" altLang="en-US" dirty="0"/>
              <a:t> 지정하지 않게 되면 쿠키는 삭제됨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61AF95-189C-4DED-81C5-41EAA730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84984"/>
            <a:ext cx="7704856" cy="630723"/>
          </a:xfrm>
          <a:prstGeom prst="rect">
            <a:avLst/>
          </a:prstGeom>
        </p:spPr>
      </p:pic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68D5E695-1E7C-4C91-A36E-7BEBFC2B6EB0}"/>
              </a:ext>
            </a:extLst>
          </p:cNvPr>
          <p:cNvSpPr txBox="1">
            <a:spLocks/>
          </p:cNvSpPr>
          <p:nvPr/>
        </p:nvSpPr>
        <p:spPr>
          <a:xfrm>
            <a:off x="250825" y="4075854"/>
            <a:ext cx="8642350" cy="1225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dirty="0"/>
              <a:t>다음 예제를 통해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11-4]</a:t>
            </a:r>
            <a:r>
              <a:rPr lang="ko-KR" altLang="en-US" dirty="0"/>
              <a:t>에서 생성한 </a:t>
            </a:r>
            <a:r>
              <a:rPr lang="en-US" altLang="ko-KR" dirty="0"/>
              <a:t>id </a:t>
            </a:r>
            <a:r>
              <a:rPr lang="ko-KR" altLang="en-US" dirty="0"/>
              <a:t>쿠키를 삭제하는 과정을 수행</a:t>
            </a:r>
            <a:endParaRPr lang="en-US" altLang="ko-KR" dirty="0"/>
          </a:p>
          <a:p>
            <a:pPr lvl="2"/>
            <a:r>
              <a:rPr lang="en-US" altLang="ko-KR" dirty="0"/>
              <a:t>id </a:t>
            </a:r>
            <a:r>
              <a:rPr lang="ko-KR" altLang="en-US" dirty="0"/>
              <a:t>쿠키는 </a:t>
            </a:r>
            <a:r>
              <a:rPr lang="en-US" altLang="ko-KR" dirty="0"/>
              <a:t>30</a:t>
            </a:r>
            <a:r>
              <a:rPr lang="ko-KR" altLang="en-US" dirty="0"/>
              <a:t>초 후 자동으로 삭제되므로 반드시 </a:t>
            </a:r>
            <a:r>
              <a:rPr lang="en-US" altLang="ko-KR" dirty="0"/>
              <a:t>30</a:t>
            </a:r>
            <a:r>
              <a:rPr lang="ko-KR" altLang="en-US" dirty="0"/>
              <a:t>초 안에 프로그램을 실행해야 함</a:t>
            </a:r>
          </a:p>
        </p:txBody>
      </p:sp>
    </p:spTree>
    <p:extLst>
      <p:ext uri="{BB962C8B-B14F-4D97-AF65-F5344CB8AC3E}">
        <p14:creationId xmlns:p14="http://schemas.microsoft.com/office/powerpoint/2010/main" val="256667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DF370C-CCFE-4C15-8AD7-3B61EFCD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692696"/>
            <a:ext cx="8676456" cy="49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F244F4B-982B-4A02-9F14-0F31C090525A}"/>
              </a:ext>
            </a:extLst>
          </p:cNvPr>
          <p:cNvGrpSpPr/>
          <p:nvPr/>
        </p:nvGrpSpPr>
        <p:grpSpPr>
          <a:xfrm>
            <a:off x="413792" y="692696"/>
            <a:ext cx="8316416" cy="4741720"/>
            <a:chOff x="0" y="548680"/>
            <a:chExt cx="9144000" cy="521357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A828DAA-86DF-419F-AFDC-0EF5269E3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48680"/>
              <a:ext cx="9144000" cy="90500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492C70-6CF2-4862-8553-619B3B2F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85534"/>
              <a:ext cx="7048500" cy="427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39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1FF7FB-2FEF-45C6-86F5-E8167DB9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7" y="764704"/>
            <a:ext cx="8316416" cy="44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E3518BD-9ED6-4F01-BC3F-715AF266E169}"/>
              </a:ext>
            </a:extLst>
          </p:cNvPr>
          <p:cNvGrpSpPr/>
          <p:nvPr/>
        </p:nvGrpSpPr>
        <p:grpSpPr>
          <a:xfrm>
            <a:off x="422751" y="764704"/>
            <a:ext cx="8316416" cy="5096307"/>
            <a:chOff x="0" y="349623"/>
            <a:chExt cx="9144000" cy="57274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06F276B-BC6E-42B0-AFC8-5130B4E7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9623"/>
              <a:ext cx="9144000" cy="132089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7B181D6-4A15-4E90-BDF4-E4FDC429F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96" y="1771735"/>
              <a:ext cx="7019925" cy="430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87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439248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쿠키의 문제점</a:t>
            </a:r>
            <a:endParaRPr lang="en-US" altLang="ko-KR" dirty="0"/>
          </a:p>
          <a:p>
            <a:pPr lvl="2"/>
            <a:r>
              <a:rPr lang="ko-KR" altLang="en-US" dirty="0"/>
              <a:t>웹 프로그램에서 시간이라는 것은 서버의 시간과 클라이언트의 시간으로 나누어 생각할 수 있는데</a:t>
            </a:r>
            <a:endParaRPr lang="en-US" altLang="ko-KR" dirty="0"/>
          </a:p>
          <a:p>
            <a:pPr lvl="2"/>
            <a:r>
              <a:rPr lang="ko-KR" altLang="en-US" dirty="0"/>
              <a:t>우리가 쿠키를 생성할 때 사용하는 </a:t>
            </a:r>
            <a:r>
              <a:rPr lang="en-US" altLang="ko-KR" dirty="0"/>
              <a:t>time( ) </a:t>
            </a:r>
            <a:r>
              <a:rPr lang="ko-KR" altLang="en-US" dirty="0"/>
              <a:t>함수는 서버의 시간을 기준으로 현재 시각을 가져옴</a:t>
            </a:r>
            <a:endParaRPr lang="en-US" altLang="ko-KR" dirty="0"/>
          </a:p>
          <a:p>
            <a:pPr lvl="2"/>
            <a:r>
              <a:rPr lang="ko-KR" altLang="en-US" dirty="0"/>
              <a:t>그렇지만 쿠키의 폐기시간이 되었는지를 확인하는 것은 바로 클라이언트임</a:t>
            </a:r>
            <a:endParaRPr lang="en-US" altLang="ko-KR" dirty="0"/>
          </a:p>
          <a:p>
            <a:pPr lvl="2"/>
            <a:r>
              <a:rPr lang="ko-KR" altLang="en-US" dirty="0"/>
              <a:t>쿠키에 대한 폐지의 유</a:t>
            </a:r>
            <a:r>
              <a:rPr lang="en-US" altLang="ko-KR" dirty="0"/>
              <a:t>/</a:t>
            </a:r>
            <a:r>
              <a:rPr lang="ko-KR" altLang="en-US" dirty="0"/>
              <a:t>무는 클라이언트 시간을 기준으로 판단하는 것이므로</a:t>
            </a:r>
            <a:endParaRPr lang="en-US" altLang="ko-KR" dirty="0"/>
          </a:p>
          <a:p>
            <a:pPr lvl="2"/>
            <a:r>
              <a:rPr lang="ko-KR" altLang="en-US" dirty="0"/>
              <a:t>서버 시간과 클라이언트 시간이 다를 경우 쿠키 관리에 있어서 문제가 발생할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79926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ECA4C-9EB2-48EB-85B2-5BEB5302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14" y="3582078"/>
            <a:ext cx="4392488" cy="29722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47466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99"/>
                </a:solidFill>
              </a:rPr>
              <a:t>세션의 개념</a:t>
            </a:r>
            <a:endParaRPr lang="en-US" altLang="ko-KR" dirty="0">
              <a:solidFill>
                <a:srgbClr val="FF3399"/>
              </a:solidFill>
            </a:endParaRP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02</a:t>
            </a:r>
            <a:endParaRPr lang="ko-KR" altLang="en-US" sz="33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FA5D1D5-A31F-486C-B3A0-3EEB7E075578}"/>
              </a:ext>
            </a:extLst>
          </p:cNvPr>
          <p:cNvSpPr txBox="1">
            <a:spLocks/>
          </p:cNvSpPr>
          <p:nvPr/>
        </p:nvSpPr>
        <p:spPr>
          <a:xfrm>
            <a:off x="250825" y="1916832"/>
            <a:ext cx="864235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세션이란 프로세스들 사이에서 통신을 수행하기 위해 메시지 교환을 통해 서로를 인식한 이후부터 통신을 마칠 때까지의 기간을 의미</a:t>
            </a:r>
            <a:endParaRPr lang="en-US" altLang="ko-KR" dirty="0"/>
          </a:p>
          <a:p>
            <a:pPr lvl="1"/>
            <a:r>
              <a:rPr lang="ko-KR" altLang="en-US" dirty="0"/>
              <a:t>세션은 쿠키와 달리 보안상 로그인 정보를 서버에 저장하여 사용자들의 로그인 정보에 대한 보안을 한 층 업그레이드 </a:t>
            </a:r>
          </a:p>
        </p:txBody>
      </p:sp>
    </p:spTree>
    <p:extLst>
      <p:ext uri="{BB962C8B-B14F-4D97-AF65-F5344CB8AC3E}">
        <p14:creationId xmlns:p14="http://schemas.microsoft.com/office/powerpoint/2010/main" val="20626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4392488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웹 사이트에 방문하여 접속을 계속해서 유지하고자 할 때는 이전에 </a:t>
            </a:r>
            <a:r>
              <a:rPr lang="ko-KR" altLang="en-US" dirty="0" err="1"/>
              <a:t>접속했었던</a:t>
            </a:r>
            <a:r>
              <a:rPr lang="ko-KR" altLang="en-US" dirty="0"/>
              <a:t> 정보를 이용하게 되며</a:t>
            </a:r>
            <a:endParaRPr lang="en-US" altLang="ko-KR" dirty="0"/>
          </a:p>
          <a:p>
            <a:pPr lvl="1"/>
            <a:r>
              <a:rPr lang="ko-KR" altLang="en-US" dirty="0"/>
              <a:t>서버는 웹 사이트를 방문하는 사용자들에게 유일한 세션 아이디인 </a:t>
            </a:r>
            <a:r>
              <a:rPr lang="en-US" altLang="ko-KR" dirty="0"/>
              <a:t>SID</a:t>
            </a:r>
            <a:r>
              <a:rPr lang="ko-KR" altLang="en-US" dirty="0"/>
              <a:t>를 부여하여</a:t>
            </a:r>
            <a:endParaRPr lang="en-US" altLang="ko-KR" dirty="0"/>
          </a:p>
          <a:p>
            <a:pPr lvl="1"/>
            <a:r>
              <a:rPr lang="ko-KR" altLang="en-US" dirty="0"/>
              <a:t>서버의 특정 디렉터리에 저장해 놓고 사용자가 로그인을 신청하면 서버에 저장되어 있는 </a:t>
            </a:r>
            <a:r>
              <a:rPr lang="en-US" altLang="ko-KR" dirty="0"/>
              <a:t>SID</a:t>
            </a:r>
            <a:r>
              <a:rPr lang="ko-KR" altLang="en-US" dirty="0"/>
              <a:t>를 부여해 줌으로써</a:t>
            </a:r>
            <a:endParaRPr lang="en-US" altLang="ko-KR" dirty="0"/>
          </a:p>
          <a:p>
            <a:pPr lvl="1"/>
            <a:r>
              <a:rPr lang="ko-KR" altLang="en-US" dirty="0"/>
              <a:t>로그인 상태를 그대로 유지할 수 있도록 서비스를 제공</a:t>
            </a:r>
            <a:endParaRPr lang="en-US" altLang="ko-KR" dirty="0"/>
          </a:p>
          <a:p>
            <a:pPr lvl="1"/>
            <a:r>
              <a:rPr lang="ko-KR" altLang="en-US" dirty="0"/>
              <a:t>쿠키</a:t>
            </a:r>
            <a:endParaRPr lang="en-US" altLang="ko-KR" dirty="0"/>
          </a:p>
          <a:p>
            <a:pPr lvl="2"/>
            <a:r>
              <a:rPr lang="ko-KR" altLang="en-US" dirty="0"/>
              <a:t>사용자의 컴퓨터에 저장되어 사용자가 쿠키를 생성하거나 웹 서버로부터 만들어진 </a:t>
            </a:r>
            <a:r>
              <a:rPr lang="ko-KR" altLang="en-US" dirty="0" err="1"/>
              <a:t>쿠키값을</a:t>
            </a:r>
            <a:r>
              <a:rPr lang="ko-KR" altLang="en-US" dirty="0"/>
              <a:t> 변조하는 것이 가능</a:t>
            </a:r>
            <a:endParaRPr lang="en-US" altLang="ko-KR" dirty="0"/>
          </a:p>
          <a:p>
            <a:pPr lvl="1"/>
            <a:r>
              <a:rPr lang="ko-KR" altLang="en-US" dirty="0"/>
              <a:t>세션</a:t>
            </a:r>
            <a:endParaRPr lang="en-US" altLang="ko-KR" dirty="0"/>
          </a:p>
          <a:p>
            <a:pPr lvl="2"/>
            <a:r>
              <a:rPr lang="ko-KR" altLang="en-US" dirty="0"/>
              <a:t>서버 측에 로그인 정보를 저장하므로 세션 값을 변조할 수 없음</a:t>
            </a:r>
            <a:endParaRPr lang="en-US" altLang="ko-KR" dirty="0"/>
          </a:p>
          <a:p>
            <a:pPr lvl="2"/>
            <a:r>
              <a:rPr lang="ko-KR" altLang="en-US" dirty="0"/>
              <a:t>보안적인 측면에서 보면 쿠키보다 세션이 훨씬 보안 관리가 우수함</a:t>
            </a:r>
          </a:p>
        </p:txBody>
      </p:sp>
    </p:spTree>
    <p:extLst>
      <p:ext uri="{BB962C8B-B14F-4D97-AF65-F5344CB8AC3E}">
        <p14:creationId xmlns:p14="http://schemas.microsoft.com/office/powerpoint/2010/main" val="32183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47466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3399"/>
                </a:solidFill>
              </a:rPr>
              <a:t>쿠키의 개념 </a:t>
            </a:r>
            <a:endParaRPr lang="en-US" altLang="ko-KR" dirty="0">
              <a:solidFill>
                <a:srgbClr val="FF3399"/>
              </a:solidFill>
            </a:endParaRP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01</a:t>
            </a:r>
            <a:endParaRPr lang="ko-KR" altLang="en-US" sz="33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FA5D1D5-A31F-486C-B3A0-3EEB7E075578}"/>
              </a:ext>
            </a:extLst>
          </p:cNvPr>
          <p:cNvSpPr txBox="1">
            <a:spLocks/>
          </p:cNvSpPr>
          <p:nvPr/>
        </p:nvSpPr>
        <p:spPr>
          <a:xfrm>
            <a:off x="250825" y="1916832"/>
            <a:ext cx="864235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쿠키는 사용자가 웹서버에 접속하여 로그인 하였을 때 접속과 관련된 어떠한 정보를 클라이언트 컴퓨터에 저장해 놓은 것을 의미</a:t>
            </a:r>
            <a:endParaRPr lang="en-US" altLang="ko-KR" dirty="0"/>
          </a:p>
          <a:p>
            <a:pPr lvl="1"/>
            <a:r>
              <a:rPr lang="ko-KR" altLang="en-US" dirty="0"/>
              <a:t>특정 사이트에 로그인 상태 여</a:t>
            </a:r>
            <a:r>
              <a:rPr lang="en-US" altLang="ko-KR" dirty="0"/>
              <a:t>/</a:t>
            </a:r>
            <a:r>
              <a:rPr lang="ko-KR" altLang="en-US" dirty="0"/>
              <a:t>부의 판단은 클라이언트에 저장되어 있는 쿠키를 사용하여 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4A2821-BBEE-4ECB-A914-4444CAE8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37399"/>
            <a:ext cx="4392488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8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664296"/>
          </a:xfrm>
        </p:spPr>
        <p:txBody>
          <a:bodyPr>
            <a:normAutofit/>
          </a:bodyPr>
          <a:lstStyle/>
          <a:p>
            <a:r>
              <a:rPr lang="ko-KR" altLang="en-US" dirty="0"/>
              <a:t>세션 생성 및 삭제</a:t>
            </a:r>
            <a:endParaRPr lang="en-US" altLang="ko-KR" dirty="0"/>
          </a:p>
          <a:p>
            <a:endParaRPr lang="en-US" altLang="ko-KR" sz="1000" dirty="0"/>
          </a:p>
          <a:p>
            <a:pPr lvl="1"/>
            <a:r>
              <a:rPr lang="ko-KR" altLang="en-US" dirty="0"/>
              <a:t>세션 생성 방법</a:t>
            </a:r>
            <a:endParaRPr lang="en-US" altLang="ko-KR" dirty="0"/>
          </a:p>
          <a:p>
            <a:pPr lvl="2"/>
            <a:r>
              <a:rPr lang="ko-KR" altLang="en-US" dirty="0"/>
              <a:t>세션을 사용하기 위해서는 가장 먼저 세션을 초기화하여 세션을 생성하고 </a:t>
            </a:r>
            <a:endParaRPr lang="en-US" altLang="ko-KR" dirty="0"/>
          </a:p>
          <a:p>
            <a:pPr lvl="2"/>
            <a:r>
              <a:rPr lang="ko-KR" altLang="en-US" dirty="0"/>
              <a:t>현재의 세션 아이디</a:t>
            </a:r>
            <a:r>
              <a:rPr lang="en-US" altLang="ko-KR" dirty="0"/>
              <a:t>(SID)</a:t>
            </a:r>
            <a:r>
              <a:rPr lang="ko-KR" altLang="en-US" dirty="0"/>
              <a:t>를 활성화시키기 위해 </a:t>
            </a:r>
            <a:r>
              <a:rPr lang="en-US" altLang="ko-KR" dirty="0" err="1"/>
              <a:t>session_start</a:t>
            </a:r>
            <a:r>
              <a:rPr lang="en-US" altLang="ko-KR" dirty="0"/>
              <a:t>( 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en-US" altLang="ko-KR" dirty="0" err="1"/>
              <a:t>session_start</a:t>
            </a:r>
            <a:r>
              <a:rPr lang="en-US" altLang="ko-KR" dirty="0"/>
              <a:t>( ) </a:t>
            </a:r>
            <a:r>
              <a:rPr lang="ko-KR" altLang="en-US" dirty="0"/>
              <a:t>함수의 사용형식은 다음과 같음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648268-EB9E-4776-B896-AA9BCECD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12977"/>
            <a:ext cx="8064896" cy="10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03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DE37042-726A-4A54-BAAB-C4D538FEF5D9}"/>
              </a:ext>
            </a:extLst>
          </p:cNvPr>
          <p:cNvGrpSpPr/>
          <p:nvPr/>
        </p:nvGrpSpPr>
        <p:grpSpPr>
          <a:xfrm>
            <a:off x="164952" y="620688"/>
            <a:ext cx="8814096" cy="5501256"/>
            <a:chOff x="164952" y="476672"/>
            <a:chExt cx="8814096" cy="55012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D20B1E-D3F7-4949-A41A-8DB8F625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68" y="476672"/>
              <a:ext cx="8748464" cy="489785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6D5C81-0C6C-4BDA-B087-C878627D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952" y="5260220"/>
              <a:ext cx="8814096" cy="717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14EB5-89D4-4D00-A64A-D9E63AA2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736056"/>
            <a:ext cx="8781280" cy="19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2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B6F147-F08C-487A-9C4C-AD33F685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264696" cy="42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1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15212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세션 사용 방법</a:t>
            </a:r>
            <a:endParaRPr lang="en-US" altLang="ko-KR" dirty="0"/>
          </a:p>
          <a:p>
            <a:pPr lvl="2"/>
            <a:r>
              <a:rPr lang="ko-KR" altLang="en-US" dirty="0"/>
              <a:t>다음 예제를 통해 </a:t>
            </a:r>
            <a:r>
              <a:rPr lang="en-US" altLang="ko-KR" dirty="0"/>
              <a:t>$_SESSIO[ ] </a:t>
            </a:r>
            <a:r>
              <a:rPr lang="ko-KR" altLang="en-US" dirty="0"/>
              <a:t>슈퍼 전역변수를 사용하여 세션을 사용하는 방법을 수행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ECA74A-D3BF-4BD4-BB70-C6443B718DF7}"/>
              </a:ext>
            </a:extLst>
          </p:cNvPr>
          <p:cNvGrpSpPr/>
          <p:nvPr/>
        </p:nvGrpSpPr>
        <p:grpSpPr>
          <a:xfrm>
            <a:off x="250825" y="1988840"/>
            <a:ext cx="8642350" cy="4191582"/>
            <a:chOff x="0" y="1700808"/>
            <a:chExt cx="9144000" cy="44348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628E15-58B5-4576-8CFA-4F11658E3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00808"/>
              <a:ext cx="9144000" cy="107576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BF49473-A581-4C51-8E21-9DC68FF97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76026"/>
              <a:ext cx="9144000" cy="3259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40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4DF0F7-70D7-4306-B335-67BFB488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8784976" cy="38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52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AB58A1-F0C6-48B2-B313-68904250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692696"/>
            <a:ext cx="8280920" cy="44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3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331236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세션에서는 쿠키와 달리 프로그램 코드를 작성함에 있어 맨 앞에는 세션 생성함수를 먼저 선언하지 않고</a:t>
            </a:r>
            <a:endParaRPr lang="en-US" altLang="ko-KR" dirty="0"/>
          </a:p>
          <a:p>
            <a:pPr lvl="1"/>
            <a:r>
              <a:rPr lang="ko-KR" altLang="en-US" dirty="0"/>
              <a:t>출력문을 먼저 선언해도 쿠키처럼 에러 메시지가 출력되지는 않지만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session_start</a:t>
            </a:r>
            <a:r>
              <a:rPr lang="en-US" altLang="ko-KR" dirty="0"/>
              <a:t>( ) </a:t>
            </a:r>
            <a:r>
              <a:rPr lang="ko-KR" altLang="en-US" dirty="0"/>
              <a:t>함수 앞에 출력문을 코딩할 경우 에러 메시지가 화면에 나타날 경우에는</a:t>
            </a:r>
            <a:endParaRPr lang="en-US" altLang="ko-KR" dirty="0"/>
          </a:p>
          <a:p>
            <a:pPr lvl="1"/>
            <a:r>
              <a:rPr lang="ko-KR" altLang="en-US" dirty="0" err="1"/>
              <a:t>출력문</a:t>
            </a:r>
            <a:r>
              <a:rPr lang="ko-KR" altLang="en-US" dirty="0"/>
              <a:t> 앞에 출력 </a:t>
            </a:r>
            <a:r>
              <a:rPr lang="ko-KR" altLang="en-US" dirty="0" err="1"/>
              <a:t>버퍼링</a:t>
            </a:r>
            <a:r>
              <a:rPr lang="ko-KR" altLang="en-US" dirty="0"/>
              <a:t> 기능을 수행해 주는 </a:t>
            </a:r>
            <a:r>
              <a:rPr lang="en-US" altLang="ko-KR" dirty="0" err="1"/>
              <a:t>ob_start</a:t>
            </a:r>
            <a:r>
              <a:rPr lang="en-US" altLang="ko-KR" dirty="0"/>
              <a:t>( ) </a:t>
            </a:r>
            <a:r>
              <a:rPr lang="ko-KR" altLang="en-US" dirty="0"/>
              <a:t>함수를 맨 앞에 선언하여 문제점을 해결</a:t>
            </a:r>
            <a:endParaRPr lang="en-US" altLang="ko-KR" dirty="0"/>
          </a:p>
          <a:p>
            <a:pPr lvl="1"/>
            <a:r>
              <a:rPr lang="ko-KR" altLang="en-US" dirty="0"/>
              <a:t>다음 예제를 통해 </a:t>
            </a:r>
            <a:r>
              <a:rPr lang="en-US" altLang="ko-KR" dirty="0" err="1"/>
              <a:t>session_start</a:t>
            </a:r>
            <a:r>
              <a:rPr lang="en-US" altLang="ko-KR" dirty="0"/>
              <a:t>( ) </a:t>
            </a:r>
            <a:r>
              <a:rPr lang="ko-KR" altLang="en-US" dirty="0"/>
              <a:t>함수보다 먼저 </a:t>
            </a:r>
            <a:r>
              <a:rPr lang="en-US" altLang="ko-KR" dirty="0"/>
              <a:t>echo( ) </a:t>
            </a:r>
            <a:r>
              <a:rPr lang="ko-KR" altLang="en-US" dirty="0"/>
              <a:t>출력문을 선언할 경우 어떤 결과가 출력되는지를 살펴봄 </a:t>
            </a:r>
          </a:p>
        </p:txBody>
      </p:sp>
    </p:spTree>
    <p:extLst>
      <p:ext uri="{BB962C8B-B14F-4D97-AF65-F5344CB8AC3E}">
        <p14:creationId xmlns:p14="http://schemas.microsoft.com/office/powerpoint/2010/main" val="74552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3D4969-3A70-44C9-AC1A-37203389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" y="487598"/>
            <a:ext cx="8748170" cy="58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6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DE3274-8216-41D8-AB60-DF384186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9" y="908720"/>
            <a:ext cx="8705252" cy="31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4464496"/>
          </a:xfrm>
        </p:spPr>
        <p:txBody>
          <a:bodyPr/>
          <a:lstStyle/>
          <a:p>
            <a:pPr lvl="1"/>
            <a:r>
              <a:rPr lang="ko-KR" altLang="en-US" dirty="0"/>
              <a:t>쿠키는 기억할 수 있는 총 용량이 </a:t>
            </a:r>
            <a:r>
              <a:rPr lang="en-US" altLang="ko-KR" dirty="0"/>
              <a:t>4KB</a:t>
            </a:r>
            <a:r>
              <a:rPr lang="ko-KR" altLang="en-US" dirty="0"/>
              <a:t>를 넘을 수 없기 때문에 많은 정보를 기억해야 하는 경우 데이터베이스를 사용</a:t>
            </a:r>
            <a:endParaRPr lang="en-US" altLang="ko-KR" dirty="0"/>
          </a:p>
          <a:p>
            <a:pPr lvl="1"/>
            <a:r>
              <a:rPr lang="ko-KR" altLang="en-US" dirty="0"/>
              <a:t>데이터베이스를 사용할 경우 상태를 확인하기 위해 매번 데이터베이스에 접속하여 그 정보를 가지고 와야 하는 번거로운 부분은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쿠키 생성 및 삭제</a:t>
            </a:r>
            <a:endParaRPr lang="en-US" altLang="ko-KR" dirty="0"/>
          </a:p>
          <a:p>
            <a:pPr lvl="1"/>
            <a:r>
              <a:rPr lang="ko-KR" altLang="en-US" dirty="0"/>
              <a:t>쿠키 생성방법</a:t>
            </a:r>
            <a:endParaRPr lang="en-US" altLang="ko-KR" dirty="0"/>
          </a:p>
          <a:p>
            <a:pPr lvl="2"/>
            <a:r>
              <a:rPr lang="ko-KR" altLang="en-US" dirty="0"/>
              <a:t>쿠키를 만들고 삭제하기 위해서는 </a:t>
            </a:r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함수를 사용하며</a:t>
            </a:r>
            <a:endParaRPr lang="en-US" altLang="ko-KR" dirty="0"/>
          </a:p>
          <a:p>
            <a:pPr lvl="2"/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함수는 헤더에 보낼 쿠키를 정의하기 때문에 </a:t>
            </a:r>
            <a:endParaRPr lang="en-US" altLang="ko-KR" dirty="0"/>
          </a:p>
          <a:p>
            <a:pPr lvl="2"/>
            <a:r>
              <a:rPr lang="en-US" altLang="ko-KR" dirty="0"/>
              <a:t>&lt;html&gt;</a:t>
            </a:r>
            <a:r>
              <a:rPr lang="ko-KR" altLang="en-US" dirty="0"/>
              <a:t>이나 </a:t>
            </a:r>
            <a:r>
              <a:rPr lang="en-US" altLang="ko-KR" dirty="0"/>
              <a:t>&lt;head&gt; </a:t>
            </a:r>
            <a:r>
              <a:rPr lang="ko-KR" altLang="en-US" dirty="0"/>
              <a:t>태그 또는 </a:t>
            </a:r>
            <a:r>
              <a:rPr lang="en-US" altLang="ko-KR" dirty="0"/>
              <a:t>echo( ) </a:t>
            </a:r>
            <a:r>
              <a:rPr lang="ko-KR" altLang="en-US" dirty="0"/>
              <a:t>함수를 사용하기 전에 </a:t>
            </a:r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함수를 가장 먼저 선언해야 함</a:t>
            </a:r>
            <a:endParaRPr lang="en-US" altLang="ko-KR" dirty="0"/>
          </a:p>
          <a:p>
            <a:pPr lvl="2"/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함수를 가장 먼저 선언하지 않으면 함수의 사용은 </a:t>
            </a:r>
            <a:r>
              <a:rPr lang="ko-KR" altLang="en-US" dirty="0" err="1"/>
              <a:t>무의미해지며</a:t>
            </a:r>
            <a:r>
              <a:rPr lang="ko-KR" altLang="en-US" dirty="0"/>
              <a:t> 쿠키의 생성은 실패하게 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5ED61-6C75-4560-861B-BD26DCA2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037314"/>
            <a:ext cx="7992888" cy="7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76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3CF935-C834-45E3-B964-FBFBAE02CE60}"/>
              </a:ext>
            </a:extLst>
          </p:cNvPr>
          <p:cNvGrpSpPr/>
          <p:nvPr/>
        </p:nvGrpSpPr>
        <p:grpSpPr>
          <a:xfrm>
            <a:off x="547687" y="620689"/>
            <a:ext cx="6544593" cy="3992428"/>
            <a:chOff x="547687" y="620688"/>
            <a:chExt cx="8048625" cy="490993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132A632-64A2-4E62-ACBE-CBF3199B6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687" y="620688"/>
              <a:ext cx="8048625" cy="5143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9BF6D7-786F-4FB9-B68B-46070EE03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910" y="1196752"/>
              <a:ext cx="7019925" cy="433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753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15212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세션 삭제 방법</a:t>
            </a:r>
            <a:endParaRPr lang="en-US" altLang="ko-KR" dirty="0"/>
          </a:p>
          <a:p>
            <a:pPr lvl="2"/>
            <a:r>
              <a:rPr lang="ko-KR" altLang="en-US" dirty="0"/>
              <a:t>생성된 세션을 삭제하려면 </a:t>
            </a:r>
            <a:r>
              <a:rPr lang="en-US" altLang="ko-KR" dirty="0"/>
              <a:t>unset( ) </a:t>
            </a:r>
            <a:r>
              <a:rPr lang="ko-KR" altLang="en-US" dirty="0"/>
              <a:t>함수와 함께 </a:t>
            </a:r>
            <a:r>
              <a:rPr lang="en-US" altLang="ko-KR" dirty="0"/>
              <a:t>$_SESSION </a:t>
            </a:r>
            <a:r>
              <a:rPr lang="ko-KR" altLang="en-US" dirty="0"/>
              <a:t>슈퍼 전역변수를 함께 사용하여 다음과 같이 선언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51AD7-398B-4CAF-82C5-B9851859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49" y="1700808"/>
            <a:ext cx="7874715" cy="670809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7E3BA237-F615-470F-8F39-BE254DEF0CD7}"/>
              </a:ext>
            </a:extLst>
          </p:cNvPr>
          <p:cNvSpPr txBox="1">
            <a:spLocks/>
          </p:cNvSpPr>
          <p:nvPr/>
        </p:nvSpPr>
        <p:spPr>
          <a:xfrm>
            <a:off x="250825" y="2492896"/>
            <a:ext cx="864235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/>
              <a:t>다음 예제를 통해 세션을 삭제하는 방법을 살펴봄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303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647FB1-8A10-4DA0-B131-3E3F0B3B0366}"/>
              </a:ext>
            </a:extLst>
          </p:cNvPr>
          <p:cNvGrpSpPr/>
          <p:nvPr/>
        </p:nvGrpSpPr>
        <p:grpSpPr>
          <a:xfrm>
            <a:off x="228329" y="680725"/>
            <a:ext cx="8687342" cy="5496549"/>
            <a:chOff x="-10886" y="260648"/>
            <a:chExt cx="9154886" cy="57923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C4B14C1-6AD6-43A2-8730-662FE959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0648"/>
              <a:ext cx="9144000" cy="351887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B9A38F-6A77-4A4B-B5EB-AA3D706D9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886" y="3597288"/>
              <a:ext cx="9111600" cy="2455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032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600836-5DBA-450B-9EBC-0BB0B7A2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4" y="764704"/>
            <a:ext cx="8719830" cy="38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12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7EEDF3-C563-4827-8795-0C7F40FA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20688"/>
            <a:ext cx="5976664" cy="43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09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152128"/>
          </a:xfrm>
        </p:spPr>
        <p:txBody>
          <a:bodyPr/>
          <a:lstStyle/>
          <a:p>
            <a:pPr lvl="1"/>
            <a:r>
              <a:rPr lang="ko-KR" altLang="en-US" dirty="0"/>
              <a:t>쿠키에 사용되는 함수의 인자는 주로 </a:t>
            </a:r>
            <a:r>
              <a:rPr lang="en-US" altLang="ko-KR" dirty="0"/>
              <a:t>‘</a:t>
            </a:r>
            <a:r>
              <a:rPr lang="ko-KR" altLang="en-US" dirty="0"/>
              <a:t>쿠키 이름</a:t>
            </a:r>
            <a:r>
              <a:rPr lang="en-US" altLang="ko-KR" dirty="0"/>
              <a:t>’,’</a:t>
            </a:r>
            <a:r>
              <a:rPr lang="ko-KR" altLang="en-US" dirty="0" err="1"/>
              <a:t>쿠키값</a:t>
            </a:r>
            <a:r>
              <a:rPr lang="en-US" altLang="ko-KR" dirty="0"/>
              <a:t>’, ‘</a:t>
            </a:r>
            <a:r>
              <a:rPr lang="ko-KR" altLang="en-US" dirty="0"/>
              <a:t>폐기시간</a:t>
            </a:r>
            <a:r>
              <a:rPr lang="en-US" altLang="ko-KR" dirty="0"/>
              <a:t>’, '</a:t>
            </a:r>
            <a:r>
              <a:rPr lang="ko-KR" altLang="en-US" dirty="0" err="1"/>
              <a:t>경로＇의</a:t>
            </a:r>
            <a:r>
              <a:rPr lang="ko-KR" altLang="en-US" dirty="0"/>
              <a:t> 네 가지 매개변수만을 사용하여 생성</a:t>
            </a:r>
            <a:endParaRPr lang="en-US" altLang="ko-KR" dirty="0"/>
          </a:p>
          <a:p>
            <a:pPr lvl="1"/>
            <a:r>
              <a:rPr lang="ko-KR" altLang="en-US" dirty="0"/>
              <a:t>쿠키를 생성하는 </a:t>
            </a:r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함수의 인자는 다음 표를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BB04E-6915-475F-B25E-D6277F4F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7943849" cy="35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152128"/>
          </a:xfrm>
        </p:spPr>
        <p:txBody>
          <a:bodyPr/>
          <a:lstStyle/>
          <a:p>
            <a:pPr lvl="1"/>
            <a:r>
              <a:rPr lang="ko-KR" altLang="en-US" dirty="0"/>
              <a:t>쿠키 생성의 틀린 방법</a:t>
            </a:r>
            <a:endParaRPr lang="en-US" altLang="ko-KR" dirty="0"/>
          </a:p>
          <a:p>
            <a:pPr lvl="2"/>
            <a:r>
              <a:rPr lang="ko-KR" altLang="en-US" dirty="0"/>
              <a:t>다음 예제는 </a:t>
            </a:r>
            <a:r>
              <a:rPr lang="en-US" altLang="ko-KR" dirty="0" err="1"/>
              <a:t>setcookie</a:t>
            </a:r>
            <a:r>
              <a:rPr lang="en-US" altLang="ko-KR" dirty="0"/>
              <a:t>( ) </a:t>
            </a:r>
            <a:r>
              <a:rPr lang="ko-KR" altLang="en-US" dirty="0"/>
              <a:t>함수를 사용하기 전에 </a:t>
            </a:r>
            <a:r>
              <a:rPr lang="en-US" altLang="ko-KR" dirty="0"/>
              <a:t>echo  </a:t>
            </a:r>
            <a:r>
              <a:rPr lang="ko-KR" altLang="en-US" dirty="0"/>
              <a:t>함수를 먼저 선언했기 때문에 쿠키가 올바르게 생성되지 않고 경고 메시지가 출력됨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B119E-EB58-42FD-BCA1-08B3BCF0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6" y="1844824"/>
            <a:ext cx="8250167" cy="47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744762-835C-43A2-AFE1-BA0A258E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2696"/>
            <a:ext cx="5477991" cy="35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80831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올바른 쿠키 생성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11-1]</a:t>
            </a:r>
            <a:r>
              <a:rPr lang="ko-KR" altLang="en-US" dirty="0"/>
              <a:t>과 같은 에러를 방지하기 위해서는 </a:t>
            </a:r>
            <a:r>
              <a:rPr lang="en-US" altLang="ko-KR" dirty="0" err="1"/>
              <a:t>ob_start</a:t>
            </a:r>
            <a:r>
              <a:rPr lang="en-US" altLang="ko-KR" dirty="0"/>
              <a:t>( 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en-US" altLang="ko-KR" dirty="0" err="1"/>
              <a:t>ob_start</a:t>
            </a:r>
            <a:r>
              <a:rPr lang="en-US" altLang="ko-KR" dirty="0"/>
              <a:t>( ) </a:t>
            </a:r>
            <a:r>
              <a:rPr lang="ko-KR" altLang="en-US" dirty="0"/>
              <a:t>함수는 출력 버퍼링이라는 기능을 사용하도록 해주는 함수로써 페이지의 첫 부분에 사용하면 출력문의 내용을 출력하지 않고</a:t>
            </a:r>
            <a:endParaRPr lang="en-US" altLang="ko-KR" dirty="0"/>
          </a:p>
          <a:p>
            <a:pPr lvl="2"/>
            <a:r>
              <a:rPr lang="ko-KR" altLang="en-US" dirty="0"/>
              <a:t>페이지의 내용을 모두 처리한 다음에 비로소 출력문의 내용을 출력해 주는 함수</a:t>
            </a:r>
            <a:endParaRPr lang="en-US" altLang="ko-KR" dirty="0"/>
          </a:p>
          <a:p>
            <a:pPr lvl="2"/>
            <a:r>
              <a:rPr lang="ko-KR" altLang="en-US" dirty="0"/>
              <a:t>다음 예제를 통해 </a:t>
            </a:r>
            <a:r>
              <a:rPr lang="en-US" altLang="ko-KR" dirty="0" err="1"/>
              <a:t>ob_start</a:t>
            </a:r>
            <a:r>
              <a:rPr lang="en-US" altLang="ko-KR" dirty="0"/>
              <a:t>( ) </a:t>
            </a:r>
            <a:r>
              <a:rPr lang="ko-KR" altLang="en-US" dirty="0"/>
              <a:t>함수를 사용하여 쿠키를 생성</a:t>
            </a:r>
          </a:p>
        </p:txBody>
      </p:sp>
    </p:spTree>
    <p:extLst>
      <p:ext uri="{BB962C8B-B14F-4D97-AF65-F5344CB8AC3E}">
        <p14:creationId xmlns:p14="http://schemas.microsoft.com/office/powerpoint/2010/main" val="242606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F60079-6830-4BBF-90AA-DB92FFD9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479079"/>
            <a:ext cx="8532440" cy="58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0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776</Words>
  <Application>Microsoft Office PowerPoint</Application>
  <PresentationFormat>화면 슬라이드 쇼(4:3)</PresentationFormat>
  <Paragraphs>74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굴림</vt:lpstr>
      <vt:lpstr>맑은 고딕</vt:lpstr>
      <vt:lpstr>Arial</vt:lpstr>
      <vt:lpstr>Wingdings</vt:lpstr>
      <vt:lpstr>Office 테마</vt:lpstr>
      <vt:lpstr>2_Office 테마</vt:lpstr>
      <vt:lpstr>1_Office 테마</vt:lpstr>
      <vt:lpstr>PowerPoint 프레젠테이션</vt:lpstr>
      <vt:lpstr>PowerPoint 프레젠테이션</vt:lpstr>
      <vt:lpstr>COOKIES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SHIN YOON HWAN</cp:lastModifiedBy>
  <cp:revision>336</cp:revision>
  <cp:lastPrinted>2019-12-23T00:36:41Z</cp:lastPrinted>
  <dcterms:created xsi:type="dcterms:W3CDTF">2019-02-13T15:37:28Z</dcterms:created>
  <dcterms:modified xsi:type="dcterms:W3CDTF">2020-03-12T00:55:00Z</dcterms:modified>
</cp:coreProperties>
</file>