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7"/>
  </p:notesMasterIdLst>
  <p:handoutMasterIdLst>
    <p:handoutMasterId r:id="rId28"/>
  </p:handoutMasterIdLst>
  <p:sldIdLst>
    <p:sldId id="372" r:id="rId2"/>
    <p:sldId id="373" r:id="rId3"/>
    <p:sldId id="375" r:id="rId4"/>
    <p:sldId id="374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36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14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미니</a:t>
            </a:r>
            <a:r>
              <a:rPr lang="en-US" altLang="ko-KR" sz="4000" dirty="0"/>
              <a:t> </a:t>
            </a:r>
            <a:r>
              <a:rPr lang="ko-KR" altLang="en-US" sz="4000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SQL </a:t>
            </a:r>
            <a:r>
              <a:rPr lang="ko-KR" altLang="en-US" dirty="0"/>
              <a:t>문 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검색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을 모두 검색하는 </a:t>
            </a:r>
            <a:r>
              <a:rPr lang="en-US" altLang="ko-KR" dirty="0"/>
              <a:t>SQL </a:t>
            </a:r>
            <a:r>
              <a:rPr lang="ko-KR" altLang="en-US" dirty="0"/>
              <a:t>문을 생성</a:t>
            </a:r>
            <a:endParaRPr lang="en-US" altLang="ko-KR" dirty="0"/>
          </a:p>
          <a:p>
            <a:pPr lvl="1"/>
            <a:r>
              <a:rPr lang="en-US" altLang="ko-KR" dirty="0"/>
              <a:t>11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검색이 성공할 경우 검색된 행의 개수를 출력</a:t>
            </a:r>
            <a:endParaRPr lang="en-US" altLang="ko-KR" dirty="0"/>
          </a:p>
          <a:p>
            <a:pPr lvl="1"/>
            <a:r>
              <a:rPr lang="en-US" altLang="ko-KR" dirty="0"/>
              <a:t>19~21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검색된 개수만큼 반복</a:t>
            </a:r>
            <a:endParaRPr lang="en-US" altLang="ko-KR" dirty="0"/>
          </a:p>
          <a:p>
            <a:pPr lvl="1"/>
            <a:r>
              <a:rPr lang="en-US" altLang="ko-KR" dirty="0"/>
              <a:t>20</a:t>
            </a:r>
            <a:r>
              <a:rPr lang="ko-KR" altLang="en-US" dirty="0"/>
              <a:t>행</a:t>
            </a:r>
            <a:r>
              <a:rPr lang="en-US" altLang="ko-KR" dirty="0"/>
              <a:t>: $row[‘</a:t>
            </a:r>
            <a:r>
              <a:rPr lang="ko-KR" altLang="en-US" dirty="0" err="1"/>
              <a:t>열이름</a:t>
            </a:r>
            <a:r>
              <a:rPr lang="ko-KR" altLang="en-US" dirty="0"/>
              <a:t>’</a:t>
            </a:r>
            <a:r>
              <a:rPr lang="en-US" altLang="ko-KR" dirty="0"/>
              <a:t>]</a:t>
            </a:r>
            <a:r>
              <a:rPr lang="ko-KR" altLang="en-US" dirty="0"/>
              <a:t>으로 접근하면 현재 행의 해당 열에 저장된 데이터가 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9F0B112-E257-4870-8A9E-A1A7C6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6" y="1201232"/>
            <a:ext cx="6300700" cy="28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4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회원 관리 시스템의 구성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한빛 쇼핑몰의 회원 관리 시스템의 구성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71FF36E-5F50-4812-B709-F1F88928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3" y="1471286"/>
            <a:ext cx="8300133" cy="42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1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회원 관리 시스템의 구성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회원 관리 시스템 작동</a:t>
            </a:r>
            <a:endParaRPr lang="en-US" altLang="ko-KR" dirty="0"/>
          </a:p>
          <a:p>
            <a:pPr marL="700088" lvl="1" indent="-3429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en-US" altLang="ko-KR" dirty="0"/>
              <a:t>HTML</a:t>
            </a:r>
            <a:r>
              <a:rPr lang="ko-KR" altLang="en-US" dirty="0"/>
              <a:t>로 회원 관리 시스템의 초기 화면을 만들고 </a:t>
            </a:r>
            <a:r>
              <a:rPr lang="en-US" altLang="ko-KR" dirty="0"/>
              <a:t>[</a:t>
            </a:r>
            <a:r>
              <a:rPr lang="ko-KR" altLang="en-US" dirty="0"/>
              <a:t>회원 검색</a:t>
            </a:r>
            <a:r>
              <a:rPr lang="en-US" altLang="ko-KR" dirty="0"/>
              <a:t>], [</a:t>
            </a:r>
            <a:r>
              <a:rPr lang="ko-KR" altLang="en-US" dirty="0"/>
              <a:t>신규 회원</a:t>
            </a:r>
            <a:r>
              <a:rPr lang="en-US" altLang="ko-KR" dirty="0"/>
              <a:t>], [</a:t>
            </a:r>
            <a:r>
              <a:rPr lang="ko-KR" altLang="en-US" dirty="0"/>
              <a:t>회원 수정</a:t>
            </a:r>
            <a:r>
              <a:rPr lang="en-US" altLang="ko-KR" dirty="0"/>
              <a:t>], [</a:t>
            </a:r>
            <a:r>
              <a:rPr lang="ko-KR" altLang="en-US" dirty="0"/>
              <a:t>회원 삭제</a:t>
            </a:r>
            <a:r>
              <a:rPr lang="en-US" altLang="ko-KR" dirty="0"/>
              <a:t>] </a:t>
            </a:r>
            <a:r>
              <a:rPr lang="ko-KR" altLang="en-US" dirty="0"/>
              <a:t>메뉴를 사용할 수 있게 한다</a:t>
            </a:r>
            <a:r>
              <a:rPr lang="en-US" altLang="ko-KR" dirty="0"/>
              <a:t>.</a:t>
            </a:r>
          </a:p>
          <a:p>
            <a:pPr marL="700088" lvl="1" indent="-3429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en-US" altLang="ko-KR" dirty="0"/>
              <a:t>[</a:t>
            </a:r>
            <a:r>
              <a:rPr lang="ko-KR" altLang="en-US" dirty="0"/>
              <a:t>회원 검색</a:t>
            </a:r>
            <a:r>
              <a:rPr lang="en-US" altLang="ko-KR" dirty="0"/>
              <a:t>]</a:t>
            </a:r>
            <a:r>
              <a:rPr lang="ko-KR" altLang="en-US" dirty="0"/>
              <a:t>을 선택하면 전체 회원의 목록이 출력되게 한다</a:t>
            </a:r>
            <a:r>
              <a:rPr lang="en-US" altLang="ko-KR" dirty="0"/>
              <a:t>. </a:t>
            </a:r>
            <a:r>
              <a:rPr lang="ko-KR" altLang="en-US" dirty="0"/>
              <a:t>회원 목록의 오른쪽에는 회원별로 </a:t>
            </a:r>
            <a:r>
              <a:rPr lang="en-US" altLang="ko-KR" dirty="0"/>
              <a:t>&lt;</a:t>
            </a:r>
            <a:r>
              <a:rPr lang="ko-KR" altLang="en-US" dirty="0"/>
              <a:t>수정</a:t>
            </a:r>
            <a:r>
              <a:rPr lang="en-US" altLang="ko-KR" dirty="0"/>
              <a:t>&gt;, &lt;</a:t>
            </a:r>
            <a:r>
              <a:rPr lang="ko-KR" altLang="en-US" dirty="0"/>
              <a:t>삭제</a:t>
            </a:r>
            <a:r>
              <a:rPr lang="en-US" altLang="ko-KR" dirty="0"/>
              <a:t>&gt; </a:t>
            </a:r>
            <a:r>
              <a:rPr lang="ko-KR" altLang="en-US" dirty="0"/>
              <a:t>버튼을 만들어서 각 회원의 정보를 수정하거나 삭제할 수 있게 한다</a:t>
            </a:r>
            <a:r>
              <a:rPr lang="en-US" altLang="ko-KR" dirty="0"/>
              <a:t>.</a:t>
            </a:r>
          </a:p>
          <a:p>
            <a:pPr marL="700088" lvl="1" indent="-3429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en-US" altLang="ko-KR" dirty="0"/>
              <a:t>[</a:t>
            </a:r>
            <a:r>
              <a:rPr lang="ko-KR" altLang="en-US" dirty="0"/>
              <a:t>신규 회원</a:t>
            </a:r>
            <a:r>
              <a:rPr lang="en-US" altLang="ko-KR" dirty="0"/>
              <a:t>]</a:t>
            </a:r>
            <a:r>
              <a:rPr lang="ko-KR" altLang="en-US" dirty="0"/>
              <a:t>을 선택하면 신규 회원의 정보를 입력하는 화면이 나오게 한다</a:t>
            </a:r>
            <a:r>
              <a:rPr lang="en-US" altLang="ko-KR" dirty="0"/>
              <a:t>. </a:t>
            </a:r>
            <a:r>
              <a:rPr lang="ko-KR" altLang="en-US" dirty="0"/>
              <a:t>신규 회원의 정보를 모두 입력한 후 </a:t>
            </a:r>
            <a:r>
              <a:rPr lang="en-US" altLang="ko-KR" dirty="0"/>
              <a:t>&lt;</a:t>
            </a:r>
            <a:r>
              <a:rPr lang="ko-KR" altLang="en-US" dirty="0"/>
              <a:t>회원 입력</a:t>
            </a:r>
            <a:r>
              <a:rPr lang="en-US" altLang="ko-KR" dirty="0"/>
              <a:t>&gt; </a:t>
            </a:r>
            <a:r>
              <a:rPr lang="ko-KR" altLang="en-US" dirty="0"/>
              <a:t>버튼을 클릭하면 회원이 입력되고 입력된 결과를 화면에 출력하게 한다</a:t>
            </a:r>
            <a:r>
              <a:rPr lang="en-US" altLang="ko-KR" dirty="0"/>
              <a:t>.</a:t>
            </a:r>
          </a:p>
          <a:p>
            <a:pPr marL="700088" lvl="1" indent="-3429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dirty="0"/>
              <a:t>회원 수정</a:t>
            </a:r>
            <a:r>
              <a:rPr lang="en-US" altLang="ko-KR" dirty="0"/>
              <a:t>]</a:t>
            </a:r>
            <a:r>
              <a:rPr lang="ko-KR" altLang="en-US" dirty="0"/>
              <a:t>은 수정할 회원의 아이디를 입력한 후 선택하게 한다</a:t>
            </a:r>
            <a:r>
              <a:rPr lang="en-US" altLang="ko-KR" dirty="0"/>
              <a:t>. [</a:t>
            </a:r>
            <a:r>
              <a:rPr lang="ko-KR" altLang="en-US" dirty="0"/>
              <a:t>회원 수정</a:t>
            </a:r>
            <a:r>
              <a:rPr lang="en-US" altLang="ko-KR" dirty="0"/>
              <a:t>]</a:t>
            </a:r>
            <a:r>
              <a:rPr lang="ko-KR" altLang="en-US" dirty="0"/>
              <a:t>을 선택하면 입력한 아이디의 회원 정보 화면이 나와 정보를 수정할 수 있고</a:t>
            </a:r>
            <a:r>
              <a:rPr lang="en-US" altLang="ko-KR" dirty="0"/>
              <a:t>, &lt;</a:t>
            </a:r>
            <a:r>
              <a:rPr lang="ko-KR" altLang="en-US" dirty="0"/>
              <a:t>정보 수정</a:t>
            </a:r>
            <a:r>
              <a:rPr lang="en-US" altLang="ko-KR" dirty="0"/>
              <a:t>&gt; </a:t>
            </a:r>
            <a:r>
              <a:rPr lang="ko-KR" altLang="en-US" dirty="0"/>
              <a:t>버튼을 클릭하면 회원의 정보를 수정하여 그 결과를 화면에 출력하게 한다</a:t>
            </a:r>
            <a:r>
              <a:rPr lang="en-US" altLang="ko-KR" dirty="0"/>
              <a:t>.</a:t>
            </a:r>
          </a:p>
          <a:p>
            <a:pPr marL="700088" lvl="1" indent="-3429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en-US" altLang="ko-KR" dirty="0"/>
              <a:t>[</a:t>
            </a:r>
            <a:r>
              <a:rPr lang="ko-KR" altLang="en-US" dirty="0"/>
              <a:t>회원 삭제</a:t>
            </a:r>
            <a:r>
              <a:rPr lang="en-US" altLang="ko-KR" dirty="0"/>
              <a:t>]</a:t>
            </a:r>
            <a:r>
              <a:rPr lang="ko-KR" altLang="en-US" dirty="0"/>
              <a:t>는 삭제할 회원의 아이디를 입력한 후 선택하게 한다</a:t>
            </a:r>
            <a:r>
              <a:rPr lang="en-US" altLang="ko-KR" dirty="0"/>
              <a:t>. [</a:t>
            </a:r>
            <a:r>
              <a:rPr lang="ko-KR" altLang="en-US" dirty="0"/>
              <a:t>회원 삭제</a:t>
            </a:r>
            <a:r>
              <a:rPr lang="en-US" altLang="ko-KR" dirty="0"/>
              <a:t>]</a:t>
            </a:r>
            <a:r>
              <a:rPr lang="ko-KR" altLang="en-US" dirty="0"/>
              <a:t>를 선택하면 해당 회원을 정말 삭제할지 확인하는 화면이 나오고</a:t>
            </a:r>
            <a:r>
              <a:rPr lang="en-US" altLang="ko-KR" dirty="0"/>
              <a:t>, &lt;</a:t>
            </a:r>
            <a:r>
              <a:rPr lang="ko-KR" altLang="en-US" dirty="0"/>
              <a:t>회원 삭제</a:t>
            </a:r>
            <a:r>
              <a:rPr lang="en-US" altLang="ko-KR" dirty="0"/>
              <a:t>&gt; </a:t>
            </a:r>
            <a:r>
              <a:rPr lang="ko-KR" altLang="en-US" dirty="0"/>
              <a:t>버튼을 클릭하면 해당 회원을 삭제하고 삭제된 결과를 화면에 출력하게 한다</a:t>
            </a:r>
            <a:r>
              <a:rPr lang="en-US" altLang="ko-KR" dirty="0"/>
              <a:t>.</a:t>
            </a:r>
          </a:p>
          <a:p>
            <a:pPr marL="700088" lvl="1" indent="-3429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dirty="0"/>
              <a:t>모든 최종 화면에는 초기 화면으로 돌아갈 수 있는 링크를 만든다</a:t>
            </a:r>
            <a:r>
              <a:rPr lang="en-US" altLang="ko-KR" dirty="0"/>
              <a:t>.</a:t>
            </a:r>
          </a:p>
          <a:p>
            <a:pPr marL="436562" indent="-342900">
              <a:buClr>
                <a:schemeClr val="tx1"/>
              </a:buClr>
              <a:buFont typeface="+mj-ea"/>
              <a:buAutoNum type="circleNumDbPlain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492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회원 관리 시스템의 초기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회원 관리 시스템의 초기 화면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984744"/>
            <a:ext cx="8235915" cy="39744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200" dirty="0">
                <a:solidFill>
                  <a:schemeClr val="tx1"/>
                </a:solidFill>
              </a:rPr>
              <a:t>&lt;HTML&gt;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200" dirty="0">
                <a:solidFill>
                  <a:schemeClr val="tx1"/>
                </a:solidFill>
              </a:rPr>
              <a:t>&lt;HEAD&gt;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3     </a:t>
            </a:r>
            <a:r>
              <a:rPr lang="en-US" altLang="ko-KR" sz="1200" dirty="0">
                <a:solidFill>
                  <a:schemeClr val="tx1"/>
                </a:solidFill>
              </a:rPr>
              <a:t>&lt;META http-</a:t>
            </a:r>
            <a:r>
              <a:rPr lang="en-US" altLang="ko-KR" sz="1200" dirty="0" err="1">
                <a:solidFill>
                  <a:schemeClr val="tx1"/>
                </a:solidFill>
              </a:rPr>
              <a:t>equiv</a:t>
            </a:r>
            <a:r>
              <a:rPr lang="en-US" altLang="ko-KR" sz="1200" dirty="0">
                <a:solidFill>
                  <a:schemeClr val="tx1"/>
                </a:solidFill>
              </a:rPr>
              <a:t>="content-type" content="text/html; charset=utf-8"&gt;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en-US" altLang="ko-KR" sz="1200" dirty="0">
                <a:solidFill>
                  <a:schemeClr val="tx1"/>
                </a:solidFill>
              </a:rPr>
              <a:t>&lt;/HEAD&gt;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200" dirty="0">
                <a:solidFill>
                  <a:schemeClr val="tx1"/>
                </a:solidFill>
              </a:rPr>
              <a:t>&lt;BODY&gt;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7     </a:t>
            </a:r>
            <a:r>
              <a:rPr lang="en-US" altLang="ko-KR" sz="1200" dirty="0">
                <a:solidFill>
                  <a:schemeClr val="tx1"/>
                </a:solidFill>
              </a:rPr>
              <a:t>&lt;H1&gt;</a:t>
            </a:r>
            <a:r>
              <a:rPr lang="ko-KR" altLang="en-US" sz="1200" dirty="0">
                <a:solidFill>
                  <a:schemeClr val="tx1"/>
                </a:solidFill>
              </a:rPr>
              <a:t>한빛 쇼핑몰 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회원 관리 시스템</a:t>
            </a:r>
            <a:r>
              <a:rPr lang="en-US" altLang="ko-KR" sz="1200" dirty="0">
                <a:solidFill>
                  <a:schemeClr val="tx1"/>
                </a:solidFill>
              </a:rPr>
              <a:t>]&lt;/H1&gt;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8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9     </a:t>
            </a:r>
            <a:r>
              <a:rPr lang="en-US" altLang="ko-KR" sz="1200" dirty="0">
                <a:solidFill>
                  <a:schemeClr val="tx1"/>
                </a:solidFill>
              </a:rPr>
              <a:t>&lt;A HREF='</a:t>
            </a:r>
            <a:r>
              <a:rPr lang="en-US" altLang="ko-KR" sz="1200" dirty="0" err="1">
                <a:solidFill>
                  <a:schemeClr val="tx1"/>
                </a:solidFill>
              </a:rPr>
              <a:t>select.php</a:t>
            </a:r>
            <a:r>
              <a:rPr lang="en-US" altLang="ko-KR" sz="1200" dirty="0">
                <a:solidFill>
                  <a:schemeClr val="tx1"/>
                </a:solidFill>
              </a:rPr>
              <a:t>'&gt; (1) </a:t>
            </a:r>
            <a:r>
              <a:rPr lang="ko-KR" altLang="en-US" sz="1200" dirty="0">
                <a:solidFill>
                  <a:schemeClr val="tx1"/>
                </a:solidFill>
              </a:rPr>
              <a:t>회원 검색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검색 후 수정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삭제 가능</a:t>
            </a:r>
            <a:r>
              <a:rPr lang="en-US" altLang="ko-KR" sz="1200" dirty="0">
                <a:solidFill>
                  <a:schemeClr val="tx1"/>
                </a:solidFill>
              </a:rPr>
              <a:t>) &lt;/A&gt; &lt;BR&gt;&lt;BR&gt;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10    </a:t>
            </a:r>
            <a:r>
              <a:rPr lang="en-US" altLang="ko-KR" sz="1200" dirty="0">
                <a:solidFill>
                  <a:schemeClr val="tx1"/>
                </a:solidFill>
              </a:rPr>
              <a:t>&lt;A HREF='</a:t>
            </a:r>
            <a:r>
              <a:rPr lang="en-US" altLang="ko-KR" sz="1200" dirty="0" err="1">
                <a:solidFill>
                  <a:schemeClr val="tx1"/>
                </a:solidFill>
              </a:rPr>
              <a:t>insert.php</a:t>
            </a:r>
            <a:r>
              <a:rPr lang="en-US" altLang="ko-KR" sz="1200" dirty="0">
                <a:solidFill>
                  <a:schemeClr val="tx1"/>
                </a:solidFill>
              </a:rPr>
              <a:t>'&gt; (2) </a:t>
            </a:r>
            <a:r>
              <a:rPr lang="ko-KR" altLang="en-US" sz="1200" dirty="0">
                <a:solidFill>
                  <a:schemeClr val="tx1"/>
                </a:solidFill>
              </a:rPr>
              <a:t>신규 회원 등록 </a:t>
            </a:r>
            <a:r>
              <a:rPr lang="en-US" altLang="ko-KR" sz="1200" dirty="0">
                <a:solidFill>
                  <a:schemeClr val="tx1"/>
                </a:solidFill>
              </a:rPr>
              <a:t>&lt;/A&gt; &lt;BR&gt;&lt;BR&gt;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11    </a:t>
            </a:r>
            <a:r>
              <a:rPr lang="en-US" altLang="ko-KR" sz="1200" dirty="0">
                <a:solidFill>
                  <a:schemeClr val="tx1"/>
                </a:solidFill>
              </a:rPr>
              <a:t>&lt;FORM METHOD="get" ACTION="</a:t>
            </a:r>
            <a:r>
              <a:rPr lang="en-US" altLang="ko-KR" sz="1200" dirty="0" err="1">
                <a:solidFill>
                  <a:schemeClr val="tx1"/>
                </a:solidFill>
              </a:rPr>
              <a:t>update.php</a:t>
            </a:r>
            <a:r>
              <a:rPr lang="en-US" altLang="ko-KR" sz="12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12        </a:t>
            </a:r>
            <a:r>
              <a:rPr lang="en-US" altLang="ko-KR" sz="1200" dirty="0">
                <a:solidFill>
                  <a:schemeClr val="tx1"/>
                </a:solidFill>
              </a:rPr>
              <a:t>(3) </a:t>
            </a:r>
            <a:r>
              <a:rPr lang="ko-KR" altLang="en-US" sz="1200" dirty="0">
                <a:solidFill>
                  <a:schemeClr val="tx1"/>
                </a:solidFill>
              </a:rPr>
              <a:t>회원 수정 </a:t>
            </a:r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회원 아이디 </a:t>
            </a:r>
            <a:r>
              <a:rPr lang="en-US" altLang="ko-KR" sz="1200" dirty="0">
                <a:solidFill>
                  <a:schemeClr val="tx1"/>
                </a:solidFill>
              </a:rPr>
              <a:t>: &lt;INPUT TYPE ="text" NAME="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13        </a:t>
            </a:r>
            <a:r>
              <a:rPr lang="en-US" altLang="ko-KR" sz="1200" dirty="0">
                <a:solidFill>
                  <a:schemeClr val="tx1"/>
                </a:solidFill>
              </a:rPr>
              <a:t>&lt;INPUT TYPE="submit" VALUE="</a:t>
            </a:r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14    </a:t>
            </a:r>
            <a:r>
              <a:rPr lang="en-US" altLang="ko-KR" sz="1200" dirty="0">
                <a:solidFill>
                  <a:schemeClr val="tx1"/>
                </a:solidFill>
              </a:rPr>
              <a:t>&lt;/FORM&gt;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15    </a:t>
            </a:r>
            <a:r>
              <a:rPr lang="en-US" altLang="ko-KR" sz="1200" dirty="0">
                <a:solidFill>
                  <a:schemeClr val="tx1"/>
                </a:solidFill>
              </a:rPr>
              <a:t>&lt;FORM METHOD="get" ACTION="</a:t>
            </a:r>
            <a:r>
              <a:rPr lang="en-US" altLang="ko-KR" sz="1200" dirty="0" err="1">
                <a:solidFill>
                  <a:schemeClr val="tx1"/>
                </a:solidFill>
              </a:rPr>
              <a:t>delete.php</a:t>
            </a:r>
            <a:r>
              <a:rPr lang="en-US" altLang="ko-KR" sz="12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16        </a:t>
            </a:r>
            <a:r>
              <a:rPr lang="en-US" altLang="ko-KR" sz="1200" dirty="0">
                <a:solidFill>
                  <a:schemeClr val="tx1"/>
                </a:solidFill>
              </a:rPr>
              <a:t>(4) </a:t>
            </a:r>
            <a:r>
              <a:rPr lang="ko-KR" altLang="en-US" sz="1200" dirty="0">
                <a:solidFill>
                  <a:schemeClr val="tx1"/>
                </a:solidFill>
              </a:rPr>
              <a:t>회원 삭제 </a:t>
            </a:r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회원 아이디 </a:t>
            </a:r>
            <a:r>
              <a:rPr lang="en-US" altLang="ko-KR" sz="1200" dirty="0">
                <a:solidFill>
                  <a:schemeClr val="tx1"/>
                </a:solidFill>
              </a:rPr>
              <a:t>: &lt;INPUT TYPE ="text" NAME="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17        </a:t>
            </a:r>
            <a:r>
              <a:rPr lang="en-US" altLang="ko-KR" sz="1200" dirty="0">
                <a:solidFill>
                  <a:schemeClr val="tx1"/>
                </a:solidFill>
              </a:rPr>
              <a:t>&lt;INPUT TYPE="submit" VALUE="</a:t>
            </a:r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r>
              <a:rPr lang="en-US" altLang="ko-KR" sz="12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18    </a:t>
            </a:r>
            <a:r>
              <a:rPr lang="en-US" altLang="ko-KR" sz="1200" dirty="0">
                <a:solidFill>
                  <a:schemeClr val="tx1"/>
                </a:solidFill>
              </a:rPr>
              <a:t>&lt;/FORM&gt;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19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20 </a:t>
            </a:r>
            <a:r>
              <a:rPr lang="en-US" altLang="ko-KR" sz="1200" dirty="0">
                <a:solidFill>
                  <a:schemeClr val="tx1"/>
                </a:solidFill>
              </a:rPr>
              <a:t>&lt;/BODY&gt;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21 </a:t>
            </a:r>
            <a:r>
              <a:rPr lang="en-US" altLang="ko-KR" sz="1200" dirty="0">
                <a:solidFill>
                  <a:schemeClr val="tx1"/>
                </a:solidFill>
              </a:rPr>
              <a:t>&lt;/HTML&gt;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E0174D-A57F-44BF-BE90-D3E9E78D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5047759"/>
            <a:ext cx="4095455" cy="16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2-3 </a:t>
            </a:r>
            <a:r>
              <a:rPr lang="ko-KR" altLang="en-US" dirty="0"/>
              <a:t>회원 검색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57854"/>
            <a:ext cx="8963994" cy="5669958"/>
          </a:xfrm>
        </p:spPr>
        <p:txBody>
          <a:bodyPr/>
          <a:lstStyle/>
          <a:p>
            <a:r>
              <a:rPr lang="ko-KR" altLang="en-US" dirty="0"/>
              <a:t>회원 검색 화면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1148912"/>
            <a:ext cx="8415935" cy="55103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3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     </a:t>
            </a:r>
            <a:r>
              <a:rPr lang="en-US" altLang="ko-KR" sz="1300" dirty="0">
                <a:solidFill>
                  <a:schemeClr val="tx1"/>
                </a:solidFill>
              </a:rPr>
              <a:t>$con = </a:t>
            </a:r>
            <a:r>
              <a:rPr lang="en-US" altLang="ko-KR" sz="13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300" dirty="0">
                <a:solidFill>
                  <a:schemeClr val="tx1"/>
                </a:solidFill>
              </a:rPr>
              <a:t>("localhost", "</a:t>
            </a:r>
            <a:r>
              <a:rPr lang="en-US" altLang="ko-KR" sz="1300" dirty="0" err="1">
                <a:solidFill>
                  <a:schemeClr val="tx1"/>
                </a:solidFill>
              </a:rPr>
              <a:t>cookUser</a:t>
            </a:r>
            <a:r>
              <a:rPr lang="en-US" altLang="ko-KR" sz="1300" dirty="0">
                <a:solidFill>
                  <a:schemeClr val="tx1"/>
                </a:solidFill>
              </a:rPr>
              <a:t>", "1234", "</a:t>
            </a:r>
            <a:r>
              <a:rPr lang="en-US" altLang="ko-KR" sz="1300" dirty="0" err="1">
                <a:solidFill>
                  <a:schemeClr val="tx1"/>
                </a:solidFill>
              </a:rPr>
              <a:t>cookDB</a:t>
            </a:r>
            <a:r>
              <a:rPr lang="en-US" altLang="ko-KR" sz="1300" dirty="0">
                <a:solidFill>
                  <a:schemeClr val="tx1"/>
                </a:solidFill>
              </a:rPr>
              <a:t>") or die("MySQL </a:t>
            </a:r>
            <a:r>
              <a:rPr lang="ko-KR" altLang="en-US" sz="1300" dirty="0">
                <a:solidFill>
                  <a:schemeClr val="tx1"/>
                </a:solidFill>
              </a:rPr>
              <a:t>접속 실패</a:t>
            </a:r>
            <a:r>
              <a:rPr lang="en-US" altLang="ko-KR" sz="130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4     </a:t>
            </a:r>
            <a:r>
              <a:rPr lang="en-US" altLang="ko-KR" sz="1300" dirty="0">
                <a:solidFill>
                  <a:schemeClr val="tx1"/>
                </a:solidFill>
              </a:rPr>
              <a:t>$</a:t>
            </a:r>
            <a:r>
              <a:rPr lang="en-US" altLang="ko-KR" sz="1300" dirty="0" err="1">
                <a:solidFill>
                  <a:schemeClr val="tx1"/>
                </a:solidFill>
              </a:rPr>
              <a:t>sql</a:t>
            </a:r>
            <a:r>
              <a:rPr lang="en-US" altLang="ko-KR" sz="1300" dirty="0">
                <a:solidFill>
                  <a:schemeClr val="tx1"/>
                </a:solidFill>
              </a:rPr>
              <a:t> = "SELECT * FROM </a:t>
            </a:r>
            <a:r>
              <a:rPr lang="en-US" altLang="ko-KR" sz="1300" dirty="0" err="1">
                <a:solidFill>
                  <a:schemeClr val="tx1"/>
                </a:solidFill>
              </a:rPr>
              <a:t>userTBL</a:t>
            </a:r>
            <a:r>
              <a:rPr lang="en-US" altLang="ko-KR" sz="13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5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6     </a:t>
            </a:r>
            <a:r>
              <a:rPr lang="en-US" altLang="ko-KR" sz="1300" dirty="0">
                <a:solidFill>
                  <a:schemeClr val="tx1"/>
                </a:solidFill>
              </a:rPr>
              <a:t>$ret = </a:t>
            </a:r>
            <a:r>
              <a:rPr lang="en-US" altLang="ko-KR" sz="1300" dirty="0" err="1">
                <a:solidFill>
                  <a:schemeClr val="tx1"/>
                </a:solidFill>
              </a:rPr>
              <a:t>mysqli_query</a:t>
            </a:r>
            <a:r>
              <a:rPr lang="en-US" altLang="ko-KR" sz="1300" dirty="0">
                <a:solidFill>
                  <a:schemeClr val="tx1"/>
                </a:solidFill>
              </a:rPr>
              <a:t>($con, $</a:t>
            </a:r>
            <a:r>
              <a:rPr lang="en-US" altLang="ko-KR" sz="1300" dirty="0" err="1">
                <a:solidFill>
                  <a:schemeClr val="tx1"/>
                </a:solidFill>
              </a:rPr>
              <a:t>sql</a:t>
            </a:r>
            <a:r>
              <a:rPr lang="en-US" altLang="ko-KR" sz="13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7     </a:t>
            </a:r>
            <a:r>
              <a:rPr lang="en-US" altLang="ko-KR" sz="1300" dirty="0">
                <a:solidFill>
                  <a:schemeClr val="tx1"/>
                </a:solidFill>
              </a:rPr>
              <a:t>if($ret) {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8     </a:t>
            </a:r>
            <a:r>
              <a:rPr lang="en-US" altLang="ko-KR" sz="1300" dirty="0">
                <a:solidFill>
                  <a:schemeClr val="tx1"/>
                </a:solidFill>
              </a:rPr>
              <a:t>$count = </a:t>
            </a:r>
            <a:r>
              <a:rPr lang="en-US" altLang="ko-KR" sz="1300" dirty="0" err="1">
                <a:solidFill>
                  <a:schemeClr val="tx1"/>
                </a:solidFill>
              </a:rPr>
              <a:t>mysqli_num_rows</a:t>
            </a:r>
            <a:r>
              <a:rPr lang="en-US" altLang="ko-KR" sz="1300" dirty="0">
                <a:solidFill>
                  <a:schemeClr val="tx1"/>
                </a:solidFill>
              </a:rPr>
              <a:t>($ret);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9     </a:t>
            </a:r>
            <a:r>
              <a:rPr lang="en-US" altLang="ko-KR" sz="13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10    </a:t>
            </a:r>
            <a:r>
              <a:rPr lang="en-US" altLang="ko-KR" sz="130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11       </a:t>
            </a:r>
            <a:r>
              <a:rPr lang="en-US" altLang="ko-KR" sz="1300" dirty="0">
                <a:solidFill>
                  <a:schemeClr val="tx1"/>
                </a:solidFill>
              </a:rPr>
              <a:t>echo "</a:t>
            </a:r>
            <a:r>
              <a:rPr lang="en-US" altLang="ko-KR" sz="1300" dirty="0" err="1">
                <a:solidFill>
                  <a:schemeClr val="tx1"/>
                </a:solidFill>
              </a:rPr>
              <a:t>userTBL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데이터 검색 실패</a:t>
            </a:r>
            <a:r>
              <a:rPr lang="en-US" altLang="ko-KR" sz="1300" dirty="0">
                <a:solidFill>
                  <a:schemeClr val="tx1"/>
                </a:solidFill>
              </a:rPr>
              <a:t>!!!"."&lt;</a:t>
            </a:r>
            <a:r>
              <a:rPr lang="en-US" altLang="ko-KR" sz="1300" dirty="0" err="1">
                <a:solidFill>
                  <a:schemeClr val="tx1"/>
                </a:solidFill>
              </a:rPr>
              <a:t>br</a:t>
            </a:r>
            <a:r>
              <a:rPr lang="en-US" altLang="ko-KR" sz="13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12       </a:t>
            </a:r>
            <a:r>
              <a:rPr lang="en-US" altLang="ko-KR" sz="1300" dirty="0">
                <a:solidFill>
                  <a:schemeClr val="tx1"/>
                </a:solidFill>
              </a:rPr>
              <a:t>echo "</a:t>
            </a:r>
            <a:r>
              <a:rPr lang="ko-KR" altLang="en-US" sz="1300" dirty="0">
                <a:solidFill>
                  <a:schemeClr val="tx1"/>
                </a:solidFill>
              </a:rPr>
              <a:t>실패 원인 </a:t>
            </a:r>
            <a:r>
              <a:rPr lang="en-US" altLang="ko-KR" sz="1300" dirty="0">
                <a:solidFill>
                  <a:schemeClr val="tx1"/>
                </a:solidFill>
              </a:rPr>
              <a:t>:".</a:t>
            </a:r>
            <a:r>
              <a:rPr lang="en-US" altLang="ko-KR" sz="1300" dirty="0" err="1">
                <a:solidFill>
                  <a:schemeClr val="tx1"/>
                </a:solidFill>
              </a:rPr>
              <a:t>mysqli_error</a:t>
            </a:r>
            <a:r>
              <a:rPr lang="en-US" altLang="ko-KR" sz="13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13       </a:t>
            </a:r>
            <a:r>
              <a:rPr lang="en-US" altLang="ko-KR" sz="1300" dirty="0">
                <a:solidFill>
                  <a:schemeClr val="tx1"/>
                </a:solidFill>
              </a:rPr>
              <a:t>exit();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14 </a:t>
            </a:r>
            <a:r>
              <a:rPr lang="en-US" altLang="ko-KR" sz="1300" dirty="0">
                <a:solidFill>
                  <a:schemeClr val="tx1"/>
                </a:solidFill>
              </a:rPr>
              <a:t>}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15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16    </a:t>
            </a:r>
            <a:r>
              <a:rPr lang="en-US" altLang="ko-KR" sz="1300" dirty="0">
                <a:solidFill>
                  <a:schemeClr val="tx1"/>
                </a:solidFill>
              </a:rPr>
              <a:t>echo "&lt;H1&gt;</a:t>
            </a:r>
            <a:r>
              <a:rPr lang="ko-KR" altLang="en-US" sz="1300" dirty="0">
                <a:solidFill>
                  <a:schemeClr val="tx1"/>
                </a:solidFill>
              </a:rPr>
              <a:t>회원 검색 결과</a:t>
            </a:r>
            <a:r>
              <a:rPr lang="en-US" altLang="ko-KR" sz="1300" dirty="0">
                <a:solidFill>
                  <a:schemeClr val="tx1"/>
                </a:solidFill>
              </a:rPr>
              <a:t>&lt;/H1&gt;";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17    </a:t>
            </a:r>
            <a:r>
              <a:rPr lang="en-US" altLang="ko-KR" sz="1300" dirty="0">
                <a:solidFill>
                  <a:schemeClr val="tx1"/>
                </a:solidFill>
              </a:rPr>
              <a:t>echo "&lt;TABLE BORDER=1&gt;";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18    </a:t>
            </a:r>
            <a:r>
              <a:rPr lang="en-US" altLang="ko-KR" sz="1300" dirty="0">
                <a:solidFill>
                  <a:schemeClr val="tx1"/>
                </a:solidFill>
              </a:rPr>
              <a:t>echo "&lt;TR&gt;";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19    </a:t>
            </a:r>
            <a:r>
              <a:rPr lang="en-US" altLang="ko-KR" sz="1300" dirty="0">
                <a:solidFill>
                  <a:schemeClr val="tx1"/>
                </a:solidFill>
              </a:rPr>
              <a:t>echo "&lt;TH&gt;</a:t>
            </a:r>
            <a:r>
              <a:rPr lang="ko-KR" altLang="en-US" sz="1300" dirty="0">
                <a:solidFill>
                  <a:schemeClr val="tx1"/>
                </a:solidFill>
              </a:rPr>
              <a:t>아이디</a:t>
            </a:r>
            <a:r>
              <a:rPr lang="en-US" altLang="ko-KR" sz="1300" dirty="0">
                <a:solidFill>
                  <a:schemeClr val="tx1"/>
                </a:solidFill>
              </a:rPr>
              <a:t>&lt;/TH&gt; &lt;TH&gt;</a:t>
            </a:r>
            <a:r>
              <a:rPr lang="ko-KR" altLang="en-US" sz="1300" dirty="0">
                <a:solidFill>
                  <a:schemeClr val="tx1"/>
                </a:solidFill>
              </a:rPr>
              <a:t>이름</a:t>
            </a:r>
            <a:r>
              <a:rPr lang="en-US" altLang="ko-KR" sz="1300" dirty="0">
                <a:solidFill>
                  <a:schemeClr val="tx1"/>
                </a:solidFill>
              </a:rPr>
              <a:t>&lt;/TH&gt; &lt;TH&gt;</a:t>
            </a:r>
            <a:r>
              <a:rPr lang="ko-KR" altLang="en-US" sz="1300" dirty="0">
                <a:solidFill>
                  <a:schemeClr val="tx1"/>
                </a:solidFill>
              </a:rPr>
              <a:t>출생연도</a:t>
            </a:r>
            <a:r>
              <a:rPr lang="en-US" altLang="ko-KR" sz="1300" dirty="0">
                <a:solidFill>
                  <a:schemeClr val="tx1"/>
                </a:solidFill>
              </a:rPr>
              <a:t>&lt;/TH&gt; &lt;TH&gt;</a:t>
            </a:r>
            <a:r>
              <a:rPr lang="ko-KR" altLang="en-US" sz="1300" dirty="0">
                <a:solidFill>
                  <a:schemeClr val="tx1"/>
                </a:solidFill>
              </a:rPr>
              <a:t>지역</a:t>
            </a:r>
            <a:r>
              <a:rPr lang="en-US" altLang="ko-KR" sz="1300" dirty="0">
                <a:solidFill>
                  <a:schemeClr val="tx1"/>
                </a:solidFill>
              </a:rPr>
              <a:t>&lt;/TH&gt; &lt;TH&gt;</a:t>
            </a:r>
            <a:r>
              <a:rPr lang="ko-KR" altLang="en-US" sz="1300" dirty="0">
                <a:solidFill>
                  <a:schemeClr val="tx1"/>
                </a:solidFill>
              </a:rPr>
              <a:t>국번</a:t>
            </a:r>
            <a:r>
              <a:rPr lang="en-US" altLang="ko-KR" sz="1300" dirty="0">
                <a:solidFill>
                  <a:schemeClr val="tx1"/>
                </a:solidFill>
              </a:rPr>
              <a:t>&lt;/TH&gt;";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20    </a:t>
            </a:r>
            <a:r>
              <a:rPr lang="en-US" altLang="ko-KR" sz="1300" dirty="0">
                <a:solidFill>
                  <a:schemeClr val="tx1"/>
                </a:solidFill>
              </a:rPr>
              <a:t>echo "&lt;TH&gt;</a:t>
            </a:r>
            <a:r>
              <a:rPr lang="ko-KR" altLang="en-US" sz="1300" dirty="0">
                <a:solidFill>
                  <a:schemeClr val="tx1"/>
                </a:solidFill>
              </a:rPr>
              <a:t>전화번호</a:t>
            </a:r>
            <a:r>
              <a:rPr lang="en-US" altLang="ko-KR" sz="1300" dirty="0">
                <a:solidFill>
                  <a:schemeClr val="tx1"/>
                </a:solidFill>
              </a:rPr>
              <a:t>&lt;/TH&gt; &lt;TH&gt;</a:t>
            </a:r>
            <a:r>
              <a:rPr lang="ko-KR" altLang="en-US" sz="1300" dirty="0">
                <a:solidFill>
                  <a:schemeClr val="tx1"/>
                </a:solidFill>
              </a:rPr>
              <a:t>키</a:t>
            </a:r>
            <a:r>
              <a:rPr lang="en-US" altLang="ko-KR" sz="1300" dirty="0">
                <a:solidFill>
                  <a:schemeClr val="tx1"/>
                </a:solidFill>
              </a:rPr>
              <a:t>&lt;/TH&gt; &lt;TH&gt;</a:t>
            </a:r>
            <a:r>
              <a:rPr lang="ko-KR" altLang="en-US" sz="1300" dirty="0">
                <a:solidFill>
                  <a:schemeClr val="tx1"/>
                </a:solidFill>
              </a:rPr>
              <a:t>가입일</a:t>
            </a:r>
            <a:r>
              <a:rPr lang="en-US" altLang="ko-KR" sz="1300" dirty="0">
                <a:solidFill>
                  <a:schemeClr val="tx1"/>
                </a:solidFill>
              </a:rPr>
              <a:t>&lt;/TH&gt; &lt;TH&gt;</a:t>
            </a:r>
            <a:r>
              <a:rPr lang="ko-KR" altLang="en-US" sz="1300" dirty="0">
                <a:solidFill>
                  <a:schemeClr val="tx1"/>
                </a:solidFill>
              </a:rPr>
              <a:t>수정</a:t>
            </a:r>
            <a:r>
              <a:rPr lang="en-US" altLang="ko-KR" sz="1300" dirty="0">
                <a:solidFill>
                  <a:schemeClr val="tx1"/>
                </a:solidFill>
              </a:rPr>
              <a:t>&lt;/TH&gt; &lt;TH&gt;</a:t>
            </a:r>
            <a:r>
              <a:rPr lang="ko-KR" altLang="en-US" sz="1300" dirty="0">
                <a:solidFill>
                  <a:schemeClr val="tx1"/>
                </a:solidFill>
              </a:rPr>
              <a:t>삭제</a:t>
            </a:r>
            <a:r>
              <a:rPr lang="en-US" altLang="ko-KR" sz="1300" dirty="0">
                <a:solidFill>
                  <a:schemeClr val="tx1"/>
                </a:solidFill>
              </a:rPr>
              <a:t>&lt;/TH&gt;";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21    </a:t>
            </a:r>
            <a:r>
              <a:rPr lang="en-US" altLang="ko-KR" sz="1300" dirty="0">
                <a:solidFill>
                  <a:schemeClr val="tx1"/>
                </a:solidFill>
              </a:rPr>
              <a:t>echo "&lt;/TR&gt;";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22    </a:t>
            </a:r>
            <a:r>
              <a:rPr lang="en-US" altLang="ko-KR" sz="1300" dirty="0">
                <a:solidFill>
                  <a:schemeClr val="tx1"/>
                </a:solidFill>
              </a:rPr>
              <a:t>while($row = </a:t>
            </a:r>
            <a:r>
              <a:rPr lang="en-US" altLang="ko-KR" sz="1300" dirty="0" err="1">
                <a:solidFill>
                  <a:schemeClr val="tx1"/>
                </a:solidFill>
              </a:rPr>
              <a:t>mysqli_fetch_array</a:t>
            </a:r>
            <a:r>
              <a:rPr lang="en-US" altLang="ko-KR" sz="1300" dirty="0">
                <a:solidFill>
                  <a:schemeClr val="tx1"/>
                </a:solidFill>
              </a:rPr>
              <a:t>($ret)) {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23       </a:t>
            </a:r>
            <a:r>
              <a:rPr lang="en-US" altLang="ko-KR" sz="1300" dirty="0">
                <a:solidFill>
                  <a:schemeClr val="tx1"/>
                </a:solidFill>
              </a:rPr>
              <a:t>echo "&lt;TR&gt;";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24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$row['</a:t>
            </a:r>
            <a:r>
              <a:rPr lang="en-US" altLang="ko-KR" sz="1300" dirty="0" err="1">
                <a:solidFill>
                  <a:schemeClr val="tx1"/>
                </a:solidFill>
              </a:rPr>
              <a:t>userID</a:t>
            </a:r>
            <a:r>
              <a:rPr lang="en-US" altLang="ko-KR" sz="1300" dirty="0">
                <a:solidFill>
                  <a:schemeClr val="tx1"/>
                </a:solidFill>
              </a:rPr>
              <a:t>'], "&lt;/TD&gt;";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25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$row['</a:t>
            </a:r>
            <a:r>
              <a:rPr lang="en-US" altLang="ko-KR" sz="1300" dirty="0" err="1">
                <a:solidFill>
                  <a:schemeClr val="tx1"/>
                </a:solidFill>
              </a:rPr>
              <a:t>userName</a:t>
            </a:r>
            <a:r>
              <a:rPr lang="en-US" altLang="ko-KR" sz="1300" dirty="0">
                <a:solidFill>
                  <a:schemeClr val="tx1"/>
                </a:solidFill>
              </a:rPr>
              <a:t>'], "&lt;/TD&gt;";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26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$row['</a:t>
            </a:r>
            <a:r>
              <a:rPr lang="en-US" altLang="ko-KR" sz="1300" dirty="0" err="1">
                <a:solidFill>
                  <a:schemeClr val="tx1"/>
                </a:solidFill>
              </a:rPr>
              <a:t>birthYear</a:t>
            </a:r>
            <a:r>
              <a:rPr lang="en-US" altLang="ko-KR" sz="1300" dirty="0">
                <a:solidFill>
                  <a:schemeClr val="tx1"/>
                </a:solidFill>
              </a:rPr>
              <a:t>'], "&lt;/TD&gt;";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27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$row['</a:t>
            </a:r>
            <a:r>
              <a:rPr lang="en-US" altLang="ko-KR" sz="1300" dirty="0" err="1">
                <a:solidFill>
                  <a:schemeClr val="tx1"/>
                </a:solidFill>
              </a:rPr>
              <a:t>addr</a:t>
            </a:r>
            <a:r>
              <a:rPr lang="en-US" altLang="ko-KR" sz="1300" dirty="0">
                <a:solidFill>
                  <a:schemeClr val="tx1"/>
                </a:solidFill>
              </a:rPr>
              <a:t>'], "&lt;/TD&gt;";</a:t>
            </a:r>
          </a:p>
        </p:txBody>
      </p:sp>
    </p:spTree>
    <p:extLst>
      <p:ext uri="{BB962C8B-B14F-4D97-AF65-F5344CB8AC3E}">
        <p14:creationId xmlns:p14="http://schemas.microsoft.com/office/powerpoint/2010/main" val="356154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회원 관리 시스템의 초기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57854"/>
            <a:ext cx="8963994" cy="5669958"/>
          </a:xfrm>
        </p:spPr>
        <p:txBody>
          <a:bodyPr/>
          <a:lstStyle/>
          <a:p>
            <a:r>
              <a:rPr lang="ko-KR" altLang="en-US" dirty="0"/>
              <a:t>회원 검색 화면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1148912"/>
            <a:ext cx="8235915" cy="27301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28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$row['mobile1'], "&lt;/TD&gt;";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29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$row['mobile2'], "&lt;/TD&gt;";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30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$row['height'], "&lt;/TD&gt;";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31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$row['</a:t>
            </a:r>
            <a:r>
              <a:rPr lang="en-US" altLang="ko-KR" sz="1300" dirty="0" err="1">
                <a:solidFill>
                  <a:schemeClr val="tx1"/>
                </a:solidFill>
              </a:rPr>
              <a:t>mDate</a:t>
            </a:r>
            <a:r>
              <a:rPr lang="en-US" altLang="ko-KR" sz="1300" dirty="0">
                <a:solidFill>
                  <a:schemeClr val="tx1"/>
                </a:solidFill>
              </a:rPr>
              <a:t>'], "&lt;/TD&gt;";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32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"&lt;A HREF='</a:t>
            </a:r>
            <a:r>
              <a:rPr lang="en-US" altLang="ko-KR" sz="1300" dirty="0" err="1">
                <a:solidFill>
                  <a:schemeClr val="tx1"/>
                </a:solidFill>
              </a:rPr>
              <a:t>update.php?userID</a:t>
            </a:r>
            <a:r>
              <a:rPr lang="en-US" altLang="ko-KR" sz="1300" dirty="0">
                <a:solidFill>
                  <a:schemeClr val="tx1"/>
                </a:solidFill>
              </a:rPr>
              <a:t>=", $row['</a:t>
            </a:r>
            <a:r>
              <a:rPr lang="en-US" altLang="ko-KR" sz="1300" dirty="0" err="1">
                <a:solidFill>
                  <a:schemeClr val="tx1"/>
                </a:solidFill>
              </a:rPr>
              <a:t>userID</a:t>
            </a:r>
            <a:r>
              <a:rPr lang="en-US" altLang="ko-KR" sz="1300" dirty="0">
                <a:solidFill>
                  <a:schemeClr val="tx1"/>
                </a:solidFill>
              </a:rPr>
              <a:t>'], "'&gt;</a:t>
            </a:r>
            <a:r>
              <a:rPr lang="ko-KR" altLang="en-US" sz="1300" dirty="0">
                <a:solidFill>
                  <a:schemeClr val="tx1"/>
                </a:solidFill>
              </a:rPr>
              <a:t>수정</a:t>
            </a:r>
            <a:r>
              <a:rPr lang="en-US" altLang="ko-KR" sz="1300" dirty="0">
                <a:solidFill>
                  <a:schemeClr val="tx1"/>
                </a:solidFill>
              </a:rPr>
              <a:t>&lt;/A&gt;&lt;/TD&gt;";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33       </a:t>
            </a:r>
            <a:r>
              <a:rPr lang="en-US" altLang="ko-KR" sz="1300" dirty="0">
                <a:solidFill>
                  <a:schemeClr val="tx1"/>
                </a:solidFill>
              </a:rPr>
              <a:t>echo "&lt;TD&gt;", "&lt;A HREF='</a:t>
            </a:r>
            <a:r>
              <a:rPr lang="en-US" altLang="ko-KR" sz="1300" dirty="0" err="1">
                <a:solidFill>
                  <a:schemeClr val="tx1"/>
                </a:solidFill>
              </a:rPr>
              <a:t>delete.php?userID</a:t>
            </a:r>
            <a:r>
              <a:rPr lang="en-US" altLang="ko-KR" sz="1300" dirty="0">
                <a:solidFill>
                  <a:schemeClr val="tx1"/>
                </a:solidFill>
              </a:rPr>
              <a:t>=", $row['</a:t>
            </a:r>
            <a:r>
              <a:rPr lang="en-US" altLang="ko-KR" sz="1300" dirty="0" err="1">
                <a:solidFill>
                  <a:schemeClr val="tx1"/>
                </a:solidFill>
              </a:rPr>
              <a:t>userID</a:t>
            </a:r>
            <a:r>
              <a:rPr lang="en-US" altLang="ko-KR" sz="1300" dirty="0">
                <a:solidFill>
                  <a:schemeClr val="tx1"/>
                </a:solidFill>
              </a:rPr>
              <a:t>'], "'&gt;</a:t>
            </a:r>
            <a:r>
              <a:rPr lang="ko-KR" altLang="en-US" sz="1300" dirty="0">
                <a:solidFill>
                  <a:schemeClr val="tx1"/>
                </a:solidFill>
              </a:rPr>
              <a:t>삭제</a:t>
            </a:r>
            <a:r>
              <a:rPr lang="en-US" altLang="ko-KR" sz="1300" dirty="0">
                <a:solidFill>
                  <a:schemeClr val="tx1"/>
                </a:solidFill>
              </a:rPr>
              <a:t>&lt;/A&gt;&lt;/TD&gt;";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34       </a:t>
            </a:r>
            <a:r>
              <a:rPr lang="en-US" altLang="ko-KR" sz="1300" dirty="0">
                <a:solidFill>
                  <a:schemeClr val="tx1"/>
                </a:solidFill>
              </a:rPr>
              <a:t>echo "&lt;/TR&gt;";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35    </a:t>
            </a:r>
            <a:r>
              <a:rPr lang="en-US" altLang="ko-KR" sz="1300" dirty="0">
                <a:solidFill>
                  <a:schemeClr val="tx1"/>
                </a:solidFill>
              </a:rPr>
              <a:t>}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36 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37    </a:t>
            </a:r>
            <a:r>
              <a:rPr lang="en-US" altLang="ko-KR" sz="1300" dirty="0" err="1">
                <a:solidFill>
                  <a:schemeClr val="tx1"/>
                </a:solidFill>
              </a:rPr>
              <a:t>mysqli_close</a:t>
            </a:r>
            <a:r>
              <a:rPr lang="en-US" altLang="ko-KR" sz="13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38    </a:t>
            </a:r>
            <a:r>
              <a:rPr lang="en-US" altLang="ko-KR" sz="1300" dirty="0">
                <a:solidFill>
                  <a:schemeClr val="tx1"/>
                </a:solidFill>
              </a:rPr>
              <a:t>echo "&lt;/TABLE&gt;";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39    </a:t>
            </a:r>
            <a:r>
              <a:rPr lang="en-US" altLang="ko-KR" sz="1300" dirty="0">
                <a:solidFill>
                  <a:schemeClr val="tx1"/>
                </a:solidFill>
              </a:rPr>
              <a:t>echo "&lt;BR&gt; &lt;A HREF='main.html'&gt; &lt;--</a:t>
            </a:r>
            <a:r>
              <a:rPr lang="ko-KR" altLang="en-US" sz="1300" dirty="0">
                <a:solidFill>
                  <a:schemeClr val="tx1"/>
                </a:solidFill>
              </a:rPr>
              <a:t>초기 화면</a:t>
            </a:r>
            <a:r>
              <a:rPr lang="en-US" altLang="ko-KR" sz="1300" dirty="0">
                <a:solidFill>
                  <a:schemeClr val="tx1"/>
                </a:solidFill>
              </a:rPr>
              <a:t>&lt;/A&gt; ";</a:t>
            </a:r>
          </a:p>
          <a:p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40 </a:t>
            </a:r>
            <a:r>
              <a:rPr lang="en-US" altLang="ko-KR" sz="13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51C0181-857B-49D6-A8C0-D7EC95A95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3929943"/>
            <a:ext cx="4198885" cy="27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2-4 </a:t>
            </a:r>
            <a:r>
              <a:rPr lang="ko-KR" altLang="en-US" dirty="0"/>
              <a:t>신규 회원 입력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신규 회원 입력 화면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984743"/>
            <a:ext cx="8415935" cy="39452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200" dirty="0">
                <a:solidFill>
                  <a:schemeClr val="tx1"/>
                </a:solidFill>
              </a:rPr>
              <a:t>&lt;HTML&gt;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 </a:t>
            </a:r>
            <a:r>
              <a:rPr lang="en-US" altLang="ko-KR" sz="1200" dirty="0">
                <a:solidFill>
                  <a:schemeClr val="tx1"/>
                </a:solidFill>
              </a:rPr>
              <a:t>&lt;HEAD&gt;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3     </a:t>
            </a:r>
            <a:r>
              <a:rPr lang="en-US" altLang="ko-KR" sz="1200" dirty="0">
                <a:solidFill>
                  <a:schemeClr val="tx1"/>
                </a:solidFill>
              </a:rPr>
              <a:t>&lt;META http-</a:t>
            </a:r>
            <a:r>
              <a:rPr lang="en-US" altLang="ko-KR" sz="1200" dirty="0" err="1">
                <a:solidFill>
                  <a:schemeClr val="tx1"/>
                </a:solidFill>
              </a:rPr>
              <a:t>equiv</a:t>
            </a:r>
            <a:r>
              <a:rPr lang="en-US" altLang="ko-KR" sz="1200" dirty="0">
                <a:solidFill>
                  <a:schemeClr val="tx1"/>
                </a:solidFill>
              </a:rPr>
              <a:t>="content-type" content="text/html; charset=utf-8"&gt;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4 </a:t>
            </a:r>
            <a:r>
              <a:rPr lang="en-US" altLang="ko-KR" sz="1200" dirty="0">
                <a:solidFill>
                  <a:schemeClr val="tx1"/>
                </a:solidFill>
              </a:rPr>
              <a:t>&lt;/HEAD&gt;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5 </a:t>
            </a:r>
            <a:r>
              <a:rPr lang="en-US" altLang="ko-KR" sz="1200" dirty="0">
                <a:solidFill>
                  <a:schemeClr val="tx1"/>
                </a:solidFill>
              </a:rPr>
              <a:t>&lt;BODY&gt;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6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7     </a:t>
            </a:r>
            <a:r>
              <a:rPr lang="en-US" altLang="ko-KR" sz="1200" dirty="0">
                <a:solidFill>
                  <a:schemeClr val="tx1"/>
                </a:solidFill>
              </a:rPr>
              <a:t>&lt;H1&gt;</a:t>
            </a:r>
            <a:r>
              <a:rPr lang="ko-KR" altLang="en-US" sz="1200" dirty="0">
                <a:solidFill>
                  <a:schemeClr val="tx1"/>
                </a:solidFill>
              </a:rPr>
              <a:t>신규 회원 입력</a:t>
            </a:r>
            <a:r>
              <a:rPr lang="en-US" altLang="ko-KR" sz="1200" dirty="0">
                <a:solidFill>
                  <a:schemeClr val="tx1"/>
                </a:solidFill>
              </a:rPr>
              <a:t>&lt;/H1&gt;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8     </a:t>
            </a:r>
            <a:r>
              <a:rPr lang="en-US" altLang="ko-KR" sz="1200" dirty="0">
                <a:solidFill>
                  <a:schemeClr val="tx1"/>
                </a:solidFill>
              </a:rPr>
              <a:t>&lt;FORM METHOD="post" ACTION="</a:t>
            </a:r>
            <a:r>
              <a:rPr lang="en-US" altLang="ko-KR" sz="1200" dirty="0" err="1">
                <a:solidFill>
                  <a:schemeClr val="tx1"/>
                </a:solidFill>
              </a:rPr>
              <a:t>insert_result.php</a:t>
            </a:r>
            <a:r>
              <a:rPr lang="en-US" altLang="ko-KR" sz="12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9         </a:t>
            </a:r>
            <a:r>
              <a:rPr lang="ko-KR" altLang="en-US" sz="1200" dirty="0">
                <a:solidFill>
                  <a:schemeClr val="tx1"/>
                </a:solidFill>
              </a:rPr>
              <a:t>아이디 </a:t>
            </a:r>
            <a:r>
              <a:rPr lang="en-US" altLang="ko-KR" sz="120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"&gt; 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10       </a:t>
            </a:r>
            <a:r>
              <a:rPr lang="ko-KR" altLang="en-US" sz="1200" dirty="0">
                <a:solidFill>
                  <a:schemeClr val="tx1"/>
                </a:solidFill>
              </a:rPr>
              <a:t>이름 </a:t>
            </a:r>
            <a:r>
              <a:rPr lang="en-US" altLang="ko-KR" sz="120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200" dirty="0" err="1">
                <a:solidFill>
                  <a:schemeClr val="tx1"/>
                </a:solidFill>
              </a:rPr>
              <a:t>userName</a:t>
            </a:r>
            <a:r>
              <a:rPr lang="en-US" altLang="ko-KR" sz="1200" dirty="0">
                <a:solidFill>
                  <a:schemeClr val="tx1"/>
                </a:solidFill>
              </a:rPr>
              <a:t>"&gt; 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11       </a:t>
            </a:r>
            <a:r>
              <a:rPr lang="ko-KR" altLang="en-US" sz="1200" dirty="0">
                <a:solidFill>
                  <a:schemeClr val="tx1"/>
                </a:solidFill>
              </a:rPr>
              <a:t>출생연도 </a:t>
            </a:r>
            <a:r>
              <a:rPr lang="en-US" altLang="ko-KR" sz="120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200" dirty="0" err="1">
                <a:solidFill>
                  <a:schemeClr val="tx1"/>
                </a:solidFill>
              </a:rPr>
              <a:t>birthYear</a:t>
            </a:r>
            <a:r>
              <a:rPr lang="en-US" altLang="ko-KR" sz="1200" dirty="0">
                <a:solidFill>
                  <a:schemeClr val="tx1"/>
                </a:solidFill>
              </a:rPr>
              <a:t>"&gt; 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12       </a:t>
            </a:r>
            <a:r>
              <a:rPr lang="ko-KR" altLang="en-US" sz="1200" dirty="0">
                <a:solidFill>
                  <a:schemeClr val="tx1"/>
                </a:solidFill>
              </a:rPr>
              <a:t>지역 </a:t>
            </a:r>
            <a:r>
              <a:rPr lang="en-US" altLang="ko-KR" sz="120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200" dirty="0" err="1">
                <a:solidFill>
                  <a:schemeClr val="tx1"/>
                </a:solidFill>
              </a:rPr>
              <a:t>addr</a:t>
            </a:r>
            <a:r>
              <a:rPr lang="en-US" altLang="ko-KR" sz="1200" dirty="0">
                <a:solidFill>
                  <a:schemeClr val="tx1"/>
                </a:solidFill>
              </a:rPr>
              <a:t>"&gt; 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13       </a:t>
            </a:r>
            <a:r>
              <a:rPr lang="ko-KR" altLang="en-US" sz="1200" dirty="0">
                <a:solidFill>
                  <a:schemeClr val="tx1"/>
                </a:solidFill>
              </a:rPr>
              <a:t>휴대폰 국번 </a:t>
            </a:r>
            <a:r>
              <a:rPr lang="en-US" altLang="ko-KR" sz="1200" dirty="0">
                <a:solidFill>
                  <a:schemeClr val="tx1"/>
                </a:solidFill>
              </a:rPr>
              <a:t>: &lt;INPUT TYPE="text" NAME="mobile1"&gt; 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14       </a:t>
            </a:r>
            <a:r>
              <a:rPr lang="ko-KR" altLang="en-US" sz="1200" dirty="0">
                <a:solidFill>
                  <a:schemeClr val="tx1"/>
                </a:solidFill>
              </a:rPr>
              <a:t>휴대폰 전화번호 </a:t>
            </a:r>
            <a:r>
              <a:rPr lang="en-US" altLang="ko-KR" sz="1200" dirty="0">
                <a:solidFill>
                  <a:schemeClr val="tx1"/>
                </a:solidFill>
              </a:rPr>
              <a:t>: &lt;INPUT TYPE="text" NAME="mobile2"&gt; 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15       </a:t>
            </a:r>
            <a:r>
              <a:rPr lang="ko-KR" altLang="en-US" sz="1200" dirty="0">
                <a:solidFill>
                  <a:schemeClr val="tx1"/>
                </a:solidFill>
              </a:rPr>
              <a:t>신장 </a:t>
            </a:r>
            <a:r>
              <a:rPr lang="en-US" altLang="ko-KR" sz="1200" dirty="0">
                <a:solidFill>
                  <a:schemeClr val="tx1"/>
                </a:solidFill>
              </a:rPr>
              <a:t>: &lt;INPUT TYPE ="text" NAME="height"&gt; 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16      </a:t>
            </a:r>
            <a:r>
              <a:rPr lang="en-US" altLang="ko-KR" sz="1200" dirty="0">
                <a:solidFill>
                  <a:schemeClr val="tx1"/>
                </a:solidFill>
              </a:rPr>
              <a:t>&lt;BR&gt;&lt;BR&gt;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17      </a:t>
            </a:r>
            <a:r>
              <a:rPr lang="en-US" altLang="ko-KR" sz="1200" dirty="0">
                <a:solidFill>
                  <a:schemeClr val="tx1"/>
                </a:solidFill>
              </a:rPr>
              <a:t>&lt;INPUT TYPE="submit" VALUE="</a:t>
            </a:r>
            <a:r>
              <a:rPr lang="ko-KR" altLang="en-US" sz="1200" dirty="0">
                <a:solidFill>
                  <a:schemeClr val="tx1"/>
                </a:solidFill>
              </a:rPr>
              <a:t>회원 입력</a:t>
            </a:r>
            <a:r>
              <a:rPr lang="en-US" altLang="ko-KR" sz="12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18   </a:t>
            </a:r>
            <a:r>
              <a:rPr lang="en-US" altLang="ko-KR" sz="1200" dirty="0">
                <a:solidFill>
                  <a:schemeClr val="tx1"/>
                </a:solidFill>
              </a:rPr>
              <a:t>&lt;/FORM&gt;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19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20 </a:t>
            </a:r>
            <a:r>
              <a:rPr lang="en-US" altLang="ko-KR" sz="1200" dirty="0">
                <a:solidFill>
                  <a:schemeClr val="tx1"/>
                </a:solidFill>
              </a:rPr>
              <a:t>&lt;/BODY&gt;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21 </a:t>
            </a:r>
            <a:r>
              <a:rPr lang="en-US" altLang="ko-KR" sz="1200" dirty="0">
                <a:solidFill>
                  <a:schemeClr val="tx1"/>
                </a:solidFill>
              </a:rPr>
              <a:t>&lt;/HTML&gt;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9567696-499B-414C-8FE9-D8AF518AD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4984404"/>
            <a:ext cx="3434732" cy="17777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816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2-4 </a:t>
            </a:r>
            <a:r>
              <a:rPr lang="ko-KR" altLang="en-US" dirty="0"/>
              <a:t>신규 회원 입력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신규 회원 입력 결과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984744"/>
            <a:ext cx="8415935" cy="46945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05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     </a:t>
            </a:r>
            <a:r>
              <a:rPr lang="en-US" altLang="ko-KR" sz="1050" dirty="0">
                <a:solidFill>
                  <a:schemeClr val="tx1"/>
                </a:solidFill>
              </a:rPr>
              <a:t>$con = </a:t>
            </a:r>
            <a:r>
              <a:rPr lang="en-US" altLang="ko-KR" sz="105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050" dirty="0">
                <a:solidFill>
                  <a:schemeClr val="tx1"/>
                </a:solidFill>
              </a:rPr>
              <a:t>("localhost", "</a:t>
            </a:r>
            <a:r>
              <a:rPr lang="en-US" altLang="ko-KR" sz="1050" dirty="0" err="1">
                <a:solidFill>
                  <a:schemeClr val="tx1"/>
                </a:solidFill>
              </a:rPr>
              <a:t>cookUser</a:t>
            </a:r>
            <a:r>
              <a:rPr lang="en-US" altLang="ko-KR" sz="1050" dirty="0">
                <a:solidFill>
                  <a:schemeClr val="tx1"/>
                </a:solidFill>
              </a:rPr>
              <a:t>", "1234", "</a:t>
            </a:r>
            <a:r>
              <a:rPr lang="en-US" altLang="ko-KR" sz="1050" dirty="0" err="1">
                <a:solidFill>
                  <a:schemeClr val="tx1"/>
                </a:solidFill>
              </a:rPr>
              <a:t>cookDB</a:t>
            </a:r>
            <a:r>
              <a:rPr lang="en-US" altLang="ko-KR" sz="1050" dirty="0">
                <a:solidFill>
                  <a:schemeClr val="tx1"/>
                </a:solidFill>
              </a:rPr>
              <a:t>") or die("MySQL </a:t>
            </a:r>
            <a:r>
              <a:rPr lang="ko-KR" altLang="en-US" sz="1050" dirty="0">
                <a:solidFill>
                  <a:schemeClr val="tx1"/>
                </a:solidFill>
              </a:rPr>
              <a:t>접속 실패</a:t>
            </a:r>
            <a:r>
              <a:rPr lang="en-US" altLang="ko-KR" sz="105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4     </a:t>
            </a:r>
            <a:r>
              <a:rPr lang="en-US" altLang="ko-KR" sz="1050" dirty="0">
                <a:solidFill>
                  <a:schemeClr val="tx1"/>
                </a:solidFill>
              </a:rPr>
              <a:t>$</a:t>
            </a:r>
            <a:r>
              <a:rPr lang="en-US" altLang="ko-KR" sz="1050" dirty="0" err="1">
                <a:solidFill>
                  <a:schemeClr val="tx1"/>
                </a:solidFill>
              </a:rPr>
              <a:t>userID</a:t>
            </a:r>
            <a:r>
              <a:rPr lang="en-US" altLang="ko-KR" sz="1050" dirty="0">
                <a:solidFill>
                  <a:schemeClr val="tx1"/>
                </a:solidFill>
              </a:rPr>
              <a:t> = $_POST["</a:t>
            </a:r>
            <a:r>
              <a:rPr lang="en-US" altLang="ko-KR" sz="1050" dirty="0" err="1">
                <a:solidFill>
                  <a:schemeClr val="tx1"/>
                </a:solidFill>
              </a:rPr>
              <a:t>userID</a:t>
            </a:r>
            <a:r>
              <a:rPr lang="en-US" altLang="ko-KR" sz="105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5     </a:t>
            </a:r>
            <a:r>
              <a:rPr lang="en-US" altLang="ko-KR" sz="1050" dirty="0">
                <a:solidFill>
                  <a:schemeClr val="tx1"/>
                </a:solidFill>
              </a:rPr>
              <a:t>$</a:t>
            </a:r>
            <a:r>
              <a:rPr lang="en-US" altLang="ko-KR" sz="1050" dirty="0" err="1">
                <a:solidFill>
                  <a:schemeClr val="tx1"/>
                </a:solidFill>
              </a:rPr>
              <a:t>userName</a:t>
            </a:r>
            <a:r>
              <a:rPr lang="en-US" altLang="ko-KR" sz="1050" dirty="0">
                <a:solidFill>
                  <a:schemeClr val="tx1"/>
                </a:solidFill>
              </a:rPr>
              <a:t> = $_POST["</a:t>
            </a:r>
            <a:r>
              <a:rPr lang="en-US" altLang="ko-KR" sz="1050" dirty="0" err="1">
                <a:solidFill>
                  <a:schemeClr val="tx1"/>
                </a:solidFill>
              </a:rPr>
              <a:t>userName</a:t>
            </a:r>
            <a:r>
              <a:rPr lang="en-US" altLang="ko-KR" sz="105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6     </a:t>
            </a:r>
            <a:r>
              <a:rPr lang="en-US" altLang="ko-KR" sz="1050" dirty="0">
                <a:solidFill>
                  <a:schemeClr val="tx1"/>
                </a:solidFill>
              </a:rPr>
              <a:t>$</a:t>
            </a:r>
            <a:r>
              <a:rPr lang="en-US" altLang="ko-KR" sz="1050" dirty="0" err="1">
                <a:solidFill>
                  <a:schemeClr val="tx1"/>
                </a:solidFill>
              </a:rPr>
              <a:t>birthYear</a:t>
            </a:r>
            <a:r>
              <a:rPr lang="en-US" altLang="ko-KR" sz="1050" dirty="0">
                <a:solidFill>
                  <a:schemeClr val="tx1"/>
                </a:solidFill>
              </a:rPr>
              <a:t> = $_POST["</a:t>
            </a:r>
            <a:r>
              <a:rPr lang="en-US" altLang="ko-KR" sz="1050" dirty="0" err="1">
                <a:solidFill>
                  <a:schemeClr val="tx1"/>
                </a:solidFill>
              </a:rPr>
              <a:t>birthYear</a:t>
            </a:r>
            <a:r>
              <a:rPr lang="en-US" altLang="ko-KR" sz="105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7     </a:t>
            </a:r>
            <a:r>
              <a:rPr lang="en-US" altLang="ko-KR" sz="1050" dirty="0">
                <a:solidFill>
                  <a:schemeClr val="tx1"/>
                </a:solidFill>
              </a:rPr>
              <a:t>$</a:t>
            </a:r>
            <a:r>
              <a:rPr lang="en-US" altLang="ko-KR" sz="1050" dirty="0" err="1">
                <a:solidFill>
                  <a:schemeClr val="tx1"/>
                </a:solidFill>
              </a:rPr>
              <a:t>addr</a:t>
            </a:r>
            <a:r>
              <a:rPr lang="en-US" altLang="ko-KR" sz="1050" dirty="0">
                <a:solidFill>
                  <a:schemeClr val="tx1"/>
                </a:solidFill>
              </a:rPr>
              <a:t> = $_POST["</a:t>
            </a:r>
            <a:r>
              <a:rPr lang="en-US" altLang="ko-KR" sz="1050" dirty="0" err="1">
                <a:solidFill>
                  <a:schemeClr val="tx1"/>
                </a:solidFill>
              </a:rPr>
              <a:t>addr</a:t>
            </a:r>
            <a:r>
              <a:rPr lang="en-US" altLang="ko-KR" sz="105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8     </a:t>
            </a:r>
            <a:r>
              <a:rPr lang="en-US" altLang="ko-KR" sz="1050" dirty="0">
                <a:solidFill>
                  <a:schemeClr val="tx1"/>
                </a:solidFill>
              </a:rPr>
              <a:t>$mobile1 = $_POST["mobile1"];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9     </a:t>
            </a:r>
            <a:r>
              <a:rPr lang="en-US" altLang="ko-KR" sz="1050" dirty="0">
                <a:solidFill>
                  <a:schemeClr val="tx1"/>
                </a:solidFill>
              </a:rPr>
              <a:t>$mobile2 = $_POST["mobile2"];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10   </a:t>
            </a:r>
            <a:r>
              <a:rPr lang="en-US" altLang="ko-KR" sz="1050" dirty="0">
                <a:solidFill>
                  <a:schemeClr val="tx1"/>
                </a:solidFill>
              </a:rPr>
              <a:t>$height = $_POST["height"];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11   </a:t>
            </a:r>
            <a:r>
              <a:rPr lang="en-US" altLang="ko-KR" sz="1050" dirty="0">
                <a:solidFill>
                  <a:schemeClr val="tx1"/>
                </a:solidFill>
              </a:rPr>
              <a:t>$</a:t>
            </a:r>
            <a:r>
              <a:rPr lang="en-US" altLang="ko-KR" sz="1050" dirty="0" err="1">
                <a:solidFill>
                  <a:schemeClr val="tx1"/>
                </a:solidFill>
              </a:rPr>
              <a:t>mDate</a:t>
            </a:r>
            <a:r>
              <a:rPr lang="en-US" altLang="ko-KR" sz="1050" dirty="0">
                <a:solidFill>
                  <a:schemeClr val="tx1"/>
                </a:solidFill>
              </a:rPr>
              <a:t> = date("Y-m-j");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12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13   </a:t>
            </a:r>
            <a:r>
              <a:rPr lang="en-US" altLang="ko-KR" sz="1050" dirty="0">
                <a:solidFill>
                  <a:schemeClr val="tx1"/>
                </a:solidFill>
              </a:rPr>
              <a:t>$</a:t>
            </a:r>
            <a:r>
              <a:rPr lang="en-US" altLang="ko-KR" sz="1050" dirty="0" err="1">
                <a:solidFill>
                  <a:schemeClr val="tx1"/>
                </a:solidFill>
              </a:rPr>
              <a:t>sql</a:t>
            </a:r>
            <a:r>
              <a:rPr lang="en-US" altLang="ko-KR" sz="1050" dirty="0">
                <a:solidFill>
                  <a:schemeClr val="tx1"/>
                </a:solidFill>
              </a:rPr>
              <a:t> =" INSERT INTO </a:t>
            </a:r>
            <a:r>
              <a:rPr lang="en-US" altLang="ko-KR" sz="1050" dirty="0" err="1">
                <a:solidFill>
                  <a:schemeClr val="tx1"/>
                </a:solidFill>
              </a:rPr>
              <a:t>userTBL</a:t>
            </a:r>
            <a:r>
              <a:rPr lang="en-US" altLang="ko-KR" sz="1050" dirty="0">
                <a:solidFill>
                  <a:schemeClr val="tx1"/>
                </a:solidFill>
              </a:rPr>
              <a:t> VALUES ('".$</a:t>
            </a:r>
            <a:r>
              <a:rPr lang="en-US" altLang="ko-KR" sz="1050" dirty="0" err="1">
                <a:solidFill>
                  <a:schemeClr val="tx1"/>
                </a:solidFill>
              </a:rPr>
              <a:t>userID</a:t>
            </a:r>
            <a:r>
              <a:rPr lang="en-US" altLang="ko-KR" sz="1050" dirty="0">
                <a:solidFill>
                  <a:schemeClr val="tx1"/>
                </a:solidFill>
              </a:rPr>
              <a:t>."','".$</a:t>
            </a:r>
            <a:r>
              <a:rPr lang="en-US" altLang="ko-KR" sz="1050" dirty="0" err="1">
                <a:solidFill>
                  <a:schemeClr val="tx1"/>
                </a:solidFill>
              </a:rPr>
              <a:t>userName</a:t>
            </a:r>
            <a:r>
              <a:rPr lang="en-US" altLang="ko-KR" sz="1050" dirty="0">
                <a:solidFill>
                  <a:schemeClr val="tx1"/>
                </a:solidFill>
              </a:rPr>
              <a:t>."',".$</a:t>
            </a:r>
            <a:r>
              <a:rPr lang="en-US" altLang="ko-KR" sz="1050" dirty="0" err="1">
                <a:solidFill>
                  <a:schemeClr val="tx1"/>
                </a:solidFill>
              </a:rPr>
              <a:t>birthYear</a:t>
            </a:r>
            <a:r>
              <a:rPr lang="en-US" altLang="ko-KR" sz="105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14   </a:t>
            </a:r>
            <a:r>
              <a:rPr lang="en-US" altLang="ko-KR" sz="1050" dirty="0">
                <a:solidFill>
                  <a:schemeClr val="tx1"/>
                </a:solidFill>
              </a:rPr>
              <a:t>$</a:t>
            </a:r>
            <a:r>
              <a:rPr lang="en-US" altLang="ko-KR" sz="1050" dirty="0" err="1">
                <a:solidFill>
                  <a:schemeClr val="tx1"/>
                </a:solidFill>
              </a:rPr>
              <a:t>sql</a:t>
            </a:r>
            <a:r>
              <a:rPr lang="en-US" altLang="ko-KR" sz="1050" dirty="0">
                <a:solidFill>
                  <a:schemeClr val="tx1"/>
                </a:solidFill>
              </a:rPr>
              <a:t> = $sql.",'".$addr."','".$mobile1."','".$mobile2."',".$height.",'".$mDate."')";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15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16   </a:t>
            </a:r>
            <a:r>
              <a:rPr lang="en-US" altLang="ko-KR" sz="1050" dirty="0">
                <a:solidFill>
                  <a:schemeClr val="tx1"/>
                </a:solidFill>
              </a:rPr>
              <a:t>$ret = </a:t>
            </a:r>
            <a:r>
              <a:rPr lang="en-US" altLang="ko-KR" sz="1050" dirty="0" err="1">
                <a:solidFill>
                  <a:schemeClr val="tx1"/>
                </a:solidFill>
              </a:rPr>
              <a:t>mysqli_query</a:t>
            </a:r>
            <a:r>
              <a:rPr lang="en-US" altLang="ko-KR" sz="1050" dirty="0">
                <a:solidFill>
                  <a:schemeClr val="tx1"/>
                </a:solidFill>
              </a:rPr>
              <a:t>($con, $</a:t>
            </a:r>
            <a:r>
              <a:rPr lang="en-US" altLang="ko-KR" sz="1050" dirty="0" err="1">
                <a:solidFill>
                  <a:schemeClr val="tx1"/>
                </a:solidFill>
              </a:rPr>
              <a:t>sql</a:t>
            </a:r>
            <a:r>
              <a:rPr lang="en-US" altLang="ko-KR" sz="105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17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18   </a:t>
            </a:r>
            <a:r>
              <a:rPr lang="en-US" altLang="ko-KR" sz="1050" dirty="0">
                <a:solidFill>
                  <a:schemeClr val="tx1"/>
                </a:solidFill>
              </a:rPr>
              <a:t>echo "&lt;H1&gt;</a:t>
            </a:r>
            <a:r>
              <a:rPr lang="ko-KR" altLang="en-US" sz="1050" dirty="0">
                <a:solidFill>
                  <a:schemeClr val="tx1"/>
                </a:solidFill>
              </a:rPr>
              <a:t>신규 회원 입력 결과</a:t>
            </a:r>
            <a:r>
              <a:rPr lang="en-US" altLang="ko-KR" sz="1050" dirty="0">
                <a:solidFill>
                  <a:schemeClr val="tx1"/>
                </a:solidFill>
              </a:rPr>
              <a:t>&lt;/H1&gt;";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19   </a:t>
            </a:r>
            <a:r>
              <a:rPr lang="en-US" altLang="ko-KR" sz="1050" dirty="0">
                <a:solidFill>
                  <a:schemeClr val="tx1"/>
                </a:solidFill>
              </a:rPr>
              <a:t>if($ret) {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20     </a:t>
            </a:r>
            <a:r>
              <a:rPr lang="en-US" altLang="ko-KR" sz="1050" dirty="0">
                <a:solidFill>
                  <a:schemeClr val="tx1"/>
                </a:solidFill>
              </a:rPr>
              <a:t>echo "</a:t>
            </a:r>
            <a:r>
              <a:rPr lang="ko-KR" altLang="en-US" sz="1050" dirty="0">
                <a:solidFill>
                  <a:schemeClr val="tx1"/>
                </a:solidFill>
              </a:rPr>
              <a:t>데이터가 성공적으로 입력됨</a:t>
            </a:r>
            <a:r>
              <a:rPr lang="en-US" altLang="ko-KR" sz="1050" dirty="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21   </a:t>
            </a:r>
            <a:r>
              <a:rPr lang="en-US" altLang="ko-KR" sz="1050" dirty="0">
                <a:solidFill>
                  <a:schemeClr val="tx1"/>
                </a:solidFill>
              </a:rPr>
              <a:t>}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22   </a:t>
            </a:r>
            <a:r>
              <a:rPr lang="en-US" altLang="ko-KR" sz="105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23   </a:t>
            </a:r>
            <a:r>
              <a:rPr lang="en-US" altLang="ko-KR" sz="1050" dirty="0">
                <a:solidFill>
                  <a:schemeClr val="tx1"/>
                </a:solidFill>
              </a:rPr>
              <a:t>echo "</a:t>
            </a:r>
            <a:r>
              <a:rPr lang="ko-KR" altLang="en-US" sz="1050" dirty="0">
                <a:solidFill>
                  <a:schemeClr val="tx1"/>
                </a:solidFill>
              </a:rPr>
              <a:t>데이터 입력 실패</a:t>
            </a:r>
            <a:r>
              <a:rPr lang="en-US" altLang="ko-KR" sz="105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24   </a:t>
            </a:r>
            <a:r>
              <a:rPr lang="en-US" altLang="ko-KR" sz="1050" dirty="0">
                <a:solidFill>
                  <a:schemeClr val="tx1"/>
                </a:solidFill>
              </a:rPr>
              <a:t>echo "</a:t>
            </a:r>
            <a:r>
              <a:rPr lang="ko-KR" altLang="en-US" sz="1050" dirty="0">
                <a:solidFill>
                  <a:schemeClr val="tx1"/>
                </a:solidFill>
              </a:rPr>
              <a:t>실패 원인 </a:t>
            </a:r>
            <a:r>
              <a:rPr lang="en-US" altLang="ko-KR" sz="1050" dirty="0">
                <a:solidFill>
                  <a:schemeClr val="tx1"/>
                </a:solidFill>
              </a:rPr>
              <a:t>:".</a:t>
            </a:r>
            <a:r>
              <a:rPr lang="en-US" altLang="ko-KR" sz="1050" dirty="0" err="1">
                <a:solidFill>
                  <a:schemeClr val="tx1"/>
                </a:solidFill>
              </a:rPr>
              <a:t>mysqli_error</a:t>
            </a:r>
            <a:r>
              <a:rPr lang="en-US" altLang="ko-KR" sz="105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25   </a:t>
            </a:r>
            <a:r>
              <a:rPr lang="en-US" altLang="ko-KR" sz="1050" dirty="0">
                <a:solidFill>
                  <a:schemeClr val="tx1"/>
                </a:solidFill>
              </a:rPr>
              <a:t>}</a:t>
            </a:r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26   </a:t>
            </a:r>
            <a:r>
              <a:rPr lang="en-US" altLang="ko-KR" sz="1050" dirty="0" err="1">
                <a:solidFill>
                  <a:schemeClr val="tx1"/>
                </a:solidFill>
              </a:rPr>
              <a:t>mysqli_close</a:t>
            </a:r>
            <a:r>
              <a:rPr lang="en-US" altLang="ko-KR" sz="105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27 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28   </a:t>
            </a:r>
            <a:r>
              <a:rPr lang="en-US" altLang="ko-KR" sz="1050" dirty="0">
                <a:solidFill>
                  <a:schemeClr val="tx1"/>
                </a:solidFill>
              </a:rPr>
              <a:t>echo "&lt;BR&gt; &lt;A HREF='main.html'&gt; &lt;--</a:t>
            </a:r>
            <a:r>
              <a:rPr lang="ko-KR" altLang="en-US" sz="1050" dirty="0">
                <a:solidFill>
                  <a:schemeClr val="tx1"/>
                </a:solidFill>
              </a:rPr>
              <a:t>초기 화면</a:t>
            </a:r>
            <a:r>
              <a:rPr lang="en-US" altLang="ko-KR" sz="1050" dirty="0">
                <a:solidFill>
                  <a:schemeClr val="tx1"/>
                </a:solidFill>
              </a:rPr>
              <a:t>&lt;/A&gt; ";</a:t>
            </a:r>
          </a:p>
          <a:p>
            <a:r>
              <a:rPr lang="en-US" altLang="ko-KR" sz="1050" dirty="0">
                <a:solidFill>
                  <a:schemeClr val="accent3">
                    <a:lumMod val="50000"/>
                  </a:schemeClr>
                </a:solidFill>
              </a:rPr>
              <a:t>29 </a:t>
            </a:r>
            <a:r>
              <a:rPr lang="en-US" altLang="ko-KR" sz="105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118F1D-61E6-4CF8-8114-65F1D561B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5719002"/>
            <a:ext cx="3759520" cy="10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5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회원 정보 수정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회원 정보 수정 화면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963867"/>
            <a:ext cx="8415935" cy="57955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15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     </a:t>
            </a:r>
            <a:r>
              <a:rPr lang="en-US" altLang="ko-KR" sz="1150" dirty="0">
                <a:solidFill>
                  <a:schemeClr val="tx1"/>
                </a:solidFill>
              </a:rPr>
              <a:t>$con = </a:t>
            </a:r>
            <a:r>
              <a:rPr lang="en-US" altLang="ko-KR" sz="115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150" dirty="0">
                <a:solidFill>
                  <a:schemeClr val="tx1"/>
                </a:solidFill>
              </a:rPr>
              <a:t>("localhost", "</a:t>
            </a:r>
            <a:r>
              <a:rPr lang="en-US" altLang="ko-KR" sz="1150" dirty="0" err="1">
                <a:solidFill>
                  <a:schemeClr val="tx1"/>
                </a:solidFill>
              </a:rPr>
              <a:t>cookUser</a:t>
            </a:r>
            <a:r>
              <a:rPr lang="en-US" altLang="ko-KR" sz="1150" dirty="0">
                <a:solidFill>
                  <a:schemeClr val="tx1"/>
                </a:solidFill>
              </a:rPr>
              <a:t>", "1234", "</a:t>
            </a:r>
            <a:r>
              <a:rPr lang="en-US" altLang="ko-KR" sz="1150" dirty="0" err="1">
                <a:solidFill>
                  <a:schemeClr val="tx1"/>
                </a:solidFill>
              </a:rPr>
              <a:t>cookDB</a:t>
            </a:r>
            <a:r>
              <a:rPr lang="en-US" altLang="ko-KR" sz="1150" dirty="0">
                <a:solidFill>
                  <a:schemeClr val="tx1"/>
                </a:solidFill>
              </a:rPr>
              <a:t>") or die("MySQL </a:t>
            </a:r>
            <a:r>
              <a:rPr lang="ko-KR" altLang="en-US" sz="1150" dirty="0">
                <a:solidFill>
                  <a:schemeClr val="tx1"/>
                </a:solidFill>
              </a:rPr>
              <a:t>접속 실패</a:t>
            </a:r>
            <a:r>
              <a:rPr lang="en-US" altLang="ko-KR" sz="115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  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sql</a:t>
            </a:r>
            <a:r>
              <a:rPr lang="en-US" altLang="ko-KR" sz="1150" dirty="0">
                <a:solidFill>
                  <a:schemeClr val="tx1"/>
                </a:solidFill>
              </a:rPr>
              <a:t> = "SELECT * FROM </a:t>
            </a:r>
            <a:r>
              <a:rPr lang="en-US" altLang="ko-KR" sz="1150" dirty="0" err="1">
                <a:solidFill>
                  <a:schemeClr val="tx1"/>
                </a:solidFill>
              </a:rPr>
              <a:t>userTBL</a:t>
            </a:r>
            <a:r>
              <a:rPr lang="en-US" altLang="ko-KR" sz="1150" dirty="0">
                <a:solidFill>
                  <a:schemeClr val="tx1"/>
                </a:solidFill>
              </a:rPr>
              <a:t> WHERE </a:t>
            </a:r>
            <a:r>
              <a:rPr lang="en-US" altLang="ko-KR" sz="1150" dirty="0" err="1">
                <a:solidFill>
                  <a:schemeClr val="tx1"/>
                </a:solidFill>
              </a:rPr>
              <a:t>userID</a:t>
            </a:r>
            <a:r>
              <a:rPr lang="en-US" altLang="ko-KR" sz="1150" dirty="0">
                <a:solidFill>
                  <a:schemeClr val="tx1"/>
                </a:solidFill>
              </a:rPr>
              <a:t>='".$_GET['</a:t>
            </a:r>
            <a:r>
              <a:rPr lang="en-US" altLang="ko-KR" sz="1150" dirty="0" err="1">
                <a:solidFill>
                  <a:schemeClr val="tx1"/>
                </a:solidFill>
              </a:rPr>
              <a:t>userID</a:t>
            </a:r>
            <a:r>
              <a:rPr lang="en-US" altLang="ko-KR" sz="1150" dirty="0">
                <a:solidFill>
                  <a:schemeClr val="tx1"/>
                </a:solidFill>
              </a:rPr>
              <a:t>']."'";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5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6     </a:t>
            </a:r>
            <a:r>
              <a:rPr lang="en-US" altLang="ko-KR" sz="1150" dirty="0">
                <a:solidFill>
                  <a:schemeClr val="tx1"/>
                </a:solidFill>
              </a:rPr>
              <a:t>$ret = </a:t>
            </a:r>
            <a:r>
              <a:rPr lang="en-US" altLang="ko-KR" sz="1150" dirty="0" err="1">
                <a:solidFill>
                  <a:schemeClr val="tx1"/>
                </a:solidFill>
              </a:rPr>
              <a:t>mysqli_query</a:t>
            </a:r>
            <a:r>
              <a:rPr lang="en-US" altLang="ko-KR" sz="1150" dirty="0">
                <a:solidFill>
                  <a:schemeClr val="tx1"/>
                </a:solidFill>
              </a:rPr>
              <a:t>($con, $</a:t>
            </a:r>
            <a:r>
              <a:rPr lang="en-US" altLang="ko-KR" sz="1150" dirty="0" err="1">
                <a:solidFill>
                  <a:schemeClr val="tx1"/>
                </a:solidFill>
              </a:rPr>
              <a:t>sql</a:t>
            </a:r>
            <a:r>
              <a:rPr lang="en-US" altLang="ko-KR" sz="115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7     </a:t>
            </a:r>
            <a:r>
              <a:rPr lang="en-US" altLang="ko-KR" sz="1150" dirty="0">
                <a:solidFill>
                  <a:schemeClr val="tx1"/>
                </a:solidFill>
              </a:rPr>
              <a:t>if($ret) {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8       </a:t>
            </a:r>
            <a:r>
              <a:rPr lang="en-US" altLang="ko-KR" sz="1150" dirty="0">
                <a:solidFill>
                  <a:schemeClr val="tx1"/>
                </a:solidFill>
              </a:rPr>
              <a:t>$count = </a:t>
            </a:r>
            <a:r>
              <a:rPr lang="en-US" altLang="ko-KR" sz="1150" dirty="0" err="1">
                <a:solidFill>
                  <a:schemeClr val="tx1"/>
                </a:solidFill>
              </a:rPr>
              <a:t>mysqli_num_rows</a:t>
            </a:r>
            <a:r>
              <a:rPr lang="en-US" altLang="ko-KR" sz="1150" dirty="0">
                <a:solidFill>
                  <a:schemeClr val="tx1"/>
                </a:solidFill>
              </a:rPr>
              <a:t>($ret);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9       </a:t>
            </a:r>
            <a:r>
              <a:rPr lang="en-US" altLang="ko-KR" sz="1150" dirty="0">
                <a:solidFill>
                  <a:schemeClr val="tx1"/>
                </a:solidFill>
              </a:rPr>
              <a:t>if($count==0) {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10         </a:t>
            </a:r>
            <a:r>
              <a:rPr lang="en-US" altLang="ko-KR" sz="1150" dirty="0">
                <a:solidFill>
                  <a:schemeClr val="tx1"/>
                </a:solidFill>
              </a:rPr>
              <a:t>echo $_GET['</a:t>
            </a:r>
            <a:r>
              <a:rPr lang="en-US" altLang="ko-KR" sz="1150" dirty="0" err="1">
                <a:solidFill>
                  <a:schemeClr val="tx1"/>
                </a:solidFill>
              </a:rPr>
              <a:t>userID</a:t>
            </a:r>
            <a:r>
              <a:rPr lang="en-US" altLang="ko-KR" sz="1150" dirty="0">
                <a:solidFill>
                  <a:schemeClr val="tx1"/>
                </a:solidFill>
              </a:rPr>
              <a:t>']." </a:t>
            </a:r>
            <a:r>
              <a:rPr lang="ko-KR" altLang="en-US" sz="1150" dirty="0">
                <a:solidFill>
                  <a:schemeClr val="tx1"/>
                </a:solidFill>
              </a:rPr>
              <a:t>아이디의 회원이 없음</a:t>
            </a:r>
            <a:r>
              <a:rPr lang="en-US" altLang="ko-KR" sz="115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11         </a:t>
            </a:r>
            <a:r>
              <a:rPr lang="en-US" altLang="ko-KR" sz="1150" dirty="0">
                <a:solidFill>
                  <a:schemeClr val="tx1"/>
                </a:solidFill>
              </a:rPr>
              <a:t>echo "&lt;BR&gt; &lt;A HREF='main.html'&gt; &lt;--</a:t>
            </a:r>
            <a:r>
              <a:rPr lang="ko-KR" altLang="en-US" sz="1150" dirty="0">
                <a:solidFill>
                  <a:schemeClr val="tx1"/>
                </a:solidFill>
              </a:rPr>
              <a:t>초기 화면</a:t>
            </a:r>
            <a:r>
              <a:rPr lang="en-US" altLang="ko-KR" sz="1150" dirty="0">
                <a:solidFill>
                  <a:schemeClr val="tx1"/>
                </a:solidFill>
              </a:rPr>
              <a:t>&lt;/A&gt; 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12         </a:t>
            </a:r>
            <a:r>
              <a:rPr lang="en-US" altLang="ko-KR" sz="1150" dirty="0">
                <a:solidFill>
                  <a:schemeClr val="tx1"/>
                </a:solidFill>
              </a:rPr>
              <a:t>exit();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13       </a:t>
            </a:r>
            <a:r>
              <a:rPr lang="en-US" altLang="ko-KR" sz="115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14    </a:t>
            </a:r>
            <a:r>
              <a:rPr lang="en-US" altLang="ko-KR" sz="115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15    </a:t>
            </a:r>
            <a:r>
              <a:rPr lang="en-US" altLang="ko-KR" sz="115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16         </a:t>
            </a:r>
            <a:r>
              <a:rPr lang="en-US" altLang="ko-KR" sz="1150" dirty="0">
                <a:solidFill>
                  <a:schemeClr val="tx1"/>
                </a:solidFill>
              </a:rPr>
              <a:t>echo "</a:t>
            </a:r>
            <a:r>
              <a:rPr lang="ko-KR" altLang="en-US" sz="1150" dirty="0">
                <a:solidFill>
                  <a:schemeClr val="tx1"/>
                </a:solidFill>
              </a:rPr>
              <a:t>데이터 검색 실패</a:t>
            </a:r>
            <a:r>
              <a:rPr lang="en-US" altLang="ko-KR" sz="115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17         </a:t>
            </a:r>
            <a:r>
              <a:rPr lang="en-US" altLang="ko-KR" sz="1150" dirty="0">
                <a:solidFill>
                  <a:schemeClr val="tx1"/>
                </a:solidFill>
              </a:rPr>
              <a:t>echo "</a:t>
            </a:r>
            <a:r>
              <a:rPr lang="ko-KR" altLang="en-US" sz="1150" dirty="0">
                <a:solidFill>
                  <a:schemeClr val="tx1"/>
                </a:solidFill>
              </a:rPr>
              <a:t>실패 원인 </a:t>
            </a:r>
            <a:r>
              <a:rPr lang="en-US" altLang="ko-KR" sz="1150" dirty="0">
                <a:solidFill>
                  <a:schemeClr val="tx1"/>
                </a:solidFill>
              </a:rPr>
              <a:t>:".</a:t>
            </a:r>
            <a:r>
              <a:rPr lang="en-US" altLang="ko-KR" sz="1150" dirty="0" err="1">
                <a:solidFill>
                  <a:schemeClr val="tx1"/>
                </a:solidFill>
              </a:rPr>
              <a:t>mysqli_error</a:t>
            </a:r>
            <a:r>
              <a:rPr lang="en-US" altLang="ko-KR" sz="115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18         </a:t>
            </a:r>
            <a:r>
              <a:rPr lang="en-US" altLang="ko-KR" sz="1150" dirty="0">
                <a:solidFill>
                  <a:schemeClr val="tx1"/>
                </a:solidFill>
              </a:rPr>
              <a:t>echo "&lt;BR&gt; &lt;A HREF='main.html'&gt; &lt;--</a:t>
            </a:r>
            <a:r>
              <a:rPr lang="ko-KR" altLang="en-US" sz="1150" dirty="0">
                <a:solidFill>
                  <a:schemeClr val="tx1"/>
                </a:solidFill>
              </a:rPr>
              <a:t>초기 화면</a:t>
            </a:r>
            <a:r>
              <a:rPr lang="en-US" altLang="ko-KR" sz="1150" dirty="0">
                <a:solidFill>
                  <a:schemeClr val="tx1"/>
                </a:solidFill>
              </a:rPr>
              <a:t>&lt;/A&gt; ";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19         </a:t>
            </a:r>
            <a:r>
              <a:rPr lang="en-US" altLang="ko-KR" sz="1150" dirty="0">
                <a:solidFill>
                  <a:schemeClr val="tx1"/>
                </a:solidFill>
              </a:rPr>
              <a:t>exit();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20    </a:t>
            </a:r>
            <a:r>
              <a:rPr lang="en-US" altLang="ko-KR" sz="115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21    </a:t>
            </a:r>
            <a:r>
              <a:rPr lang="en-US" altLang="ko-KR" sz="1150" dirty="0">
                <a:solidFill>
                  <a:schemeClr val="tx1"/>
                </a:solidFill>
              </a:rPr>
              <a:t>$row = </a:t>
            </a:r>
            <a:r>
              <a:rPr lang="en-US" altLang="ko-KR" sz="1150" dirty="0" err="1">
                <a:solidFill>
                  <a:schemeClr val="tx1"/>
                </a:solidFill>
              </a:rPr>
              <a:t>mysqli_fetch_array</a:t>
            </a:r>
            <a:r>
              <a:rPr lang="en-US" altLang="ko-KR" sz="1150" dirty="0">
                <a:solidFill>
                  <a:schemeClr val="tx1"/>
                </a:solidFill>
              </a:rPr>
              <a:t>($ret);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22 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userID</a:t>
            </a:r>
            <a:r>
              <a:rPr lang="en-US" altLang="ko-KR" sz="1150" dirty="0">
                <a:solidFill>
                  <a:schemeClr val="tx1"/>
                </a:solidFill>
              </a:rPr>
              <a:t> = $row['</a:t>
            </a:r>
            <a:r>
              <a:rPr lang="en-US" altLang="ko-KR" sz="1150" dirty="0" err="1">
                <a:solidFill>
                  <a:schemeClr val="tx1"/>
                </a:solidFill>
              </a:rPr>
              <a:t>userID</a:t>
            </a:r>
            <a:r>
              <a:rPr lang="en-US" altLang="ko-KR" sz="1150" dirty="0">
                <a:solidFill>
                  <a:schemeClr val="tx1"/>
                </a:solidFill>
              </a:rPr>
              <a:t>'];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23 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userName</a:t>
            </a:r>
            <a:r>
              <a:rPr lang="en-US" altLang="ko-KR" sz="1150" dirty="0">
                <a:solidFill>
                  <a:schemeClr val="tx1"/>
                </a:solidFill>
              </a:rPr>
              <a:t> = $row["</a:t>
            </a:r>
            <a:r>
              <a:rPr lang="en-US" altLang="ko-KR" sz="1150" dirty="0" err="1">
                <a:solidFill>
                  <a:schemeClr val="tx1"/>
                </a:solidFill>
              </a:rPr>
              <a:t>userName</a:t>
            </a:r>
            <a:r>
              <a:rPr lang="en-US" altLang="ko-KR" sz="115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24 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birthYear</a:t>
            </a:r>
            <a:r>
              <a:rPr lang="en-US" altLang="ko-KR" sz="1150" dirty="0">
                <a:solidFill>
                  <a:schemeClr val="tx1"/>
                </a:solidFill>
              </a:rPr>
              <a:t> = $row["</a:t>
            </a:r>
            <a:r>
              <a:rPr lang="en-US" altLang="ko-KR" sz="1150" dirty="0" err="1">
                <a:solidFill>
                  <a:schemeClr val="tx1"/>
                </a:solidFill>
              </a:rPr>
              <a:t>birthYear</a:t>
            </a:r>
            <a:r>
              <a:rPr lang="en-US" altLang="ko-KR" sz="115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25 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addr</a:t>
            </a:r>
            <a:r>
              <a:rPr lang="en-US" altLang="ko-KR" sz="1150" dirty="0">
                <a:solidFill>
                  <a:schemeClr val="tx1"/>
                </a:solidFill>
              </a:rPr>
              <a:t> = $row["</a:t>
            </a:r>
            <a:r>
              <a:rPr lang="en-US" altLang="ko-KR" sz="1150" dirty="0" err="1">
                <a:solidFill>
                  <a:schemeClr val="tx1"/>
                </a:solidFill>
              </a:rPr>
              <a:t>addr</a:t>
            </a:r>
            <a:r>
              <a:rPr lang="en-US" altLang="ko-KR" sz="115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26    </a:t>
            </a:r>
            <a:r>
              <a:rPr lang="en-US" altLang="ko-KR" sz="1150" dirty="0">
                <a:solidFill>
                  <a:schemeClr val="tx1"/>
                </a:solidFill>
              </a:rPr>
              <a:t>$mobile1 = $row["mobile1"];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27    </a:t>
            </a:r>
            <a:r>
              <a:rPr lang="en-US" altLang="ko-KR" sz="1150" dirty="0">
                <a:solidFill>
                  <a:schemeClr val="tx1"/>
                </a:solidFill>
              </a:rPr>
              <a:t>$mobile2 = $row["mobile2"];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28    </a:t>
            </a:r>
            <a:r>
              <a:rPr lang="en-US" altLang="ko-KR" sz="1150" dirty="0">
                <a:solidFill>
                  <a:schemeClr val="tx1"/>
                </a:solidFill>
              </a:rPr>
              <a:t>$height = $row["height"];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29    </a:t>
            </a:r>
            <a:r>
              <a:rPr lang="en-US" altLang="ko-KR" sz="1150" dirty="0">
                <a:solidFill>
                  <a:schemeClr val="tx1"/>
                </a:solidFill>
              </a:rPr>
              <a:t>$</a:t>
            </a:r>
            <a:r>
              <a:rPr lang="en-US" altLang="ko-KR" sz="1150" dirty="0" err="1">
                <a:solidFill>
                  <a:schemeClr val="tx1"/>
                </a:solidFill>
              </a:rPr>
              <a:t>mDate</a:t>
            </a:r>
            <a:r>
              <a:rPr lang="en-US" altLang="ko-KR" sz="1150" dirty="0">
                <a:solidFill>
                  <a:schemeClr val="tx1"/>
                </a:solidFill>
              </a:rPr>
              <a:t> = $row["</a:t>
            </a:r>
            <a:r>
              <a:rPr lang="en-US" altLang="ko-KR" sz="1150" dirty="0" err="1">
                <a:solidFill>
                  <a:schemeClr val="tx1"/>
                </a:solidFill>
              </a:rPr>
              <a:t>mDate</a:t>
            </a:r>
            <a:r>
              <a:rPr lang="en-US" altLang="ko-KR" sz="115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30 </a:t>
            </a:r>
            <a:r>
              <a:rPr lang="en-US" altLang="ko-KR" sz="1150" dirty="0">
                <a:solidFill>
                  <a:schemeClr val="tx1"/>
                </a:solidFill>
              </a:rPr>
              <a:t>?&gt;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31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32 &lt;HTML&gt;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33 &lt;HEAD&gt; </a:t>
            </a:r>
          </a:p>
        </p:txBody>
      </p:sp>
    </p:spTree>
    <p:extLst>
      <p:ext uri="{BB962C8B-B14F-4D97-AF65-F5344CB8AC3E}">
        <p14:creationId xmlns:p14="http://schemas.microsoft.com/office/powerpoint/2010/main" val="406707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회원 정보 수정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ko-KR" altLang="en-US" dirty="0"/>
              <a:t>회원 정보 수정 화면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984744"/>
            <a:ext cx="8415935" cy="35243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34 </a:t>
            </a:r>
            <a:r>
              <a:rPr lang="en-US" altLang="ko-KR" sz="1150" dirty="0">
                <a:solidFill>
                  <a:schemeClr val="tx1"/>
                </a:solidFill>
              </a:rPr>
              <a:t>&lt;META http-</a:t>
            </a:r>
            <a:r>
              <a:rPr lang="en-US" altLang="ko-KR" sz="1150" dirty="0" err="1">
                <a:solidFill>
                  <a:schemeClr val="tx1"/>
                </a:solidFill>
              </a:rPr>
              <a:t>equiv</a:t>
            </a:r>
            <a:r>
              <a:rPr lang="en-US" altLang="ko-KR" sz="1150" dirty="0">
                <a:solidFill>
                  <a:schemeClr val="tx1"/>
                </a:solidFill>
              </a:rPr>
              <a:t>="content-type" content="text/html; charset=utf-8"&gt;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35 </a:t>
            </a:r>
            <a:r>
              <a:rPr lang="en-US" altLang="ko-KR" sz="1150" dirty="0">
                <a:solidFill>
                  <a:schemeClr val="tx1"/>
                </a:solidFill>
              </a:rPr>
              <a:t>&lt;/HEAD&gt;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36 </a:t>
            </a:r>
            <a:r>
              <a:rPr lang="en-US" altLang="ko-KR" sz="1150" dirty="0">
                <a:solidFill>
                  <a:schemeClr val="tx1"/>
                </a:solidFill>
              </a:rPr>
              <a:t>&lt;BODY&gt;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37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38 </a:t>
            </a:r>
            <a:r>
              <a:rPr lang="en-US" altLang="ko-KR" sz="1150" dirty="0">
                <a:solidFill>
                  <a:schemeClr val="tx1"/>
                </a:solidFill>
              </a:rPr>
              <a:t>&lt;H1&gt;</a:t>
            </a:r>
            <a:r>
              <a:rPr lang="ko-KR" altLang="en-US" sz="1150" dirty="0">
                <a:solidFill>
                  <a:schemeClr val="tx1"/>
                </a:solidFill>
              </a:rPr>
              <a:t>회원 정보 수정</a:t>
            </a:r>
            <a:r>
              <a:rPr lang="en-US" altLang="ko-KR" sz="1150" dirty="0">
                <a:solidFill>
                  <a:schemeClr val="tx1"/>
                </a:solidFill>
              </a:rPr>
              <a:t>&lt;/H1&gt;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39 </a:t>
            </a:r>
            <a:r>
              <a:rPr lang="en-US" altLang="ko-KR" sz="1150" dirty="0">
                <a:solidFill>
                  <a:schemeClr val="tx1"/>
                </a:solidFill>
              </a:rPr>
              <a:t>&lt;FORM METHOD="post" ACTION="</a:t>
            </a:r>
            <a:r>
              <a:rPr lang="en-US" altLang="ko-KR" sz="1150" dirty="0" err="1">
                <a:solidFill>
                  <a:schemeClr val="tx1"/>
                </a:solidFill>
              </a:rPr>
              <a:t>update_result.php</a:t>
            </a:r>
            <a:r>
              <a:rPr lang="en-US" altLang="ko-KR" sz="115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40     </a:t>
            </a:r>
            <a:r>
              <a:rPr lang="ko-KR" altLang="en-US" sz="1150" dirty="0">
                <a:solidFill>
                  <a:schemeClr val="tx1"/>
                </a:solidFill>
              </a:rPr>
              <a:t>아이디 </a:t>
            </a:r>
            <a:r>
              <a:rPr lang="en-US" altLang="ko-KR" sz="115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150" dirty="0" err="1">
                <a:solidFill>
                  <a:schemeClr val="tx1"/>
                </a:solidFill>
              </a:rPr>
              <a:t>userID</a:t>
            </a:r>
            <a:r>
              <a:rPr lang="en-US" altLang="ko-KR" sz="1150" dirty="0">
                <a:solidFill>
                  <a:schemeClr val="tx1"/>
                </a:solidFill>
              </a:rPr>
              <a:t>" VALUE=&lt;?php echo $</a:t>
            </a:r>
            <a:r>
              <a:rPr lang="en-US" altLang="ko-KR" sz="1150" dirty="0" err="1">
                <a:solidFill>
                  <a:schemeClr val="tx1"/>
                </a:solidFill>
              </a:rPr>
              <a:t>userID</a:t>
            </a:r>
            <a:r>
              <a:rPr lang="en-US" altLang="ko-KR" sz="1150" dirty="0">
                <a:solidFill>
                  <a:schemeClr val="tx1"/>
                </a:solidFill>
              </a:rPr>
              <a:t> ?&gt; READONLY&gt; &lt;BR&gt;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41     </a:t>
            </a:r>
            <a:r>
              <a:rPr lang="ko-KR" altLang="en-US" sz="1150" dirty="0">
                <a:solidFill>
                  <a:schemeClr val="tx1"/>
                </a:solidFill>
              </a:rPr>
              <a:t>이름 </a:t>
            </a:r>
            <a:r>
              <a:rPr lang="en-US" altLang="ko-KR" sz="115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150" dirty="0" err="1">
                <a:solidFill>
                  <a:schemeClr val="tx1"/>
                </a:solidFill>
              </a:rPr>
              <a:t>userName</a:t>
            </a:r>
            <a:r>
              <a:rPr lang="en-US" altLang="ko-KR" sz="1150" dirty="0">
                <a:solidFill>
                  <a:schemeClr val="tx1"/>
                </a:solidFill>
              </a:rPr>
              <a:t>" VALUE=&lt;?php echo $</a:t>
            </a:r>
            <a:r>
              <a:rPr lang="en-US" altLang="ko-KR" sz="1150" dirty="0" err="1">
                <a:solidFill>
                  <a:schemeClr val="tx1"/>
                </a:solidFill>
              </a:rPr>
              <a:t>userName</a:t>
            </a:r>
            <a:r>
              <a:rPr lang="en-US" altLang="ko-KR" sz="1150" dirty="0">
                <a:solidFill>
                  <a:schemeClr val="tx1"/>
                </a:solidFill>
              </a:rPr>
              <a:t> ?&gt;&gt; &lt;BR&gt;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42     </a:t>
            </a:r>
            <a:r>
              <a:rPr lang="ko-KR" altLang="en-US" sz="1150" dirty="0">
                <a:solidFill>
                  <a:schemeClr val="tx1"/>
                </a:solidFill>
              </a:rPr>
              <a:t>출생연도 </a:t>
            </a:r>
            <a:r>
              <a:rPr lang="en-US" altLang="ko-KR" sz="115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150" dirty="0" err="1">
                <a:solidFill>
                  <a:schemeClr val="tx1"/>
                </a:solidFill>
              </a:rPr>
              <a:t>birthYear</a:t>
            </a:r>
            <a:r>
              <a:rPr lang="en-US" altLang="ko-KR" sz="1150" dirty="0">
                <a:solidFill>
                  <a:schemeClr val="tx1"/>
                </a:solidFill>
              </a:rPr>
              <a:t>" VALUE=&lt;?php echo $</a:t>
            </a:r>
            <a:r>
              <a:rPr lang="en-US" altLang="ko-KR" sz="1150" dirty="0" err="1">
                <a:solidFill>
                  <a:schemeClr val="tx1"/>
                </a:solidFill>
              </a:rPr>
              <a:t>birthYear</a:t>
            </a:r>
            <a:r>
              <a:rPr lang="en-US" altLang="ko-KR" sz="1150" dirty="0">
                <a:solidFill>
                  <a:schemeClr val="tx1"/>
                </a:solidFill>
              </a:rPr>
              <a:t> ?&gt;&gt; &lt;BR&gt;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43     </a:t>
            </a:r>
            <a:r>
              <a:rPr lang="ko-KR" altLang="en-US" sz="1150" dirty="0">
                <a:solidFill>
                  <a:schemeClr val="tx1"/>
                </a:solidFill>
              </a:rPr>
              <a:t>지역 </a:t>
            </a:r>
            <a:r>
              <a:rPr lang="en-US" altLang="ko-KR" sz="115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150" dirty="0" err="1">
                <a:solidFill>
                  <a:schemeClr val="tx1"/>
                </a:solidFill>
              </a:rPr>
              <a:t>addr</a:t>
            </a:r>
            <a:r>
              <a:rPr lang="en-US" altLang="ko-KR" sz="1150" dirty="0">
                <a:solidFill>
                  <a:schemeClr val="tx1"/>
                </a:solidFill>
              </a:rPr>
              <a:t>" VALUE=&lt;?php echo $</a:t>
            </a:r>
            <a:r>
              <a:rPr lang="en-US" altLang="ko-KR" sz="1150" dirty="0" err="1">
                <a:solidFill>
                  <a:schemeClr val="tx1"/>
                </a:solidFill>
              </a:rPr>
              <a:t>addr</a:t>
            </a:r>
            <a:r>
              <a:rPr lang="en-US" altLang="ko-KR" sz="1150" dirty="0">
                <a:solidFill>
                  <a:schemeClr val="tx1"/>
                </a:solidFill>
              </a:rPr>
              <a:t> ?&gt;&gt; &lt;BR&gt;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44     </a:t>
            </a:r>
            <a:r>
              <a:rPr lang="ko-KR" altLang="en-US" sz="1150" dirty="0">
                <a:solidFill>
                  <a:schemeClr val="tx1"/>
                </a:solidFill>
              </a:rPr>
              <a:t>휴대폰 국번 </a:t>
            </a:r>
            <a:r>
              <a:rPr lang="en-US" altLang="ko-KR" sz="1150" dirty="0">
                <a:solidFill>
                  <a:schemeClr val="tx1"/>
                </a:solidFill>
              </a:rPr>
              <a:t>: &lt;INPUT TYPE="text" NAME="mobile1" VALUE=&lt;?php echo $mobile1 ?&gt;&gt; &lt;BR&gt;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45     </a:t>
            </a:r>
            <a:r>
              <a:rPr lang="ko-KR" altLang="en-US" sz="1150" dirty="0">
                <a:solidFill>
                  <a:schemeClr val="tx1"/>
                </a:solidFill>
              </a:rPr>
              <a:t>휴대폰 전화번호 </a:t>
            </a:r>
            <a:r>
              <a:rPr lang="en-US" altLang="ko-KR" sz="1150" dirty="0">
                <a:solidFill>
                  <a:schemeClr val="tx1"/>
                </a:solidFill>
              </a:rPr>
              <a:t>: &lt;INPUT TYPE="text" NAME="mobile2" VALUE=&lt;?php echo $mobile2 ?&gt;&gt; &lt;BR&gt;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46     </a:t>
            </a:r>
            <a:r>
              <a:rPr lang="ko-KR" altLang="en-US" sz="1150" dirty="0">
                <a:solidFill>
                  <a:schemeClr val="tx1"/>
                </a:solidFill>
              </a:rPr>
              <a:t>신장 </a:t>
            </a:r>
            <a:r>
              <a:rPr lang="en-US" altLang="ko-KR" sz="1150" dirty="0">
                <a:solidFill>
                  <a:schemeClr val="tx1"/>
                </a:solidFill>
              </a:rPr>
              <a:t>: &lt;INPUT TYPE="text" NAME="height" VALUE=&lt;?php echo $height ?&gt;&gt; &lt;BR&gt;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47     </a:t>
            </a:r>
            <a:r>
              <a:rPr lang="ko-KR" altLang="en-US" sz="1150" dirty="0">
                <a:solidFill>
                  <a:schemeClr val="tx1"/>
                </a:solidFill>
              </a:rPr>
              <a:t>회원가입일 </a:t>
            </a:r>
            <a:r>
              <a:rPr lang="en-US" altLang="ko-KR" sz="115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150" dirty="0" err="1">
                <a:solidFill>
                  <a:schemeClr val="tx1"/>
                </a:solidFill>
              </a:rPr>
              <a:t>mDate</a:t>
            </a:r>
            <a:r>
              <a:rPr lang="en-US" altLang="ko-KR" sz="1150" dirty="0">
                <a:solidFill>
                  <a:schemeClr val="tx1"/>
                </a:solidFill>
              </a:rPr>
              <a:t>" VALUE=&lt;?php echo $</a:t>
            </a:r>
            <a:r>
              <a:rPr lang="en-US" altLang="ko-KR" sz="1150" dirty="0" err="1">
                <a:solidFill>
                  <a:schemeClr val="tx1"/>
                </a:solidFill>
              </a:rPr>
              <a:t>mDate</a:t>
            </a:r>
            <a:r>
              <a:rPr lang="en-US" altLang="ko-KR" sz="1150" dirty="0">
                <a:solidFill>
                  <a:schemeClr val="tx1"/>
                </a:solidFill>
              </a:rPr>
              <a:t> ?&gt; READONLY&gt;&lt;BR&gt;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48     </a:t>
            </a:r>
            <a:r>
              <a:rPr lang="en-US" altLang="ko-KR" sz="1150" dirty="0">
                <a:solidFill>
                  <a:schemeClr val="tx1"/>
                </a:solidFill>
              </a:rPr>
              <a:t>&lt;BR&gt;&lt;BR&gt;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49     </a:t>
            </a:r>
            <a:r>
              <a:rPr lang="en-US" altLang="ko-KR" sz="1150" dirty="0">
                <a:solidFill>
                  <a:schemeClr val="tx1"/>
                </a:solidFill>
              </a:rPr>
              <a:t>&lt;INPUT TYPE="submit" VALUE="</a:t>
            </a:r>
            <a:r>
              <a:rPr lang="ko-KR" altLang="en-US" sz="1150" dirty="0">
                <a:solidFill>
                  <a:schemeClr val="tx1"/>
                </a:solidFill>
              </a:rPr>
              <a:t>정보 수정</a:t>
            </a:r>
            <a:r>
              <a:rPr lang="en-US" altLang="ko-KR" sz="115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50 </a:t>
            </a:r>
            <a:r>
              <a:rPr lang="en-US" altLang="ko-KR" sz="1150" dirty="0">
                <a:solidFill>
                  <a:schemeClr val="tx1"/>
                </a:solidFill>
              </a:rPr>
              <a:t>&lt;/FORM&gt;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51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52 </a:t>
            </a:r>
            <a:r>
              <a:rPr lang="en-US" altLang="ko-KR" sz="1150" dirty="0">
                <a:solidFill>
                  <a:schemeClr val="tx1"/>
                </a:solidFill>
              </a:rPr>
              <a:t>&lt;/BODY&gt; </a:t>
            </a:r>
          </a:p>
          <a:p>
            <a:r>
              <a:rPr lang="en-US" altLang="ko-KR" sz="1150" dirty="0">
                <a:solidFill>
                  <a:schemeClr val="accent3">
                    <a:lumMod val="50000"/>
                  </a:schemeClr>
                </a:solidFill>
              </a:rPr>
              <a:t>53 </a:t>
            </a:r>
            <a:r>
              <a:rPr lang="en-US" altLang="ko-KR" sz="1150" dirty="0">
                <a:solidFill>
                  <a:schemeClr val="tx1"/>
                </a:solidFill>
              </a:rPr>
              <a:t>&lt;/HTML&gt;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EF73EF-6E5E-4D37-8E4D-B96ED7D0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4569634"/>
            <a:ext cx="4103624" cy="22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en-US" altLang="ko-KR" dirty="0"/>
              <a:t>PHP</a:t>
            </a:r>
            <a:r>
              <a:rPr lang="ko-KR" altLang="en-US" dirty="0"/>
              <a:t>와 </a:t>
            </a:r>
            <a:r>
              <a:rPr lang="en-US" altLang="ko-KR" dirty="0"/>
              <a:t>MySQL</a:t>
            </a:r>
            <a:r>
              <a:rPr lang="ko-KR" altLang="en-US" dirty="0"/>
              <a:t>의 연동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회원 관리 시스템 만들기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회원 정보 수정 화면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회원 정보 수정 결과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ED7EEB-6E8D-4BB5-8156-A135F9696DAF}"/>
              </a:ext>
            </a:extLst>
          </p:cNvPr>
          <p:cNvSpPr/>
          <p:nvPr/>
        </p:nvSpPr>
        <p:spPr>
          <a:xfrm>
            <a:off x="476545" y="1178750"/>
            <a:ext cx="8235915" cy="48155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 </a:t>
            </a:r>
            <a:r>
              <a:rPr lang="en-US" altLang="ko-KR" sz="1400" dirty="0">
                <a:solidFill>
                  <a:schemeClr val="tx1"/>
                </a:solidFill>
              </a:rPr>
              <a:t>$con = </a:t>
            </a:r>
            <a:r>
              <a:rPr lang="en-US" altLang="ko-KR" sz="14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400" dirty="0">
                <a:solidFill>
                  <a:schemeClr val="tx1"/>
                </a:solidFill>
              </a:rPr>
              <a:t>("localhost", "</a:t>
            </a:r>
            <a:r>
              <a:rPr lang="en-US" altLang="ko-KR" sz="1400" dirty="0" err="1">
                <a:solidFill>
                  <a:schemeClr val="tx1"/>
                </a:solidFill>
              </a:rPr>
              <a:t>cookUser</a:t>
            </a:r>
            <a:r>
              <a:rPr lang="en-US" altLang="ko-KR" sz="1400" dirty="0">
                <a:solidFill>
                  <a:schemeClr val="tx1"/>
                </a:solidFill>
              </a:rPr>
              <a:t>", "1234", "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") or die("MySQL </a:t>
            </a:r>
            <a:r>
              <a:rPr lang="ko-KR" altLang="en-US" sz="1400" dirty="0">
                <a:solidFill>
                  <a:schemeClr val="tx1"/>
                </a:solidFill>
              </a:rPr>
              <a:t>접속 실패</a:t>
            </a:r>
            <a:r>
              <a:rPr lang="en-US" altLang="ko-KR" sz="140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$_POST["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= $_POST["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= $_POST["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= $_POST["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     </a:t>
            </a:r>
            <a:r>
              <a:rPr lang="en-US" altLang="ko-KR" sz="1400" dirty="0">
                <a:solidFill>
                  <a:schemeClr val="tx1"/>
                </a:solidFill>
              </a:rPr>
              <a:t>$mobile1 = $_POST["mobile1"];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    </a:t>
            </a:r>
            <a:r>
              <a:rPr lang="en-US" altLang="ko-KR" sz="1400" dirty="0">
                <a:solidFill>
                  <a:schemeClr val="tx1"/>
                </a:solidFill>
              </a:rPr>
              <a:t>$mobile2 = $_POST["mobile2"];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  </a:t>
            </a:r>
            <a:r>
              <a:rPr lang="en-US" altLang="ko-KR" sz="1400" dirty="0">
                <a:solidFill>
                  <a:schemeClr val="tx1"/>
                </a:solidFill>
              </a:rPr>
              <a:t>$height = $_POST["height"];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 = $_POST["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 = "UPDATE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SET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='".$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."',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=".$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 = 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.",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='".$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."', mobile1='".$mobile1."',mobile2='".$mobile2;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 = 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."', height=".$height.", 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='".$</a:t>
            </a:r>
            <a:r>
              <a:rPr lang="en-US" altLang="ko-KR" sz="1400" dirty="0" err="1">
                <a:solidFill>
                  <a:schemeClr val="tx1"/>
                </a:solidFill>
              </a:rPr>
              <a:t>mDate</a:t>
            </a:r>
            <a:r>
              <a:rPr lang="en-US" altLang="ko-KR" sz="1400" dirty="0">
                <a:solidFill>
                  <a:schemeClr val="tx1"/>
                </a:solidFill>
              </a:rPr>
              <a:t>."'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='".$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."'";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17   </a:t>
            </a:r>
            <a:r>
              <a:rPr lang="en-US" altLang="ko-KR" sz="1400" dirty="0">
                <a:solidFill>
                  <a:schemeClr val="tx1"/>
                </a:solidFill>
              </a:rPr>
              <a:t>$ret = </a:t>
            </a:r>
            <a:r>
              <a:rPr lang="en-US" altLang="ko-KR" sz="1400" dirty="0" err="1">
                <a:solidFill>
                  <a:schemeClr val="tx1"/>
                </a:solidFill>
              </a:rPr>
              <a:t>mysqli_query</a:t>
            </a:r>
            <a:r>
              <a:rPr lang="en-US" altLang="ko-KR" sz="1400" dirty="0">
                <a:solidFill>
                  <a:schemeClr val="tx1"/>
                </a:solidFill>
              </a:rPr>
              <a:t>($con, 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18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19   </a:t>
            </a:r>
            <a:r>
              <a:rPr lang="en-US" altLang="ko-KR" sz="1400" dirty="0">
                <a:solidFill>
                  <a:schemeClr val="tx1"/>
                </a:solidFill>
              </a:rPr>
              <a:t>echo "&lt;H1&gt;</a:t>
            </a:r>
            <a:r>
              <a:rPr lang="ko-KR" altLang="en-US" sz="1400" dirty="0">
                <a:solidFill>
                  <a:schemeClr val="tx1"/>
                </a:solidFill>
              </a:rPr>
              <a:t>회원 정보 수정 결과</a:t>
            </a:r>
            <a:r>
              <a:rPr lang="en-US" altLang="ko-KR" sz="1400" dirty="0">
                <a:solidFill>
                  <a:schemeClr val="tx1"/>
                </a:solidFill>
              </a:rPr>
              <a:t>&lt;/H1&gt;";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20   </a:t>
            </a:r>
            <a:r>
              <a:rPr lang="en-US" altLang="ko-KR" sz="1400" dirty="0">
                <a:solidFill>
                  <a:schemeClr val="tx1"/>
                </a:solidFill>
              </a:rPr>
              <a:t>if($ret)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21  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ko-KR" altLang="en-US" sz="1400" dirty="0">
                <a:solidFill>
                  <a:schemeClr val="tx1"/>
                </a:solidFill>
              </a:rPr>
              <a:t>데이터가 성공적으로 수정됨</a:t>
            </a:r>
            <a:r>
              <a:rPr lang="en-US" altLang="ko-KR" sz="1400" dirty="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22 </a:t>
            </a:r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83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2-5 </a:t>
            </a:r>
            <a:r>
              <a:rPr lang="ko-KR" altLang="en-US" dirty="0"/>
              <a:t>회원 정보 수정 화면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회원 정보 수정 결과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ED7EEB-6E8D-4BB5-8156-A135F9696DAF}"/>
              </a:ext>
            </a:extLst>
          </p:cNvPr>
          <p:cNvSpPr/>
          <p:nvPr/>
        </p:nvSpPr>
        <p:spPr>
          <a:xfrm>
            <a:off x="476545" y="1178751"/>
            <a:ext cx="8235915" cy="18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23     </a:t>
            </a:r>
            <a:r>
              <a:rPr lang="en-US" altLang="ko-KR" sz="140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24     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ko-KR" altLang="en-US" sz="1400" dirty="0">
                <a:solidFill>
                  <a:schemeClr val="tx1"/>
                </a:solidFill>
              </a:rPr>
              <a:t>데이터 수정 실패</a:t>
            </a:r>
            <a:r>
              <a:rPr lang="en-US" altLang="ko-KR" sz="140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25     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ko-KR" altLang="en-US" sz="1400" dirty="0">
                <a:solidFill>
                  <a:schemeClr val="tx1"/>
                </a:solidFill>
              </a:rPr>
              <a:t>실패 원인 </a:t>
            </a:r>
            <a:r>
              <a:rPr lang="en-US" altLang="ko-KR" sz="1400" dirty="0">
                <a:solidFill>
                  <a:schemeClr val="tx1"/>
                </a:solidFill>
              </a:rPr>
              <a:t>:".</a:t>
            </a:r>
            <a:r>
              <a:rPr lang="en-US" altLang="ko-KR" sz="1400" dirty="0" err="1">
                <a:solidFill>
                  <a:schemeClr val="tx1"/>
                </a:solidFill>
              </a:rPr>
              <a:t>mysqli_error</a:t>
            </a:r>
            <a:r>
              <a:rPr lang="en-US" altLang="ko-KR" sz="14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26     </a:t>
            </a:r>
            <a:r>
              <a:rPr lang="en-US" altLang="ko-KR" sz="14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27     </a:t>
            </a:r>
            <a:r>
              <a:rPr lang="en-US" altLang="ko-KR" sz="1400" dirty="0" err="1">
                <a:solidFill>
                  <a:schemeClr val="tx1"/>
                </a:solidFill>
              </a:rPr>
              <a:t>mysqli_close</a:t>
            </a:r>
            <a:r>
              <a:rPr lang="en-US" altLang="ko-KR" sz="14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28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29     </a:t>
            </a:r>
            <a:r>
              <a:rPr lang="en-US" altLang="ko-KR" sz="1400" dirty="0">
                <a:solidFill>
                  <a:schemeClr val="tx1"/>
                </a:solidFill>
              </a:rPr>
              <a:t>echo "&lt;BR&gt; &lt;A HREF='main.html'&gt; &lt;--</a:t>
            </a:r>
            <a:r>
              <a:rPr lang="ko-KR" altLang="en-US" sz="1400" dirty="0">
                <a:solidFill>
                  <a:schemeClr val="tx1"/>
                </a:solidFill>
              </a:rPr>
              <a:t>초기 화면</a:t>
            </a:r>
            <a:r>
              <a:rPr lang="en-US" altLang="ko-KR" sz="1400" dirty="0">
                <a:solidFill>
                  <a:schemeClr val="tx1"/>
                </a:solidFill>
              </a:rPr>
              <a:t>&lt;/A&gt;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30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F4BE80F-8907-4002-9A31-69D9EC37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3039172"/>
            <a:ext cx="5535615" cy="15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17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2-6 </a:t>
            </a:r>
            <a:r>
              <a:rPr lang="ko-KR" altLang="en-US" dirty="0"/>
              <a:t>회원 삭제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회원 삭제 화면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1188582"/>
            <a:ext cx="8415935" cy="54456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 </a:t>
            </a:r>
            <a:r>
              <a:rPr lang="en-US" altLang="ko-KR" sz="1400" dirty="0">
                <a:solidFill>
                  <a:schemeClr val="tx1"/>
                </a:solidFill>
              </a:rPr>
              <a:t>$con = </a:t>
            </a:r>
            <a:r>
              <a:rPr lang="en-US" altLang="ko-KR" sz="14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400" dirty="0">
                <a:solidFill>
                  <a:schemeClr val="tx1"/>
                </a:solidFill>
              </a:rPr>
              <a:t>("localhost", "</a:t>
            </a:r>
            <a:r>
              <a:rPr lang="en-US" altLang="ko-KR" sz="1400" dirty="0" err="1">
                <a:solidFill>
                  <a:schemeClr val="tx1"/>
                </a:solidFill>
              </a:rPr>
              <a:t>cookUser</a:t>
            </a:r>
            <a:r>
              <a:rPr lang="en-US" altLang="ko-KR" sz="1400" dirty="0">
                <a:solidFill>
                  <a:schemeClr val="tx1"/>
                </a:solidFill>
              </a:rPr>
              <a:t>", "1234", "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") or die("MySQL </a:t>
            </a:r>
            <a:r>
              <a:rPr lang="ko-KR" altLang="en-US" sz="1400" dirty="0">
                <a:solidFill>
                  <a:schemeClr val="tx1"/>
                </a:solidFill>
              </a:rPr>
              <a:t>접속 실패</a:t>
            </a:r>
            <a:r>
              <a:rPr lang="en-US" altLang="ko-KR" sz="140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 ="SELECT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WHERE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='".$_GET['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']."'";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  </a:t>
            </a:r>
            <a:r>
              <a:rPr lang="en-US" altLang="ko-KR" sz="1400" dirty="0">
                <a:solidFill>
                  <a:schemeClr val="tx1"/>
                </a:solidFill>
              </a:rPr>
              <a:t>$ret = </a:t>
            </a:r>
            <a:r>
              <a:rPr lang="en-US" altLang="ko-KR" sz="1400" dirty="0" err="1">
                <a:solidFill>
                  <a:schemeClr val="tx1"/>
                </a:solidFill>
              </a:rPr>
              <a:t>mysqli_query</a:t>
            </a:r>
            <a:r>
              <a:rPr lang="en-US" altLang="ko-KR" sz="1400" dirty="0">
                <a:solidFill>
                  <a:schemeClr val="tx1"/>
                </a:solidFill>
              </a:rPr>
              <a:t>($con, 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    </a:t>
            </a:r>
            <a:r>
              <a:rPr lang="en-US" altLang="ko-KR" sz="1400" dirty="0">
                <a:solidFill>
                  <a:schemeClr val="tx1"/>
                </a:solidFill>
              </a:rPr>
              <a:t>if($ret)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    </a:t>
            </a:r>
            <a:r>
              <a:rPr lang="en-US" altLang="ko-KR" sz="1400" dirty="0">
                <a:solidFill>
                  <a:schemeClr val="tx1"/>
                </a:solidFill>
              </a:rPr>
              <a:t>$count = </a:t>
            </a:r>
            <a:r>
              <a:rPr lang="en-US" altLang="ko-KR" sz="1400" dirty="0" err="1">
                <a:solidFill>
                  <a:schemeClr val="tx1"/>
                </a:solidFill>
              </a:rPr>
              <a:t>mysqli_num_rows</a:t>
            </a:r>
            <a:r>
              <a:rPr lang="en-US" altLang="ko-KR" sz="1400" dirty="0">
                <a:solidFill>
                  <a:schemeClr val="tx1"/>
                </a:solidFill>
              </a:rPr>
              <a:t>($ret);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     </a:t>
            </a:r>
            <a:r>
              <a:rPr lang="en-US" altLang="ko-KR" sz="1400" dirty="0">
                <a:solidFill>
                  <a:schemeClr val="tx1"/>
                </a:solidFill>
              </a:rPr>
              <a:t>if($count==0)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      </a:t>
            </a:r>
            <a:r>
              <a:rPr lang="en-US" altLang="ko-KR" sz="1400" dirty="0">
                <a:solidFill>
                  <a:schemeClr val="tx1"/>
                </a:solidFill>
              </a:rPr>
              <a:t>echo $_GET['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']." </a:t>
            </a:r>
            <a:r>
              <a:rPr lang="ko-KR" altLang="en-US" sz="1400" dirty="0">
                <a:solidFill>
                  <a:schemeClr val="tx1"/>
                </a:solidFill>
              </a:rPr>
              <a:t>아이디의 회원이 없음</a:t>
            </a:r>
            <a:r>
              <a:rPr lang="en-US" altLang="ko-KR" sz="140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    </a:t>
            </a:r>
            <a:r>
              <a:rPr lang="en-US" altLang="ko-KR" sz="1400" dirty="0">
                <a:solidFill>
                  <a:schemeClr val="tx1"/>
                </a:solidFill>
              </a:rPr>
              <a:t>echo "&lt;BR&gt; &lt;A HREF='main.html'&gt; &lt;--</a:t>
            </a:r>
            <a:r>
              <a:rPr lang="ko-KR" altLang="en-US" sz="1400" dirty="0">
                <a:solidFill>
                  <a:schemeClr val="tx1"/>
                </a:solidFill>
              </a:rPr>
              <a:t>초기 화면</a:t>
            </a:r>
            <a:r>
              <a:rPr lang="en-US" altLang="ko-KR" sz="1400" dirty="0">
                <a:solidFill>
                  <a:schemeClr val="tx1"/>
                </a:solidFill>
              </a:rPr>
              <a:t>&lt;/A&gt;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    </a:t>
            </a:r>
            <a:r>
              <a:rPr lang="en-US" altLang="ko-KR" sz="1400" dirty="0">
                <a:solidFill>
                  <a:schemeClr val="tx1"/>
                </a:solidFill>
              </a:rPr>
              <a:t>exit();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     </a:t>
            </a:r>
            <a:r>
              <a:rPr lang="en-US" altLang="ko-KR" sz="14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   </a:t>
            </a:r>
            <a:r>
              <a:rPr lang="en-US" altLang="ko-KR" sz="1400" dirty="0">
                <a:solidFill>
                  <a:schemeClr val="tx1"/>
                </a:solidFill>
              </a:rPr>
              <a:t>}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   </a:t>
            </a:r>
            <a:r>
              <a:rPr lang="en-US" altLang="ko-KR" sz="140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  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ko-KR" altLang="en-US" sz="1400" dirty="0">
                <a:solidFill>
                  <a:schemeClr val="tx1"/>
                </a:solidFill>
              </a:rPr>
              <a:t>데이터 검색 실패</a:t>
            </a:r>
            <a:r>
              <a:rPr lang="en-US" altLang="ko-KR" sz="140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  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ko-KR" altLang="en-US" sz="1400" dirty="0">
                <a:solidFill>
                  <a:schemeClr val="tx1"/>
                </a:solidFill>
              </a:rPr>
              <a:t>실패 원인 </a:t>
            </a:r>
            <a:r>
              <a:rPr lang="en-US" altLang="ko-KR" sz="1400" dirty="0">
                <a:solidFill>
                  <a:schemeClr val="tx1"/>
                </a:solidFill>
              </a:rPr>
              <a:t>:".</a:t>
            </a:r>
            <a:r>
              <a:rPr lang="en-US" altLang="ko-KR" sz="1400" dirty="0" err="1">
                <a:solidFill>
                  <a:schemeClr val="tx1"/>
                </a:solidFill>
              </a:rPr>
              <a:t>mysqli_error</a:t>
            </a:r>
            <a:r>
              <a:rPr lang="en-US" altLang="ko-KR" sz="14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17     </a:t>
            </a:r>
            <a:r>
              <a:rPr lang="en-US" altLang="ko-KR" sz="1400" dirty="0">
                <a:solidFill>
                  <a:schemeClr val="tx1"/>
                </a:solidFill>
              </a:rPr>
              <a:t>echo "&lt;BR&gt; &lt;A HREF='main.html'&gt; &lt;--</a:t>
            </a:r>
            <a:r>
              <a:rPr lang="ko-KR" altLang="en-US" sz="1400" dirty="0">
                <a:solidFill>
                  <a:schemeClr val="tx1"/>
                </a:solidFill>
              </a:rPr>
              <a:t>초기 화면</a:t>
            </a:r>
            <a:r>
              <a:rPr lang="en-US" altLang="ko-KR" sz="1400" dirty="0">
                <a:solidFill>
                  <a:schemeClr val="tx1"/>
                </a:solidFill>
              </a:rPr>
              <a:t>&lt;/A&gt; 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18     </a:t>
            </a:r>
            <a:r>
              <a:rPr lang="en-US" altLang="ko-KR" sz="1400" dirty="0">
                <a:solidFill>
                  <a:schemeClr val="tx1"/>
                </a:solidFill>
              </a:rPr>
              <a:t>exit();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19   </a:t>
            </a:r>
            <a:r>
              <a:rPr lang="en-US" altLang="ko-KR" sz="1400" dirty="0">
                <a:solidFill>
                  <a:schemeClr val="tx1"/>
                </a:solidFill>
              </a:rPr>
              <a:t>}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20   </a:t>
            </a:r>
            <a:r>
              <a:rPr lang="en-US" altLang="ko-KR" sz="1400" dirty="0">
                <a:solidFill>
                  <a:schemeClr val="tx1"/>
                </a:solidFill>
              </a:rPr>
              <a:t>$row = </a:t>
            </a:r>
            <a:r>
              <a:rPr lang="en-US" altLang="ko-KR" sz="1400" dirty="0" err="1">
                <a:solidFill>
                  <a:schemeClr val="tx1"/>
                </a:solidFill>
              </a:rPr>
              <a:t>mysqli_fetch_array</a:t>
            </a:r>
            <a:r>
              <a:rPr lang="en-US" altLang="ko-KR" sz="1400" dirty="0">
                <a:solidFill>
                  <a:schemeClr val="tx1"/>
                </a:solidFill>
              </a:rPr>
              <a:t>($ret);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21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= $row['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'];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22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= $row["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23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24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6035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2-6 </a:t>
            </a:r>
            <a:r>
              <a:rPr lang="ko-KR" altLang="en-US" dirty="0"/>
              <a:t>회원 삭제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회원 삭제 화면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1188582"/>
            <a:ext cx="8415935" cy="39056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26 </a:t>
            </a:r>
            <a:r>
              <a:rPr lang="en-US" altLang="ko-KR" sz="1400" dirty="0">
                <a:solidFill>
                  <a:schemeClr val="tx1"/>
                </a:solidFill>
              </a:rPr>
              <a:t>&lt;HTML&gt;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27 </a:t>
            </a:r>
            <a:r>
              <a:rPr lang="en-US" altLang="ko-KR" sz="1400" dirty="0">
                <a:solidFill>
                  <a:schemeClr val="tx1"/>
                </a:solidFill>
              </a:rPr>
              <a:t>&lt;HEAD&gt;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28     </a:t>
            </a:r>
            <a:r>
              <a:rPr lang="en-US" altLang="ko-KR" sz="1400" dirty="0">
                <a:solidFill>
                  <a:schemeClr val="tx1"/>
                </a:solidFill>
              </a:rPr>
              <a:t>&lt;META http-</a:t>
            </a:r>
            <a:r>
              <a:rPr lang="en-US" altLang="ko-KR" sz="1400" dirty="0" err="1">
                <a:solidFill>
                  <a:schemeClr val="tx1"/>
                </a:solidFill>
              </a:rPr>
              <a:t>equiv</a:t>
            </a:r>
            <a:r>
              <a:rPr lang="en-US" altLang="ko-KR" sz="1400" dirty="0">
                <a:solidFill>
                  <a:schemeClr val="tx1"/>
                </a:solidFill>
              </a:rPr>
              <a:t>="content-type" content="text/html; charset=utf-8"&gt;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29 </a:t>
            </a:r>
            <a:r>
              <a:rPr lang="en-US" altLang="ko-KR" sz="1400" dirty="0">
                <a:solidFill>
                  <a:schemeClr val="tx1"/>
                </a:solidFill>
              </a:rPr>
              <a:t>&lt;/HEAD&gt;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30 </a:t>
            </a:r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31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　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32 </a:t>
            </a:r>
            <a:r>
              <a:rPr lang="en-US" altLang="ko-KR" sz="1400" dirty="0">
                <a:solidFill>
                  <a:schemeClr val="tx1"/>
                </a:solidFill>
              </a:rPr>
              <a:t>&lt;H1&gt;</a:t>
            </a:r>
            <a:r>
              <a:rPr lang="ko-KR" altLang="en-US" sz="1400" dirty="0">
                <a:solidFill>
                  <a:schemeClr val="tx1"/>
                </a:solidFill>
              </a:rPr>
              <a:t>회원 삭제</a:t>
            </a:r>
            <a:r>
              <a:rPr lang="en-US" altLang="ko-KR" sz="1400" dirty="0">
                <a:solidFill>
                  <a:schemeClr val="tx1"/>
                </a:solidFill>
              </a:rPr>
              <a:t>&lt;/H1&gt;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33 </a:t>
            </a:r>
            <a:r>
              <a:rPr lang="en-US" altLang="ko-KR" sz="1400" dirty="0">
                <a:solidFill>
                  <a:schemeClr val="tx1"/>
                </a:solidFill>
              </a:rPr>
              <a:t>&lt;FORM METHOD="post" ACTION="</a:t>
            </a:r>
            <a:r>
              <a:rPr lang="en-US" altLang="ko-KR" sz="1400" dirty="0" err="1">
                <a:solidFill>
                  <a:schemeClr val="tx1"/>
                </a:solidFill>
              </a:rPr>
              <a:t>delete_result.php</a:t>
            </a:r>
            <a:r>
              <a:rPr lang="en-US" altLang="ko-KR" sz="14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34 </a:t>
            </a:r>
            <a:r>
              <a:rPr lang="ko-KR" altLang="en-US" sz="1400" dirty="0">
                <a:solidFill>
                  <a:schemeClr val="tx1"/>
                </a:solidFill>
              </a:rPr>
              <a:t>아이디 </a:t>
            </a:r>
            <a:r>
              <a:rPr lang="en-US" altLang="ko-KR" sz="140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" VALUE=&lt;?php echo $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?&gt; READONLY&gt; &lt;BR&gt;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35 </a:t>
            </a:r>
            <a:r>
              <a:rPr lang="ko-KR" altLang="en-US" sz="1400" dirty="0">
                <a:solidFill>
                  <a:schemeClr val="tx1"/>
                </a:solidFill>
              </a:rPr>
              <a:t>이름 </a:t>
            </a:r>
            <a:r>
              <a:rPr lang="en-US" altLang="ko-KR" sz="1400" dirty="0">
                <a:solidFill>
                  <a:schemeClr val="tx1"/>
                </a:solidFill>
              </a:rPr>
              <a:t>: &lt;INPUT TYPE="text" NAME="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" VALUE=&lt;?php echo $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?&gt; READONLY&gt;    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&lt;BR&gt;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36 </a:t>
            </a:r>
            <a:r>
              <a:rPr lang="en-US" altLang="ko-KR" sz="1400" dirty="0">
                <a:solidFill>
                  <a:schemeClr val="tx1"/>
                </a:solidFill>
              </a:rPr>
              <a:t>&lt;BR&gt;&lt;BR&gt;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37 </a:t>
            </a:r>
            <a:r>
              <a:rPr lang="ko-KR" altLang="en-US" sz="1400" dirty="0">
                <a:solidFill>
                  <a:schemeClr val="tx1"/>
                </a:solidFill>
              </a:rPr>
              <a:t>위 회원을 삭제하겠습니까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38 </a:t>
            </a:r>
            <a:r>
              <a:rPr lang="en-US" altLang="ko-KR" sz="1400" dirty="0">
                <a:solidFill>
                  <a:schemeClr val="tx1"/>
                </a:solidFill>
              </a:rPr>
              <a:t>&lt;INPUT TYPE="submit" VALUE="</a:t>
            </a:r>
            <a:r>
              <a:rPr lang="ko-KR" altLang="en-US" sz="1400" dirty="0">
                <a:solidFill>
                  <a:schemeClr val="tx1"/>
                </a:solidFill>
              </a:rPr>
              <a:t>회원 삭제</a:t>
            </a:r>
            <a:r>
              <a:rPr lang="en-US" altLang="ko-KR" sz="1400" dirty="0">
                <a:solidFill>
                  <a:schemeClr val="tx1"/>
                </a:solidFill>
              </a:rPr>
              <a:t>"&gt;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39 </a:t>
            </a:r>
            <a:r>
              <a:rPr lang="en-US" altLang="ko-KR" sz="1400" dirty="0">
                <a:solidFill>
                  <a:schemeClr val="tx1"/>
                </a:solidFill>
              </a:rPr>
              <a:t>&lt;/FORM&gt;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40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41 </a:t>
            </a:r>
            <a:r>
              <a:rPr lang="en-US" altLang="ko-KR" sz="1400" dirty="0">
                <a:solidFill>
                  <a:schemeClr val="tx1"/>
                </a:solidFill>
              </a:rPr>
              <a:t>&lt;/BODY&gt;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42 </a:t>
            </a:r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24BEC70-25C6-42AE-B7A9-F9F8ADE7E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5156432"/>
            <a:ext cx="4589621" cy="16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2-6 </a:t>
            </a:r>
            <a:r>
              <a:rPr lang="ko-KR" altLang="en-US" dirty="0"/>
              <a:t>회원 삭제 화면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/>
          <a:lstStyle/>
          <a:p>
            <a:r>
              <a:rPr lang="ko-KR" altLang="en-US" dirty="0"/>
              <a:t>회원 삭제 결과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B1EC5F1-C5D3-4CFD-B73E-D6382CF4E694}"/>
              </a:ext>
            </a:extLst>
          </p:cNvPr>
          <p:cNvSpPr/>
          <p:nvPr/>
        </p:nvSpPr>
        <p:spPr>
          <a:xfrm>
            <a:off x="476545" y="1188582"/>
            <a:ext cx="8415935" cy="39056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2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     </a:t>
            </a:r>
            <a:r>
              <a:rPr lang="en-US" altLang="ko-KR" sz="1200" dirty="0">
                <a:solidFill>
                  <a:schemeClr val="tx1"/>
                </a:solidFill>
              </a:rPr>
              <a:t>$con = </a:t>
            </a:r>
            <a:r>
              <a:rPr lang="en-US" altLang="ko-KR" sz="12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200" dirty="0">
                <a:solidFill>
                  <a:schemeClr val="tx1"/>
                </a:solidFill>
              </a:rPr>
              <a:t>("localhost", "</a:t>
            </a:r>
            <a:r>
              <a:rPr lang="en-US" altLang="ko-KR" sz="1200" dirty="0" err="1">
                <a:solidFill>
                  <a:schemeClr val="tx1"/>
                </a:solidFill>
              </a:rPr>
              <a:t>cookUser</a:t>
            </a:r>
            <a:r>
              <a:rPr lang="en-US" altLang="ko-KR" sz="1200" dirty="0">
                <a:solidFill>
                  <a:schemeClr val="tx1"/>
                </a:solidFill>
              </a:rPr>
              <a:t>", "1234", "</a:t>
            </a:r>
            <a:r>
              <a:rPr lang="en-US" altLang="ko-KR" sz="1200" dirty="0" err="1">
                <a:solidFill>
                  <a:schemeClr val="tx1"/>
                </a:solidFill>
              </a:rPr>
              <a:t>cookDB</a:t>
            </a:r>
            <a:r>
              <a:rPr lang="en-US" altLang="ko-KR" sz="1200" dirty="0">
                <a:solidFill>
                  <a:schemeClr val="tx1"/>
                </a:solidFill>
              </a:rPr>
              <a:t>") or die("MySQL </a:t>
            </a:r>
            <a:r>
              <a:rPr lang="ko-KR" altLang="en-US" sz="1200" dirty="0">
                <a:solidFill>
                  <a:schemeClr val="tx1"/>
                </a:solidFill>
              </a:rPr>
              <a:t>접속 실패</a:t>
            </a:r>
            <a:r>
              <a:rPr lang="en-US" altLang="ko-KR" sz="120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4     </a:t>
            </a:r>
            <a:r>
              <a:rPr lang="en-US" altLang="ko-KR" sz="1200" dirty="0">
                <a:solidFill>
                  <a:schemeClr val="tx1"/>
                </a:solidFill>
              </a:rPr>
              <a:t>$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 = $_POST["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"];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5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6     </a:t>
            </a:r>
            <a:r>
              <a:rPr lang="en-US" altLang="ko-KR" sz="1200" dirty="0">
                <a:solidFill>
                  <a:schemeClr val="tx1"/>
                </a:solidFill>
              </a:rPr>
              <a:t>$</a:t>
            </a:r>
            <a:r>
              <a:rPr lang="en-US" altLang="ko-KR" sz="1200" dirty="0" err="1">
                <a:solidFill>
                  <a:schemeClr val="tx1"/>
                </a:solidFill>
              </a:rPr>
              <a:t>sql</a:t>
            </a:r>
            <a:r>
              <a:rPr lang="en-US" altLang="ko-KR" sz="1200" dirty="0">
                <a:solidFill>
                  <a:schemeClr val="tx1"/>
                </a:solidFill>
              </a:rPr>
              <a:t> = "DELETE FROM </a:t>
            </a:r>
            <a:r>
              <a:rPr lang="en-US" altLang="ko-KR" sz="1200" dirty="0" err="1">
                <a:solidFill>
                  <a:schemeClr val="tx1"/>
                </a:solidFill>
              </a:rPr>
              <a:t>userTBL</a:t>
            </a:r>
            <a:r>
              <a:rPr lang="en-US" altLang="ko-KR" sz="1200" dirty="0">
                <a:solidFill>
                  <a:schemeClr val="tx1"/>
                </a:solidFill>
              </a:rPr>
              <a:t> WHERE 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='".$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."'";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7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8     </a:t>
            </a:r>
            <a:r>
              <a:rPr lang="en-US" altLang="ko-KR" sz="1200" dirty="0">
                <a:solidFill>
                  <a:schemeClr val="tx1"/>
                </a:solidFill>
              </a:rPr>
              <a:t>$ret = </a:t>
            </a:r>
            <a:r>
              <a:rPr lang="en-US" altLang="ko-KR" sz="1200" dirty="0" err="1">
                <a:solidFill>
                  <a:schemeClr val="tx1"/>
                </a:solidFill>
              </a:rPr>
              <a:t>mysqli_query</a:t>
            </a:r>
            <a:r>
              <a:rPr lang="en-US" altLang="ko-KR" sz="1200" dirty="0">
                <a:solidFill>
                  <a:schemeClr val="tx1"/>
                </a:solidFill>
              </a:rPr>
              <a:t>($con, $</a:t>
            </a:r>
            <a:r>
              <a:rPr lang="en-US" altLang="ko-KR" sz="1200" dirty="0" err="1">
                <a:solidFill>
                  <a:schemeClr val="tx1"/>
                </a:solidFill>
              </a:rPr>
              <a:t>sql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9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10    </a:t>
            </a:r>
            <a:r>
              <a:rPr lang="en-US" altLang="ko-KR" sz="1200" dirty="0">
                <a:solidFill>
                  <a:schemeClr val="tx1"/>
                </a:solidFill>
              </a:rPr>
              <a:t>echo "&lt;H1&gt;</a:t>
            </a:r>
            <a:r>
              <a:rPr lang="ko-KR" altLang="en-US" sz="1200" dirty="0">
                <a:solidFill>
                  <a:schemeClr val="tx1"/>
                </a:solidFill>
              </a:rPr>
              <a:t>회원 삭제 결과</a:t>
            </a:r>
            <a:r>
              <a:rPr lang="en-US" altLang="ko-KR" sz="1200" dirty="0">
                <a:solidFill>
                  <a:schemeClr val="tx1"/>
                </a:solidFill>
              </a:rPr>
              <a:t>&lt;/H1&gt;";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11    </a:t>
            </a:r>
            <a:r>
              <a:rPr lang="en-US" altLang="ko-KR" sz="1200" dirty="0">
                <a:solidFill>
                  <a:schemeClr val="tx1"/>
                </a:solidFill>
              </a:rPr>
              <a:t>if($ret) {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12    </a:t>
            </a:r>
            <a:r>
              <a:rPr lang="en-US" altLang="ko-KR" sz="1200" dirty="0">
                <a:solidFill>
                  <a:schemeClr val="tx1"/>
                </a:solidFill>
              </a:rPr>
              <a:t>echo $</a:t>
            </a:r>
            <a:r>
              <a:rPr lang="en-US" altLang="ko-KR" sz="1200" dirty="0" err="1">
                <a:solidFill>
                  <a:schemeClr val="tx1"/>
                </a:solidFill>
              </a:rPr>
              <a:t>userID</a:t>
            </a:r>
            <a:r>
              <a:rPr lang="en-US" altLang="ko-KR" sz="1200" dirty="0">
                <a:solidFill>
                  <a:schemeClr val="tx1"/>
                </a:solidFill>
              </a:rPr>
              <a:t>." </a:t>
            </a:r>
            <a:r>
              <a:rPr lang="ko-KR" altLang="en-US" sz="1200" dirty="0">
                <a:solidFill>
                  <a:schemeClr val="tx1"/>
                </a:solidFill>
              </a:rPr>
              <a:t>회원이 성공적으로 삭제됨</a:t>
            </a:r>
            <a:r>
              <a:rPr lang="en-US" altLang="ko-KR" sz="1200" dirty="0">
                <a:solidFill>
                  <a:schemeClr val="tx1"/>
                </a:solidFill>
              </a:rPr>
              <a:t>..";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13   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14    </a:t>
            </a:r>
            <a:r>
              <a:rPr lang="en-US" altLang="ko-KR" sz="120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15       </a:t>
            </a:r>
            <a:r>
              <a:rPr lang="en-US" altLang="ko-KR" sz="1200" dirty="0">
                <a:solidFill>
                  <a:schemeClr val="tx1"/>
                </a:solidFill>
              </a:rPr>
              <a:t>echo "</a:t>
            </a:r>
            <a:r>
              <a:rPr lang="ko-KR" altLang="en-US" sz="1200" dirty="0">
                <a:solidFill>
                  <a:schemeClr val="tx1"/>
                </a:solidFill>
              </a:rPr>
              <a:t>데이터 삭제 실패</a:t>
            </a:r>
            <a:r>
              <a:rPr lang="en-US" altLang="ko-KR" sz="120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16       </a:t>
            </a:r>
            <a:r>
              <a:rPr lang="en-US" altLang="ko-KR" sz="1200" dirty="0">
                <a:solidFill>
                  <a:schemeClr val="tx1"/>
                </a:solidFill>
              </a:rPr>
              <a:t>echo "</a:t>
            </a:r>
            <a:r>
              <a:rPr lang="ko-KR" altLang="en-US" sz="1200" dirty="0">
                <a:solidFill>
                  <a:schemeClr val="tx1"/>
                </a:solidFill>
              </a:rPr>
              <a:t>실패 원인 </a:t>
            </a:r>
            <a:r>
              <a:rPr lang="en-US" altLang="ko-KR" sz="1200" dirty="0">
                <a:solidFill>
                  <a:schemeClr val="tx1"/>
                </a:solidFill>
              </a:rPr>
              <a:t>:".</a:t>
            </a:r>
            <a:r>
              <a:rPr lang="en-US" altLang="ko-KR" sz="1200" dirty="0" err="1">
                <a:solidFill>
                  <a:schemeClr val="tx1"/>
                </a:solidFill>
              </a:rPr>
              <a:t>mysqli_error</a:t>
            </a:r>
            <a:r>
              <a:rPr lang="en-US" altLang="ko-KR" sz="12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17    </a:t>
            </a:r>
            <a:r>
              <a:rPr lang="en-US" altLang="ko-KR" sz="12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18    </a:t>
            </a:r>
            <a:r>
              <a:rPr lang="en-US" altLang="ko-KR" sz="1200" dirty="0" err="1">
                <a:solidFill>
                  <a:schemeClr val="tx1"/>
                </a:solidFill>
              </a:rPr>
              <a:t>mysqli_close</a:t>
            </a:r>
            <a:r>
              <a:rPr lang="en-US" altLang="ko-KR" sz="12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19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20    </a:t>
            </a:r>
            <a:r>
              <a:rPr lang="en-US" altLang="ko-KR" sz="1200" dirty="0">
                <a:solidFill>
                  <a:schemeClr val="tx1"/>
                </a:solidFill>
              </a:rPr>
              <a:t>echo "&lt;BR&gt;&lt;BR&gt; &lt;A HREF='main.html'&gt; &lt;--</a:t>
            </a:r>
            <a:r>
              <a:rPr lang="ko-KR" altLang="en-US" sz="1200" dirty="0">
                <a:solidFill>
                  <a:schemeClr val="tx1"/>
                </a:solidFill>
              </a:rPr>
              <a:t>초기 화면</a:t>
            </a:r>
            <a:r>
              <a:rPr lang="en-US" altLang="ko-KR" sz="1200" dirty="0">
                <a:solidFill>
                  <a:schemeClr val="tx1"/>
                </a:solidFill>
              </a:rPr>
              <a:t>&lt;/A&gt; 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21 </a:t>
            </a:r>
            <a:r>
              <a:rPr lang="en-US" altLang="ko-KR" sz="12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D5B7F5-0B32-4289-8086-5DADD7D9D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5" y="5144866"/>
            <a:ext cx="4935661" cy="154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3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ea"/>
              </a:rPr>
              <a:t>PHP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MySQL</a:t>
            </a:r>
            <a:r>
              <a:rPr lang="ko-KR" altLang="en-US" dirty="0">
                <a:latin typeface="+mn-ea"/>
              </a:rPr>
              <a:t>을 연동하여 데이터베이스를 구축한다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회원 관리 시스템을 구현하는 미니 프로젝트를 수행한다</a:t>
            </a:r>
            <a:r>
              <a:rPr kumimoji="0" lang="en-US" altLang="ko-KR">
                <a:latin typeface="+mn-ea"/>
                <a:ea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데이터베이스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638690"/>
            <a:ext cx="8963994" cy="6167524"/>
          </a:xfrm>
        </p:spPr>
        <p:txBody>
          <a:bodyPr>
            <a:norm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 프로그램에서 데이터베이스에 접속하는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800" dirty="0"/>
          </a:p>
          <a:p>
            <a:pPr lvl="1"/>
            <a:r>
              <a:rPr lang="en-US" altLang="ko-KR" dirty="0"/>
              <a:t>2~5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변수에 서버 주소</a:t>
            </a:r>
            <a:r>
              <a:rPr lang="en-US" altLang="ko-KR" dirty="0"/>
              <a:t>, </a:t>
            </a:r>
            <a:r>
              <a:rPr lang="ko-KR" altLang="en-US" dirty="0"/>
              <a:t>데이터베이스 사용자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접속할 데이터베이스 등을 저장</a:t>
            </a:r>
            <a:endParaRPr lang="en-US" altLang="ko-KR" dirty="0"/>
          </a:p>
          <a:p>
            <a:pPr marL="357188" lvl="1" indent="0">
              <a:buNone/>
            </a:pPr>
            <a:r>
              <a:rPr lang="ko-KR" altLang="en-US" dirty="0"/>
              <a:t>            사용할 데이터베이스가 없기 때문에 접속할 데이터베이스는 </a:t>
            </a:r>
            <a:r>
              <a:rPr lang="ko-KR" altLang="en-US" dirty="0" err="1"/>
              <a:t>비워둠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각 변수에 저장된 값으로 서버에 접속을 시도</a:t>
            </a:r>
            <a:endParaRPr lang="en-US" altLang="ko-KR" dirty="0"/>
          </a:p>
          <a:p>
            <a:pPr lvl="1"/>
            <a:r>
              <a:rPr lang="en-US" altLang="ko-KR" dirty="0"/>
              <a:t>7~11</a:t>
            </a:r>
            <a:r>
              <a:rPr lang="ko-KR" altLang="en-US" dirty="0"/>
              <a:t>행</a:t>
            </a:r>
            <a:r>
              <a:rPr lang="en-US" altLang="ko-KR" dirty="0"/>
              <a:t>: MySQL </a:t>
            </a:r>
            <a:r>
              <a:rPr lang="ko-KR" altLang="en-US" dirty="0"/>
              <a:t>서버 접속에 실패했을 때 실행되는 구문</a:t>
            </a:r>
            <a:endParaRPr lang="en-US" altLang="ko-KR" dirty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접속에 실패하지 않았다면 성공 메시지를 출력</a:t>
            </a:r>
            <a:endParaRPr lang="en-US" altLang="ko-KR" dirty="0"/>
          </a:p>
          <a:p>
            <a:pPr lvl="1"/>
            <a:r>
              <a:rPr lang="en-US" altLang="ko-KR" dirty="0"/>
              <a:t>13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en-US" altLang="ko-KR" dirty="0" err="1"/>
              <a:t>mysqli_close</a:t>
            </a:r>
            <a:r>
              <a:rPr lang="en-US" altLang="ko-KR" dirty="0"/>
              <a:t>(</a:t>
            </a:r>
            <a:r>
              <a:rPr lang="ko-KR" altLang="en-US" dirty="0"/>
              <a:t>접속결과변수</a:t>
            </a:r>
            <a:r>
              <a:rPr lang="en-US" altLang="ko-KR" dirty="0"/>
              <a:t>)</a:t>
            </a:r>
            <a:r>
              <a:rPr lang="ko-KR" altLang="en-US" dirty="0"/>
              <a:t>를 사용하여 </a:t>
            </a:r>
            <a:r>
              <a:rPr lang="en-US" altLang="ko-KR" dirty="0"/>
              <a:t>MySQL </a:t>
            </a:r>
            <a:r>
              <a:rPr lang="ko-KR" altLang="en-US" dirty="0"/>
              <a:t>서버와의 접속을 종료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ED7EEB-6E8D-4BB5-8156-A135F9696DAF}"/>
              </a:ext>
            </a:extLst>
          </p:cNvPr>
          <p:cNvSpPr/>
          <p:nvPr/>
        </p:nvSpPr>
        <p:spPr>
          <a:xfrm>
            <a:off x="476545" y="1043736"/>
            <a:ext cx="8235915" cy="26552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2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   </a:t>
            </a:r>
            <a:r>
              <a:rPr lang="en-US" altLang="ko-KR" sz="1200" dirty="0">
                <a:solidFill>
                  <a:schemeClr val="tx1"/>
                </a:solidFill>
              </a:rPr>
              <a:t> $</a:t>
            </a:r>
            <a:r>
              <a:rPr lang="en-US" altLang="ko-KR" sz="1200" dirty="0" err="1">
                <a:solidFill>
                  <a:schemeClr val="tx1"/>
                </a:solidFill>
              </a:rPr>
              <a:t>db_host</a:t>
            </a:r>
            <a:r>
              <a:rPr lang="en-US" altLang="ko-KR" sz="1200" dirty="0">
                <a:solidFill>
                  <a:schemeClr val="tx1"/>
                </a:solidFill>
              </a:rPr>
              <a:t> = "localhost";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3    </a:t>
            </a:r>
            <a:r>
              <a:rPr lang="en-US" altLang="ko-KR" sz="1200" dirty="0">
                <a:solidFill>
                  <a:schemeClr val="tx1"/>
                </a:solidFill>
              </a:rPr>
              <a:t>$</a:t>
            </a:r>
            <a:r>
              <a:rPr lang="en-US" altLang="ko-KR" sz="1200" dirty="0" err="1">
                <a:solidFill>
                  <a:schemeClr val="tx1"/>
                </a:solidFill>
              </a:rPr>
              <a:t>db_user</a:t>
            </a:r>
            <a:r>
              <a:rPr lang="en-US" altLang="ko-KR" sz="1200" dirty="0">
                <a:solidFill>
                  <a:schemeClr val="tx1"/>
                </a:solidFill>
              </a:rPr>
              <a:t> = "</a:t>
            </a:r>
            <a:r>
              <a:rPr lang="en-US" altLang="ko-KR" sz="1200" dirty="0" err="1">
                <a:solidFill>
                  <a:schemeClr val="tx1"/>
                </a:solidFill>
              </a:rPr>
              <a:t>cookUser</a:t>
            </a:r>
            <a:r>
              <a:rPr lang="en-US" altLang="ko-KR" sz="12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en-US" altLang="ko-KR" sz="1200" dirty="0">
                <a:solidFill>
                  <a:schemeClr val="tx1"/>
                </a:solidFill>
              </a:rPr>
              <a:t>$</a:t>
            </a:r>
            <a:r>
              <a:rPr lang="en-US" altLang="ko-KR" sz="1200" dirty="0" err="1">
                <a:solidFill>
                  <a:schemeClr val="tx1"/>
                </a:solidFill>
              </a:rPr>
              <a:t>db_password</a:t>
            </a:r>
            <a:r>
              <a:rPr lang="en-US" altLang="ko-KR" sz="1200" dirty="0">
                <a:solidFill>
                  <a:schemeClr val="tx1"/>
                </a:solidFill>
              </a:rPr>
              <a:t> = "1234";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5    </a:t>
            </a:r>
            <a:r>
              <a:rPr lang="en-US" altLang="ko-KR" sz="1200" dirty="0">
                <a:solidFill>
                  <a:schemeClr val="tx1"/>
                </a:solidFill>
              </a:rPr>
              <a:t>$</a:t>
            </a:r>
            <a:r>
              <a:rPr lang="en-US" altLang="ko-KR" sz="1200" dirty="0" err="1">
                <a:solidFill>
                  <a:schemeClr val="tx1"/>
                </a:solidFill>
              </a:rPr>
              <a:t>db_name</a:t>
            </a:r>
            <a:r>
              <a:rPr lang="en-US" altLang="ko-KR" sz="1200" dirty="0">
                <a:solidFill>
                  <a:schemeClr val="tx1"/>
                </a:solidFill>
              </a:rPr>
              <a:t> = "";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6    </a:t>
            </a:r>
            <a:r>
              <a:rPr lang="en-US" altLang="ko-KR" sz="1200" dirty="0">
                <a:solidFill>
                  <a:schemeClr val="tx1"/>
                </a:solidFill>
              </a:rPr>
              <a:t>$con = </a:t>
            </a:r>
            <a:r>
              <a:rPr lang="en-US" altLang="ko-KR" sz="12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200" dirty="0">
                <a:solidFill>
                  <a:schemeClr val="tx1"/>
                </a:solidFill>
              </a:rPr>
              <a:t>($</a:t>
            </a:r>
            <a:r>
              <a:rPr lang="en-US" altLang="ko-KR" sz="1200" dirty="0" err="1">
                <a:solidFill>
                  <a:schemeClr val="tx1"/>
                </a:solidFill>
              </a:rPr>
              <a:t>db_host</a:t>
            </a:r>
            <a:r>
              <a:rPr lang="en-US" altLang="ko-KR" sz="1200" dirty="0">
                <a:solidFill>
                  <a:schemeClr val="tx1"/>
                </a:solidFill>
              </a:rPr>
              <a:t>, $</a:t>
            </a:r>
            <a:r>
              <a:rPr lang="en-US" altLang="ko-KR" sz="1200" dirty="0" err="1">
                <a:solidFill>
                  <a:schemeClr val="tx1"/>
                </a:solidFill>
              </a:rPr>
              <a:t>db_user</a:t>
            </a:r>
            <a:r>
              <a:rPr lang="en-US" altLang="ko-KR" sz="1200" dirty="0">
                <a:solidFill>
                  <a:schemeClr val="tx1"/>
                </a:solidFill>
              </a:rPr>
              <a:t>, $</a:t>
            </a:r>
            <a:r>
              <a:rPr lang="en-US" altLang="ko-KR" sz="1200" dirty="0" err="1">
                <a:solidFill>
                  <a:schemeClr val="tx1"/>
                </a:solidFill>
              </a:rPr>
              <a:t>db_password</a:t>
            </a:r>
            <a:r>
              <a:rPr lang="en-US" altLang="ko-KR" sz="1200" dirty="0">
                <a:solidFill>
                  <a:schemeClr val="tx1"/>
                </a:solidFill>
              </a:rPr>
              <a:t>, $</a:t>
            </a:r>
            <a:r>
              <a:rPr lang="en-US" altLang="ko-KR" sz="1200" dirty="0" err="1">
                <a:solidFill>
                  <a:schemeClr val="tx1"/>
                </a:solidFill>
              </a:rPr>
              <a:t>db_name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7    </a:t>
            </a:r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mysqli_connect_error</a:t>
            </a:r>
            <a:r>
              <a:rPr lang="en-US" altLang="ko-KR" sz="1200" dirty="0">
                <a:solidFill>
                  <a:schemeClr val="tx1"/>
                </a:solidFill>
              </a:rPr>
              <a:t>($con)) {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8      </a:t>
            </a:r>
            <a:r>
              <a:rPr lang="en-US" altLang="ko-KR" sz="1200" dirty="0">
                <a:solidFill>
                  <a:schemeClr val="tx1"/>
                </a:solidFill>
              </a:rPr>
              <a:t>echo "MySQL </a:t>
            </a:r>
            <a:r>
              <a:rPr lang="ko-KR" altLang="en-US" sz="1200" dirty="0">
                <a:solidFill>
                  <a:schemeClr val="tx1"/>
                </a:solidFill>
              </a:rPr>
              <a:t>접속 실패</a:t>
            </a:r>
            <a:r>
              <a:rPr lang="en-US" altLang="ko-KR" sz="1200" dirty="0">
                <a:solidFill>
                  <a:schemeClr val="tx1"/>
                </a:solidFill>
              </a:rPr>
              <a:t>!!", "&lt;BR&gt;";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9      </a:t>
            </a:r>
            <a:r>
              <a:rPr lang="en-US" altLang="ko-KR" sz="1200" dirty="0">
                <a:solidFill>
                  <a:schemeClr val="tx1"/>
                </a:solidFill>
              </a:rPr>
              <a:t>echo "</a:t>
            </a:r>
            <a:r>
              <a:rPr lang="ko-KR" altLang="en-US" sz="1200" dirty="0">
                <a:solidFill>
                  <a:schemeClr val="tx1"/>
                </a:solidFill>
              </a:rPr>
              <a:t>오류 원인 </a:t>
            </a:r>
            <a:r>
              <a:rPr lang="en-US" altLang="ko-KR" sz="1200" dirty="0">
                <a:solidFill>
                  <a:schemeClr val="tx1"/>
                </a:solidFill>
              </a:rPr>
              <a:t>: ", </a:t>
            </a:r>
            <a:r>
              <a:rPr lang="en-US" altLang="ko-KR" sz="1200" dirty="0" err="1">
                <a:solidFill>
                  <a:schemeClr val="tx1"/>
                </a:solidFill>
              </a:rPr>
              <a:t>mysqli_connect_error</a:t>
            </a:r>
            <a:r>
              <a:rPr lang="en-US" altLang="ko-KR" sz="12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10    </a:t>
            </a:r>
            <a:r>
              <a:rPr lang="en-US" altLang="ko-KR" sz="1200" dirty="0">
                <a:solidFill>
                  <a:schemeClr val="tx1"/>
                </a:solidFill>
              </a:rPr>
              <a:t>exit();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11  </a:t>
            </a:r>
            <a:r>
              <a:rPr lang="en-US" altLang="ko-KR" sz="1200" dirty="0">
                <a:solidFill>
                  <a:schemeClr val="tx1"/>
                </a:solidFill>
              </a:rPr>
              <a:t> }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12   </a:t>
            </a:r>
            <a:r>
              <a:rPr lang="en-US" altLang="ko-KR" sz="1200" dirty="0">
                <a:solidFill>
                  <a:schemeClr val="tx1"/>
                </a:solidFill>
              </a:rPr>
              <a:t>echo "MySQL </a:t>
            </a:r>
            <a:r>
              <a:rPr lang="ko-KR" altLang="en-US" sz="1200" dirty="0">
                <a:solidFill>
                  <a:schemeClr val="tx1"/>
                </a:solidFill>
              </a:rPr>
              <a:t>접속 완전히 성공</a:t>
            </a:r>
            <a:r>
              <a:rPr lang="en-US" altLang="ko-KR" sz="1200" dirty="0">
                <a:solidFill>
                  <a:schemeClr val="tx1"/>
                </a:solidFill>
              </a:rPr>
              <a:t>!!";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13   </a:t>
            </a:r>
            <a:r>
              <a:rPr lang="en-US" altLang="ko-KR" sz="1200" dirty="0" err="1">
                <a:solidFill>
                  <a:schemeClr val="tx1"/>
                </a:solidFill>
              </a:rPr>
              <a:t>mysqli_close</a:t>
            </a:r>
            <a:r>
              <a:rPr lang="en-US" altLang="ko-KR" sz="12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14 </a:t>
            </a:r>
            <a:r>
              <a:rPr lang="en-US" altLang="ko-KR" sz="12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1E79FE7-5CED-4823-90C1-2CBCB1AA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3745734"/>
            <a:ext cx="5535615" cy="10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SQL </a:t>
            </a:r>
            <a:r>
              <a:rPr lang="ko-KR" altLang="en-US" dirty="0"/>
              <a:t>문 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PHP</a:t>
            </a:r>
            <a:r>
              <a:rPr lang="ko-KR" altLang="en-US" dirty="0"/>
              <a:t>에서 </a:t>
            </a:r>
            <a:r>
              <a:rPr lang="en-US" altLang="ko-KR" dirty="0"/>
              <a:t>SQL</a:t>
            </a:r>
            <a:r>
              <a:rPr lang="ko-KR" altLang="en-US" dirty="0"/>
              <a:t>문 수행하기 전 작업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sz="2400" dirty="0"/>
          </a:p>
          <a:p>
            <a:r>
              <a:rPr lang="ko-KR" altLang="en-US" dirty="0"/>
              <a:t>데이터베이스 생성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ED7EEB-6E8D-4BB5-8156-A135F9696DAF}"/>
              </a:ext>
            </a:extLst>
          </p:cNvPr>
          <p:cNvSpPr/>
          <p:nvPr/>
        </p:nvSpPr>
        <p:spPr>
          <a:xfrm>
            <a:off x="476545" y="1178751"/>
            <a:ext cx="8235915" cy="5400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mysql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DROP DATABASE IF EXISTS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2647F1-26EE-4806-99EA-C7357B95C049}"/>
              </a:ext>
            </a:extLst>
          </p:cNvPr>
          <p:cNvSpPr/>
          <p:nvPr/>
        </p:nvSpPr>
        <p:spPr>
          <a:xfrm>
            <a:off x="476545" y="2393885"/>
            <a:ext cx="8235915" cy="30153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2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200" dirty="0">
                <a:solidFill>
                  <a:schemeClr val="tx1"/>
                </a:solidFill>
              </a:rPr>
              <a:t>$con = </a:t>
            </a:r>
            <a:r>
              <a:rPr lang="en-US" altLang="ko-KR" sz="12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200" dirty="0">
                <a:solidFill>
                  <a:schemeClr val="tx1"/>
                </a:solidFill>
              </a:rPr>
              <a:t>("localhost", "</a:t>
            </a:r>
            <a:r>
              <a:rPr lang="en-US" altLang="ko-KR" sz="1200" dirty="0" err="1">
                <a:solidFill>
                  <a:schemeClr val="tx1"/>
                </a:solidFill>
              </a:rPr>
              <a:t>cookUser</a:t>
            </a:r>
            <a:r>
              <a:rPr lang="en-US" altLang="ko-KR" sz="1200" dirty="0">
                <a:solidFill>
                  <a:schemeClr val="tx1"/>
                </a:solidFill>
              </a:rPr>
              <a:t>", "1234", "") or die("MySQL </a:t>
            </a:r>
            <a:r>
              <a:rPr lang="ko-KR" altLang="en-US" sz="1200" dirty="0">
                <a:solidFill>
                  <a:schemeClr val="tx1"/>
                </a:solidFill>
              </a:rPr>
              <a:t>접속 실패</a:t>
            </a:r>
            <a:r>
              <a:rPr lang="en-US" altLang="ko-KR" sz="120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en-US" altLang="ko-KR" sz="1200" dirty="0">
                <a:solidFill>
                  <a:schemeClr val="tx1"/>
                </a:solidFill>
              </a:rPr>
              <a:t>$</a:t>
            </a:r>
            <a:r>
              <a:rPr lang="en-US" altLang="ko-KR" sz="1200" dirty="0" err="1">
                <a:solidFill>
                  <a:schemeClr val="tx1"/>
                </a:solidFill>
              </a:rPr>
              <a:t>sql</a:t>
            </a:r>
            <a:r>
              <a:rPr lang="en-US" altLang="ko-KR" sz="1200" dirty="0">
                <a:solidFill>
                  <a:schemeClr val="tx1"/>
                </a:solidFill>
              </a:rPr>
              <a:t> = "CREATE DATABASE </a:t>
            </a:r>
            <a:r>
              <a:rPr lang="en-US" altLang="ko-KR" sz="1200" dirty="0" err="1">
                <a:solidFill>
                  <a:schemeClr val="tx1"/>
                </a:solidFill>
              </a:rPr>
              <a:t>cookDB</a:t>
            </a:r>
            <a:r>
              <a:rPr lang="en-US" altLang="ko-KR" sz="12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5    </a:t>
            </a:r>
            <a:r>
              <a:rPr lang="en-US" altLang="ko-KR" sz="1200" dirty="0">
                <a:solidFill>
                  <a:schemeClr val="tx1"/>
                </a:solidFill>
              </a:rPr>
              <a:t>$ret = </a:t>
            </a:r>
            <a:r>
              <a:rPr lang="en-US" altLang="ko-KR" sz="1200" dirty="0" err="1">
                <a:solidFill>
                  <a:schemeClr val="tx1"/>
                </a:solidFill>
              </a:rPr>
              <a:t>mysqli_query</a:t>
            </a:r>
            <a:r>
              <a:rPr lang="en-US" altLang="ko-KR" sz="1200" dirty="0">
                <a:solidFill>
                  <a:schemeClr val="tx1"/>
                </a:solidFill>
              </a:rPr>
              <a:t>($con, $</a:t>
            </a:r>
            <a:r>
              <a:rPr lang="en-US" altLang="ko-KR" sz="1200" dirty="0" err="1">
                <a:solidFill>
                  <a:schemeClr val="tx1"/>
                </a:solidFill>
              </a:rPr>
              <a:t>sql</a:t>
            </a:r>
            <a:r>
              <a:rPr lang="en-US" altLang="ko-KR" sz="12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6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7    </a:t>
            </a:r>
            <a:r>
              <a:rPr lang="en-US" altLang="ko-KR" sz="1200" dirty="0">
                <a:solidFill>
                  <a:schemeClr val="tx1"/>
                </a:solidFill>
              </a:rPr>
              <a:t>if($ret) {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8      </a:t>
            </a:r>
            <a:r>
              <a:rPr lang="en-US" altLang="ko-KR" sz="1200" dirty="0">
                <a:solidFill>
                  <a:schemeClr val="tx1"/>
                </a:solidFill>
              </a:rPr>
              <a:t>echo "</a:t>
            </a:r>
            <a:r>
              <a:rPr lang="en-US" altLang="ko-KR" sz="1200" dirty="0" err="1">
                <a:solidFill>
                  <a:schemeClr val="tx1"/>
                </a:solidFill>
              </a:rPr>
              <a:t>cookDB</a:t>
            </a:r>
            <a:r>
              <a:rPr lang="ko-KR" altLang="en-US" sz="1200" dirty="0">
                <a:solidFill>
                  <a:schemeClr val="tx1"/>
                </a:solidFill>
              </a:rPr>
              <a:t>가 성공적으로 생성됨</a:t>
            </a:r>
            <a:r>
              <a:rPr lang="en-US" altLang="ko-KR" sz="1200" dirty="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9    </a:t>
            </a:r>
            <a:r>
              <a:rPr lang="en-US" altLang="ko-KR" sz="12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10   </a:t>
            </a:r>
            <a:r>
              <a:rPr lang="en-US" altLang="ko-KR" sz="120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11    </a:t>
            </a:r>
            <a:r>
              <a:rPr lang="en-US" altLang="ko-KR" sz="1200" dirty="0">
                <a:solidFill>
                  <a:schemeClr val="tx1"/>
                </a:solidFill>
              </a:rPr>
              <a:t>echo "</a:t>
            </a:r>
            <a:r>
              <a:rPr lang="en-US" altLang="ko-KR" sz="1200" dirty="0" err="1">
                <a:solidFill>
                  <a:schemeClr val="tx1"/>
                </a:solidFill>
              </a:rPr>
              <a:t>cookDB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생성 실패</a:t>
            </a:r>
            <a:r>
              <a:rPr lang="en-US" altLang="ko-KR" sz="120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12    </a:t>
            </a:r>
            <a:r>
              <a:rPr lang="en-US" altLang="ko-KR" sz="1200" dirty="0">
                <a:solidFill>
                  <a:schemeClr val="tx1"/>
                </a:solidFill>
              </a:rPr>
              <a:t>echo "</a:t>
            </a:r>
            <a:r>
              <a:rPr lang="ko-KR" altLang="en-US" sz="1200" dirty="0">
                <a:solidFill>
                  <a:schemeClr val="tx1"/>
                </a:solidFill>
              </a:rPr>
              <a:t>실패 원인 </a:t>
            </a:r>
            <a:r>
              <a:rPr lang="en-US" altLang="ko-KR" sz="1200" dirty="0">
                <a:solidFill>
                  <a:schemeClr val="tx1"/>
                </a:solidFill>
              </a:rPr>
              <a:t>:".</a:t>
            </a:r>
            <a:r>
              <a:rPr lang="en-US" altLang="ko-KR" sz="1200" dirty="0" err="1">
                <a:solidFill>
                  <a:schemeClr val="tx1"/>
                </a:solidFill>
              </a:rPr>
              <a:t>mysqli_error</a:t>
            </a:r>
            <a:r>
              <a:rPr lang="en-US" altLang="ko-KR" sz="12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13   </a:t>
            </a:r>
            <a:r>
              <a:rPr lang="en-US" altLang="ko-KR" sz="12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14 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15   </a:t>
            </a:r>
            <a:r>
              <a:rPr lang="en-US" altLang="ko-KR" sz="1200" dirty="0" err="1">
                <a:solidFill>
                  <a:schemeClr val="tx1"/>
                </a:solidFill>
              </a:rPr>
              <a:t>mysqli_close</a:t>
            </a:r>
            <a:r>
              <a:rPr lang="en-US" altLang="ko-KR" sz="12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16 </a:t>
            </a:r>
            <a:r>
              <a:rPr lang="en-US" altLang="ko-KR" sz="12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C7FAFD5-8952-4A5E-9F35-0E4C583F9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5479329"/>
            <a:ext cx="5535615" cy="10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SQL </a:t>
            </a:r>
            <a:r>
              <a:rPr lang="ko-KR" altLang="en-US" dirty="0"/>
              <a:t>문 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 err="1"/>
              <a:t>sql</a:t>
            </a:r>
            <a:r>
              <a:rPr lang="ko-KR" altLang="en-US" dirty="0"/>
              <a:t>에 데이터베이스를 생성하는 </a:t>
            </a:r>
            <a:r>
              <a:rPr lang="en-US" altLang="ko-KR" dirty="0"/>
              <a:t>SQL </a:t>
            </a:r>
            <a:r>
              <a:rPr lang="ko-KR" altLang="en-US" dirty="0"/>
              <a:t>문을 저장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en-US" altLang="ko-KR" dirty="0" err="1"/>
              <a:t>mysqli_query</a:t>
            </a:r>
            <a:r>
              <a:rPr lang="en-US" altLang="ko-KR" dirty="0"/>
              <a:t>(</a:t>
            </a:r>
            <a:r>
              <a:rPr lang="ko-KR" altLang="en-US" dirty="0"/>
              <a:t>접속연결자</a:t>
            </a:r>
            <a:r>
              <a:rPr lang="en-US" altLang="ko-KR" dirty="0"/>
              <a:t>, SQL </a:t>
            </a:r>
            <a:r>
              <a:rPr lang="ko-KR" altLang="en-US" dirty="0"/>
              <a:t>문</a:t>
            </a:r>
            <a:r>
              <a:rPr lang="en-US" altLang="ko-KR" dirty="0"/>
              <a:t>) </a:t>
            </a:r>
            <a:r>
              <a:rPr lang="ko-KR" altLang="en-US" dirty="0"/>
              <a:t>함수를 실행하여 데이터베이스를 생성</a:t>
            </a:r>
            <a:endParaRPr lang="en-US" altLang="ko-KR" dirty="0"/>
          </a:p>
          <a:p>
            <a:pPr lvl="1"/>
            <a:r>
              <a:rPr lang="en-US" altLang="ko-KR" dirty="0"/>
              <a:t>7~8</a:t>
            </a:r>
            <a:r>
              <a:rPr lang="ko-KR" altLang="en-US" dirty="0"/>
              <a:t>행</a:t>
            </a:r>
            <a:r>
              <a:rPr lang="en-US" altLang="ko-KR" dirty="0"/>
              <a:t>: 5</a:t>
            </a:r>
            <a:r>
              <a:rPr lang="ko-KR" altLang="en-US" dirty="0"/>
              <a:t>행에서 </a:t>
            </a:r>
            <a:r>
              <a:rPr lang="en-US" altLang="ko-KR" dirty="0" err="1"/>
              <a:t>mysqli_query</a:t>
            </a:r>
            <a:r>
              <a:rPr lang="en-US" altLang="ko-KR" dirty="0"/>
              <a:t>( ) </a:t>
            </a:r>
            <a:r>
              <a:rPr lang="ko-KR" altLang="en-US" dirty="0"/>
              <a:t>함수가 성공적으로 수행되면 </a:t>
            </a:r>
            <a:r>
              <a:rPr lang="en-US" altLang="ko-KR" dirty="0"/>
              <a:t>true(</a:t>
            </a:r>
            <a:r>
              <a:rPr lang="ko-KR" altLang="en-US" dirty="0"/>
              <a:t>참</a:t>
            </a:r>
            <a:r>
              <a:rPr lang="en-US" altLang="ko-KR" dirty="0"/>
              <a:t>) </a:t>
            </a:r>
            <a:r>
              <a:rPr lang="ko-KR" altLang="en-US" dirty="0"/>
              <a:t>값을 반환하므로 </a:t>
            </a:r>
            <a:r>
              <a:rPr lang="en-US" altLang="ko-KR" dirty="0" err="1"/>
              <a:t>cookDB</a:t>
            </a:r>
            <a:endParaRPr lang="en-US" altLang="ko-KR" dirty="0"/>
          </a:p>
          <a:p>
            <a:pPr marL="357188" lvl="1" indent="0">
              <a:buNone/>
            </a:pPr>
            <a:r>
              <a:rPr lang="ko-KR" altLang="en-US" dirty="0"/>
              <a:t>  </a:t>
            </a:r>
            <a:r>
              <a:rPr lang="ko-KR" altLang="en-US" dirty="0" err="1"/>
              <a:t>를</a:t>
            </a:r>
            <a:r>
              <a:rPr lang="ko-KR" altLang="en-US" dirty="0"/>
              <a:t> 성공적으로 생성했다는 메시지를 출력</a:t>
            </a:r>
            <a:endParaRPr lang="en-US" altLang="ko-KR" dirty="0"/>
          </a:p>
          <a:p>
            <a:pPr lvl="1"/>
            <a:r>
              <a:rPr lang="en-US" altLang="ko-KR" dirty="0"/>
              <a:t>11~12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데이터베이스를 생성한 후 위의 코드를 한 번 더 실행하면 이미 데이터베이스가 있기 때문에 오류가 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2A95BC-AEED-4763-AB25-62DBF2486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8" y="2978950"/>
            <a:ext cx="5531952" cy="11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6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SQL </a:t>
            </a:r>
            <a:r>
              <a:rPr lang="ko-KR" altLang="en-US" dirty="0"/>
              <a:t>문 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345706"/>
          </a:xfrm>
        </p:spPr>
        <p:txBody>
          <a:bodyPr>
            <a:normAutofit/>
          </a:bodyPr>
          <a:lstStyle/>
          <a:p>
            <a:r>
              <a:rPr lang="ko-KR" altLang="en-US" dirty="0"/>
              <a:t>테이블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600" dirty="0"/>
          </a:p>
          <a:p>
            <a:pPr lvl="1"/>
            <a:r>
              <a:rPr lang="en-US" altLang="ko-KR" dirty="0"/>
              <a:t>5~14</a:t>
            </a:r>
            <a:r>
              <a:rPr lang="ko-KR" altLang="en-US" dirty="0"/>
              <a:t>행</a:t>
            </a:r>
            <a:r>
              <a:rPr lang="en-US" altLang="ko-KR" dirty="0"/>
              <a:t>: </a:t>
            </a:r>
            <a:r>
              <a:rPr lang="ko-KR" altLang="en-US" dirty="0"/>
              <a:t>기존의 </a:t>
            </a:r>
            <a:r>
              <a:rPr lang="en-US" altLang="ko-KR" dirty="0"/>
              <a:t>CREATE TABLE </a:t>
            </a:r>
            <a:r>
              <a:rPr lang="ko-KR" altLang="en-US" dirty="0"/>
              <a:t>문으로 테이블을 생성 </a:t>
            </a:r>
            <a:endParaRPr lang="en-US" altLang="ko-KR" dirty="0"/>
          </a:p>
          <a:p>
            <a:pPr lvl="1"/>
            <a:r>
              <a:rPr lang="ko-KR" altLang="en-US" dirty="0"/>
              <a:t>나머지 행</a:t>
            </a:r>
            <a:r>
              <a:rPr lang="en-US" altLang="ko-KR" dirty="0"/>
              <a:t>: [</a:t>
            </a:r>
            <a:r>
              <a:rPr lang="ko-KR" altLang="en-US" dirty="0"/>
              <a:t>소스코드 </a:t>
            </a:r>
            <a:r>
              <a:rPr lang="en-US" altLang="ko-KR" dirty="0"/>
              <a:t>14-2]</a:t>
            </a:r>
            <a:r>
              <a:rPr lang="ko-KR" altLang="en-US" dirty="0"/>
              <a:t>와 출력 메시지만 다르고 나머지는 같음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71D486-DED8-4C7A-B043-BDB157B3ABCF}"/>
              </a:ext>
            </a:extLst>
          </p:cNvPr>
          <p:cNvSpPr/>
          <p:nvPr/>
        </p:nvSpPr>
        <p:spPr>
          <a:xfrm>
            <a:off x="476545" y="984744"/>
            <a:ext cx="8235915" cy="43794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0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000" dirty="0">
                <a:solidFill>
                  <a:schemeClr val="tx1"/>
                </a:solidFill>
              </a:rPr>
              <a:t>$con = </a:t>
            </a:r>
            <a:r>
              <a:rPr lang="en-US" altLang="ko-KR" sz="10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000" dirty="0">
                <a:solidFill>
                  <a:schemeClr val="tx1"/>
                </a:solidFill>
              </a:rPr>
              <a:t>("localhost", "</a:t>
            </a:r>
            <a:r>
              <a:rPr lang="en-US" altLang="ko-KR" sz="1000" dirty="0" err="1">
                <a:solidFill>
                  <a:schemeClr val="tx1"/>
                </a:solidFill>
              </a:rPr>
              <a:t>cookUser</a:t>
            </a:r>
            <a:r>
              <a:rPr lang="en-US" altLang="ko-KR" sz="1000" dirty="0">
                <a:solidFill>
                  <a:schemeClr val="tx1"/>
                </a:solidFill>
              </a:rPr>
              <a:t>", "1234", " </a:t>
            </a:r>
            <a:r>
              <a:rPr lang="en-US" altLang="ko-KR" sz="1000" dirty="0" err="1">
                <a:solidFill>
                  <a:schemeClr val="tx1"/>
                </a:solidFill>
              </a:rPr>
              <a:t>cookDB</a:t>
            </a:r>
            <a:r>
              <a:rPr lang="en-US" altLang="ko-KR" sz="1000" dirty="0">
                <a:solidFill>
                  <a:schemeClr val="tx1"/>
                </a:solidFill>
              </a:rPr>
              <a:t> ") or die("MySQL </a:t>
            </a:r>
            <a:r>
              <a:rPr lang="ko-KR" altLang="en-US" sz="1000" dirty="0">
                <a:solidFill>
                  <a:schemeClr val="tx1"/>
                </a:solidFill>
              </a:rPr>
              <a:t>접속 실패</a:t>
            </a:r>
            <a:r>
              <a:rPr lang="en-US" altLang="ko-KR" sz="100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en-US" altLang="ko-KR" sz="1000" dirty="0">
                <a:solidFill>
                  <a:schemeClr val="tx1"/>
                </a:solidFill>
              </a:rPr>
              <a:t>$</a:t>
            </a:r>
            <a:r>
              <a:rPr lang="en-US" altLang="ko-KR" sz="1000" dirty="0" err="1">
                <a:solidFill>
                  <a:schemeClr val="tx1"/>
                </a:solidFill>
              </a:rPr>
              <a:t>sql</a:t>
            </a:r>
            <a:r>
              <a:rPr lang="en-US" altLang="ko-KR" sz="1000" dirty="0">
                <a:solidFill>
                  <a:schemeClr val="tx1"/>
                </a:solidFill>
              </a:rPr>
              <a:t> ="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5       </a:t>
            </a:r>
            <a:r>
              <a:rPr lang="en-US" altLang="ko-KR" sz="1000" dirty="0">
                <a:solidFill>
                  <a:schemeClr val="tx1"/>
                </a:solidFill>
              </a:rPr>
              <a:t>CREATE TABLE IF NOT EXISTS </a:t>
            </a:r>
            <a:r>
              <a:rPr lang="en-US" altLang="ko-KR" sz="1000" dirty="0" err="1">
                <a:solidFill>
                  <a:schemeClr val="tx1"/>
                </a:solidFill>
              </a:rPr>
              <a:t>userTBL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6       </a:t>
            </a:r>
            <a:r>
              <a:rPr lang="en-US" altLang="ko-KR" sz="1000" dirty="0">
                <a:solidFill>
                  <a:schemeClr val="tx1"/>
                </a:solidFill>
              </a:rPr>
              <a:t>( </a:t>
            </a:r>
            <a:r>
              <a:rPr lang="en-US" altLang="ko-KR" sz="1000" dirty="0" err="1">
                <a:solidFill>
                  <a:schemeClr val="tx1"/>
                </a:solidFill>
              </a:rPr>
              <a:t>userID</a:t>
            </a:r>
            <a:r>
              <a:rPr lang="en-US" altLang="ko-KR" sz="1000" dirty="0">
                <a:solidFill>
                  <a:schemeClr val="tx1"/>
                </a:solidFill>
              </a:rPr>
              <a:t> CHAR(8) NOT NULL PRIMARY KEY,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7         </a:t>
            </a:r>
            <a:r>
              <a:rPr lang="en-US" altLang="ko-KR" sz="1000" dirty="0" err="1">
                <a:solidFill>
                  <a:schemeClr val="tx1"/>
                </a:solidFill>
              </a:rPr>
              <a:t>userName</a:t>
            </a:r>
            <a:r>
              <a:rPr lang="en-US" altLang="ko-KR" sz="1000" dirty="0">
                <a:solidFill>
                  <a:schemeClr val="tx1"/>
                </a:solidFill>
              </a:rPr>
              <a:t> VARCHAR(10) NOT NULL,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8         </a:t>
            </a:r>
            <a:r>
              <a:rPr lang="en-US" altLang="ko-KR" sz="1000" dirty="0" err="1">
                <a:solidFill>
                  <a:schemeClr val="tx1"/>
                </a:solidFill>
              </a:rPr>
              <a:t>birthYear</a:t>
            </a:r>
            <a:r>
              <a:rPr lang="en-US" altLang="ko-KR" sz="1000" dirty="0">
                <a:solidFill>
                  <a:schemeClr val="tx1"/>
                </a:solidFill>
              </a:rPr>
              <a:t> INT NOT NULL,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9         </a:t>
            </a:r>
            <a:r>
              <a:rPr lang="en-US" altLang="ko-KR" sz="1000" dirty="0" err="1">
                <a:solidFill>
                  <a:schemeClr val="tx1"/>
                </a:solidFill>
              </a:rPr>
              <a:t>addr</a:t>
            </a:r>
            <a:r>
              <a:rPr lang="en-US" altLang="ko-KR" sz="1000" dirty="0">
                <a:solidFill>
                  <a:schemeClr val="tx1"/>
                </a:solidFill>
              </a:rPr>
              <a:t> CHAR(2) NOT NULL,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10       </a:t>
            </a:r>
            <a:r>
              <a:rPr lang="en-US" altLang="ko-KR" sz="1000" dirty="0">
                <a:solidFill>
                  <a:schemeClr val="tx1"/>
                </a:solidFill>
              </a:rPr>
              <a:t>mobile1 CHAR(3),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11       </a:t>
            </a:r>
            <a:r>
              <a:rPr lang="en-US" altLang="ko-KR" sz="1000" dirty="0">
                <a:solidFill>
                  <a:schemeClr val="tx1"/>
                </a:solidFill>
              </a:rPr>
              <a:t>mobile2 CHAR(8),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12       </a:t>
            </a:r>
            <a:r>
              <a:rPr lang="en-US" altLang="ko-KR" sz="1000" dirty="0">
                <a:solidFill>
                  <a:schemeClr val="tx1"/>
                </a:solidFill>
              </a:rPr>
              <a:t>height SMALLINT,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13       </a:t>
            </a:r>
            <a:r>
              <a:rPr lang="en-US" altLang="ko-KR" sz="1000" dirty="0" err="1">
                <a:solidFill>
                  <a:schemeClr val="tx1"/>
                </a:solidFill>
              </a:rPr>
              <a:t>mDate</a:t>
            </a:r>
            <a:r>
              <a:rPr lang="en-US" altLang="ko-KR" sz="1000" dirty="0">
                <a:solidFill>
                  <a:schemeClr val="tx1"/>
                </a:solidFill>
              </a:rPr>
              <a:t> DATE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14</a:t>
            </a:r>
            <a:r>
              <a:rPr lang="en-US" altLang="ko-KR" sz="1000" dirty="0">
                <a:solidFill>
                  <a:schemeClr val="tx1"/>
                </a:solidFill>
              </a:rPr>
              <a:t>     )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15   </a:t>
            </a:r>
            <a:r>
              <a:rPr lang="en-US" altLang="ko-KR" sz="10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16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17   </a:t>
            </a:r>
            <a:r>
              <a:rPr lang="en-US" altLang="ko-KR" sz="1000" dirty="0">
                <a:solidFill>
                  <a:schemeClr val="tx1"/>
                </a:solidFill>
              </a:rPr>
              <a:t>$ret = </a:t>
            </a:r>
            <a:r>
              <a:rPr lang="en-US" altLang="ko-KR" sz="1000" dirty="0" err="1">
                <a:solidFill>
                  <a:schemeClr val="tx1"/>
                </a:solidFill>
              </a:rPr>
              <a:t>mysqli_query</a:t>
            </a:r>
            <a:r>
              <a:rPr lang="en-US" altLang="ko-KR" sz="1000" dirty="0">
                <a:solidFill>
                  <a:schemeClr val="tx1"/>
                </a:solidFill>
              </a:rPr>
              <a:t>($con, $</a:t>
            </a:r>
            <a:r>
              <a:rPr lang="en-US" altLang="ko-KR" sz="1000" dirty="0" err="1">
                <a:solidFill>
                  <a:schemeClr val="tx1"/>
                </a:solidFill>
              </a:rPr>
              <a:t>sql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18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19   </a:t>
            </a:r>
            <a:r>
              <a:rPr lang="en-US" altLang="ko-KR" sz="1000" dirty="0">
                <a:solidFill>
                  <a:schemeClr val="tx1"/>
                </a:solidFill>
              </a:rPr>
              <a:t>if($ret) {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20     </a:t>
            </a:r>
            <a:r>
              <a:rPr lang="en-US" altLang="ko-KR" sz="1000" dirty="0">
                <a:solidFill>
                  <a:schemeClr val="tx1"/>
                </a:solidFill>
              </a:rPr>
              <a:t>echo "</a:t>
            </a:r>
            <a:r>
              <a:rPr lang="en-US" altLang="ko-KR" sz="1000" dirty="0" err="1">
                <a:solidFill>
                  <a:schemeClr val="tx1"/>
                </a:solidFill>
              </a:rPr>
              <a:t>userTBL</a:t>
            </a:r>
            <a:r>
              <a:rPr lang="ko-KR" altLang="en-US" sz="1000" dirty="0">
                <a:solidFill>
                  <a:schemeClr val="tx1"/>
                </a:solidFill>
              </a:rPr>
              <a:t>이 성공적으로 생성됨</a:t>
            </a:r>
            <a:r>
              <a:rPr lang="en-US" altLang="ko-KR" sz="1000" dirty="0">
                <a:solidFill>
                  <a:schemeClr val="tx1"/>
                </a:solidFill>
              </a:rPr>
              <a:t>..";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21   </a:t>
            </a:r>
            <a:r>
              <a:rPr lang="en-US" altLang="ko-KR" sz="10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22   </a:t>
            </a:r>
            <a:r>
              <a:rPr lang="en-US" altLang="ko-KR" sz="100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23     </a:t>
            </a:r>
            <a:r>
              <a:rPr lang="en-US" altLang="ko-KR" sz="1000" dirty="0">
                <a:solidFill>
                  <a:schemeClr val="tx1"/>
                </a:solidFill>
              </a:rPr>
              <a:t>echo "</a:t>
            </a:r>
            <a:r>
              <a:rPr lang="en-US" altLang="ko-KR" sz="1000" dirty="0" err="1">
                <a:solidFill>
                  <a:schemeClr val="tx1"/>
                </a:solidFill>
              </a:rPr>
              <a:t>userTBL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생성 실패</a:t>
            </a:r>
            <a:r>
              <a:rPr lang="en-US" altLang="ko-KR" sz="100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24     </a:t>
            </a:r>
            <a:r>
              <a:rPr lang="en-US" altLang="ko-KR" sz="1000" dirty="0">
                <a:solidFill>
                  <a:schemeClr val="tx1"/>
                </a:solidFill>
              </a:rPr>
              <a:t>echo "</a:t>
            </a:r>
            <a:r>
              <a:rPr lang="ko-KR" altLang="en-US" sz="1000" dirty="0">
                <a:solidFill>
                  <a:schemeClr val="tx1"/>
                </a:solidFill>
              </a:rPr>
              <a:t>실패 원인 </a:t>
            </a:r>
            <a:r>
              <a:rPr lang="en-US" altLang="ko-KR" sz="1000" dirty="0">
                <a:solidFill>
                  <a:schemeClr val="tx1"/>
                </a:solidFill>
              </a:rPr>
              <a:t>:".</a:t>
            </a:r>
            <a:r>
              <a:rPr lang="en-US" altLang="ko-KR" sz="1000" dirty="0" err="1">
                <a:solidFill>
                  <a:schemeClr val="tx1"/>
                </a:solidFill>
              </a:rPr>
              <a:t>mysqli_error</a:t>
            </a:r>
            <a:r>
              <a:rPr lang="en-US" altLang="ko-KR" sz="10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25   </a:t>
            </a:r>
            <a:r>
              <a:rPr lang="en-US" altLang="ko-KR" sz="1000" dirty="0">
                <a:solidFill>
                  <a:schemeClr val="tx1"/>
                </a:solidFill>
              </a:rPr>
              <a:t>}</a:t>
            </a:r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26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27   </a:t>
            </a:r>
            <a:r>
              <a:rPr lang="en-US" altLang="ko-KR" sz="1000" dirty="0" err="1">
                <a:solidFill>
                  <a:schemeClr val="tx1"/>
                </a:solidFill>
              </a:rPr>
              <a:t>mysqli_close</a:t>
            </a:r>
            <a:r>
              <a:rPr lang="en-US" altLang="ko-KR" sz="10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28 </a:t>
            </a:r>
            <a:r>
              <a:rPr lang="en-US" altLang="ko-KR" sz="10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22E2BC9-884B-4E2E-893C-A3DC2223E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0" y="5407083"/>
            <a:ext cx="4463899" cy="7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5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SQL </a:t>
            </a:r>
            <a:r>
              <a:rPr lang="ko-KR" altLang="en-US" dirty="0"/>
              <a:t>문 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345706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삽입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600" dirty="0"/>
          </a:p>
          <a:p>
            <a:endParaRPr lang="en-US" altLang="ko-KR" sz="600" dirty="0"/>
          </a:p>
          <a:p>
            <a:endParaRPr lang="en-US" altLang="ko-KR" sz="600" dirty="0"/>
          </a:p>
          <a:p>
            <a:pPr lvl="1"/>
            <a:r>
              <a:rPr lang="en-US" altLang="ko-KR" dirty="0"/>
              <a:t>5~15</a:t>
            </a:r>
            <a:r>
              <a:rPr lang="ko-KR" altLang="en-US" dirty="0"/>
              <a:t>행</a:t>
            </a:r>
            <a:r>
              <a:rPr lang="en-US" altLang="ko-KR" dirty="0"/>
              <a:t>: 10</a:t>
            </a:r>
            <a:r>
              <a:rPr lang="ko-KR" altLang="en-US" dirty="0"/>
              <a:t>건의 데이터를 동시에 삽입하는 </a:t>
            </a:r>
            <a:r>
              <a:rPr lang="en-US" altLang="ko-KR" dirty="0"/>
              <a:t>SQL </a:t>
            </a:r>
            <a:r>
              <a:rPr lang="ko-KR" altLang="en-US" dirty="0"/>
              <a:t>문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71D486-DED8-4C7A-B043-BDB157B3ABCF}"/>
              </a:ext>
            </a:extLst>
          </p:cNvPr>
          <p:cNvSpPr/>
          <p:nvPr/>
        </p:nvSpPr>
        <p:spPr>
          <a:xfrm>
            <a:off x="476545" y="984744"/>
            <a:ext cx="8235915" cy="44223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0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000" dirty="0">
                <a:solidFill>
                  <a:schemeClr val="tx1"/>
                </a:solidFill>
              </a:rPr>
              <a:t>$con = </a:t>
            </a:r>
            <a:r>
              <a:rPr lang="en-US" altLang="ko-KR" sz="10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000" dirty="0">
                <a:solidFill>
                  <a:schemeClr val="tx1"/>
                </a:solidFill>
              </a:rPr>
              <a:t>("localhost", "</a:t>
            </a:r>
            <a:r>
              <a:rPr lang="en-US" altLang="ko-KR" sz="1000" dirty="0" err="1">
                <a:solidFill>
                  <a:schemeClr val="tx1"/>
                </a:solidFill>
              </a:rPr>
              <a:t>cookUser</a:t>
            </a:r>
            <a:r>
              <a:rPr lang="en-US" altLang="ko-KR" sz="1000" dirty="0">
                <a:solidFill>
                  <a:schemeClr val="tx1"/>
                </a:solidFill>
              </a:rPr>
              <a:t>", "1234", "</a:t>
            </a:r>
            <a:r>
              <a:rPr lang="en-US" altLang="ko-KR" sz="1000" dirty="0" err="1">
                <a:solidFill>
                  <a:schemeClr val="tx1"/>
                </a:solidFill>
              </a:rPr>
              <a:t>cookDB</a:t>
            </a:r>
            <a:r>
              <a:rPr lang="en-US" altLang="ko-KR" sz="1000" dirty="0">
                <a:solidFill>
                  <a:schemeClr val="tx1"/>
                </a:solidFill>
              </a:rPr>
              <a:t>") or die("MySQL </a:t>
            </a:r>
            <a:r>
              <a:rPr lang="ko-KR" altLang="en-US" sz="1000" dirty="0">
                <a:solidFill>
                  <a:schemeClr val="tx1"/>
                </a:solidFill>
              </a:rPr>
              <a:t>접속 실패</a:t>
            </a:r>
            <a:r>
              <a:rPr lang="en-US" altLang="ko-KR" sz="100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3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en-US" altLang="ko-KR" sz="1000" dirty="0">
                <a:solidFill>
                  <a:schemeClr val="tx1"/>
                </a:solidFill>
              </a:rPr>
              <a:t>$</a:t>
            </a:r>
            <a:r>
              <a:rPr lang="en-US" altLang="ko-KR" sz="1000" dirty="0" err="1">
                <a:solidFill>
                  <a:schemeClr val="tx1"/>
                </a:solidFill>
              </a:rPr>
              <a:t>sql</a:t>
            </a:r>
            <a:r>
              <a:rPr lang="en-US" altLang="ko-KR" sz="1000" dirty="0">
                <a:solidFill>
                  <a:schemeClr val="tx1"/>
                </a:solidFill>
              </a:rPr>
              <a:t> ="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5       </a:t>
            </a:r>
            <a:r>
              <a:rPr lang="en-US" altLang="ko-KR" sz="1000" dirty="0">
                <a:solidFill>
                  <a:schemeClr val="tx1"/>
                </a:solidFill>
              </a:rPr>
              <a:t>INSERT INTO </a:t>
            </a:r>
            <a:r>
              <a:rPr lang="en-US" altLang="ko-KR" sz="1000" dirty="0" err="1">
                <a:solidFill>
                  <a:schemeClr val="tx1"/>
                </a:solidFill>
              </a:rPr>
              <a:t>userTBL</a:t>
            </a:r>
            <a:r>
              <a:rPr lang="en-US" altLang="ko-KR" sz="1000" dirty="0">
                <a:solidFill>
                  <a:schemeClr val="tx1"/>
                </a:solidFill>
              </a:rPr>
              <a:t> VALUES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6    </a:t>
            </a:r>
            <a:r>
              <a:rPr lang="en-US" altLang="ko-KR" sz="1000" dirty="0">
                <a:solidFill>
                  <a:schemeClr val="tx1"/>
                </a:solidFill>
              </a:rPr>
              <a:t>   ('YJS', '</a:t>
            </a:r>
            <a:r>
              <a:rPr lang="ko-KR" altLang="en-US" sz="1000" dirty="0">
                <a:solidFill>
                  <a:schemeClr val="tx1"/>
                </a:solidFill>
              </a:rPr>
              <a:t>유재석</a:t>
            </a:r>
            <a:r>
              <a:rPr lang="en-US" altLang="ko-KR" sz="1000" dirty="0">
                <a:solidFill>
                  <a:schemeClr val="tx1"/>
                </a:solidFill>
              </a:rPr>
              <a:t>', 1972, '</a:t>
            </a:r>
            <a:r>
              <a:rPr lang="ko-KR" altLang="en-US" sz="1000" dirty="0">
                <a:solidFill>
                  <a:schemeClr val="tx1"/>
                </a:solidFill>
              </a:rPr>
              <a:t>서울</a:t>
            </a:r>
            <a:r>
              <a:rPr lang="en-US" altLang="ko-KR" sz="1000" dirty="0">
                <a:solidFill>
                  <a:schemeClr val="tx1"/>
                </a:solidFill>
              </a:rPr>
              <a:t>', '010', '11111111', 178, '2008-8-8’),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7       </a:t>
            </a:r>
            <a:r>
              <a:rPr lang="en-US" altLang="ko-KR" sz="1000" dirty="0">
                <a:solidFill>
                  <a:schemeClr val="tx1"/>
                </a:solidFill>
              </a:rPr>
              <a:t>('KHD', '</a:t>
            </a:r>
            <a:r>
              <a:rPr lang="ko-KR" altLang="en-US" sz="1000" dirty="0">
                <a:solidFill>
                  <a:schemeClr val="tx1"/>
                </a:solidFill>
              </a:rPr>
              <a:t>강호동</a:t>
            </a:r>
            <a:r>
              <a:rPr lang="en-US" altLang="ko-KR" sz="1000" dirty="0">
                <a:solidFill>
                  <a:schemeClr val="tx1"/>
                </a:solidFill>
              </a:rPr>
              <a:t>', 1970, '</a:t>
            </a:r>
            <a:r>
              <a:rPr lang="ko-KR" altLang="en-US" sz="1000" dirty="0">
                <a:solidFill>
                  <a:schemeClr val="tx1"/>
                </a:solidFill>
              </a:rPr>
              <a:t>경북</a:t>
            </a:r>
            <a:r>
              <a:rPr lang="en-US" altLang="ko-KR" sz="1000" dirty="0">
                <a:solidFill>
                  <a:schemeClr val="tx1"/>
                </a:solidFill>
              </a:rPr>
              <a:t>', '011', '22222222', 182, '2007-7-7’),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8       </a:t>
            </a:r>
            <a:r>
              <a:rPr lang="en-US" altLang="ko-KR" sz="1000" dirty="0">
                <a:solidFill>
                  <a:schemeClr val="tx1"/>
                </a:solidFill>
              </a:rPr>
              <a:t>('KKJ', '</a:t>
            </a:r>
            <a:r>
              <a:rPr lang="ko-KR" altLang="en-US" sz="1000" dirty="0" err="1">
                <a:solidFill>
                  <a:schemeClr val="tx1"/>
                </a:solidFill>
              </a:rPr>
              <a:t>김국진</a:t>
            </a:r>
            <a:r>
              <a:rPr lang="en-US" altLang="ko-KR" sz="1000" dirty="0">
                <a:solidFill>
                  <a:schemeClr val="tx1"/>
                </a:solidFill>
              </a:rPr>
              <a:t>', 1965, '</a:t>
            </a:r>
            <a:r>
              <a:rPr lang="ko-KR" altLang="en-US" sz="1000" dirty="0">
                <a:solidFill>
                  <a:schemeClr val="tx1"/>
                </a:solidFill>
              </a:rPr>
              <a:t>서울</a:t>
            </a:r>
            <a:r>
              <a:rPr lang="en-US" altLang="ko-KR" sz="1000" dirty="0">
                <a:solidFill>
                  <a:schemeClr val="tx1"/>
                </a:solidFill>
              </a:rPr>
              <a:t>', '019', '33333333', 171, '2009-9-9’),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9       </a:t>
            </a:r>
            <a:r>
              <a:rPr lang="en-US" altLang="ko-KR" sz="1000" dirty="0">
                <a:solidFill>
                  <a:schemeClr val="tx1"/>
                </a:solidFill>
              </a:rPr>
              <a:t>('KYM', '</a:t>
            </a:r>
            <a:r>
              <a:rPr lang="ko-KR" altLang="en-US" sz="1000" dirty="0">
                <a:solidFill>
                  <a:schemeClr val="tx1"/>
                </a:solidFill>
              </a:rPr>
              <a:t>김용만</a:t>
            </a:r>
            <a:r>
              <a:rPr lang="en-US" altLang="ko-KR" sz="1000" dirty="0">
                <a:solidFill>
                  <a:schemeClr val="tx1"/>
                </a:solidFill>
              </a:rPr>
              <a:t>', 1967, '</a:t>
            </a:r>
            <a:r>
              <a:rPr lang="ko-KR" altLang="en-US" sz="1000" dirty="0">
                <a:solidFill>
                  <a:schemeClr val="tx1"/>
                </a:solidFill>
              </a:rPr>
              <a:t>서울</a:t>
            </a:r>
            <a:r>
              <a:rPr lang="en-US" altLang="ko-KR" sz="1000" dirty="0">
                <a:solidFill>
                  <a:schemeClr val="tx1"/>
                </a:solidFill>
              </a:rPr>
              <a:t>', '010', '44444444', 177, '2015-5-5’),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10     </a:t>
            </a:r>
            <a:r>
              <a:rPr lang="en-US" altLang="ko-KR" sz="1000" dirty="0">
                <a:solidFill>
                  <a:schemeClr val="tx1"/>
                </a:solidFill>
              </a:rPr>
              <a:t>('KJD', '</a:t>
            </a:r>
            <a:r>
              <a:rPr lang="ko-KR" altLang="en-US" sz="1000" dirty="0" err="1">
                <a:solidFill>
                  <a:schemeClr val="tx1"/>
                </a:solidFill>
              </a:rPr>
              <a:t>김제동</a:t>
            </a:r>
            <a:r>
              <a:rPr lang="en-US" altLang="ko-KR" sz="1000" dirty="0">
                <a:solidFill>
                  <a:schemeClr val="tx1"/>
                </a:solidFill>
              </a:rPr>
              <a:t>', 1974, '</a:t>
            </a:r>
            <a:r>
              <a:rPr lang="ko-KR" altLang="en-US" sz="1000" dirty="0">
                <a:solidFill>
                  <a:schemeClr val="tx1"/>
                </a:solidFill>
              </a:rPr>
              <a:t>경남</a:t>
            </a:r>
            <a:r>
              <a:rPr lang="en-US" altLang="ko-KR" sz="1000" dirty="0">
                <a:solidFill>
                  <a:schemeClr val="tx1"/>
                </a:solidFill>
              </a:rPr>
              <a:t>', NULL, NULL, 173, '2013-3-3’),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11     </a:t>
            </a:r>
            <a:r>
              <a:rPr lang="en-US" altLang="ko-KR" sz="1000" dirty="0">
                <a:solidFill>
                  <a:schemeClr val="tx1"/>
                </a:solidFill>
              </a:rPr>
              <a:t>('NHS', '</a:t>
            </a:r>
            <a:r>
              <a:rPr lang="ko-KR" altLang="en-US" sz="1000" dirty="0">
                <a:solidFill>
                  <a:schemeClr val="tx1"/>
                </a:solidFill>
              </a:rPr>
              <a:t>남희석</a:t>
            </a:r>
            <a:r>
              <a:rPr lang="en-US" altLang="ko-KR" sz="1000" dirty="0">
                <a:solidFill>
                  <a:schemeClr val="tx1"/>
                </a:solidFill>
              </a:rPr>
              <a:t>', 1971, '</a:t>
            </a:r>
            <a:r>
              <a:rPr lang="ko-KR" altLang="en-US" sz="1000" dirty="0">
                <a:solidFill>
                  <a:schemeClr val="tx1"/>
                </a:solidFill>
              </a:rPr>
              <a:t>충남</a:t>
            </a:r>
            <a:r>
              <a:rPr lang="en-US" altLang="ko-KR" sz="1000" dirty="0">
                <a:solidFill>
                  <a:schemeClr val="tx1"/>
                </a:solidFill>
              </a:rPr>
              <a:t>', '016', '66666666', 180, '2017-4-4’),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12     </a:t>
            </a:r>
            <a:r>
              <a:rPr lang="en-US" altLang="ko-KR" sz="1000" dirty="0">
                <a:solidFill>
                  <a:schemeClr val="tx1"/>
                </a:solidFill>
              </a:rPr>
              <a:t>('SDY', '</a:t>
            </a:r>
            <a:r>
              <a:rPr lang="ko-KR" altLang="en-US" sz="1000" dirty="0">
                <a:solidFill>
                  <a:schemeClr val="tx1"/>
                </a:solidFill>
              </a:rPr>
              <a:t>신동엽</a:t>
            </a:r>
            <a:r>
              <a:rPr lang="en-US" altLang="ko-KR" sz="1000" dirty="0">
                <a:solidFill>
                  <a:schemeClr val="tx1"/>
                </a:solidFill>
              </a:rPr>
              <a:t>', 1971, '</a:t>
            </a:r>
            <a:r>
              <a:rPr lang="ko-KR" altLang="en-US" sz="1000" dirty="0">
                <a:solidFill>
                  <a:schemeClr val="tx1"/>
                </a:solidFill>
              </a:rPr>
              <a:t>경기</a:t>
            </a:r>
            <a:r>
              <a:rPr lang="en-US" altLang="ko-KR" sz="1000" dirty="0">
                <a:solidFill>
                  <a:schemeClr val="tx1"/>
                </a:solidFill>
              </a:rPr>
              <a:t>', NULL, NULL, 176, '2008-10-10’),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13     </a:t>
            </a:r>
            <a:r>
              <a:rPr lang="en-US" altLang="ko-KR" sz="1000" dirty="0">
                <a:solidFill>
                  <a:schemeClr val="tx1"/>
                </a:solidFill>
              </a:rPr>
              <a:t>('LHJ', '</a:t>
            </a:r>
            <a:r>
              <a:rPr lang="ko-KR" altLang="en-US" sz="1000" dirty="0" err="1">
                <a:solidFill>
                  <a:schemeClr val="tx1"/>
                </a:solidFill>
              </a:rPr>
              <a:t>이휘재</a:t>
            </a:r>
            <a:r>
              <a:rPr lang="en-US" altLang="ko-KR" sz="1000" dirty="0">
                <a:solidFill>
                  <a:schemeClr val="tx1"/>
                </a:solidFill>
              </a:rPr>
              <a:t>', 1972, '</a:t>
            </a:r>
            <a:r>
              <a:rPr lang="ko-KR" altLang="en-US" sz="1000" dirty="0">
                <a:solidFill>
                  <a:schemeClr val="tx1"/>
                </a:solidFill>
              </a:rPr>
              <a:t>경기</a:t>
            </a:r>
            <a:r>
              <a:rPr lang="en-US" altLang="ko-KR" sz="1000" dirty="0">
                <a:solidFill>
                  <a:schemeClr val="tx1"/>
                </a:solidFill>
              </a:rPr>
              <a:t>', '011', '88888888', 180, '2006-4-4’),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14     </a:t>
            </a:r>
            <a:r>
              <a:rPr lang="en-US" altLang="ko-KR" sz="1000" dirty="0">
                <a:solidFill>
                  <a:schemeClr val="tx1"/>
                </a:solidFill>
              </a:rPr>
              <a:t>('LKK', '</a:t>
            </a:r>
            <a:r>
              <a:rPr lang="ko-KR" altLang="en-US" sz="1000" dirty="0">
                <a:solidFill>
                  <a:schemeClr val="tx1"/>
                </a:solidFill>
              </a:rPr>
              <a:t>이경규</a:t>
            </a:r>
            <a:r>
              <a:rPr lang="en-US" altLang="ko-KR" sz="1000" dirty="0">
                <a:solidFill>
                  <a:schemeClr val="tx1"/>
                </a:solidFill>
              </a:rPr>
              <a:t>', 1960, '</a:t>
            </a:r>
            <a:r>
              <a:rPr lang="ko-KR" altLang="en-US" sz="1000" dirty="0">
                <a:solidFill>
                  <a:schemeClr val="tx1"/>
                </a:solidFill>
              </a:rPr>
              <a:t>경남</a:t>
            </a:r>
            <a:r>
              <a:rPr lang="en-US" altLang="ko-KR" sz="1000" dirty="0">
                <a:solidFill>
                  <a:schemeClr val="tx1"/>
                </a:solidFill>
              </a:rPr>
              <a:t>', '018', '99999999', 170, '2004-12-12’),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15     </a:t>
            </a:r>
            <a:r>
              <a:rPr lang="en-US" altLang="ko-KR" sz="1000" dirty="0">
                <a:solidFill>
                  <a:schemeClr val="tx1"/>
                </a:solidFill>
              </a:rPr>
              <a:t>('PSH', '</a:t>
            </a:r>
            <a:r>
              <a:rPr lang="ko-KR" altLang="en-US" sz="1000" dirty="0" err="1">
                <a:solidFill>
                  <a:schemeClr val="tx1"/>
                </a:solidFill>
              </a:rPr>
              <a:t>박수홍</a:t>
            </a:r>
            <a:r>
              <a:rPr lang="en-US" altLang="ko-KR" sz="1000" dirty="0">
                <a:solidFill>
                  <a:schemeClr val="tx1"/>
                </a:solidFill>
              </a:rPr>
              <a:t>', 1970, '</a:t>
            </a:r>
            <a:r>
              <a:rPr lang="ko-KR" altLang="en-US" sz="1000" dirty="0">
                <a:solidFill>
                  <a:schemeClr val="tx1"/>
                </a:solidFill>
              </a:rPr>
              <a:t>서울</a:t>
            </a:r>
            <a:r>
              <a:rPr lang="en-US" altLang="ko-KR" sz="1000" dirty="0">
                <a:solidFill>
                  <a:schemeClr val="tx1"/>
                </a:solidFill>
              </a:rPr>
              <a:t>', '010', '00000000', 183, '2012-5-5’)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16   </a:t>
            </a:r>
            <a:r>
              <a:rPr lang="en-US" altLang="ko-KR" sz="10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17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18   </a:t>
            </a:r>
            <a:r>
              <a:rPr lang="en-US" altLang="ko-KR" sz="1000" dirty="0">
                <a:solidFill>
                  <a:schemeClr val="tx1"/>
                </a:solidFill>
              </a:rPr>
              <a:t>$ret = </a:t>
            </a:r>
            <a:r>
              <a:rPr lang="en-US" altLang="ko-KR" sz="1000" dirty="0" err="1">
                <a:solidFill>
                  <a:schemeClr val="tx1"/>
                </a:solidFill>
              </a:rPr>
              <a:t>mysqli_query</a:t>
            </a:r>
            <a:r>
              <a:rPr lang="en-US" altLang="ko-KR" sz="1000" dirty="0">
                <a:solidFill>
                  <a:schemeClr val="tx1"/>
                </a:solidFill>
              </a:rPr>
              <a:t>($con, $</a:t>
            </a:r>
            <a:r>
              <a:rPr lang="en-US" altLang="ko-KR" sz="1000" dirty="0" err="1">
                <a:solidFill>
                  <a:schemeClr val="tx1"/>
                </a:solidFill>
              </a:rPr>
              <a:t>sql</a:t>
            </a:r>
            <a:r>
              <a:rPr lang="en-US" altLang="ko-KR" sz="1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19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20  </a:t>
            </a:r>
            <a:r>
              <a:rPr lang="en-US" altLang="ko-KR" sz="1000" dirty="0">
                <a:solidFill>
                  <a:schemeClr val="tx1"/>
                </a:solidFill>
              </a:rPr>
              <a:t> if($ret) {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21    </a:t>
            </a:r>
            <a:r>
              <a:rPr lang="en-US" altLang="ko-KR" sz="1000" dirty="0">
                <a:solidFill>
                  <a:schemeClr val="tx1"/>
                </a:solidFill>
              </a:rPr>
              <a:t>echo "</a:t>
            </a:r>
            <a:r>
              <a:rPr lang="en-US" altLang="ko-KR" sz="1000" dirty="0" err="1">
                <a:solidFill>
                  <a:schemeClr val="tx1"/>
                </a:solidFill>
              </a:rPr>
              <a:t>userTBL</a:t>
            </a:r>
            <a:r>
              <a:rPr lang="ko-KR" altLang="en-US" sz="1000" dirty="0">
                <a:solidFill>
                  <a:schemeClr val="tx1"/>
                </a:solidFill>
              </a:rPr>
              <a:t>에 데이터가 성공적으로 입력됨</a:t>
            </a:r>
            <a:r>
              <a:rPr lang="en-US" altLang="ko-KR" sz="1000" dirty="0">
                <a:solidFill>
                  <a:schemeClr val="tx1"/>
                </a:solidFill>
              </a:rPr>
              <a:t>.";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22   </a:t>
            </a:r>
            <a:r>
              <a:rPr lang="en-US" altLang="ko-KR" sz="10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23   </a:t>
            </a:r>
            <a:r>
              <a:rPr lang="en-US" altLang="ko-KR" sz="100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24   </a:t>
            </a:r>
            <a:r>
              <a:rPr lang="en-US" altLang="ko-KR" sz="1000" dirty="0">
                <a:solidFill>
                  <a:schemeClr val="tx1"/>
                </a:solidFill>
              </a:rPr>
              <a:t>echo "</a:t>
            </a:r>
            <a:r>
              <a:rPr lang="en-US" altLang="ko-KR" sz="1000" dirty="0" err="1">
                <a:solidFill>
                  <a:schemeClr val="tx1"/>
                </a:solidFill>
              </a:rPr>
              <a:t>userTBL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데이터 입력 실패</a:t>
            </a:r>
            <a:r>
              <a:rPr lang="en-US" altLang="ko-KR" sz="1000" dirty="0">
                <a:solidFill>
                  <a:schemeClr val="tx1"/>
                </a:solidFill>
              </a:rPr>
              <a:t>!!!"."&lt;BR&gt;";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25   </a:t>
            </a:r>
            <a:r>
              <a:rPr lang="en-US" altLang="ko-KR" sz="1000" dirty="0">
                <a:solidFill>
                  <a:schemeClr val="tx1"/>
                </a:solidFill>
              </a:rPr>
              <a:t>echo "</a:t>
            </a:r>
            <a:r>
              <a:rPr lang="ko-KR" altLang="en-US" sz="1000" dirty="0">
                <a:solidFill>
                  <a:schemeClr val="tx1"/>
                </a:solidFill>
              </a:rPr>
              <a:t>실패 원인 </a:t>
            </a:r>
            <a:r>
              <a:rPr lang="en-US" altLang="ko-KR" sz="1000" dirty="0">
                <a:solidFill>
                  <a:schemeClr val="tx1"/>
                </a:solidFill>
              </a:rPr>
              <a:t>:".</a:t>
            </a:r>
            <a:r>
              <a:rPr lang="en-US" altLang="ko-KR" sz="1000" dirty="0" err="1">
                <a:solidFill>
                  <a:schemeClr val="tx1"/>
                </a:solidFill>
              </a:rPr>
              <a:t>mysqli_error</a:t>
            </a:r>
            <a:r>
              <a:rPr lang="en-US" altLang="ko-KR" sz="10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26   </a:t>
            </a:r>
            <a:r>
              <a:rPr lang="en-US" altLang="ko-KR" sz="10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27 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28   </a:t>
            </a:r>
            <a:r>
              <a:rPr lang="en-US" altLang="ko-KR" sz="1000" dirty="0" err="1">
                <a:solidFill>
                  <a:schemeClr val="tx1"/>
                </a:solidFill>
              </a:rPr>
              <a:t>mysqli_close</a:t>
            </a:r>
            <a:r>
              <a:rPr lang="en-US" altLang="ko-KR" sz="10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000" dirty="0">
                <a:solidFill>
                  <a:schemeClr val="accent3">
                    <a:lumMod val="50000"/>
                  </a:schemeClr>
                </a:solidFill>
              </a:rPr>
              <a:t>29 </a:t>
            </a:r>
            <a:r>
              <a:rPr lang="en-US" altLang="ko-KR" sz="1000" dirty="0">
                <a:solidFill>
                  <a:schemeClr val="tx1"/>
                </a:solidFill>
              </a:rPr>
              <a:t>?&gt;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2A08D6-6DF4-488C-8C88-908E1249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6" y="5464488"/>
            <a:ext cx="5130570" cy="9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3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SQL </a:t>
            </a:r>
            <a:r>
              <a:rPr lang="ko-KR" altLang="en-US" dirty="0"/>
              <a:t>문 실행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검색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DED7EEB-6E8D-4BB5-8156-A135F9696DAF}"/>
              </a:ext>
            </a:extLst>
          </p:cNvPr>
          <p:cNvSpPr/>
          <p:nvPr/>
        </p:nvSpPr>
        <p:spPr>
          <a:xfrm>
            <a:off x="476545" y="1178751"/>
            <a:ext cx="8235915" cy="5264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&lt;?php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    </a:t>
            </a:r>
            <a:r>
              <a:rPr lang="en-US" altLang="ko-KR" sz="1400" dirty="0">
                <a:solidFill>
                  <a:schemeClr val="tx1"/>
                </a:solidFill>
              </a:rPr>
              <a:t>$con = </a:t>
            </a:r>
            <a:r>
              <a:rPr lang="en-US" altLang="ko-KR" sz="1400" dirty="0" err="1">
                <a:solidFill>
                  <a:schemeClr val="tx1"/>
                </a:solidFill>
              </a:rPr>
              <a:t>mysqli_connect</a:t>
            </a:r>
            <a:r>
              <a:rPr lang="en-US" altLang="ko-KR" sz="1400" dirty="0">
                <a:solidFill>
                  <a:schemeClr val="tx1"/>
                </a:solidFill>
              </a:rPr>
              <a:t>("localhost", "</a:t>
            </a:r>
            <a:r>
              <a:rPr lang="en-US" altLang="ko-KR" sz="1400" dirty="0" err="1">
                <a:solidFill>
                  <a:schemeClr val="tx1"/>
                </a:solidFill>
              </a:rPr>
              <a:t>cookUser</a:t>
            </a:r>
            <a:r>
              <a:rPr lang="en-US" altLang="ko-KR" sz="1400" dirty="0">
                <a:solidFill>
                  <a:schemeClr val="tx1"/>
                </a:solidFill>
              </a:rPr>
              <a:t>", "1234", "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") or die("MySQL </a:t>
            </a:r>
            <a:r>
              <a:rPr lang="ko-KR" altLang="en-US" sz="1400" dirty="0">
                <a:solidFill>
                  <a:schemeClr val="tx1"/>
                </a:solidFill>
              </a:rPr>
              <a:t>접속 실패</a:t>
            </a:r>
            <a:r>
              <a:rPr lang="en-US" altLang="ko-KR" sz="1400" dirty="0">
                <a:solidFill>
                  <a:schemeClr val="tx1"/>
                </a:solidFill>
              </a:rPr>
              <a:t>!!");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　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4    </a:t>
            </a:r>
            <a:r>
              <a:rPr lang="en-US" altLang="ko-KR" sz="1400" dirty="0">
                <a:solidFill>
                  <a:schemeClr val="tx1"/>
                </a:solidFill>
              </a:rPr>
              <a:t>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 ="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5       </a:t>
            </a:r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6    </a:t>
            </a:r>
            <a:r>
              <a:rPr lang="en-US" altLang="ko-KR" sz="14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7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8    </a:t>
            </a:r>
            <a:r>
              <a:rPr lang="en-US" altLang="ko-KR" sz="1400" dirty="0">
                <a:solidFill>
                  <a:schemeClr val="tx1"/>
                </a:solidFill>
              </a:rPr>
              <a:t>$ret = </a:t>
            </a:r>
            <a:r>
              <a:rPr lang="en-US" altLang="ko-KR" sz="1400" dirty="0" err="1">
                <a:solidFill>
                  <a:schemeClr val="tx1"/>
                </a:solidFill>
              </a:rPr>
              <a:t>mysqli_query</a:t>
            </a:r>
            <a:r>
              <a:rPr lang="en-US" altLang="ko-KR" sz="1400" dirty="0">
                <a:solidFill>
                  <a:schemeClr val="tx1"/>
                </a:solidFill>
              </a:rPr>
              <a:t>($con, $</a:t>
            </a:r>
            <a:r>
              <a:rPr lang="en-US" altLang="ko-KR" sz="1400" dirty="0" err="1">
                <a:solidFill>
                  <a:schemeClr val="tx1"/>
                </a:solidFill>
              </a:rPr>
              <a:t>sql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9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10   </a:t>
            </a:r>
            <a:r>
              <a:rPr lang="en-US" altLang="ko-KR" sz="1400" dirty="0">
                <a:solidFill>
                  <a:schemeClr val="tx1"/>
                </a:solidFill>
              </a:rPr>
              <a:t>if($ret)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11      </a:t>
            </a:r>
            <a:r>
              <a:rPr lang="en-US" altLang="ko-KR" sz="1400" dirty="0">
                <a:solidFill>
                  <a:schemeClr val="tx1"/>
                </a:solidFill>
              </a:rPr>
              <a:t>echo </a:t>
            </a:r>
            <a:r>
              <a:rPr lang="en-US" altLang="ko-KR" sz="1400" dirty="0" err="1">
                <a:solidFill>
                  <a:schemeClr val="tx1"/>
                </a:solidFill>
              </a:rPr>
              <a:t>mysqli_num_rows</a:t>
            </a:r>
            <a:r>
              <a:rPr lang="en-US" altLang="ko-KR" sz="1400" dirty="0">
                <a:solidFill>
                  <a:schemeClr val="tx1"/>
                </a:solidFill>
              </a:rPr>
              <a:t>($ret), "</a:t>
            </a:r>
            <a:r>
              <a:rPr lang="ko-KR" altLang="en-US" sz="1400" dirty="0">
                <a:solidFill>
                  <a:schemeClr val="tx1"/>
                </a:solidFill>
              </a:rPr>
              <a:t>건이 검색됨</a:t>
            </a:r>
            <a:r>
              <a:rPr lang="en-US" altLang="ko-KR" sz="1400" dirty="0">
                <a:solidFill>
                  <a:schemeClr val="tx1"/>
                </a:solidFill>
              </a:rPr>
              <a:t>.&lt;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12   </a:t>
            </a:r>
            <a:r>
              <a:rPr lang="en-US" altLang="ko-KR" sz="14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13   </a:t>
            </a:r>
            <a:r>
              <a:rPr lang="en-US" altLang="ko-KR" sz="1400" dirty="0">
                <a:solidFill>
                  <a:schemeClr val="tx1"/>
                </a:solidFill>
              </a:rPr>
              <a:t>else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14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데이터 검색 실패</a:t>
            </a:r>
            <a:r>
              <a:rPr lang="en-US" altLang="ko-KR" sz="1400" dirty="0">
                <a:solidFill>
                  <a:schemeClr val="tx1"/>
                </a:solidFill>
              </a:rPr>
              <a:t>!!!"."&lt;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15   </a:t>
            </a:r>
            <a:r>
              <a:rPr lang="en-US" altLang="ko-KR" sz="1400" dirty="0">
                <a:solidFill>
                  <a:schemeClr val="tx1"/>
                </a:solidFill>
              </a:rPr>
              <a:t>echo "</a:t>
            </a:r>
            <a:r>
              <a:rPr lang="ko-KR" altLang="en-US" sz="1400" dirty="0">
                <a:solidFill>
                  <a:schemeClr val="tx1"/>
                </a:solidFill>
              </a:rPr>
              <a:t>실패 원인 </a:t>
            </a:r>
            <a:r>
              <a:rPr lang="en-US" altLang="ko-KR" sz="1400" dirty="0">
                <a:solidFill>
                  <a:schemeClr val="tx1"/>
                </a:solidFill>
              </a:rPr>
              <a:t>:".</a:t>
            </a:r>
            <a:r>
              <a:rPr lang="en-US" altLang="ko-KR" sz="1400" dirty="0" err="1">
                <a:solidFill>
                  <a:schemeClr val="tx1"/>
                </a:solidFill>
              </a:rPr>
              <a:t>mysqli_error</a:t>
            </a:r>
            <a:r>
              <a:rPr lang="en-US" altLang="ko-KR" sz="14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16   </a:t>
            </a:r>
            <a:r>
              <a:rPr lang="en-US" altLang="ko-KR" sz="1400" dirty="0">
                <a:solidFill>
                  <a:schemeClr val="tx1"/>
                </a:solidFill>
              </a:rPr>
              <a:t>exit();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17   </a:t>
            </a:r>
            <a:r>
              <a:rPr lang="en-US" altLang="ko-KR" sz="14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18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19   </a:t>
            </a:r>
            <a:r>
              <a:rPr lang="en-US" altLang="ko-KR" sz="1400" dirty="0">
                <a:solidFill>
                  <a:schemeClr val="tx1"/>
                </a:solidFill>
              </a:rPr>
              <a:t>while($row = </a:t>
            </a:r>
            <a:r>
              <a:rPr lang="en-US" altLang="ko-KR" sz="1400" dirty="0" err="1">
                <a:solidFill>
                  <a:schemeClr val="tx1"/>
                </a:solidFill>
              </a:rPr>
              <a:t>mysqli_fetch_array</a:t>
            </a:r>
            <a:r>
              <a:rPr lang="en-US" altLang="ko-KR" sz="1400" dirty="0">
                <a:solidFill>
                  <a:schemeClr val="tx1"/>
                </a:solidFill>
              </a:rPr>
              <a:t>($ret)) {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20      </a:t>
            </a:r>
            <a:r>
              <a:rPr lang="en-US" altLang="ko-KR" sz="1400" dirty="0">
                <a:solidFill>
                  <a:schemeClr val="tx1"/>
                </a:solidFill>
              </a:rPr>
              <a:t>echo $row['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'], " ", $row['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'], " ", $row['height'], " ", "&lt;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&gt;";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21   </a:t>
            </a:r>
            <a:r>
              <a:rPr lang="en-US" altLang="ko-KR" sz="1400" dirty="0">
                <a:solidFill>
                  <a:schemeClr val="tx1"/>
                </a:solidFill>
              </a:rPr>
              <a:t>}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22 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23   </a:t>
            </a:r>
            <a:r>
              <a:rPr lang="en-US" altLang="ko-KR" sz="1400" dirty="0" err="1">
                <a:solidFill>
                  <a:schemeClr val="tx1"/>
                </a:solidFill>
              </a:rPr>
              <a:t>mysqli_close</a:t>
            </a:r>
            <a:r>
              <a:rPr lang="en-US" altLang="ko-KR" sz="1400" dirty="0">
                <a:solidFill>
                  <a:schemeClr val="tx1"/>
                </a:solidFill>
              </a:rPr>
              <a:t>($con);</a:t>
            </a:r>
          </a:p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24 </a:t>
            </a:r>
            <a:r>
              <a:rPr lang="en-US" altLang="ko-KR" sz="1400" dirty="0">
                <a:solidFill>
                  <a:schemeClr val="tx1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69937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3421</Words>
  <Application>Microsoft Office PowerPoint</Application>
  <PresentationFormat>화면 슬라이드 쇼(4:3)</PresentationFormat>
  <Paragraphs>566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데이터베이스 접속</vt:lpstr>
      <vt:lpstr>1-2 SQL 문 실행 </vt:lpstr>
      <vt:lpstr>1-2 SQL 문 실행 </vt:lpstr>
      <vt:lpstr>1-2 SQL 문 실행 </vt:lpstr>
      <vt:lpstr>1-2 SQL 문 실행 </vt:lpstr>
      <vt:lpstr>1-2 SQL 문 실행 </vt:lpstr>
      <vt:lpstr>1-2 SQL 문 실행 </vt:lpstr>
      <vt:lpstr>2-1 회원 관리 시스템의 구성 </vt:lpstr>
      <vt:lpstr>2-1 회원 관리 시스템의 구성 </vt:lpstr>
      <vt:lpstr>2-2 회원 관리 시스템의 초기 화면  </vt:lpstr>
      <vt:lpstr>2-3 회원 검색 화면  </vt:lpstr>
      <vt:lpstr>2-2 회원 관리 시스템의 초기 화면  </vt:lpstr>
      <vt:lpstr>2-4 신규 회원 입력 화면  </vt:lpstr>
      <vt:lpstr>2-4 신규 회원 입력 화면  </vt:lpstr>
      <vt:lpstr>2-5 회원 정보 수정 화면  </vt:lpstr>
      <vt:lpstr>2-5 회원 정보 수정 화면  </vt:lpstr>
      <vt:lpstr>2-5 회원 정보 수정 화면 </vt:lpstr>
      <vt:lpstr>2-5 회원 정보 수정 화면 </vt:lpstr>
      <vt:lpstr>2-6 회원 삭제 화면  </vt:lpstr>
      <vt:lpstr>2-6 회원 삭제 화면  </vt:lpstr>
      <vt:lpstr>2-6 회원 삭제 화면 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337</cp:revision>
  <dcterms:created xsi:type="dcterms:W3CDTF">2012-07-23T02:34:37Z</dcterms:created>
  <dcterms:modified xsi:type="dcterms:W3CDTF">2019-02-10T23:49:54Z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