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85" r:id="rId2"/>
    <p:sldId id="284" r:id="rId3"/>
    <p:sldId id="274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00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0709" autoAdjust="0"/>
  </p:normalViewPr>
  <p:slideViewPr>
    <p:cSldViewPr>
      <p:cViewPr varScale="1">
        <p:scale>
          <a:sx n="105" d="100"/>
          <a:sy n="105" d="100"/>
        </p:scale>
        <p:origin x="-20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The Simple Object Access Protocol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D4A63733-C0C9-487F-AD11-26D753BCC8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58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6A36FAB7-4FFD-4F90-9DA0-A08D4E2546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85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2F87C951-6554-4320-A9A9-46B7D4ED26D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F4132125-F024-40F3-976E-FF2D1701F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6B89-C71F-4D56-832E-E3DEFC16657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E0484-54AC-4E1F-9C89-1ACD7E6FD1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3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413FB-96A8-4CF0-A016-B6A97FCDC79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9BAD-0959-4175-AA2B-88D921B7D3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23A2E-0810-4ACA-84A6-6F045D14D4C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4A87D-AE14-4E90-BE26-650EFA06E3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99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0EB8-B7CF-451A-A070-D55828CCB25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3FBC0-926B-4B81-8B3C-C0C083F06A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1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0F92-8986-4FBD-B23E-76C001747B4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F2675-7C5C-4508-8EC5-8AE226D9AA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5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1752-A45E-4D3A-B855-54067EBD5E5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D920E-6A1B-4773-99A5-6FC31796FC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0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260FF-5170-46A6-B26F-9804E720838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A012D-71F8-4665-A8C1-77F7259B44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5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498F-9F47-48CB-9093-0015DEC3F4B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CBB58-4D6F-444E-B416-91F02D9425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5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2FEE4-37A0-4E35-B76F-92AAAE74E3F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BD026-D344-4813-801A-DDB7A806C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63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85AF-BC64-4C5C-8038-90BB88A17BE4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769F-2157-4834-9DEF-00A0195232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61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39EC2-534B-4455-A06E-79DB8CE94239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61477-5807-483D-9CAA-7032CBE968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40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3157-A56D-43FD-A340-5CC87EE66EB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CB734-6B6E-40CC-A81D-D373199B6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2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F4A1439-122C-4E60-9F09-BED328D6E15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E8BB5343-7C82-4B53-92CA-EE4179BA68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384B01-5BFF-45A0-BB44-2303646AD88E}" type="datetime1">
              <a:rPr lang="en-US" altLang="ko-KR" sz="1400" b="0" smtClean="0">
                <a:latin typeface="Arial Narrow" pitchFamily="34" charset="0"/>
              </a:rPr>
              <a:pPr/>
              <a:t>3/17/2020</a:t>
            </a:fld>
            <a:endParaRPr lang="en-US" altLang="ko-KR" sz="1400" b="0" smtClean="0">
              <a:latin typeface="Arial Narrow" pitchFamily="34" charset="0"/>
            </a:endParaRPr>
          </a:p>
        </p:txBody>
      </p:sp>
      <p:sp>
        <p:nvSpPr>
          <p:cNvPr id="3075" name="Rectangle 2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FC620D-B99A-4D5C-8166-E643A038BC1E}" type="slidenum">
              <a:rPr lang="en-US" altLang="ko-KR" sz="1400" b="0" smtClean="0">
                <a:latin typeface="Arial Narrow" pitchFamily="34" charset="0"/>
              </a:rPr>
              <a:pPr/>
              <a:t>1</a:t>
            </a:fld>
            <a:endParaRPr lang="en-US" altLang="ko-KR" sz="1400" b="0" smtClean="0">
              <a:latin typeface="Arial Narrow" pitchFamily="34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solidFill>
                  <a:srgbClr val="FF0000"/>
                </a:solidFill>
                <a:ea typeface="굴림" pitchFamily="50" charset="-127"/>
              </a:rPr>
              <a:t>Ch 2 /</a:t>
            </a:r>
            <a:r>
              <a:rPr lang="en-US" altLang="ko-KR" sz="2800" smtClean="0">
                <a:ea typeface="굴림" pitchFamily="50" charset="-127"/>
              </a:rPr>
              <a:t>  </a:t>
            </a:r>
            <a:r>
              <a:rPr lang="en-US" altLang="ko-KR" sz="4000" smtClean="0">
                <a:ea typeface="굴림" pitchFamily="50" charset="-127"/>
              </a:rPr>
              <a:t>HTML, CSS</a:t>
            </a:r>
          </a:p>
        </p:txBody>
      </p:sp>
      <p:sp>
        <p:nvSpPr>
          <p:cNvPr id="3077" name="부제목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900113" y="2133600"/>
            <a:ext cx="381635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시간표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&lt;table&gt;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&lt;th&gt;No&lt;/th&gt;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&lt;th&gt;Name&lt;/th&gt;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&lt;th&gt;Score&lt;/th&gt;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&lt;td&gt;1&lt;/td&gt;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&lt;td&gt;Bob&lt;/td&gt;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&lt;td&gt;A&lt;/td&gt;  </a:t>
            </a: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4864100" y="2116138"/>
            <a:ext cx="3816350" cy="404971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&lt;td&gt;2&lt;/td&gt;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&lt;td&gt;Alice&lt;/td&gt;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&lt;td&gt;B+&lt;/td&gt;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&lt;td&gt;3&lt;/td&gt;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&lt;td&gt;Chris&lt;/td&gt;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&lt;/table&gt;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3321" name="_x272102056" descr="EMB00002a642a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276475"/>
            <a:ext cx="76200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900113" y="2133600"/>
            <a:ext cx="3816350" cy="40322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kumimoji="1" lang="en-US" altLang="ko-KR" sz="1400" b="1">
              <a:solidFill>
                <a:srgbClr val="006600"/>
              </a:solidFill>
              <a:latin typeface="Courier New" pitchFamily="49" charset="0"/>
              <a:ea typeface="굴림" pitchFamily="50" charset="-127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시간표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&lt;table border = 1 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 align = left&gt;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&lt;th&gt;No&lt;/th&gt;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&lt;th&gt;Name&lt;/th&gt;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&lt;th&gt;Score&lt;/th&gt;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 align = center&gt;</a:t>
            </a:r>
          </a:p>
        </p:txBody>
      </p:sp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4864100" y="2116138"/>
            <a:ext cx="3816350" cy="474186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&lt;td&gt;1&lt;/td&gt;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&lt;td&gt;Bob&lt;/td&gt;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&lt;td&gt;A&lt;/td&gt;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&lt;td&gt;2&lt;/td&gt;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&lt;td&gt;Alice&lt;/td&gt;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&lt;td&gt;B+&lt;/td&gt;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 align = right&gt;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&lt;td&gt;3&lt;/td&gt;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&lt;td&gt;Chris&lt;/td&gt;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&lt;td&gt;B&lt;/td&gt;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&lt;/tr&gt;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&lt;/table&gt;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5370" name="_x272106696" descr="EMB00002a642a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276475"/>
            <a:ext cx="7620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4464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&lt;title&gt;Form&lt;/title&gt;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&lt;form name = "multi_input" method = "post" action = "form.html"&gt;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Name : &lt;input type = 'text' name = 'name' &gt;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Password : &lt;input type = 'password' name = 'pw' &gt;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Sex : &lt;input type = 'radio' name = 'sex' value = 'male'&gt;Male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 = 'radio' name = 'sex' value = 'female'&gt;Female &lt;br&gt;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Major : &lt;select name = 'majer' size = '1'&gt;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&lt;option&gt; Computer &lt;/option&gt; &lt;option&gt; Math &lt;/option&gt;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&lt;option&gt; Physics &lt;/option&gt; &lt;option&gt; Music &lt;/option&gt;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&lt;option&gt; Electronics &lt;/option&gt; &lt;option&gt; Statistics &lt;/option&gt;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&lt;/select&gt;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</a:t>
            </a:r>
          </a:p>
        </p:txBody>
      </p:sp>
      <p:sp>
        <p:nvSpPr>
          <p:cNvPr id="163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4464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Programming Language :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&lt;input type = 'checkbox' name = 'lang' value = 'python'&gt;Python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&lt;input type = 'checkbox' name = 'lang' value = 'java'&gt;Java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&lt;input type = 'checkbox' name = 'lang' value = 'c'&gt;C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&lt;input type = 'checkbox' name = 'lang' value = 'javascript'&gt;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Javascript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&lt;input type = 'checkbox' name = 'lang' value = 'php'&gt;PHP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Story :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&lt;textarea name = 'comment' rows = '5' cols = '45'&gt;&lt;/textarea&gt;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 = 'submit' value = 'SUBMIT'&gt;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 = 'reset' value = 'RESET'&gt;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8443" name="_x229438864" descr="EMB000017902e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9650"/>
            <a:ext cx="46069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CSS(Cascading Style Sheet)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웹에서 작성된 문서의 외형 스타일을 쉽고 빠르게 적용되기 위하여 사용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선택자</a:t>
            </a:r>
            <a:r>
              <a:rPr lang="en-US" altLang="ko-KR" dirty="0" smtClean="0">
                <a:latin typeface="굴림" charset="-127"/>
                <a:ea typeface="굴림" charset="-127"/>
              </a:rPr>
              <a:t>(selector)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이용하여 스타일이 적용될 태그를 선언하며 속성과 값의 쌍으로 이루어짐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선택자의 형태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태크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선택자</a:t>
            </a:r>
            <a:r>
              <a:rPr lang="en-US" altLang="ko-KR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태그명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ko-KR" altLang="en-US" dirty="0" smtClean="0">
                <a:latin typeface="굴림" charset="-127"/>
                <a:ea typeface="굴림" charset="-127"/>
              </a:rPr>
              <a:t>클래스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선택자</a:t>
            </a:r>
            <a:r>
              <a:rPr lang="en-US" altLang="ko-KR" dirty="0" smtClean="0">
                <a:latin typeface="굴림" charset="-127"/>
                <a:ea typeface="굴림" charset="-127"/>
              </a:rPr>
              <a:t>: .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클래스명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ko-KR" altLang="en-US" dirty="0" smtClean="0">
                <a:latin typeface="굴림" charset="-127"/>
                <a:ea typeface="굴림" charset="-127"/>
              </a:rPr>
              <a:t>아이디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선택자</a:t>
            </a:r>
            <a:r>
              <a:rPr lang="en-US" altLang="ko-KR" dirty="0" smtClean="0">
                <a:latin typeface="굴림" charset="-127"/>
                <a:ea typeface="굴림" charset="-127"/>
              </a:rPr>
              <a:t>:  #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아이디명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33829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&lt;style type="text/css"&gt;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body {color:red; background:yellow;}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&lt;/style&gt;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&lt;title&gt;CSS&lt;/title&gt;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안녕하세요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HTML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와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CSS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연습입니다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1514" name="_x153829392" descr="EMB000017902e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92375"/>
            <a:ext cx="76327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차례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</a:p>
          <a:p>
            <a:r>
              <a:rPr lang="en-US" altLang="ko-KR" smtClean="0">
                <a:ea typeface="굴림" pitchFamily="50" charset="-127"/>
              </a:rPr>
              <a:t>CSS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35877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body {color:red; background:yellow;}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8" name="Rectangle 4"/>
          <p:cNvSpPr>
            <a:spLocks noChangeArrowheads="1"/>
          </p:cNvSpPr>
          <p:nvPr/>
        </p:nvSpPr>
        <p:spPr bwMode="auto">
          <a:xfrm>
            <a:off x="900113" y="2665413"/>
            <a:ext cx="7632700" cy="28511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&lt;link rel="stylesheet" type="text/css" href="test_css.css"&gt;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&lt;title&gt;CSS&lt;/title&gt;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안녕하세요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link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를 이용한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HTML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와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CSS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연습입니다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3563" name="_x229437104" descr="EMB000017902e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11425"/>
            <a:ext cx="76327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SOURCE</a:t>
            </a: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r>
              <a:rPr lang="en-US" altLang="ko-KR" smtClean="0">
                <a:ea typeface="굴림" pitchFamily="50" charset="-127"/>
              </a:rPr>
              <a:t>RESULT</a:t>
            </a:r>
          </a:p>
          <a:p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25193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&lt;title&gt;CSS&lt;/title&gt;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 style="color:red; background:yellow"&gt;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안녕하세요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HTML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와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inline CSS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연습입니다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4583" name="_x153829232" descr="EMB000017902e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57788"/>
            <a:ext cx="46085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8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&lt;style type="text/css"&gt;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body {color:red; background:yellow;}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.head_line {color:white; font-style:italic;}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#next {color:blue; text-align:center;}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&lt;/style&gt;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&lt;title&gt;CSS&lt;/title&gt;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&lt;h2 class="head_line"&gt; CSS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&lt;h2&gt;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안녕하세요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HTML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와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CSS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연습입니다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&lt;p id="next"&gt;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다음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&lt;/p&gt;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CSS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6636" name="_x229438864" descr="EMB000017902e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05075"/>
            <a:ext cx="76327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HTML(Hyper Text Markup Language)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인터넷상에서 웹페이지를 표현하기 위한 프로그램 언어</a:t>
            </a:r>
          </a:p>
          <a:p>
            <a:pPr lvl="1"/>
            <a:r>
              <a:rPr lang="en-US" altLang="ko-KR" smtClean="0">
                <a:latin typeface="굴림" pitchFamily="50" charset="-127"/>
                <a:ea typeface="굴림" pitchFamily="50" charset="-127"/>
              </a:rPr>
              <a:t>&lt;html&gt; &lt;/html&gt;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태그로 둘러싸인 형태이며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&lt;head&gt; &lt;/head&gt;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부분과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&lt;body&gt; &lt;/body&gt;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부분으로 구성됨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5125" name="_x449546608" descr="EMB000055445f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89363"/>
            <a:ext cx="3887787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SOURCE</a:t>
            </a: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r>
              <a:rPr lang="en-US" altLang="ko-KR" smtClean="0">
                <a:ea typeface="굴림" pitchFamily="50" charset="-127"/>
              </a:rPr>
              <a:t>RESULT</a:t>
            </a:r>
          </a:p>
          <a:p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25908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&lt;title&gt;HTML&lt;/title&gt;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안녕하세요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HTML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연습입니다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6150" name="_x410097720" descr="EMB000055445f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57788"/>
            <a:ext cx="763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30241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공백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공백이 여러 개 있어도           하나로 인식 합니다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탭	도 하나의 공백으로 인식하고 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줄 바꿈도 하나의 공백으로 인식합니다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7175" name="_x272109184" descr="EMB00002a642a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62600"/>
            <a:ext cx="7604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29511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공백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여러 개의 공백도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&amp;nbsp;&amp;nbsp;&amp;nbsp;&amp;nbsp;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출력 가능하고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줄 바꿈도 인식합니다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8199" name="_x271793232" descr="EMB00002a642a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89588"/>
            <a:ext cx="76327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28797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속성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 bgcolor ="#ffff00" text = "red"&gt;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속성은 다양한 일을 할 수 있습니다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&lt;br&gt;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배경과 글자의 색을 바꿀 수도 있지요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9224" name="_x271591400" descr="EMB00002a642a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661025"/>
            <a:ext cx="76327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42481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&lt;meta charset="UTF-8"&gt;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&lt;title&gt;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헤드라인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&lt;/title&gt;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&lt;/head&gt;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&lt;!--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단계에 따른 헤드라인의 변경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--&gt;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&lt;h1&gt; &amp;lt;h1&amp;gt;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&lt;/h1&gt;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&lt;h2&gt; &amp;lt;h2&amp;gt;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&lt;/h2&gt;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&lt;h3&gt; &amp;lt;h3&amp;gt;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&lt;/h3&gt;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&lt;h4&gt; &amp;lt;h4&amp;gt;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&lt;/h4&gt;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&lt;h5&gt; &amp;lt;h5&amp;gt;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&lt;/h5&gt;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&lt;h6&gt; &amp;lt;h6&amp;gt; </a:t>
            </a:r>
            <a:r>
              <a:rPr kumimoji="1"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의 글자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&lt;/h6&gt;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RESULT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1272" name="_x215648064" descr="EMB00002a642a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76327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2261</TotalTime>
  <Words>1373</Words>
  <Application>Microsoft Office PowerPoint</Application>
  <PresentationFormat>화면 슬라이드 쇼(4:3)</PresentationFormat>
  <Paragraphs>372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Times New Roman</vt:lpstr>
      <vt:lpstr>Arial</vt:lpstr>
      <vt:lpstr>굴림</vt:lpstr>
      <vt:lpstr>Arial Narrow</vt:lpstr>
      <vt:lpstr>Courier New</vt:lpstr>
      <vt:lpstr>Cactus</vt:lpstr>
      <vt:lpstr>Ch 2 /  HTML, CSS</vt:lpstr>
      <vt:lpstr>차례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52</cp:revision>
  <cp:lastPrinted>1601-01-01T00:00:00Z</cp:lastPrinted>
  <dcterms:created xsi:type="dcterms:W3CDTF">1601-01-01T00:00:00Z</dcterms:created>
  <dcterms:modified xsi:type="dcterms:W3CDTF">2020-03-17T02:32:24Z</dcterms:modified>
</cp:coreProperties>
</file>