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63" r:id="rId3"/>
  </p:sldMasterIdLst>
  <p:notesMasterIdLst>
    <p:notesMasterId r:id="rId22"/>
  </p:notesMasterIdLst>
  <p:sldIdLst>
    <p:sldId id="256" r:id="rId4"/>
    <p:sldId id="300" r:id="rId5"/>
    <p:sldId id="259" r:id="rId6"/>
    <p:sldId id="260" r:id="rId7"/>
    <p:sldId id="287" r:id="rId8"/>
    <p:sldId id="262" r:id="rId9"/>
    <p:sldId id="263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</p:sldIdLst>
  <p:sldSz cx="9144000" cy="6858000" type="screen4x3"/>
  <p:notesSz cx="6858000" cy="9144000"/>
  <p:embeddedFontLst>
    <p:embeddedFont>
      <p:font typeface="Gulimche" pitchFamily="49" charset="-127"/>
      <p:regular r:id="rId23"/>
    </p:embeddedFont>
    <p:embeddedFont>
      <p:font typeface="helvetica" pitchFamily="34" charset="0"/>
      <p:regular r:id="rId24"/>
      <p:bold r:id="rId25"/>
      <p:italic r:id="rId26"/>
      <p:boldItalic r:id="rId27"/>
    </p:embeddedFont>
    <p:embeddedFont>
      <p:font typeface="Arial Narrow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3" roundtripDataSignature="AMtx7mgNTwI+DmDMmRQ6qdHa1IfikJGE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2AD17C4-D3C2-484B-84F4-4190F04C549B}">
  <a:tblStyle styleId="{62AD17C4-D3C2-484B-84F4-4190F04C54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3.fntdata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2.fntdata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9.fntdata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4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64249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3"/>
          <p:cNvSpPr txBox="1">
            <a:spLocks noGrp="1"/>
          </p:cNvSpPr>
          <p:nvPr>
            <p:ph type="ctrTitle"/>
          </p:nvPr>
        </p:nvSpPr>
        <p:spPr>
          <a:xfrm>
            <a:off x="1828800" y="2133600"/>
            <a:ext cx="7315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3"/>
          <p:cNvSpPr txBox="1"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5" name="Google Shape;35;p33"/>
          <p:cNvSpPr txBox="1">
            <a:spLocks noGrp="1"/>
          </p:cNvSpPr>
          <p:nvPr>
            <p:ph type="dt" idx="10"/>
          </p:nvPr>
        </p:nvSpPr>
        <p:spPr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sldNum" idx="12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4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102" name="Google Shape;102;p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103" name="Google Shape;103;p4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4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105" name="Google Shape;105;p4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4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4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3810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110" name="Google Shape;110;p44"/>
          <p:cNvSpPr txBox="1">
            <a:spLocks noGrp="1"/>
          </p:cNvSpPr>
          <p:nvPr>
            <p:ph type="body" idx="2"/>
          </p:nvPr>
        </p:nvSpPr>
        <p:spPr>
          <a:xfrm>
            <a:off x="4648200" y="1219200"/>
            <a:ext cx="3810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111" name="Google Shape;111;p4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4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116" name="Google Shape;116;p4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4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제목 및 내용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5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2" name="Google Shape;62;p3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63" name="Google Shape;63;p3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pPr>
                <a:buClr>
                  <a:srgbClr val="000000"/>
                </a:buClr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19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텍스트 및 내용" type="txAndObj">
  <p:cSld name="제목, 텍스트 및 내용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6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1"/>
          </p:nvPr>
        </p:nvSpPr>
        <p:spPr>
          <a:xfrm>
            <a:off x="900113" y="1628775"/>
            <a:ext cx="3810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2"/>
          </p:nvPr>
        </p:nvSpPr>
        <p:spPr>
          <a:xfrm>
            <a:off x="4862513" y="1628775"/>
            <a:ext cx="3810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69" name="Google Shape;69;p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pPr>
                <a:buClr>
                  <a:srgbClr val="000000"/>
                </a:buClr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498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세로 제목 및 텍스트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7"/>
          <p:cNvSpPr txBox="1">
            <a:spLocks noGrp="1"/>
          </p:cNvSpPr>
          <p:nvPr>
            <p:ph type="title"/>
          </p:nvPr>
        </p:nvSpPr>
        <p:spPr>
          <a:xfrm rot="5400000">
            <a:off x="4543425" y="2181225"/>
            <a:ext cx="58674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7"/>
          <p:cNvSpPr txBox="1">
            <a:spLocks noGrp="1"/>
          </p:cNvSpPr>
          <p:nvPr>
            <p:ph type="body" idx="1"/>
          </p:nvPr>
        </p:nvSpPr>
        <p:spPr>
          <a:xfrm rot="5400000">
            <a:off x="542925" y="295275"/>
            <a:ext cx="5867400" cy="573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74" name="Google Shape;74;p3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pPr>
                <a:buClr>
                  <a:srgbClr val="000000"/>
                </a:buClr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819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제목 및 세로 텍스트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8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body" idx="1"/>
          </p:nvPr>
        </p:nvSpPr>
        <p:spPr>
          <a:xfrm rot="5400000">
            <a:off x="2347912" y="180975"/>
            <a:ext cx="4876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pPr>
                <a:buClr>
                  <a:srgbClr val="000000"/>
                </a:buClr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424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캡션 있는 그림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85" name="Google Shape;85;p3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pPr>
                <a:buClr>
                  <a:srgbClr val="000000"/>
                </a:buClr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0643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캡션 있는 콘텐츠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>
            <a:endParaRPr/>
          </a:p>
        </p:txBody>
      </p:sp>
      <p:sp>
        <p:nvSpPr>
          <p:cNvPr id="89" name="Google Shape;89;p4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91" name="Google Shape;91;p4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pPr>
                <a:buClr>
                  <a:srgbClr val="000000"/>
                </a:buClr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4115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빈 화면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94" name="Google Shape;94;p4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pPr>
                <a:buClr>
                  <a:srgbClr val="000000"/>
                </a:buClr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47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5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2" name="Google Shape;62;p3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제목만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2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4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98" name="Google Shape;98;p4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pPr>
                <a:buClr>
                  <a:srgbClr val="000000"/>
                </a:buClr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5924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비교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4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102" name="Google Shape;102;p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103" name="Google Shape;103;p4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4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105" name="Google Shape;105;p4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106" name="Google Shape;106;p4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pPr>
                <a:buClr>
                  <a:srgbClr val="000000"/>
                </a:buClr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5905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콘텐츠 2개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4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4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3810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110" name="Google Shape;110;p44"/>
          <p:cNvSpPr txBox="1">
            <a:spLocks noGrp="1"/>
          </p:cNvSpPr>
          <p:nvPr>
            <p:ph type="body" idx="2"/>
          </p:nvPr>
        </p:nvSpPr>
        <p:spPr>
          <a:xfrm>
            <a:off x="4648200" y="1219200"/>
            <a:ext cx="3810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111" name="Google Shape;111;p4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112" name="Google Shape;112;p4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pPr>
                <a:buClr>
                  <a:srgbClr val="000000"/>
                </a:buClr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9744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구역 머리글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4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116" name="Google Shape;116;p4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117" name="Google Shape;117;p4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pPr>
                <a:buClr>
                  <a:srgbClr val="000000"/>
                </a:buClr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81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텍스트 및 내용" type="txAndObj">
  <p:cSld name="TEXT_AND_OBJE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6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1"/>
          </p:nvPr>
        </p:nvSpPr>
        <p:spPr>
          <a:xfrm>
            <a:off x="900113" y="1628775"/>
            <a:ext cx="3810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2"/>
          </p:nvPr>
        </p:nvSpPr>
        <p:spPr>
          <a:xfrm>
            <a:off x="4862513" y="1628775"/>
            <a:ext cx="3810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7"/>
          <p:cNvSpPr txBox="1">
            <a:spLocks noGrp="1"/>
          </p:cNvSpPr>
          <p:nvPr>
            <p:ph type="title"/>
          </p:nvPr>
        </p:nvSpPr>
        <p:spPr>
          <a:xfrm rot="5400000">
            <a:off x="4543425" y="2181225"/>
            <a:ext cx="58674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7"/>
          <p:cNvSpPr txBox="1">
            <a:spLocks noGrp="1"/>
          </p:cNvSpPr>
          <p:nvPr>
            <p:ph type="body" idx="1"/>
          </p:nvPr>
        </p:nvSpPr>
        <p:spPr>
          <a:xfrm rot="5400000">
            <a:off x="542925" y="295275"/>
            <a:ext cx="5867400" cy="573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8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body" idx="1"/>
          </p:nvPr>
        </p:nvSpPr>
        <p:spPr>
          <a:xfrm rot="5400000">
            <a:off x="2347912" y="180975"/>
            <a:ext cx="4876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>
            <a:endParaRPr/>
          </a:p>
        </p:txBody>
      </p:sp>
      <p:sp>
        <p:nvSpPr>
          <p:cNvPr id="89" name="Google Shape;89;p4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2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4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32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32"/>
              <p:cNvSpPr txBox="1"/>
              <p:nvPr/>
            </p:nvSpPr>
            <p:spPr>
              <a:xfrm>
                <a:off x="0" y="1248"/>
                <a:ext cx="5760" cy="11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" name="Google Shape;13;p32" descr="Cacback"/>
              <p:cNvSpPr txBox="1"/>
              <p:nvPr/>
            </p:nvSpPr>
            <p:spPr>
              <a:xfrm>
                <a:off x="0" y="0"/>
                <a:ext cx="1119" cy="43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tile tx="0" ty="0" sx="100000" sy="100000" flip="none" algn="tl"/>
              </a:blip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4" name="Google Shape;14;p32"/>
            <p:cNvSpPr txBox="1"/>
            <p:nvPr/>
          </p:nvSpPr>
          <p:spPr>
            <a:xfrm>
              <a:off x="816" y="2592"/>
              <a:ext cx="701" cy="1728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5" name="Google Shape;15;p32"/>
          <p:cNvGrpSpPr/>
          <p:nvPr/>
        </p:nvGrpSpPr>
        <p:grpSpPr>
          <a:xfrm>
            <a:off x="-11008" y="865929"/>
            <a:ext cx="8454765" cy="2011467"/>
            <a:chOff x="-7" y="545"/>
            <a:chExt cx="5326" cy="1267"/>
          </a:xfrm>
        </p:grpSpPr>
        <p:sp>
          <p:nvSpPr>
            <p:cNvPr id="16" name="Google Shape;16;p32"/>
            <p:cNvSpPr/>
            <p:nvPr/>
          </p:nvSpPr>
          <p:spPr>
            <a:xfrm rot="-540000">
              <a:off x="0" y="1477"/>
              <a:ext cx="1059" cy="172"/>
            </a:xfrm>
            <a:custGeom>
              <a:avLst/>
              <a:gdLst/>
              <a:ahLst/>
              <a:cxnLst/>
              <a:rect l="l" t="t" r="r" b="b"/>
              <a:pathLst>
                <a:path w="1059" h="172" extrusionOk="0">
                  <a:moveTo>
                    <a:pt x="1059" y="0"/>
                  </a:moveTo>
                  <a:cubicBezTo>
                    <a:pt x="543" y="45"/>
                    <a:pt x="291" y="112"/>
                    <a:pt x="147" y="144"/>
                  </a:cubicBezTo>
                  <a:cubicBezTo>
                    <a:pt x="0" y="172"/>
                    <a:pt x="153" y="147"/>
                    <a:pt x="177" y="171"/>
                  </a:cubicBezTo>
                  <a:cubicBezTo>
                    <a:pt x="329" y="151"/>
                    <a:pt x="339" y="99"/>
                    <a:pt x="1059" y="24"/>
                  </a:cubicBezTo>
                  <a:cubicBezTo>
                    <a:pt x="1059" y="24"/>
                    <a:pt x="1059" y="0"/>
                    <a:pt x="105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" name="Google Shape;17;p32"/>
            <p:cNvSpPr/>
            <p:nvPr/>
          </p:nvSpPr>
          <p:spPr>
            <a:xfrm rot="-540000">
              <a:off x="1173" y="864"/>
              <a:ext cx="4122" cy="630"/>
            </a:xfrm>
            <a:custGeom>
              <a:avLst/>
              <a:gdLst/>
              <a:ahLst/>
              <a:cxnLst/>
              <a:rect l="l" t="t" r="r" b="b"/>
              <a:pathLst>
                <a:path w="4122" h="630" extrusionOk="0">
                  <a:moveTo>
                    <a:pt x="0" y="204"/>
                  </a:moveTo>
                  <a:cubicBezTo>
                    <a:pt x="255" y="198"/>
                    <a:pt x="1686" y="0"/>
                    <a:pt x="3544" y="348"/>
                  </a:cubicBezTo>
                  <a:cubicBezTo>
                    <a:pt x="4122" y="464"/>
                    <a:pt x="3754" y="614"/>
                    <a:pt x="3680" y="630"/>
                  </a:cubicBezTo>
                  <a:cubicBezTo>
                    <a:pt x="3680" y="630"/>
                    <a:pt x="3642" y="626"/>
                    <a:pt x="3616" y="624"/>
                  </a:cubicBezTo>
                  <a:cubicBezTo>
                    <a:pt x="3678" y="612"/>
                    <a:pt x="4118" y="488"/>
                    <a:pt x="3534" y="368"/>
                  </a:cubicBezTo>
                  <a:cubicBezTo>
                    <a:pt x="2029" y="98"/>
                    <a:pt x="696" y="156"/>
                    <a:pt x="17" y="231"/>
                  </a:cubicBezTo>
                  <a:cubicBezTo>
                    <a:pt x="17" y="231"/>
                    <a:pt x="0" y="204"/>
                    <a:pt x="0" y="2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8" name="Google Shape;18;p32"/>
            <p:cNvGrpSpPr/>
            <p:nvPr/>
          </p:nvGrpSpPr>
          <p:grpSpPr>
            <a:xfrm>
              <a:off x="1008" y="1248"/>
              <a:ext cx="288" cy="288"/>
              <a:chOff x="1033" y="326"/>
              <a:chExt cx="192" cy="192"/>
            </a:xfrm>
          </p:grpSpPr>
          <p:sp>
            <p:nvSpPr>
              <p:cNvPr id="19" name="Google Shape;19;p32"/>
              <p:cNvSpPr/>
              <p:nvPr/>
            </p:nvSpPr>
            <p:spPr>
              <a:xfrm>
                <a:off x="1033" y="326"/>
                <a:ext cx="192" cy="192"/>
              </a:xfrm>
              <a:prstGeom prst="ellipse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00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" name="Google Shape;20;p32"/>
              <p:cNvSpPr/>
              <p:nvPr/>
            </p:nvSpPr>
            <p:spPr>
              <a:xfrm>
                <a:off x="1129" y="377"/>
                <a:ext cx="47" cy="48"/>
              </a:xfrm>
              <a:prstGeom prst="ellipse">
                <a:avLst/>
              </a:prstGeom>
              <a:gradFill>
                <a:gsLst>
                  <a:gs pos="0">
                    <a:srgbClr val="FFFFCC"/>
                  </a:gs>
                  <a:gs pos="100000">
                    <a:schemeClr val="lt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1" name="Google Shape;21;p32"/>
              <p:cNvSpPr/>
              <p:nvPr/>
            </p:nvSpPr>
            <p:spPr>
              <a:xfrm>
                <a:off x="1063" y="350"/>
                <a:ext cx="47" cy="48"/>
              </a:xfrm>
              <a:prstGeom prst="ellipse">
                <a:avLst/>
              </a:prstGeom>
              <a:gradFill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" name="Google Shape;22;p32"/>
              <p:cNvSpPr/>
              <p:nvPr/>
            </p:nvSpPr>
            <p:spPr>
              <a:xfrm>
                <a:off x="1063" y="404"/>
                <a:ext cx="47" cy="48"/>
              </a:xfrm>
              <a:prstGeom prst="ellipse">
                <a:avLst/>
              </a:prstGeom>
              <a:gradFill>
                <a:gsLst>
                  <a:gs pos="0">
                    <a:srgbClr val="FFFFCC"/>
                  </a:gs>
                  <a:gs pos="100000">
                    <a:schemeClr val="lt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" name="Google Shape;23;p32"/>
              <p:cNvSpPr/>
              <p:nvPr/>
            </p:nvSpPr>
            <p:spPr>
              <a:xfrm>
                <a:off x="1108" y="422"/>
                <a:ext cx="47" cy="48"/>
              </a:xfrm>
              <a:prstGeom prst="ellipse">
                <a:avLst/>
              </a:prstGeom>
              <a:gradFill>
                <a:gsLst>
                  <a:gs pos="0">
                    <a:srgbClr val="FFFFCC"/>
                  </a:gs>
                  <a:gs pos="100000">
                    <a:schemeClr val="lt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" name="Google Shape;24;p32"/>
              <p:cNvSpPr/>
              <p:nvPr/>
            </p:nvSpPr>
            <p:spPr>
              <a:xfrm>
                <a:off x="1168" y="416"/>
                <a:ext cx="47" cy="48"/>
              </a:xfrm>
              <a:prstGeom prst="ellipse">
                <a:avLst/>
              </a:prstGeom>
              <a:gradFill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" name="Google Shape;25;p32"/>
              <p:cNvSpPr/>
              <p:nvPr/>
            </p:nvSpPr>
            <p:spPr>
              <a:xfrm>
                <a:off x="1120" y="461"/>
                <a:ext cx="47" cy="48"/>
              </a:xfrm>
              <a:prstGeom prst="ellipse">
                <a:avLst/>
              </a:prstGeom>
              <a:gradFill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" name="Google Shape;26;p32"/>
              <p:cNvSpPr/>
              <p:nvPr/>
            </p:nvSpPr>
            <p:spPr>
              <a:xfrm>
                <a:off x="1063" y="452"/>
                <a:ext cx="47" cy="48"/>
              </a:xfrm>
              <a:prstGeom prst="ellipse">
                <a:avLst/>
              </a:prstGeom>
              <a:gradFill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" name="Google Shape;27;p32"/>
              <p:cNvSpPr/>
              <p:nvPr/>
            </p:nvSpPr>
            <p:spPr>
              <a:xfrm>
                <a:off x="1117" y="329"/>
                <a:ext cx="47" cy="48"/>
              </a:xfrm>
              <a:prstGeom prst="ellipse">
                <a:avLst/>
              </a:prstGeom>
              <a:gradFill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28" name="Google Shape;28;p32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" name="Google Shape;29;p32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dt" idx="10"/>
          </p:nvPr>
        </p:nvSpPr>
        <p:spPr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sldNum" idx="12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34"/>
          <p:cNvGrpSpPr/>
          <p:nvPr/>
        </p:nvGrpSpPr>
        <p:grpSpPr>
          <a:xfrm>
            <a:off x="-11008" y="-646959"/>
            <a:ext cx="9178820" cy="7504959"/>
            <a:chOff x="-22" y="-408"/>
            <a:chExt cx="5782" cy="4728"/>
          </a:xfrm>
        </p:grpSpPr>
        <p:sp>
          <p:nvSpPr>
            <p:cNvPr id="39" name="Google Shape;39;p34"/>
            <p:cNvSpPr txBox="1"/>
            <p:nvPr/>
          </p:nvSpPr>
          <p:spPr>
            <a:xfrm>
              <a:off x="0" y="301"/>
              <a:ext cx="5760" cy="7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" name="Google Shape;40;p34" descr="Cacback"/>
            <p:cNvSpPr txBox="1"/>
            <p:nvPr/>
          </p:nvSpPr>
          <p:spPr>
            <a:xfrm>
              <a:off x="0" y="0"/>
              <a:ext cx="1119" cy="4320"/>
            </a:xfrm>
            <a:prstGeom prst="rect">
              <a:avLst/>
            </a:prstGeom>
            <a:blipFill rotWithShape="1">
              <a:blip r:embed="rId13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1" name="Google Shape;41;p34"/>
            <p:cNvGrpSpPr/>
            <p:nvPr/>
          </p:nvGrpSpPr>
          <p:grpSpPr>
            <a:xfrm>
              <a:off x="-22" y="-408"/>
              <a:ext cx="5326" cy="1267"/>
              <a:chOff x="13" y="-408"/>
              <a:chExt cx="5326" cy="1267"/>
            </a:xfrm>
          </p:grpSpPr>
          <p:sp>
            <p:nvSpPr>
              <p:cNvPr id="42" name="Google Shape;42;p34"/>
              <p:cNvSpPr/>
              <p:nvPr/>
            </p:nvSpPr>
            <p:spPr>
              <a:xfrm rot="-540000">
                <a:off x="20" y="524"/>
                <a:ext cx="1059" cy="172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172" extrusionOk="0">
                    <a:moveTo>
                      <a:pt x="1059" y="0"/>
                    </a:moveTo>
                    <a:cubicBezTo>
                      <a:pt x="543" y="45"/>
                      <a:pt x="291" y="112"/>
                      <a:pt x="147" y="144"/>
                    </a:cubicBezTo>
                    <a:cubicBezTo>
                      <a:pt x="0" y="172"/>
                      <a:pt x="153" y="147"/>
                      <a:pt x="177" y="171"/>
                    </a:cubicBezTo>
                    <a:cubicBezTo>
                      <a:pt x="329" y="151"/>
                      <a:pt x="339" y="99"/>
                      <a:pt x="1059" y="24"/>
                    </a:cubicBezTo>
                    <a:cubicBezTo>
                      <a:pt x="1059" y="24"/>
                      <a:pt x="1059" y="0"/>
                      <a:pt x="10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" name="Google Shape;43;p34"/>
              <p:cNvSpPr/>
              <p:nvPr/>
            </p:nvSpPr>
            <p:spPr>
              <a:xfrm rot="-540000">
                <a:off x="1193" y="-89"/>
                <a:ext cx="4122" cy="630"/>
              </a:xfrm>
              <a:custGeom>
                <a:avLst/>
                <a:gdLst/>
                <a:ahLst/>
                <a:cxnLst/>
                <a:rect l="l" t="t" r="r" b="b"/>
                <a:pathLst>
                  <a:path w="4122" h="630" extrusionOk="0">
                    <a:moveTo>
                      <a:pt x="0" y="204"/>
                    </a:moveTo>
                    <a:cubicBezTo>
                      <a:pt x="255" y="198"/>
                      <a:pt x="1686" y="0"/>
                      <a:pt x="3544" y="348"/>
                    </a:cubicBezTo>
                    <a:cubicBezTo>
                      <a:pt x="4122" y="464"/>
                      <a:pt x="3754" y="614"/>
                      <a:pt x="3680" y="630"/>
                    </a:cubicBezTo>
                    <a:cubicBezTo>
                      <a:pt x="3680" y="630"/>
                      <a:pt x="3642" y="626"/>
                      <a:pt x="3616" y="624"/>
                    </a:cubicBezTo>
                    <a:cubicBezTo>
                      <a:pt x="3678" y="612"/>
                      <a:pt x="4118" y="488"/>
                      <a:pt x="3534" y="368"/>
                    </a:cubicBezTo>
                    <a:cubicBezTo>
                      <a:pt x="2029" y="98"/>
                      <a:pt x="696" y="156"/>
                      <a:pt x="17" y="231"/>
                    </a:cubicBezTo>
                    <a:cubicBezTo>
                      <a:pt x="17" y="231"/>
                      <a:pt x="0" y="204"/>
                      <a:pt x="0" y="20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44" name="Google Shape;44;p34"/>
              <p:cNvGrpSpPr/>
              <p:nvPr/>
            </p:nvGrpSpPr>
            <p:grpSpPr>
              <a:xfrm>
                <a:off x="1033" y="326"/>
                <a:ext cx="192" cy="192"/>
                <a:chOff x="1033" y="326"/>
                <a:chExt cx="192" cy="192"/>
              </a:xfrm>
            </p:grpSpPr>
            <p:sp>
              <p:nvSpPr>
                <p:cNvPr id="45" name="Google Shape;45;p34"/>
                <p:cNvSpPr/>
                <p:nvPr/>
              </p:nvSpPr>
              <p:spPr>
                <a:xfrm>
                  <a:off x="1033" y="326"/>
                  <a:ext cx="192" cy="192"/>
                </a:xfrm>
                <a:prstGeom prst="ellipse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rgbClr val="00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6" name="Google Shape;46;p34"/>
                <p:cNvSpPr/>
                <p:nvPr/>
              </p:nvSpPr>
              <p:spPr>
                <a:xfrm>
                  <a:off x="1129" y="377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chemeClr val="lt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7" name="Google Shape;47;p34"/>
                <p:cNvSpPr/>
                <p:nvPr/>
              </p:nvSpPr>
              <p:spPr>
                <a:xfrm>
                  <a:off x="1063" y="350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8" name="Google Shape;48;p34"/>
                <p:cNvSpPr/>
                <p:nvPr/>
              </p:nvSpPr>
              <p:spPr>
                <a:xfrm>
                  <a:off x="1063" y="404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chemeClr val="lt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9" name="Google Shape;49;p34"/>
                <p:cNvSpPr/>
                <p:nvPr/>
              </p:nvSpPr>
              <p:spPr>
                <a:xfrm>
                  <a:off x="1108" y="422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chemeClr val="lt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50" name="Google Shape;50;p34"/>
                <p:cNvSpPr/>
                <p:nvPr/>
              </p:nvSpPr>
              <p:spPr>
                <a:xfrm>
                  <a:off x="1168" y="416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51" name="Google Shape;51;p34"/>
                <p:cNvSpPr/>
                <p:nvPr/>
              </p:nvSpPr>
              <p:spPr>
                <a:xfrm>
                  <a:off x="1120" y="461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52" name="Google Shape;52;p34"/>
                <p:cNvSpPr/>
                <p:nvPr/>
              </p:nvSpPr>
              <p:spPr>
                <a:xfrm>
                  <a:off x="1063" y="452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53" name="Google Shape;53;p34"/>
                <p:cNvSpPr/>
                <p:nvPr/>
              </p:nvSpPr>
              <p:spPr>
                <a:xfrm>
                  <a:off x="1117" y="329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sp>
          <p:nvSpPr>
            <p:cNvPr id="54" name="Google Shape;54;p34"/>
            <p:cNvSpPr txBox="1"/>
            <p:nvPr/>
          </p:nvSpPr>
          <p:spPr>
            <a:xfrm>
              <a:off x="426" y="1185"/>
              <a:ext cx="701" cy="3135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5" name="Google Shape;55;p34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8" name="Google Shape;58;p3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34"/>
          <p:cNvGrpSpPr/>
          <p:nvPr/>
        </p:nvGrpSpPr>
        <p:grpSpPr>
          <a:xfrm>
            <a:off x="-11008" y="-646959"/>
            <a:ext cx="9178820" cy="7504959"/>
            <a:chOff x="-22" y="-408"/>
            <a:chExt cx="5782" cy="4728"/>
          </a:xfrm>
        </p:grpSpPr>
        <p:sp>
          <p:nvSpPr>
            <p:cNvPr id="39" name="Google Shape;39;p34"/>
            <p:cNvSpPr txBox="1"/>
            <p:nvPr/>
          </p:nvSpPr>
          <p:spPr>
            <a:xfrm>
              <a:off x="0" y="301"/>
              <a:ext cx="5760" cy="7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" name="Google Shape;40;p34" descr="Cacback"/>
            <p:cNvSpPr txBox="1"/>
            <p:nvPr/>
          </p:nvSpPr>
          <p:spPr>
            <a:xfrm>
              <a:off x="0" y="0"/>
              <a:ext cx="1119" cy="4320"/>
            </a:xfrm>
            <a:prstGeom prst="rect">
              <a:avLst/>
            </a:prstGeom>
            <a:blipFill rotWithShape="1">
              <a:blip r:embed="rId13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1" name="Google Shape;41;p34"/>
            <p:cNvGrpSpPr/>
            <p:nvPr/>
          </p:nvGrpSpPr>
          <p:grpSpPr>
            <a:xfrm>
              <a:off x="-22" y="-408"/>
              <a:ext cx="5326" cy="1267"/>
              <a:chOff x="13" y="-408"/>
              <a:chExt cx="5326" cy="1267"/>
            </a:xfrm>
          </p:grpSpPr>
          <p:sp>
            <p:nvSpPr>
              <p:cNvPr id="42" name="Google Shape;42;p34"/>
              <p:cNvSpPr/>
              <p:nvPr/>
            </p:nvSpPr>
            <p:spPr>
              <a:xfrm rot="-540000">
                <a:off x="20" y="524"/>
                <a:ext cx="1059" cy="172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172" extrusionOk="0">
                    <a:moveTo>
                      <a:pt x="1059" y="0"/>
                    </a:moveTo>
                    <a:cubicBezTo>
                      <a:pt x="543" y="45"/>
                      <a:pt x="291" y="112"/>
                      <a:pt x="147" y="144"/>
                    </a:cubicBezTo>
                    <a:cubicBezTo>
                      <a:pt x="0" y="172"/>
                      <a:pt x="153" y="147"/>
                      <a:pt x="177" y="171"/>
                    </a:cubicBezTo>
                    <a:cubicBezTo>
                      <a:pt x="329" y="151"/>
                      <a:pt x="339" y="99"/>
                      <a:pt x="1059" y="24"/>
                    </a:cubicBezTo>
                    <a:cubicBezTo>
                      <a:pt x="1059" y="24"/>
                      <a:pt x="1059" y="0"/>
                      <a:pt x="10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24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" name="Google Shape;43;p34"/>
              <p:cNvSpPr/>
              <p:nvPr/>
            </p:nvSpPr>
            <p:spPr>
              <a:xfrm rot="-540000">
                <a:off x="1193" y="-89"/>
                <a:ext cx="4122" cy="630"/>
              </a:xfrm>
              <a:custGeom>
                <a:avLst/>
                <a:gdLst/>
                <a:ahLst/>
                <a:cxnLst/>
                <a:rect l="l" t="t" r="r" b="b"/>
                <a:pathLst>
                  <a:path w="4122" h="630" extrusionOk="0">
                    <a:moveTo>
                      <a:pt x="0" y="204"/>
                    </a:moveTo>
                    <a:cubicBezTo>
                      <a:pt x="255" y="198"/>
                      <a:pt x="1686" y="0"/>
                      <a:pt x="3544" y="348"/>
                    </a:cubicBezTo>
                    <a:cubicBezTo>
                      <a:pt x="4122" y="464"/>
                      <a:pt x="3754" y="614"/>
                      <a:pt x="3680" y="630"/>
                    </a:cubicBezTo>
                    <a:cubicBezTo>
                      <a:pt x="3680" y="630"/>
                      <a:pt x="3642" y="626"/>
                      <a:pt x="3616" y="624"/>
                    </a:cubicBezTo>
                    <a:cubicBezTo>
                      <a:pt x="3678" y="612"/>
                      <a:pt x="4118" y="488"/>
                      <a:pt x="3534" y="368"/>
                    </a:cubicBezTo>
                    <a:cubicBezTo>
                      <a:pt x="2029" y="98"/>
                      <a:pt x="696" y="156"/>
                      <a:pt x="17" y="231"/>
                    </a:cubicBezTo>
                    <a:cubicBezTo>
                      <a:pt x="17" y="231"/>
                      <a:pt x="0" y="204"/>
                      <a:pt x="0" y="20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24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44" name="Google Shape;44;p34"/>
              <p:cNvGrpSpPr/>
              <p:nvPr/>
            </p:nvGrpSpPr>
            <p:grpSpPr>
              <a:xfrm>
                <a:off x="1033" y="326"/>
                <a:ext cx="192" cy="192"/>
                <a:chOff x="1033" y="326"/>
                <a:chExt cx="192" cy="192"/>
              </a:xfrm>
            </p:grpSpPr>
            <p:sp>
              <p:nvSpPr>
                <p:cNvPr id="45" name="Google Shape;45;p34"/>
                <p:cNvSpPr/>
                <p:nvPr/>
              </p:nvSpPr>
              <p:spPr>
                <a:xfrm>
                  <a:off x="1033" y="326"/>
                  <a:ext cx="192" cy="192"/>
                </a:xfrm>
                <a:prstGeom prst="ellipse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rgbClr val="00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24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6" name="Google Shape;46;p34"/>
                <p:cNvSpPr/>
                <p:nvPr/>
              </p:nvSpPr>
              <p:spPr>
                <a:xfrm>
                  <a:off x="1129" y="377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chemeClr val="lt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24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7" name="Google Shape;47;p34"/>
                <p:cNvSpPr/>
                <p:nvPr/>
              </p:nvSpPr>
              <p:spPr>
                <a:xfrm>
                  <a:off x="1063" y="350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24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8" name="Google Shape;48;p34"/>
                <p:cNvSpPr/>
                <p:nvPr/>
              </p:nvSpPr>
              <p:spPr>
                <a:xfrm>
                  <a:off x="1063" y="404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chemeClr val="lt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24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9" name="Google Shape;49;p34"/>
                <p:cNvSpPr/>
                <p:nvPr/>
              </p:nvSpPr>
              <p:spPr>
                <a:xfrm>
                  <a:off x="1108" y="422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chemeClr val="lt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24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50" name="Google Shape;50;p34"/>
                <p:cNvSpPr/>
                <p:nvPr/>
              </p:nvSpPr>
              <p:spPr>
                <a:xfrm>
                  <a:off x="1168" y="416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24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51" name="Google Shape;51;p34"/>
                <p:cNvSpPr/>
                <p:nvPr/>
              </p:nvSpPr>
              <p:spPr>
                <a:xfrm>
                  <a:off x="1120" y="461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24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52" name="Google Shape;52;p34"/>
                <p:cNvSpPr/>
                <p:nvPr/>
              </p:nvSpPr>
              <p:spPr>
                <a:xfrm>
                  <a:off x="1063" y="452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24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53" name="Google Shape;53;p34"/>
                <p:cNvSpPr/>
                <p:nvPr/>
              </p:nvSpPr>
              <p:spPr>
                <a:xfrm>
                  <a:off x="1117" y="329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24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sp>
          <p:nvSpPr>
            <p:cNvPr id="54" name="Google Shape;54;p34"/>
            <p:cNvSpPr txBox="1"/>
            <p:nvPr/>
          </p:nvSpPr>
          <p:spPr>
            <a:xfrm>
              <a:off x="426" y="1185"/>
              <a:ext cx="701" cy="3135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5" name="Google Shape;55;p34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58" name="Google Shape;58;p3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pPr>
                <a:buClr>
                  <a:srgbClr val="000000"/>
                </a:buClr>
              </a:pPr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605128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"/>
          <p:cNvSpPr txBox="1">
            <a:spLocks noGrp="1"/>
          </p:cNvSpPr>
          <p:nvPr>
            <p:ph type="ctrTitle"/>
          </p:nvPr>
        </p:nvSpPr>
        <p:spPr>
          <a:xfrm>
            <a:off x="1828800" y="2133600"/>
            <a:ext cx="7315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FF0000"/>
              </a:buClr>
              <a:buSzPts val="1800"/>
            </a:pPr>
            <a:r>
              <a:rPr lang="en-US" altLang="ko-KR" sz="2000" dirty="0" err="1">
                <a:solidFill>
                  <a:srgbClr val="FF0000"/>
                </a:solidFill>
                <a:latin typeface="helvetica" pitchFamily="34" charset="0"/>
                <a:ea typeface="굴림" pitchFamily="50" charset="-127"/>
                <a:cs typeface="helvetica" pitchFamily="34" charset="0"/>
              </a:rPr>
              <a:t>Ch</a:t>
            </a:r>
            <a:r>
              <a:rPr lang="en-US" altLang="ko-KR" sz="2000" dirty="0">
                <a:solidFill>
                  <a:srgbClr val="FF0000"/>
                </a:solidFill>
                <a:latin typeface="helvetica" pitchFamily="34" charset="0"/>
                <a:ea typeface="굴림" pitchFamily="50" charset="-127"/>
                <a:cs typeface="helvetica" pitchFamily="34" charset="0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helvetica" pitchFamily="34" charset="0"/>
                <a:ea typeface="굴림" pitchFamily="50" charset="-127"/>
                <a:cs typeface="helvetica" pitchFamily="34" charset="0"/>
              </a:rPr>
              <a:t>10 </a:t>
            </a:r>
            <a:r>
              <a:rPr lang="en-US" altLang="ko-KR" sz="3200" dirty="0">
                <a:solidFill>
                  <a:srgbClr val="FF0000"/>
                </a:solidFill>
                <a:latin typeface="helvetica" pitchFamily="34" charset="0"/>
                <a:ea typeface="굴림" pitchFamily="50" charset="-127"/>
                <a:cs typeface="helvetica" pitchFamily="34" charset="0"/>
              </a:rPr>
              <a:t>/</a:t>
            </a:r>
            <a:r>
              <a:rPr lang="en-US" altLang="ko-KR" sz="3200" dirty="0">
                <a:solidFill>
                  <a:srgbClr val="000000"/>
                </a:solidFill>
                <a:latin typeface="helvetica" pitchFamily="34" charset="0"/>
                <a:ea typeface="굴림" pitchFamily="50" charset="-127"/>
                <a:cs typeface="helvetica" pitchFamily="34" charset="0"/>
              </a:rPr>
              <a:t>  </a:t>
            </a:r>
            <a:r>
              <a:rPr lang="ko-KR" altLang="en-US" sz="3200" dirty="0" smtClean="0">
                <a:solidFill>
                  <a:srgbClr val="000000"/>
                </a:solidFill>
                <a:latin typeface="helvetica" pitchFamily="34" charset="0"/>
                <a:ea typeface="굴림" pitchFamily="50" charset="-127"/>
                <a:cs typeface="helvetica" pitchFamily="34" charset="0"/>
              </a:rPr>
              <a:t>파</a:t>
            </a:r>
            <a:r>
              <a:rPr lang="ko-KR" altLang="en-US" sz="3200" dirty="0">
                <a:solidFill>
                  <a:srgbClr val="000000"/>
                </a:solidFill>
                <a:latin typeface="helvetica" pitchFamily="34" charset="0"/>
                <a:ea typeface="굴림" pitchFamily="50" charset="-127"/>
                <a:cs typeface="helvetica" pitchFamily="34" charset="0"/>
              </a:rPr>
              <a:t>일</a:t>
            </a:r>
            <a:endParaRPr dirty="0"/>
          </a:p>
        </p:txBody>
      </p:sp>
      <p:sp>
        <p:nvSpPr>
          <p:cNvPr id="123" name="Google Shape;123;p1"/>
          <p:cNvSpPr txBox="1"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8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165319416" descr="EMB0000245032b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589" y="2415395"/>
            <a:ext cx="7394533" cy="193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165320696" descr="EMB0000245032b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304" y="4839418"/>
            <a:ext cx="7371101" cy="138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949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7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예제</a:t>
            </a:r>
            <a:endParaRPr/>
          </a:p>
        </p:txBody>
      </p:sp>
      <p:sp>
        <p:nvSpPr>
          <p:cNvPr id="165" name="Google Shape;165;p7"/>
          <p:cNvSpPr txBox="1"/>
          <p:nvPr/>
        </p:nvSpPr>
        <p:spPr>
          <a:xfrm>
            <a:off x="1042987" y="2132011"/>
            <a:ext cx="7632700" cy="4650529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dirty="0"/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$</a:t>
            </a:r>
            <a:r>
              <a:rPr lang="en-US" sz="1400" b="1" i="0" u="none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filep</a:t>
            </a:r>
            <a:r>
              <a:rPr lang="en-US" sz="1400" b="1" i="0" u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400" b="1" i="0" u="none" dirty="0" err="1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fopen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(“./juliet.txt”, </a:t>
            </a:r>
            <a:r>
              <a:rPr lang="en-US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“a”);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endParaRPr dirty="0" smtClean="0"/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(!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1400" b="1" i="0" u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filep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die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(“</a:t>
            </a:r>
            <a:r>
              <a:rPr lang="en-US" sz="14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파일을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열 수 </a:t>
            </a:r>
            <a:r>
              <a:rPr lang="en-US" sz="14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없습니다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.”);</a:t>
            </a:r>
            <a:endParaRPr dirty="0"/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endParaRPr lang="en-US" b="1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fputs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b="1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filep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"ROMEO: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I take thee at thy word: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Call me but love, and I'll be new baptized;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Henceforth I never will be Romeo.");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altLang="ko-KR" b="1" dirty="0" err="1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fclose</a:t>
            </a:r>
            <a:r>
              <a:rPr lang="en-US" altLang="ko-KR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altLang="ko-KR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altLang="ko-KR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filep</a:t>
            </a:r>
            <a:r>
              <a:rPr lang="en-US" altLang="ko-KR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endParaRPr lang="en-US" sz="1400" b="1" i="0" u="none" dirty="0" smtClean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altLang="ko-KR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$</a:t>
            </a:r>
            <a:r>
              <a:rPr lang="en-US" altLang="ko-KR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filep</a:t>
            </a:r>
            <a:r>
              <a:rPr lang="en-US" altLang="ko-KR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altLang="ko-KR" b="1" dirty="0" err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fopen</a:t>
            </a: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(“./juliet.txt”, </a:t>
            </a:r>
            <a:r>
              <a:rPr lang="en-US" altLang="ko-KR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“r”);</a:t>
            </a:r>
            <a:endParaRPr sz="1400" b="1" i="0" u="none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  while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$line 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400" b="1" i="0" u="none" dirty="0" err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fgets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1400" b="1" i="0" u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filep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1024))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$line 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 “&lt;</a:t>
            </a:r>
            <a:r>
              <a:rPr lang="en-US" sz="14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&gt;”;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 err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fclose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1400" b="1" i="0" u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filep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6736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8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165320056" descr="EMB0000245032b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128" y="2156603"/>
            <a:ext cx="6776457" cy="4433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277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로그파일</a:t>
            </a:r>
            <a:r>
              <a:rPr lang="en-US" sz="3600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-KR" altLang="en-US" sz="3600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만들기</a:t>
            </a:r>
            <a:endParaRPr sz="36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7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예제</a:t>
            </a:r>
            <a:endParaRPr/>
          </a:p>
        </p:txBody>
      </p:sp>
      <p:sp>
        <p:nvSpPr>
          <p:cNvPr id="165" name="Google Shape;165;p7"/>
          <p:cNvSpPr txBox="1"/>
          <p:nvPr/>
        </p:nvSpPr>
        <p:spPr>
          <a:xfrm>
            <a:off x="1042987" y="2132012"/>
            <a:ext cx="7632700" cy="3578676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dirty="0"/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filep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fopen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("./</a:t>
            </a:r>
            <a:r>
              <a:rPr lang="en-US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logfile.txt","a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");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if (!$</a:t>
            </a:r>
            <a:r>
              <a:rPr lang="en-US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filep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  die ("</a:t>
            </a:r>
            <a:r>
              <a:rPr lang="ko-KR" alt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파일을 열수 없습니다</a:t>
            </a:r>
            <a:r>
              <a:rPr lang="en-US" altLang="ko-KR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.");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endParaRPr lang="en-US" altLang="ko-KR" b="1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altLang="ko-KR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$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time = date("Y-m-d H:i:s",time());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fputs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($</a:t>
            </a:r>
            <a:r>
              <a:rPr lang="en-US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filep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, $time);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endParaRPr lang="en-US" b="1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fclose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($</a:t>
            </a:r>
            <a:r>
              <a:rPr lang="en-US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filep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endParaRPr lang="en-US" b="1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print "connect service";</a:t>
            </a:r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88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8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165318936" descr="EMB0000245032a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853" y="2268747"/>
            <a:ext cx="6829189" cy="127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71" name="_x165319016" descr="EMB0000245032b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853" y="4106173"/>
            <a:ext cx="6829189" cy="81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394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파일 읽어 배열로 변환</a:t>
            </a:r>
            <a:endParaRPr sz="36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7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dirty="0" smtClean="0"/>
              <a:t>name.txt</a:t>
            </a:r>
            <a:endParaRPr dirty="0"/>
          </a:p>
        </p:txBody>
      </p:sp>
      <p:sp>
        <p:nvSpPr>
          <p:cNvPr id="165" name="Google Shape;165;p7"/>
          <p:cNvSpPr txBox="1"/>
          <p:nvPr/>
        </p:nvSpPr>
        <p:spPr>
          <a:xfrm>
            <a:off x="1042987" y="2132012"/>
            <a:ext cx="7632700" cy="1427934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20000"/>
              </a:lnSpc>
              <a:buClr>
                <a:srgbClr val="FF3300"/>
              </a:buClr>
              <a:buSzPts val="1400"/>
            </a:pPr>
            <a:r>
              <a:rPr lang="en-US" b="1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Alice</a:t>
            </a:r>
            <a:endParaRPr lang="en-US" b="1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20000"/>
              </a:lnSpc>
              <a:buClr>
                <a:srgbClr val="FF3300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</a:p>
          <a:p>
            <a:pPr lvl="0">
              <a:lnSpc>
                <a:spcPct val="120000"/>
              </a:lnSpc>
              <a:buClr>
                <a:srgbClr val="FF3300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Chris</a:t>
            </a:r>
          </a:p>
          <a:p>
            <a:pPr lvl="0">
              <a:lnSpc>
                <a:spcPct val="120000"/>
              </a:lnSpc>
              <a:buClr>
                <a:srgbClr val="FF3300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David</a:t>
            </a:r>
          </a:p>
          <a:p>
            <a:pPr lvl="0">
              <a:lnSpc>
                <a:spcPct val="120000"/>
              </a:lnSpc>
              <a:buClr>
                <a:srgbClr val="FF3300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Elsa</a:t>
            </a:r>
          </a:p>
        </p:txBody>
      </p:sp>
      <p:sp>
        <p:nvSpPr>
          <p:cNvPr id="7" name="Google Shape;165;p7"/>
          <p:cNvSpPr txBox="1"/>
          <p:nvPr/>
        </p:nvSpPr>
        <p:spPr>
          <a:xfrm>
            <a:off x="1042987" y="3798197"/>
            <a:ext cx="7632700" cy="257597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dirty="0"/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sz="1400" b="1" i="0" u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data = file("name.txt");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($data as $name)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"Name : ".$name."&lt;</a:t>
            </a:r>
            <a:r>
              <a:rPr lang="en-US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&gt;";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0448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8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160366992" descr="EMB0000245032b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226" y="2311880"/>
            <a:ext cx="6966220" cy="2027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361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파일 읽어 배열로 변환</a:t>
            </a:r>
            <a:endParaRPr sz="36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7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dirty="0" smtClean="0"/>
              <a:t>majer.txt</a:t>
            </a:r>
            <a:endParaRPr dirty="0"/>
          </a:p>
        </p:txBody>
      </p:sp>
      <p:sp>
        <p:nvSpPr>
          <p:cNvPr id="165" name="Google Shape;165;p7"/>
          <p:cNvSpPr txBox="1"/>
          <p:nvPr/>
        </p:nvSpPr>
        <p:spPr>
          <a:xfrm>
            <a:off x="1042987" y="2132012"/>
            <a:ext cx="7632700" cy="1427934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20000"/>
              </a:lnSpc>
              <a:buClr>
                <a:srgbClr val="FF3300"/>
              </a:buClr>
              <a:buSzPts val="1400"/>
            </a:pPr>
            <a:r>
              <a:rPr lang="en-US" b="1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Alice 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</a:p>
          <a:p>
            <a:pPr lvl="0">
              <a:lnSpc>
                <a:spcPct val="120000"/>
              </a:lnSpc>
              <a:buClr>
                <a:srgbClr val="FF3300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Bob Music</a:t>
            </a:r>
          </a:p>
          <a:p>
            <a:pPr lvl="0">
              <a:lnSpc>
                <a:spcPct val="120000"/>
              </a:lnSpc>
              <a:buClr>
                <a:srgbClr val="FF3300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Chris Electronics</a:t>
            </a:r>
          </a:p>
          <a:p>
            <a:pPr lvl="0">
              <a:lnSpc>
                <a:spcPct val="120000"/>
              </a:lnSpc>
              <a:buClr>
                <a:srgbClr val="FF3300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David Computer</a:t>
            </a:r>
          </a:p>
          <a:p>
            <a:pPr lvl="0">
              <a:lnSpc>
                <a:spcPct val="120000"/>
              </a:lnSpc>
              <a:buClr>
                <a:srgbClr val="FF3300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Elsa Physics</a:t>
            </a:r>
          </a:p>
        </p:txBody>
      </p:sp>
      <p:sp>
        <p:nvSpPr>
          <p:cNvPr id="7" name="Google Shape;165;p7"/>
          <p:cNvSpPr txBox="1"/>
          <p:nvPr/>
        </p:nvSpPr>
        <p:spPr>
          <a:xfrm>
            <a:off x="1042987" y="3798197"/>
            <a:ext cx="7632700" cy="257597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14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b="1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$dataset = file("major.txt");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($dataset as $data)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  $</a:t>
            </a:r>
            <a:r>
              <a:rPr lang="en-US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= explode(" ", $data);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  print "</a:t>
            </a:r>
            <a:r>
              <a:rPr lang="en-US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Nmae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: ".$</a:t>
            </a:r>
            <a:r>
              <a:rPr lang="en-US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[0].", Major : ".$</a:t>
            </a:r>
            <a:r>
              <a:rPr lang="en-US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[1]."&lt;</a:t>
            </a:r>
            <a:r>
              <a:rPr lang="en-US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b="1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&gt;";</a:t>
            </a:r>
            <a:endParaRPr lang="en-US" b="1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7403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8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160366992" descr="EMB0000245032a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589" y="2449901"/>
            <a:ext cx="7224326" cy="221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10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차례</a:t>
            </a:r>
            <a:endParaRPr/>
          </a:p>
        </p:txBody>
      </p:sp>
      <p:sp>
        <p:nvSpPr>
          <p:cNvPr id="129" name="Google Shape;129;p2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ko-KR" altLang="en-US" sz="24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파일 읽기</a:t>
            </a:r>
            <a:endParaRPr lang="en-US" altLang="ko-KR" sz="2400" b="1" i="0" u="none" strike="noStrike" cap="none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ko-KR" altLang="en-US" dirty="0" smtClean="0"/>
              <a:t>파일 쓰기</a:t>
            </a:r>
            <a:endParaRPr lang="en-US" altLang="ko-KR" dirty="0" smtClean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ko-KR" altLang="en-US" sz="24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파일에 내용 추가</a:t>
            </a:r>
            <a:endParaRPr lang="en-US" altLang="ko-KR" sz="2400" b="1" i="0" u="none" strike="noStrike" cap="none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ko-KR" altLang="en-US" dirty="0" smtClean="0"/>
              <a:t>접속 이벤트 로그파일 만들기</a:t>
            </a:r>
            <a:endParaRPr lang="en-US" altLang="ko-KR"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ko-KR" altLang="en-US" sz="24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파일을 읽어 배열로 변환</a:t>
            </a:r>
            <a:endParaRPr lang="en-US" altLang="ko-KR" sz="2400" b="1" i="0" u="none" strike="noStrike" cap="none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5614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파일</a:t>
            </a:r>
            <a:endParaRPr/>
          </a:p>
        </p:txBody>
      </p:sp>
      <p:sp>
        <p:nvSpPr>
          <p:cNvPr id="141" name="Google Shape;141;p4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ulimche"/>
              <a:buChar char="•"/>
            </a:pPr>
            <a:r>
              <a:rPr lang="en-US" sz="2200" b="1" i="0" u="none">
                <a:solidFill>
                  <a:schemeClr val="dk1"/>
                </a:solidFill>
                <a:latin typeface="Gulimche"/>
                <a:ea typeface="Gulimche"/>
                <a:cs typeface="Gulimche"/>
                <a:sym typeface="Gulimche"/>
              </a:rPr>
              <a:t>파일 열기</a:t>
            </a:r>
            <a:endParaRPr/>
          </a:p>
        </p:txBody>
      </p:sp>
      <p:graphicFrame>
        <p:nvGraphicFramePr>
          <p:cNvPr id="142" name="Google Shape;142;p4"/>
          <p:cNvGraphicFramePr/>
          <p:nvPr/>
        </p:nvGraphicFramePr>
        <p:xfrm>
          <a:off x="1295400" y="2698750"/>
          <a:ext cx="6980225" cy="3744900"/>
        </p:xfrm>
        <a:graphic>
          <a:graphicData uri="http://schemas.openxmlformats.org/drawingml/2006/table">
            <a:tbl>
              <a:tblPr>
                <a:noFill/>
                <a:tableStyleId>{62AD17C4-D3C2-484B-84F4-4190F04C549B}</a:tableStyleId>
              </a:tblPr>
              <a:tblGrid>
                <a:gridCol w="1062025"/>
                <a:gridCol w="5918200"/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코드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설 명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urier New"/>
                        <a:buNone/>
                      </a:pPr>
                      <a:r>
                        <a:rPr lang="en-US" sz="15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‘r’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읽기 전용으로 파일 열기, 파일 포인터는 파일의 시작에 위치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7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urier New"/>
                        <a:buNone/>
                      </a:pPr>
                      <a:r>
                        <a:rPr lang="en-US" sz="15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‘r+’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읽고 쓰기로 파일 열기, 파일 포인터는 파일의 시작에 위치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urier New"/>
                        <a:buNone/>
                      </a:pPr>
                      <a:r>
                        <a:rPr lang="en-US" sz="15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‘w’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쓰기 전용으로 파일 열기, 파일 포인터는 파일의 시작에 위치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파일이 존재하면 내용을 삭제, 파일이 존재하지 않으면 파일을 생성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urier New"/>
                        <a:buNone/>
                      </a:pPr>
                      <a:r>
                        <a:rPr lang="en-US" sz="15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‘w+’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읽고 쓰기로 파일 열기, 파일 포인터는 파일의 시작에 위치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파일이 존재하면 내용을 삭제, 파일이 존재하지 않으면 파일을 생성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urier New"/>
                        <a:buNone/>
                      </a:pPr>
                      <a:r>
                        <a:rPr lang="en-US" sz="15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‘a’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쓰기 전용으로 파일 열기, 파일 포인터는 파일의 끝에 위치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파일이 존재하지 않으면 파일을 생성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urier New"/>
                        <a:buNone/>
                      </a:pPr>
                      <a:r>
                        <a:rPr lang="en-US" sz="15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‘a+’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읽고 쓰기로 파일 열기, 파일 포인터는 파일의 끝에 위치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파일이 존재하지 않으면 파일을 생성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43" name="Google Shape;143;p4"/>
          <p:cNvSpPr txBox="1"/>
          <p:nvPr/>
        </p:nvSpPr>
        <p:spPr>
          <a:xfrm>
            <a:off x="971550" y="2060575"/>
            <a:ext cx="7632700" cy="43180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fopen</a:t>
            </a:r>
            <a:r>
              <a:rPr lang="en-US" sz="1400" b="1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mode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5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che"/>
              <a:buChar char="•"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Gulimche"/>
                <a:ea typeface="Gulimche"/>
                <a:cs typeface="Gulimche"/>
                <a:sym typeface="Gulimche"/>
              </a:rPr>
              <a:t>파일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Gulimche"/>
                <a:ea typeface="Gulimche"/>
                <a:cs typeface="Gulimche"/>
                <a:sym typeface="Gulimche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Gulimche"/>
                <a:ea typeface="Gulimche"/>
                <a:cs typeface="Gulimche"/>
                <a:sym typeface="Gulimche"/>
              </a:rPr>
              <a:t>닫기</a:t>
            </a:r>
            <a:endParaRPr dirty="0"/>
          </a:p>
          <a:p>
            <a:pPr marL="742950" marR="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strike="noStrike" cap="none" dirty="0">
              <a:solidFill>
                <a:schemeClr val="dk1"/>
              </a:solidFill>
              <a:latin typeface="Gulimche"/>
              <a:ea typeface="Gulimche"/>
              <a:cs typeface="Gulimche"/>
              <a:sym typeface="Gulimche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ulim"/>
              <a:buChar char="•"/>
            </a:pPr>
            <a:r>
              <a:rPr lang="en-US" sz="2200" b="0" i="0" u="none" strike="noStrike" cap="none" dirty="0" err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파일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포인터가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가리키는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파일을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닫음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ulim"/>
              <a:buChar char="•"/>
            </a:pPr>
            <a:r>
              <a:rPr lang="en-US" sz="2200" b="0" i="0" u="none" strike="noStrike" cap="none" dirty="0" err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성공하면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,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실패하면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를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리턴</a:t>
            </a:r>
            <a:endParaRPr dirty="0"/>
          </a:p>
          <a:p>
            <a:pPr marL="742950" marR="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strike="noStrike" cap="none" dirty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342900" lvl="0">
              <a:spcBef>
                <a:spcPts val="0"/>
              </a:spcBef>
              <a:buSzPts val="2400"/>
              <a:buFont typeface="Gulimche"/>
              <a:buChar char="•"/>
            </a:pPr>
            <a:r>
              <a:rPr lang="ko-KR" altLang="en-US" dirty="0">
                <a:latin typeface="Gulimche"/>
                <a:ea typeface="Gulimche"/>
                <a:cs typeface="Gulimche"/>
                <a:sym typeface="Gulimche"/>
              </a:rPr>
              <a:t>파일 읽기</a:t>
            </a:r>
            <a:endParaRPr lang="ko-KR" altLang="en-US" dirty="0"/>
          </a:p>
          <a:p>
            <a:pPr marL="742950" lvl="1" indent="-146050">
              <a:spcBef>
                <a:spcPts val="440"/>
              </a:spcBef>
              <a:buSzPts val="2200"/>
              <a:buNone/>
            </a:pPr>
            <a:endParaRPr lang="ko-KR" altLang="en-US" dirty="0">
              <a:latin typeface="Gulimche"/>
              <a:ea typeface="Gulimche"/>
              <a:cs typeface="Gulimche"/>
              <a:sym typeface="Gulimche"/>
            </a:endParaRPr>
          </a:p>
          <a:p>
            <a:pPr marL="742950" lvl="1" indent="-285750">
              <a:spcBef>
                <a:spcPts val="1980"/>
              </a:spcBef>
              <a:buSzPts val="2200"/>
              <a:buFont typeface="Times New Roman"/>
              <a:buChar char="•"/>
            </a:pPr>
            <a:r>
              <a:rPr lang="en-US" altLang="ko-KR" dirty="0" err="1"/>
              <a:t>filepointer</a:t>
            </a:r>
            <a:r>
              <a:rPr lang="ko-KR" altLang="en-US" dirty="0">
                <a:latin typeface="Gulim"/>
                <a:ea typeface="Gulim"/>
                <a:cs typeface="Gulim"/>
                <a:sym typeface="Gulim"/>
              </a:rPr>
              <a:t>가 가리키고 있는 곳에서 문자열을 읽어 리턴</a:t>
            </a:r>
            <a:endParaRPr lang="ko-KR" altLang="en-US" dirty="0"/>
          </a:p>
          <a:p>
            <a:pPr marL="742950" lvl="1" indent="-285750">
              <a:spcBef>
                <a:spcPts val="440"/>
              </a:spcBef>
              <a:buSzPts val="2200"/>
              <a:buFont typeface="Times New Roman"/>
              <a:buChar char="•"/>
            </a:pPr>
            <a:r>
              <a:rPr lang="en-US" altLang="ko-KR" dirty="0"/>
              <a:t>length-1</a:t>
            </a:r>
            <a:r>
              <a:rPr lang="ko-KR" altLang="en-US" dirty="0">
                <a:latin typeface="Gulim"/>
                <a:ea typeface="Gulim"/>
                <a:cs typeface="Gulim"/>
                <a:sym typeface="Gulim"/>
              </a:rPr>
              <a:t> 바이트를 읽었거나 읽는 줄이 바뀌었거나 파일의 끝이면 문자열 읽는 것을 멈춤</a:t>
            </a:r>
            <a:endParaRPr lang="ko-KR" altLang="en-US" dirty="0"/>
          </a:p>
          <a:p>
            <a:pPr marL="742950" lvl="1" indent="-285750">
              <a:spcBef>
                <a:spcPts val="440"/>
              </a:spcBef>
              <a:buSzPts val="2200"/>
              <a:buFont typeface="Gulim"/>
              <a:buChar char="•"/>
            </a:pPr>
            <a:r>
              <a:rPr lang="ko-KR" altLang="en-US" dirty="0">
                <a:latin typeface="Gulim"/>
                <a:ea typeface="Gulim"/>
                <a:cs typeface="Gulim"/>
                <a:sym typeface="Gulim"/>
              </a:rPr>
              <a:t>문자열을 읽는 중에 에러가 발생하면 </a:t>
            </a:r>
            <a:r>
              <a:rPr lang="en-US" altLang="ko-KR" dirty="0"/>
              <a:t>FALSE</a:t>
            </a:r>
            <a:r>
              <a:rPr lang="ko-KR" altLang="en-US" dirty="0">
                <a:latin typeface="Gulim"/>
                <a:ea typeface="Gulim"/>
                <a:cs typeface="Gulim"/>
                <a:sym typeface="Gulim"/>
              </a:rPr>
              <a:t>를 리턴</a:t>
            </a:r>
            <a:endParaRPr lang="ko-KR" altLang="en-US" dirty="0"/>
          </a:p>
        </p:txBody>
      </p:sp>
      <p:sp>
        <p:nvSpPr>
          <p:cNvPr id="150" name="Google Shape;150;p5"/>
          <p:cNvSpPr txBox="1"/>
          <p:nvPr/>
        </p:nvSpPr>
        <p:spPr>
          <a:xfrm>
            <a:off x="900112" y="2133600"/>
            <a:ext cx="7632700" cy="43180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-US" sz="1400" b="1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fclose</a:t>
            </a:r>
            <a:r>
              <a:rPr lang="en-US" sz="1400" b="1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filepointer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  <p:sp>
        <p:nvSpPr>
          <p:cNvPr id="6" name="Google Shape;158;p6"/>
          <p:cNvSpPr txBox="1"/>
          <p:nvPr/>
        </p:nvSpPr>
        <p:spPr>
          <a:xfrm>
            <a:off x="900112" y="4333336"/>
            <a:ext cx="7632700" cy="43180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fgets</a:t>
            </a:r>
            <a:r>
              <a:rPr lang="en-US" sz="1400" b="1" i="0" u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filepointer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1" i="0" u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7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dirty="0"/>
              <a:t>j</a:t>
            </a:r>
            <a:r>
              <a:rPr lang="en-US" dirty="0" smtClean="0"/>
              <a:t>uliet.txt</a:t>
            </a:r>
            <a:endParaRPr dirty="0"/>
          </a:p>
        </p:txBody>
      </p:sp>
      <p:sp>
        <p:nvSpPr>
          <p:cNvPr id="165" name="Google Shape;165;p7"/>
          <p:cNvSpPr txBox="1"/>
          <p:nvPr/>
        </p:nvSpPr>
        <p:spPr>
          <a:xfrm>
            <a:off x="1042987" y="2132012"/>
            <a:ext cx="7632700" cy="338455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20000"/>
              </a:lnSpc>
              <a:buClr>
                <a:srgbClr val="FF3300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JULIET:</a:t>
            </a:r>
          </a:p>
          <a:p>
            <a:pPr lvl="0">
              <a:lnSpc>
                <a:spcPct val="120000"/>
              </a:lnSpc>
              <a:buClr>
                <a:srgbClr val="FF3300"/>
              </a:buClr>
              <a:buSzPts val="1400"/>
            </a:pPr>
            <a:r>
              <a:rPr lang="en-US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'Tis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but thy name that is my enemy;</a:t>
            </a:r>
          </a:p>
          <a:p>
            <a:pPr lvl="0">
              <a:lnSpc>
                <a:spcPct val="120000"/>
              </a:lnSpc>
              <a:buClr>
                <a:srgbClr val="FF3300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Thou art thyself, though not a Montague.</a:t>
            </a:r>
          </a:p>
          <a:p>
            <a:pPr lvl="0">
              <a:lnSpc>
                <a:spcPct val="120000"/>
              </a:lnSpc>
              <a:buClr>
                <a:srgbClr val="FF3300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What's Montague? it is nor hand, nor foot,</a:t>
            </a:r>
          </a:p>
          <a:p>
            <a:pPr lvl="0">
              <a:lnSpc>
                <a:spcPct val="120000"/>
              </a:lnSpc>
              <a:buClr>
                <a:srgbClr val="FF3300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Nor arm, nor face, nor any other part</a:t>
            </a:r>
          </a:p>
          <a:p>
            <a:pPr lvl="0">
              <a:lnSpc>
                <a:spcPct val="120000"/>
              </a:lnSpc>
              <a:buClr>
                <a:srgbClr val="FF3300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Belonging to a man. O, be some other name!</a:t>
            </a:r>
          </a:p>
          <a:p>
            <a:pPr lvl="0">
              <a:lnSpc>
                <a:spcPct val="120000"/>
              </a:lnSpc>
              <a:buClr>
                <a:srgbClr val="FF3300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What's in a name? that which we call a rose</a:t>
            </a:r>
          </a:p>
          <a:p>
            <a:pPr lvl="0">
              <a:lnSpc>
                <a:spcPct val="120000"/>
              </a:lnSpc>
              <a:buClr>
                <a:srgbClr val="FF3300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By any other name would smell as sweet;</a:t>
            </a:r>
          </a:p>
          <a:p>
            <a:pPr lvl="0">
              <a:lnSpc>
                <a:spcPct val="120000"/>
              </a:lnSpc>
              <a:buClr>
                <a:srgbClr val="FF3300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So Romeo would, were he not Romeo </a:t>
            </a:r>
            <a:r>
              <a:rPr lang="en-US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call'd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>
              <a:lnSpc>
                <a:spcPct val="120000"/>
              </a:lnSpc>
              <a:buClr>
                <a:srgbClr val="FF3300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Retain that dear perfection which he owes</a:t>
            </a:r>
          </a:p>
          <a:p>
            <a:pPr lvl="0">
              <a:lnSpc>
                <a:spcPct val="120000"/>
              </a:lnSpc>
              <a:buClr>
                <a:srgbClr val="FF3300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Without that title. Romeo, doff thy name,</a:t>
            </a:r>
          </a:p>
          <a:p>
            <a:pPr lvl="0">
              <a:lnSpc>
                <a:spcPct val="120000"/>
              </a:lnSpc>
              <a:buClr>
                <a:srgbClr val="FF3300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And for that name which is no part of thee</a:t>
            </a:r>
          </a:p>
          <a:p>
            <a:pPr lvl="0">
              <a:lnSpc>
                <a:spcPct val="120000"/>
              </a:lnSpc>
              <a:buClr>
                <a:srgbClr val="FF3300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Take all myself.</a:t>
            </a:r>
            <a:endParaRPr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04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7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예제</a:t>
            </a:r>
            <a:endParaRPr/>
          </a:p>
        </p:txBody>
      </p:sp>
      <p:sp>
        <p:nvSpPr>
          <p:cNvPr id="165" name="Google Shape;165;p7"/>
          <p:cNvSpPr txBox="1"/>
          <p:nvPr/>
        </p:nvSpPr>
        <p:spPr>
          <a:xfrm>
            <a:off x="1042987" y="2132012"/>
            <a:ext cx="7632700" cy="2854056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dirty="0"/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$</a:t>
            </a:r>
            <a:r>
              <a:rPr lang="en-US" sz="1400" b="1" i="0" u="none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filep</a:t>
            </a:r>
            <a:r>
              <a:rPr lang="en-US" sz="1400" b="1" i="0" u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400" b="1" i="0" u="none" dirty="0" err="1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fopen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(“./juliet.txt”, </a:t>
            </a:r>
            <a:r>
              <a:rPr lang="en-US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“r”);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endParaRPr dirty="0" smtClean="0"/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(!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1400" b="1" i="0" u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filep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die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(“</a:t>
            </a:r>
            <a:r>
              <a:rPr lang="en-US" sz="14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파일을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열 수 </a:t>
            </a:r>
            <a:r>
              <a:rPr lang="en-US" sz="14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없습니다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.”);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 b="1" i="0" u="none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  while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$line 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400" b="1" i="0" u="none" dirty="0" err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fgets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1400" b="1" i="0" u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filep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1024))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$line 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 “&lt;</a:t>
            </a:r>
            <a:r>
              <a:rPr lang="en-US" sz="14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&gt;”;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 err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fclose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1400" b="1" i="0" u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filep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8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65321176" descr="EMB0000245032b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186" y="2234241"/>
            <a:ext cx="7332325" cy="356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5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che"/>
              <a:buChar char="•"/>
            </a:pPr>
            <a:r>
              <a:rPr lang="en-US" sz="2400" b="1" i="0" u="none" strike="noStrike" cap="none" dirty="0" err="1" smtClean="0">
                <a:solidFill>
                  <a:schemeClr val="dk1"/>
                </a:solidFill>
                <a:latin typeface="Gulimche"/>
                <a:ea typeface="Gulimche"/>
                <a:cs typeface="Gulimche"/>
                <a:sym typeface="Gulimche"/>
              </a:rPr>
              <a:t>파일에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  <a:latin typeface="Gulimche"/>
                <a:ea typeface="Gulimche"/>
                <a:cs typeface="Gulimche"/>
                <a:sym typeface="Gulimche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Gulimche"/>
                <a:ea typeface="Gulimche"/>
                <a:cs typeface="Gulimche"/>
                <a:sym typeface="Gulimche"/>
              </a:rPr>
              <a:t>내용을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Gulimche"/>
                <a:ea typeface="Gulimche"/>
                <a:cs typeface="Gulimche"/>
                <a:sym typeface="Gulimche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Gulimche"/>
                <a:ea typeface="Gulimche"/>
                <a:cs typeface="Gulimche"/>
                <a:sym typeface="Gulimche"/>
              </a:rPr>
              <a:t>쓰기</a:t>
            </a:r>
            <a:endParaRPr dirty="0"/>
          </a:p>
          <a:p>
            <a:pPr marL="742950" marR="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strike="noStrike" cap="none" dirty="0">
              <a:solidFill>
                <a:schemeClr val="dk1"/>
              </a:solidFill>
              <a:latin typeface="Gulimche"/>
              <a:ea typeface="Gulimche"/>
              <a:cs typeface="Gulimche"/>
              <a:sym typeface="Gulimche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ulim"/>
              <a:buChar char="•"/>
            </a:pPr>
            <a:r>
              <a:rPr lang="en-US" sz="2200" b="0" i="0" u="none" strike="noStrike" cap="none" dirty="0" err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파일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포인터가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가리키는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곳에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내용을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기록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fwrite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와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같은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함수</a:t>
            </a:r>
            <a:endParaRPr dirty="0"/>
          </a:p>
        </p:txBody>
      </p:sp>
      <p:sp>
        <p:nvSpPr>
          <p:cNvPr id="151" name="Google Shape;151;p5"/>
          <p:cNvSpPr txBox="1"/>
          <p:nvPr/>
        </p:nvSpPr>
        <p:spPr>
          <a:xfrm>
            <a:off x="1042748" y="2194194"/>
            <a:ext cx="7632700" cy="43180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fputs</a:t>
            </a:r>
            <a:r>
              <a:rPr lang="en-US" sz="1400" b="1" i="0" u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filepointer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1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975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7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예제</a:t>
            </a:r>
            <a:endParaRPr/>
          </a:p>
        </p:txBody>
      </p:sp>
      <p:sp>
        <p:nvSpPr>
          <p:cNvPr id="165" name="Google Shape;165;p7"/>
          <p:cNvSpPr txBox="1"/>
          <p:nvPr/>
        </p:nvSpPr>
        <p:spPr>
          <a:xfrm>
            <a:off x="1042987" y="2132011"/>
            <a:ext cx="7632700" cy="4650529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dirty="0"/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$</a:t>
            </a:r>
            <a:r>
              <a:rPr lang="en-US" sz="1400" b="1" i="0" u="none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filep</a:t>
            </a:r>
            <a:r>
              <a:rPr lang="en-US" sz="1400" b="1" i="0" u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400" b="1" i="0" u="none" dirty="0" err="1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fopen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(“./juliet.txt”, </a:t>
            </a:r>
            <a:r>
              <a:rPr lang="en-US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“w”);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endParaRPr dirty="0" smtClean="0"/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(!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1400" b="1" i="0" u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filep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die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(“</a:t>
            </a:r>
            <a:r>
              <a:rPr lang="en-US" sz="14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파일을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열 수 </a:t>
            </a:r>
            <a:r>
              <a:rPr lang="en-US" sz="14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없습니다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.”);</a:t>
            </a:r>
            <a:endParaRPr dirty="0"/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endParaRPr lang="en-US" b="1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fputs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b="1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filep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"ROMEO: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I take thee at thy word: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Call me but love, and I'll be new baptized;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Henceforth I never will be Romeo.");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altLang="ko-KR" b="1" dirty="0" err="1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fclose</a:t>
            </a:r>
            <a:r>
              <a:rPr lang="en-US" altLang="ko-KR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altLang="ko-KR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altLang="ko-KR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filep</a:t>
            </a:r>
            <a:r>
              <a:rPr lang="en-US" altLang="ko-KR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endParaRPr lang="en-US" sz="1400" b="1" i="0" u="none" dirty="0" smtClean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altLang="ko-KR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$</a:t>
            </a:r>
            <a:r>
              <a:rPr lang="en-US" altLang="ko-KR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filep</a:t>
            </a:r>
            <a:r>
              <a:rPr lang="en-US" altLang="ko-KR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altLang="ko-KR" b="1" dirty="0" err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fopen</a:t>
            </a: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(“./juliet.txt”, </a:t>
            </a:r>
            <a:r>
              <a:rPr lang="en-US" altLang="ko-KR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“r”);</a:t>
            </a:r>
            <a:endParaRPr sz="1400" b="1" i="0" u="none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  while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$line 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400" b="1" i="0" u="none" dirty="0" err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fgets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1400" b="1" i="0" u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filep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1024))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$line 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 “&lt;</a:t>
            </a:r>
            <a:r>
              <a:rPr lang="en-US" sz="14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&gt;”;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 err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fclose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1400" b="1" i="0" u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filep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1798651"/>
      </p:ext>
    </p:extLst>
  </p:cSld>
  <p:clrMapOvr>
    <a:masterClrMapping/>
  </p:clrMapOvr>
</p:sld>
</file>

<file path=ppt/theme/theme1.xml><?xml version="1.0" encoding="utf-8"?>
<a:theme xmlns:a="http://schemas.openxmlformats.org/drawingml/2006/main" name="1_Cactus">
  <a:themeElements>
    <a:clrScheme name="Cactus 2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D"/>
      </a:accent5>
      <a:accent6>
        <a:srgbClr val="E7B900"/>
      </a:accent6>
      <a:hlink>
        <a:srgbClr val="D4876C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ctus">
  <a:themeElements>
    <a:clrScheme name="Cactus 2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D"/>
      </a:accent5>
      <a:accent6>
        <a:srgbClr val="E7B900"/>
      </a:accent6>
      <a:hlink>
        <a:srgbClr val="D4876C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actus">
  <a:themeElements>
    <a:clrScheme name="Cactus 2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D"/>
      </a:accent5>
      <a:accent6>
        <a:srgbClr val="E7B900"/>
      </a:accent6>
      <a:hlink>
        <a:srgbClr val="D4876C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770</Words>
  <Application>Microsoft Office PowerPoint</Application>
  <PresentationFormat>화면 슬라이드 쇼(4:3)</PresentationFormat>
  <Paragraphs>154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굴림</vt:lpstr>
      <vt:lpstr>Arial</vt:lpstr>
      <vt:lpstr>Times New Roman</vt:lpstr>
      <vt:lpstr>Gulimche</vt:lpstr>
      <vt:lpstr>helvetica</vt:lpstr>
      <vt:lpstr>Courier New</vt:lpstr>
      <vt:lpstr>Arial Narrow</vt:lpstr>
      <vt:lpstr>1_Cactus</vt:lpstr>
      <vt:lpstr>Cactus</vt:lpstr>
      <vt:lpstr>2_Cactus</vt:lpstr>
      <vt:lpstr>Ch 10 /  파일</vt:lpstr>
      <vt:lpstr>차례</vt:lpstr>
      <vt:lpstr>파일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로그파일 만들기</vt:lpstr>
      <vt:lpstr>PowerPoint 프레젠테이션</vt:lpstr>
      <vt:lpstr>파일 읽어 배열로 변환</vt:lpstr>
      <vt:lpstr>PowerPoint 프레젠테이션</vt:lpstr>
      <vt:lpstr>파일 읽어 배열로 변환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10 /  문자열</dc:title>
  <dc:creator>ilsoo99</dc:creator>
  <cp:lastModifiedBy>KDU</cp:lastModifiedBy>
  <cp:revision>5</cp:revision>
  <dcterms:created xsi:type="dcterms:W3CDTF">1601-01-01T00:00:00Z</dcterms:created>
  <dcterms:modified xsi:type="dcterms:W3CDTF">2020-03-17T12:23:53Z</dcterms:modified>
</cp:coreProperties>
</file>