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3"/>
  </p:notesMasterIdLst>
  <p:handoutMasterIdLst>
    <p:handoutMasterId r:id="rId14"/>
  </p:handoutMasterIdLst>
  <p:sldIdLst>
    <p:sldId id="301" r:id="rId2"/>
    <p:sldId id="298" r:id="rId3"/>
    <p:sldId id="302" r:id="rId4"/>
    <p:sldId id="318" r:id="rId5"/>
    <p:sldId id="316" r:id="rId6"/>
    <p:sldId id="317" r:id="rId7"/>
    <p:sldId id="319" r:id="rId8"/>
    <p:sldId id="320" r:id="rId9"/>
    <p:sldId id="321" r:id="rId10"/>
    <p:sldId id="297" r:id="rId11"/>
    <p:sldId id="322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0551" autoAdjust="0"/>
  </p:normalViewPr>
  <p:slideViewPr>
    <p:cSldViewPr snapToGrid="0" snapToObjects="1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8636E9-784E-4CF0-B1AE-4D8632584134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2020-12-19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1A72BC7-1EF8-401C-8169-B417221D54F2}" type="datetime1">
              <a:rPr lang="ko-KR" altLang="en-US" smtClean="0"/>
              <a:pPr/>
              <a:t>2020-12-19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9B933BA-E2AF-417A-B326-0679B7D13F9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75E91E-06B5-47AD-AEBD-ED12757D6030}" type="datetime1">
              <a:rPr lang="ko-KR" altLang="en-US" noProof="0" smtClean="0"/>
              <a:t>2020-12-19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838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2020-12-19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412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2020-12-19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90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9248DDF-F7DF-438F-882B-C64031CA89F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FF8CB4-E8FD-4F9B-9C6C-AFB209DFA231}" type="datetime1">
              <a:rPr lang="ko-KR" altLang="en-US" noProof="0" smtClean="0"/>
              <a:t>2020-12-19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706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2020-12-19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04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2020-12-19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628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2020-12-19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604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2020-12-19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630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2020-12-19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4590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2020-12-19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6390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2020-12-19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890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" name="직사각형 2">
            <a:extLst>
              <a:ext uri="{FF2B5EF4-FFF2-40B4-BE49-F238E27FC236}">
                <a16:creationId xmlns=""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=""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" noProof="0"/>
              <a:t>제목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=""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" noProof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A0A51BC-12D4-4D3A-9B6A-E55525456376}" type="datetime1">
              <a:rPr lang="ko-KR" altLang="en-US" smtClean="0"/>
              <a:t>2020-12-19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0" name="내용 개체 틀 9">
            <a:extLst>
              <a:ext uri="{FF2B5EF4-FFF2-40B4-BE49-F238E27FC236}">
                <a16:creationId xmlns=""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8A8E614-50BA-4E6D-BD88-C8AFCD7EC9B7}" type="datetime1">
              <a:rPr lang="ko-KR" altLang="en-US" smtClean="0"/>
              <a:t>2020-12-19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2" name="그림 개체 틀 10">
            <a:extLst>
              <a:ext uri="{FF2B5EF4-FFF2-40B4-BE49-F238E27FC236}">
                <a16:creationId xmlns=""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10" name="내용 개체 틀 9">
            <a:extLst>
              <a:ext uri="{FF2B5EF4-FFF2-40B4-BE49-F238E27FC236}">
                <a16:creationId xmlns=""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>
            <a:normAutofit/>
          </a:bodyPr>
          <a:lstStyle>
            <a:lvl1pPr>
              <a:lnSpc>
                <a:spcPct val="200000"/>
              </a:lnSpc>
              <a:spcBef>
                <a:spcPts val="1000"/>
              </a:spcBef>
              <a:buClrTx/>
              <a:defRPr sz="1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2FDE339-56A1-4BC0-887D-B8F5F234A18C}" type="datetime1">
              <a:rPr lang="ko-KR" altLang="en-US" smtClean="0"/>
              <a:t>2020-12-19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0" name="텍스트 개체 틀 2">
            <a:extLst>
              <a:ext uri="{FF2B5EF4-FFF2-40B4-BE49-F238E27FC236}">
                <a16:creationId xmlns=""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=""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=""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  <p:sp>
        <p:nvSpPr>
          <p:cNvPr id="15" name="내용 개체 틀 6">
            <a:extLst>
              <a:ext uri="{FF2B5EF4-FFF2-40B4-BE49-F238E27FC236}">
                <a16:creationId xmlns=""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미지 및 캡션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10281ED-1CF8-417F-B81E-1787935F9F4D}" type="datetime1">
              <a:rPr lang="ko-KR" altLang="en-US" smtClean="0"/>
              <a:t>2020-12-19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3" name="그림 개체 틀 10">
            <a:extLst>
              <a:ext uri="{FF2B5EF4-FFF2-40B4-BE49-F238E27FC236}">
                <a16:creationId xmlns=""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8779527-886D-4D50-8DC1-CDE402CEA2E6}" type="datetime1">
              <a:rPr lang="ko-KR" altLang="en-US" smtClean="0"/>
              <a:t>2020-12-19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C891440-E2A2-4781-9C0A-7D393610D957}" type="datetime1">
              <a:rPr lang="ko-KR" altLang="en-US" smtClean="0"/>
              <a:t>2020-12-19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BD3BB2B7-A83A-4015-92BD-4080BC4F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28" y="1121046"/>
            <a:ext cx="10199930" cy="123608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컴퓨터 프로그래밍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/>
            </a:r>
            <a:b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GA</a:t>
            </a:r>
            <a:r>
              <a:rPr lang="ko-KR" altLang="en-US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유전알고리즘</a:t>
            </a:r>
            <a:endParaRPr lang="ko" sz="4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2A41CAF-9D90-4203-BE4A-53EA37304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2328" y="3382781"/>
            <a:ext cx="6182686" cy="1316909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산업경영공학과 김상희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en-US" altLang="ko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2019972005)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rtl="0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컴퓨터공학과   강성훈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(2016848001)</a:t>
            </a:r>
          </a:p>
        </p:txBody>
      </p:sp>
    </p:spTree>
    <p:extLst>
      <p:ext uri="{BB962C8B-B14F-4D97-AF65-F5344CB8AC3E}">
        <p14:creationId xmlns:p14="http://schemas.microsoft.com/office/powerpoint/2010/main" val="3062220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그래프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엘리트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평균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최대값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5237" r="70" b="8336"/>
          <a:stretch/>
        </p:blipFill>
        <p:spPr>
          <a:xfrm>
            <a:off x="463639" y="1451155"/>
            <a:ext cx="10599312" cy="51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6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그래프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최소값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-106" t="3170" r="1127" b="9276"/>
          <a:stretch/>
        </p:blipFill>
        <p:spPr>
          <a:xfrm>
            <a:off x="502275" y="1458521"/>
            <a:ext cx="10856891" cy="53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7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22">
            <a:extLst>
              <a:ext uri="{FF2B5EF4-FFF2-40B4-BE49-F238E27FC236}">
                <a16:creationId xmlns="" xmlns:a16="http://schemas.microsoft.com/office/drawing/2014/main" id="{3E408D6E-B51C-CD4F-AC1A-15EC32AAB7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3262" y="1501974"/>
            <a:ext cx="11085475" cy="4912126"/>
          </a:xfrm>
        </p:spPr>
        <p:txBody>
          <a:bodyPr rtlCol="0">
            <a:normAutofit/>
          </a:bodyPr>
          <a:lstStyle/>
          <a:p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파라미터 설정</a:t>
            </a:r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rtl="0"/>
            <a:r>
              <a:rPr lang="ko-KR" altLang="en-US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도출한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파라미터</a:t>
            </a:r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rtl="0"/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그래프</a:t>
            </a:r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rtl="0"/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제목 20">
            <a:extLst>
              <a:ext uri="{FF2B5EF4-FFF2-40B4-BE49-F238E27FC236}">
                <a16:creationId xmlns="" xmlns:a16="http://schemas.microsoft.com/office/drawing/2014/main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8" y="454535"/>
            <a:ext cx="4791637" cy="583800"/>
          </a:xfrm>
        </p:spPr>
        <p:txBody>
          <a:bodyPr rtlCol="0"/>
          <a:lstStyle/>
          <a:p>
            <a:pPr rtl="0"/>
            <a:r>
              <a:rPr lang="ko-KR" altLang="en-US" sz="4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  <a:endParaRPr lang="ko" sz="4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81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적응도 </a:t>
            </a:r>
            <a:r>
              <a:rPr lang="ko-KR" altLang="en-US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함수식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en-US" altLang="ko-KR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xsin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(20x-pi)+1</a:t>
            </a:r>
          </a:p>
          <a:p>
            <a:pPr lvl="1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소수점 아래 </a:t>
            </a:r>
            <a:r>
              <a:rPr lang="ko-KR" altLang="en-US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두자리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까지만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설정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하였고 범위는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[-3, 3)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으로 잡아주었다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rtl="0"/>
            <a:r>
              <a:rPr lang="en-US" altLang="ko-KR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chrom_size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= 10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//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염색체의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길이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rtl="0"/>
            <a:r>
              <a:rPr lang="en-US" altLang="ko-KR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pop_size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= 20	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//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모집단의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크기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rtl="0"/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gen size =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	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//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진화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횟수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진화횟수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20, 30, 40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중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40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번의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진화횟수가 가장 적절하여 진화횟수를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40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으로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설정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</a:p>
          <a:p>
            <a:pPr rtl="0"/>
            <a:r>
              <a:rPr lang="en-US" altLang="ko-KR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cover_rate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= 0.6 //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교배확률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rtl="0"/>
            <a:r>
              <a:rPr lang="en-US" altLang="ko-KR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mut_rate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= 0.01 //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돌연변이 확률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파라미터 설정</a:t>
            </a:r>
            <a:endParaRPr lang="ko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4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5034" y="1458420"/>
            <a:ext cx="7936081" cy="43488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pop_size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=20, </a:t>
            </a:r>
            <a:r>
              <a:rPr lang="en-US" altLang="ko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gen </a:t>
            </a:r>
            <a:r>
              <a:rPr lang="en-US" altLang="ko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size = </a:t>
            </a:r>
            <a:r>
              <a:rPr lang="en-US" altLang="ko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일때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파라미터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설정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최대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-1" t="10685" r="37888" b="36707"/>
          <a:stretch/>
        </p:blipFill>
        <p:spPr>
          <a:xfrm>
            <a:off x="526685" y="1893307"/>
            <a:ext cx="7572777" cy="36060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1" t="74942" r="-352" b="7961"/>
          <a:stretch/>
        </p:blipFill>
        <p:spPr>
          <a:xfrm>
            <a:off x="0" y="5499391"/>
            <a:ext cx="12234930" cy="11719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89431" y="5653825"/>
            <a:ext cx="1210614" cy="180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4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5034" y="1458420"/>
            <a:ext cx="7936081" cy="43488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pop_size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=20, </a:t>
            </a:r>
            <a:r>
              <a:rPr lang="en-US" altLang="ko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gen </a:t>
            </a:r>
            <a:r>
              <a:rPr lang="en-US" altLang="ko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size = </a:t>
            </a:r>
            <a:r>
              <a:rPr lang="en-US" altLang="ko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30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일때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파라미터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설정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최대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22898" r="42218" b="24495"/>
          <a:stretch/>
        </p:blipFill>
        <p:spPr>
          <a:xfrm>
            <a:off x="639413" y="2023337"/>
            <a:ext cx="6740181" cy="34501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74754" r="1760" b="9840"/>
          <a:stretch/>
        </p:blipFill>
        <p:spPr>
          <a:xfrm>
            <a:off x="102956" y="5603550"/>
            <a:ext cx="11977352" cy="10560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56856" y="5795493"/>
            <a:ext cx="1287888" cy="167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41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5034" y="1458420"/>
            <a:ext cx="7936081" cy="43488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pop_size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=20, </a:t>
            </a:r>
            <a:r>
              <a:rPr lang="en-US" altLang="ko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gen </a:t>
            </a:r>
            <a:r>
              <a:rPr lang="en-US" altLang="ko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size = </a:t>
            </a:r>
            <a:r>
              <a:rPr lang="en-US" altLang="ko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40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일때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파라미터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설정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최대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22898" r="43170" b="24870"/>
          <a:stretch/>
        </p:blipFill>
        <p:spPr>
          <a:xfrm>
            <a:off x="639413" y="1893307"/>
            <a:ext cx="6928834" cy="35803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-212" t="75352" r="1338" b="9806"/>
          <a:stretch/>
        </p:blipFill>
        <p:spPr>
          <a:xfrm>
            <a:off x="137375" y="5640947"/>
            <a:ext cx="12054625" cy="101743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31099" y="5795493"/>
            <a:ext cx="1236371" cy="180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1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5034" y="1458420"/>
            <a:ext cx="7936081" cy="43488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pop_size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=20, </a:t>
            </a:r>
            <a:r>
              <a:rPr lang="en-US" altLang="ko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gen </a:t>
            </a:r>
            <a:r>
              <a:rPr lang="en-US" altLang="ko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size = </a:t>
            </a:r>
            <a:r>
              <a:rPr lang="en-US" altLang="ko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일때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파라미터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설정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최소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-1" t="10310" r="42535" b="37083"/>
          <a:stretch/>
        </p:blipFill>
        <p:spPr>
          <a:xfrm>
            <a:off x="639413" y="1893307"/>
            <a:ext cx="7006107" cy="36060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74973" r="1110" b="9620"/>
          <a:stretch/>
        </p:blipFill>
        <p:spPr>
          <a:xfrm>
            <a:off x="152400" y="5628068"/>
            <a:ext cx="12056772" cy="10560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731099" y="5795493"/>
            <a:ext cx="1378039" cy="138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6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5034" y="1458420"/>
            <a:ext cx="7936081" cy="43488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pop_size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=20, </a:t>
            </a:r>
            <a:r>
              <a:rPr lang="en-US" altLang="ko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gen </a:t>
            </a:r>
            <a:r>
              <a:rPr lang="en-US" altLang="ko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size = </a:t>
            </a:r>
            <a:r>
              <a:rPr lang="en-US" altLang="ko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30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일때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파라미터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설정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최소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11" t="10309" r="40740" b="37270"/>
          <a:stretch/>
        </p:blipFill>
        <p:spPr>
          <a:xfrm>
            <a:off x="713428" y="1893307"/>
            <a:ext cx="7199291" cy="3593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75161" r="1215" b="7554"/>
          <a:stretch/>
        </p:blipFill>
        <p:spPr>
          <a:xfrm>
            <a:off x="148107" y="5486513"/>
            <a:ext cx="12043893" cy="11848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47009" y="5615189"/>
            <a:ext cx="1378039" cy="180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93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5034" y="1458420"/>
            <a:ext cx="7936081" cy="43488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pop_size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=20, </a:t>
            </a:r>
            <a:r>
              <a:rPr lang="en-US" altLang="ko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gen </a:t>
            </a:r>
            <a:r>
              <a:rPr lang="en-US" altLang="ko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size = </a:t>
            </a:r>
            <a:r>
              <a:rPr lang="en-US" altLang="ko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40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일때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파라미터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설정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최소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06" t="10685" r="37253" b="37270"/>
          <a:stretch/>
        </p:blipFill>
        <p:spPr>
          <a:xfrm>
            <a:off x="639413" y="1893307"/>
            <a:ext cx="7212169" cy="33689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74973" r="1320" b="7929"/>
          <a:stretch/>
        </p:blipFill>
        <p:spPr>
          <a:xfrm>
            <a:off x="76125" y="5460755"/>
            <a:ext cx="12031014" cy="117197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21251" y="5615189"/>
            <a:ext cx="1352281" cy="180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45394"/>
      </p:ext>
    </p:extLst>
  </p:cSld>
  <p:clrMapOvr>
    <a:masterClrMapping/>
  </p:clrMapOvr>
</p:sld>
</file>

<file path=ppt/theme/theme1.xml><?xml version="1.0" encoding="utf-8"?>
<a:theme xmlns:a="http://schemas.openxmlformats.org/drawingml/2006/main" name="최소화/음소거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425_TF34306921" id="{D9DDE26C-8B54-49E8-BA67-28F88B692C10}" vid="{3C93DB7B-E66B-4057-9DEF-5E2AD2C05DF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{64521970-BBCE-4508-BD71-2CAA02279D9B}tf34306921_win32</Template>
  <TotalTime>211</TotalTime>
  <Words>179</Words>
  <Application>Microsoft Office PowerPoint</Application>
  <PresentationFormat>와이드스크린</PresentationFormat>
  <Paragraphs>52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휴먼둥근헤드라인</vt:lpstr>
      <vt:lpstr>Meiryo UI</vt:lpstr>
      <vt:lpstr>Wingdings</vt:lpstr>
      <vt:lpstr>Arial</vt:lpstr>
      <vt:lpstr>Malgun Gothic</vt:lpstr>
      <vt:lpstr>Calibri</vt:lpstr>
      <vt:lpstr>최소화/음소거_ALT</vt:lpstr>
      <vt:lpstr>컴퓨터 프로그래밍  GA유전알고리즘</vt:lpstr>
      <vt:lpstr>목차</vt:lpstr>
      <vt:lpstr>파라미터 설정</vt:lpstr>
      <vt:lpstr>파라미터 설정(최대)</vt:lpstr>
      <vt:lpstr>파라미터 설정(최대)</vt:lpstr>
      <vt:lpstr>파라미터 설정(최대)</vt:lpstr>
      <vt:lpstr>파라미터 설정(최소)</vt:lpstr>
      <vt:lpstr>파라미터 설정(최소)</vt:lpstr>
      <vt:lpstr>파라미터 설정(최소)</vt:lpstr>
      <vt:lpstr>그래프 (엘리트, 평균, 최대값)</vt:lpstr>
      <vt:lpstr>그래프 (최소값)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프로그래밍 GA유전알고리즘</dc:title>
  <dc:creator>강 성훈</dc:creator>
  <cp:lastModifiedBy>김상희</cp:lastModifiedBy>
  <cp:revision>30</cp:revision>
  <dcterms:created xsi:type="dcterms:W3CDTF">2020-12-18T06:44:06Z</dcterms:created>
  <dcterms:modified xsi:type="dcterms:W3CDTF">2020-12-19T09:22:01Z</dcterms:modified>
</cp:coreProperties>
</file>