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B Yekan" panose="00000400000000000000" pitchFamily="2" charset="-78"/>
      <p:regular r:id="rId6"/>
    </p:embeddedFont>
    <p:embeddedFont>
      <p:font typeface="A MehdiHeydari" panose="020B0604020202020204" pitchFamily="34" charset="-78"/>
      <p:regular r:id="rId7"/>
    </p:embeddedFont>
    <p:embeddedFont>
      <p:font typeface="Lalezar" panose="00000500000000000000" pitchFamily="2" charset="-78"/>
      <p:regular r:id="rId8"/>
    </p:embeddedFont>
    <p:embeddedFont>
      <p:font typeface="Fira Sans Condensed" panose="020B0604020202020204" charset="0"/>
      <p:regular r:id="rId9"/>
      <p:bold r:id="rId10"/>
      <p:italic r:id="rId11"/>
      <p:boldItalic r:id="rId12"/>
    </p:embeddedFont>
    <p:embeddedFont>
      <p:font typeface="Rajdhani" panose="020B0604020202020204" charset="0"/>
      <p:regular r:id="rId13"/>
      <p:bold r:id="rId14"/>
    </p:embeddedFont>
    <p:embeddedFont>
      <p:font typeface="Fira Sans Condensed Light" panose="020B0604020202020204" charset="0"/>
      <p:regular r:id="rId15"/>
      <p:bold r:id="rId16"/>
      <p:italic r:id="rId17"/>
      <p:boldItalic r:id="rId18"/>
    </p:embeddedFont>
    <p:embeddedFont>
      <p:font typeface="Bahnschrift" panose="020B0502040204020203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9D13EB-0541-4BF2-A68B-686172BF5237}">
  <a:tblStyle styleId="{C59D13EB-0541-4BF2-A68B-686172BF52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0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910549" y="1159932"/>
            <a:ext cx="4291500" cy="2196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6700" dirty="0"/>
              <a:t>Artificial intelligence</a:t>
            </a:r>
            <a:endParaRPr sz="67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910549" y="3334874"/>
            <a:ext cx="4291500" cy="60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/>
            <a:r>
              <a:rPr lang="fa-IR" sz="2800" b="1" dirty="0" smtClean="0">
                <a:latin typeface="Bahnschrift" panose="020B0502040204020203" pitchFamily="34" charset="0"/>
                <a:cs typeface="B Yekan" panose="00000400000000000000" pitchFamily="2" charset="-78"/>
              </a:rPr>
              <a:t>هوش مصنوعی</a:t>
            </a:r>
            <a:endParaRPr sz="2800" b="1" dirty="0">
              <a:latin typeface="Bahnschrift" panose="020B0502040204020203" pitchFamily="34" charset="0"/>
              <a:cs typeface="B Yekan" panose="00000400000000000000" pitchFamily="2" charset="-78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100" y="406400"/>
            <a:ext cx="7704000" cy="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lezar" panose="00000500000000000000" pitchFamily="2" charset="-78"/>
                <a:cs typeface="Lalezar" panose="00000500000000000000" pitchFamily="2" charset="-78"/>
              </a:rPr>
              <a:t>سر </a:t>
            </a:r>
            <a:r>
              <a:rPr lang="fa-IR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lezar" panose="00000500000000000000" pitchFamily="2" charset="-78"/>
                <a:cs typeface="Lalezar" panose="00000500000000000000" pitchFamily="2" charset="-78"/>
              </a:rPr>
              <a:t>فصل‌های </a:t>
            </a:r>
            <a:r>
              <a:rPr lang="fa-IR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lezar" panose="00000500000000000000" pitchFamily="2" charset="-78"/>
                <a:cs typeface="Lalezar" panose="00000500000000000000" pitchFamily="2" charset="-78"/>
              </a:rPr>
              <a:t>این پروژه</a:t>
            </a:r>
            <a:endParaRPr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200" y="1112200"/>
            <a:ext cx="6913800" cy="3021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r>
              <a:rPr lang="fa-IR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هوش مصنوعی چیست؟</a:t>
            </a:r>
          </a:p>
          <a:p>
            <a:pPr marL="139700" lvl="0" indent="0" algn="r" rtl="1">
              <a:buClr>
                <a:schemeClr val="lt2"/>
              </a:buClr>
              <a:buNone/>
            </a:pPr>
            <a:endParaRPr lang="fa-IR" dirty="0">
              <a:solidFill>
                <a:schemeClr val="lt2"/>
              </a:solidFill>
              <a:latin typeface="A MehdiHeydari" panose="020B0604020202020204" pitchFamily="34" charset="-78"/>
              <a:cs typeface="A MehdiHeydari" panose="020B0604020202020204" pitchFamily="34" charset="-78"/>
            </a:endParaRP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r>
              <a:rPr lang="fa-IR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چه کاربردهایی در صنعت و زندگی واقعی دارد؟</a:t>
            </a: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endParaRPr lang="fa-IR" dirty="0">
              <a:solidFill>
                <a:schemeClr val="lt2"/>
              </a:solidFill>
              <a:latin typeface="A MehdiHeydari" panose="020B0604020202020204" pitchFamily="34" charset="-78"/>
              <a:cs typeface="A MehdiHeydari" panose="020B0604020202020204" pitchFamily="34" charset="-78"/>
            </a:endParaRPr>
          </a:p>
          <a:p>
            <a:pPr algn="r" rtl="1">
              <a:buClr>
                <a:schemeClr val="lt2"/>
              </a:buClr>
              <a:buFont typeface="Fira Sans Condensed"/>
              <a:buChar char="●"/>
            </a:pPr>
            <a:r>
              <a:rPr lang="fa-IR" dirty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معرفی دسته ‌بندی‌ های هوش </a:t>
            </a:r>
            <a:r>
              <a:rPr lang="fa-IR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مصنوعی</a:t>
            </a: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endParaRPr lang="fa-IR" dirty="0">
              <a:solidFill>
                <a:schemeClr val="lt2"/>
              </a:solidFill>
              <a:latin typeface="A MehdiHeydari" panose="020B0604020202020204" pitchFamily="34" charset="-78"/>
              <a:cs typeface="A MehdiHeydari" panose="020B0604020202020204" pitchFamily="34" charset="-78"/>
            </a:endParaRP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r>
              <a:rPr lang="fa-IR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نحوه یادگیری ماشین </a:t>
            </a:r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(</a:t>
            </a:r>
            <a:r>
              <a:rPr lang="en-US" b="1" dirty="0" smtClean="0">
                <a:solidFill>
                  <a:schemeClr val="lt2"/>
                </a:solidFill>
                <a:latin typeface="Rajdhani" panose="020B0604020202020204" charset="0"/>
                <a:cs typeface="Rajdhani" panose="020B0604020202020204" charset="0"/>
              </a:rPr>
              <a:t>Machine Learning</a:t>
            </a:r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)</a:t>
            </a:r>
            <a:endParaRPr lang="fa-IR" b="1" dirty="0">
              <a:solidFill>
                <a:schemeClr val="lt2"/>
              </a:solidFill>
              <a:latin typeface="A MehdiHeydari" panose="020B0604020202020204" pitchFamily="34" charset="-78"/>
              <a:cs typeface="A MehdiHeydari" panose="020B0604020202020204" pitchFamily="34" charset="-78"/>
            </a:endParaRP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endParaRPr lang="fa-IR" b="1" dirty="0" smtClean="0">
              <a:solidFill>
                <a:schemeClr val="lt2"/>
              </a:solidFill>
              <a:latin typeface="A MehdiHeydari" panose="020B0604020202020204" pitchFamily="34" charset="-78"/>
              <a:cs typeface="A MehdiHeydari" panose="020B0604020202020204" pitchFamily="34" charset="-78"/>
            </a:endParaRP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cs typeface="A MehdiHeydari" panose="020B0604020202020204" pitchFamily="34" charset="-78"/>
              </a:rPr>
              <a:t>شبکه های عصبی </a:t>
            </a:r>
            <a:r>
              <a:rPr lang="fa-IR" b="1" dirty="0" smtClean="0">
                <a:solidFill>
                  <a:schemeClr val="lt2"/>
                </a:solidFill>
                <a:latin typeface="Rajdhani" panose="020B0604020202020204" charset="0"/>
                <a:cs typeface="A MehdiHeydari" panose="020B0604020202020204" pitchFamily="34" charset="-78"/>
              </a:rPr>
              <a:t>(</a:t>
            </a:r>
            <a:r>
              <a:rPr lang="en-US" b="1" dirty="0">
                <a:solidFill>
                  <a:schemeClr val="lt2"/>
                </a:solidFill>
                <a:latin typeface="Rajdhani" panose="020B0604020202020204" charset="0"/>
                <a:cs typeface="Rajdhani" panose="020B0604020202020204" charset="0"/>
              </a:rPr>
              <a:t>Neural Networks</a:t>
            </a:r>
            <a:r>
              <a:rPr lang="fa-IR" b="1" dirty="0" smtClean="0">
                <a:solidFill>
                  <a:schemeClr val="lt2"/>
                </a:solidFill>
                <a:latin typeface="Rajdhani" panose="020B0604020202020204" charset="0"/>
                <a:cs typeface="A MehdiHeydari" panose="020B0604020202020204" pitchFamily="34" charset="-78"/>
              </a:rPr>
              <a:t>)</a:t>
            </a: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endParaRPr lang="fa-IR" b="1" dirty="0">
              <a:solidFill>
                <a:schemeClr val="lt2"/>
              </a:solidFill>
              <a:latin typeface="Rajdhani" panose="020B0604020202020204" charset="0"/>
              <a:cs typeface="A MehdiHeydari" panose="020B0604020202020204" pitchFamily="34" charset="-78"/>
            </a:endParaRPr>
          </a:p>
          <a:p>
            <a:pPr lvl="0" algn="r" rtl="1">
              <a:buClr>
                <a:schemeClr val="lt2"/>
              </a:buClr>
              <a:buFont typeface="Fira Sans Condensed"/>
              <a:buChar char="●"/>
            </a:pPr>
            <a:r>
              <a:rPr lang="fa-IR" b="1" dirty="0" smtClean="0">
                <a:solidFill>
                  <a:schemeClr val="lt2"/>
                </a:solidFill>
                <a:latin typeface="Rajdhani" panose="020B0604020202020204" charset="0"/>
                <a:cs typeface="A MehdiHeydari" panose="020B0604020202020204" pitchFamily="34" charset="-78"/>
              </a:rPr>
              <a:t>جمع بندی و نکات پایانی</a:t>
            </a:r>
            <a:endParaRPr lang="fa-IR" b="1" dirty="0">
              <a:solidFill>
                <a:schemeClr val="lt2"/>
              </a:solidFill>
              <a:latin typeface="Rajdhani" panose="020B0604020202020204" charset="0"/>
              <a:cs typeface="A MehdiHeydari" panose="020B0604020202020204" pitchFamily="34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latin typeface="Lalezar" panose="00000500000000000000" pitchFamily="2" charset="-78"/>
                <a:cs typeface="Lalezar" panose="00000500000000000000" pitchFamily="2" charset="-78"/>
              </a:rPr>
              <a:t>هوش مصنوعی چیست؟</a:t>
            </a:r>
            <a:endParaRPr dirty="0"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139014" y="1817543"/>
            <a:ext cx="2155200" cy="7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ea typeface="Fira Sans Condensed"/>
                <a:cs typeface="A MehdiHeydari" panose="020B0604020202020204" pitchFamily="34" charset="-78"/>
                <a:sym typeface="Fira Sans Condensed"/>
              </a:rPr>
              <a:t>هوش مصنوعی دقیقا چیکار انجام میده و ما چرا به آن نیازمندیم هستیم؟</a:t>
            </a:r>
            <a:endParaRPr b="1" dirty="0">
              <a:solidFill>
                <a:schemeClr val="lt2"/>
              </a:solidFill>
              <a:latin typeface="A MehdiHeydari" panose="020B0604020202020204" pitchFamily="34" charset="-78"/>
              <a:ea typeface="Fira Sans Condensed"/>
              <a:cs typeface="A MehdiHeydari" panose="020B0604020202020204" pitchFamily="34" charset="-78"/>
              <a:sym typeface="Fira Sans Condensed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2172882" y="3490578"/>
            <a:ext cx="2155200" cy="102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a-IR" sz="1300" b="1" dirty="0" smtClean="0">
                <a:solidFill>
                  <a:schemeClr val="lt2"/>
                </a:solidFill>
                <a:latin typeface="A MehdiHeydari" panose="020B0604020202020204" pitchFamily="34" charset="-78"/>
                <a:ea typeface="Fira Sans Condensed"/>
                <a:cs typeface="A MehdiHeydari" panose="020B0604020202020204" pitchFamily="34" charset="-78"/>
                <a:sym typeface="Fira Sans Condensed"/>
              </a:rPr>
              <a:t>آیا برای توسعه؛ نوشتن و اجرای کدهای مربوط به هوش مصنوعی نیاز یه سیستم قوی هستش؟</a:t>
            </a:r>
            <a:endParaRPr sz="1300" b="1" dirty="0">
              <a:solidFill>
                <a:schemeClr val="lt2"/>
              </a:solidFill>
              <a:latin typeface="A MehdiHeydari" panose="020B0604020202020204" pitchFamily="34" charset="-78"/>
              <a:ea typeface="Fira Sans Condensed"/>
              <a:cs typeface="A MehdiHeydari" panose="020B0604020202020204" pitchFamily="34" charset="-78"/>
              <a:sym typeface="Fira Sans Condensed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301186" y="3559502"/>
            <a:ext cx="2155200" cy="7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ea typeface="Fira Sans Condensed"/>
                <a:cs typeface="A MehdiHeydari" panose="020B0604020202020204" pitchFamily="34" charset="-78"/>
                <a:sym typeface="Fira Sans Condensed"/>
              </a:rPr>
              <a:t>آیا برای نوشتن یک مدل نیازمند دیتایه بسیار بزرگ هستیم؟</a:t>
            </a:r>
            <a:endParaRPr b="1" dirty="0">
              <a:solidFill>
                <a:schemeClr val="lt2"/>
              </a:solidFill>
              <a:latin typeface="A MehdiHeydari" panose="020B0604020202020204" pitchFamily="34" charset="-78"/>
              <a:ea typeface="Fira Sans Condensed"/>
              <a:cs typeface="A MehdiHeydari" panose="020B0604020202020204" pitchFamily="34" charset="-78"/>
              <a:sym typeface="Fira Sans Condense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560956" y="1854132"/>
            <a:ext cx="215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ea typeface="Rajdhani"/>
                <a:cs typeface="A MehdiHeydari" panose="020B0604020202020204" pitchFamily="34" charset="-78"/>
                <a:sym typeface="Rajdhani"/>
              </a:rPr>
              <a:t>آیا نیاز </a:t>
            </a:r>
            <a:r>
              <a:rPr lang="fa-IR" b="1" dirty="0">
                <a:solidFill>
                  <a:schemeClr val="lt2"/>
                </a:solidFill>
                <a:latin typeface="A MehdiHeydari" panose="020B0604020202020204" pitchFamily="34" charset="-78"/>
                <a:ea typeface="Rajdhani"/>
                <a:cs typeface="A MehdiHeydari" panose="020B0604020202020204" pitchFamily="34" charset="-78"/>
                <a:sym typeface="Rajdhani"/>
              </a:rPr>
              <a:t>به </a:t>
            </a:r>
            <a:r>
              <a:rPr lang="fa-IR" b="1" dirty="0" smtClean="0">
                <a:solidFill>
                  <a:schemeClr val="lt2"/>
                </a:solidFill>
                <a:latin typeface="A MehdiHeydari" panose="020B0604020202020204" pitchFamily="34" charset="-78"/>
                <a:ea typeface="Rajdhani"/>
                <a:cs typeface="A MehdiHeydari" panose="020B0604020202020204" pitchFamily="34" charset="-78"/>
                <a:sym typeface="Rajdhani"/>
              </a:rPr>
              <a:t>ریاضیاته قوی داره و حتما باید توش عالی باشی؟ </a:t>
            </a:r>
            <a:endParaRPr lang="fa-IR" b="1" dirty="0">
              <a:solidFill>
                <a:schemeClr val="lt2"/>
              </a:solidFill>
              <a:latin typeface="A MehdiHeydari" panose="020B0604020202020204" pitchFamily="34" charset="-78"/>
              <a:ea typeface="Rajdhani"/>
              <a:cs typeface="A MehdiHeydari" panose="020B0604020202020204" pitchFamily="34" charset="-78"/>
              <a:sym typeface="Rajdhan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672346" y="1757045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 smtClean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lezar" panose="00000500000000000000" pitchFamily="2" charset="-78"/>
                <a:ea typeface="Rajdhani"/>
                <a:cs typeface="Lalezar" panose="00000500000000000000" pitchFamily="2" charset="-78"/>
                <a:sym typeface="Rajdhani"/>
              </a:rPr>
              <a:t>ریاضی</a:t>
            </a:r>
            <a:endParaRPr sz="2400" dirty="0">
              <a:solidFill>
                <a:schemeClr val="l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lezar" panose="00000500000000000000" pitchFamily="2" charset="-78"/>
              <a:ea typeface="Rajdhani"/>
              <a:cs typeface="Lalezar" panose="00000500000000000000" pitchFamily="2" charset="-78"/>
              <a:sym typeface="Rajdhan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289677" y="1757045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 smtClean="0">
                <a:solidFill>
                  <a:schemeClr val="lt2"/>
                </a:solidFill>
                <a:latin typeface="Lalezar" panose="00000500000000000000" pitchFamily="2" charset="-78"/>
                <a:ea typeface="Rajdhani"/>
                <a:cs typeface="Lalezar" panose="00000500000000000000" pitchFamily="2" charset="-78"/>
                <a:sym typeface="Rajdhani"/>
              </a:rPr>
              <a:t>چیست؟</a:t>
            </a:r>
            <a:endParaRPr sz="1900" b="1" dirty="0">
              <a:solidFill>
                <a:schemeClr val="lt2"/>
              </a:solidFill>
              <a:latin typeface="Lalezar" panose="00000500000000000000" pitchFamily="2" charset="-78"/>
              <a:ea typeface="Rajdhani"/>
              <a:cs typeface="Lalezar" panose="00000500000000000000" pitchFamily="2" charset="-78"/>
              <a:sym typeface="Rajdhan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b="1" dirty="0" smtClean="0">
                <a:solidFill>
                  <a:schemeClr val="lt2"/>
                </a:solidFill>
                <a:latin typeface="Lalezar" panose="00000500000000000000" pitchFamily="2" charset="-78"/>
                <a:ea typeface="Rajdhani"/>
                <a:cs typeface="Lalezar" panose="00000500000000000000" pitchFamily="2" charset="-78"/>
                <a:sym typeface="Rajdhani"/>
              </a:rPr>
              <a:t>سیستم قوی</a:t>
            </a:r>
            <a:endParaRPr sz="2000" b="1" dirty="0">
              <a:solidFill>
                <a:schemeClr val="lt2"/>
              </a:solidFill>
              <a:latin typeface="Lalezar" panose="00000500000000000000" pitchFamily="2" charset="-78"/>
              <a:ea typeface="Rajdhani"/>
              <a:cs typeface="Lalezar" panose="00000500000000000000" pitchFamily="2" charset="-78"/>
              <a:sym typeface="Rajdhan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name="adj" fmla="val 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 smtClean="0">
                <a:solidFill>
                  <a:schemeClr val="lt2"/>
                </a:solidFill>
                <a:latin typeface="Lalezar" panose="00000500000000000000" pitchFamily="2" charset="-78"/>
                <a:ea typeface="Rajdhani"/>
                <a:cs typeface="Lalezar" panose="00000500000000000000" pitchFamily="2" charset="-78"/>
                <a:sym typeface="Rajdhani"/>
              </a:rPr>
              <a:t>دیتا</a:t>
            </a:r>
            <a:endParaRPr sz="2400" b="1" dirty="0">
              <a:solidFill>
                <a:schemeClr val="lt2"/>
              </a:solidFill>
              <a:latin typeface="Lalezar" panose="00000500000000000000" pitchFamily="2" charset="-78"/>
              <a:ea typeface="Rajdhani"/>
              <a:cs typeface="Lalezar" panose="00000500000000000000" pitchFamily="2" charset="-78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Roboto Condensed Light</vt:lpstr>
      <vt:lpstr>B Yekan</vt:lpstr>
      <vt:lpstr>Anaheim</vt:lpstr>
      <vt:lpstr>A MehdiHeydari</vt:lpstr>
      <vt:lpstr>Lalezar</vt:lpstr>
      <vt:lpstr>Fira Sans Condensed</vt:lpstr>
      <vt:lpstr>Rajdhani</vt:lpstr>
      <vt:lpstr>Fira Sans Condensed Light</vt:lpstr>
      <vt:lpstr>Bahnschrift</vt:lpstr>
      <vt:lpstr>Arial</vt:lpstr>
      <vt:lpstr>AI Tech Agency Infographics by Slidesgo</vt:lpstr>
      <vt:lpstr>Artificial intelligence</vt:lpstr>
      <vt:lpstr>سر فصل‌های این پروژه</vt:lpstr>
      <vt:lpstr>هوش مصنوعی چیست؟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mahan</dc:creator>
  <cp:lastModifiedBy>mahan</cp:lastModifiedBy>
  <cp:revision>8</cp:revision>
  <dcterms:modified xsi:type="dcterms:W3CDTF">2023-05-01T16:49:37Z</dcterms:modified>
</cp:coreProperties>
</file>