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eko"/>
      <p:regular r:id="rId15"/>
      <p:bold r:id="rId16"/>
    </p:embeddedFont>
    <p:embeddedFont>
      <p:font typeface="Hi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Teko-regular.fntdata"/><Relationship Id="rId14" Type="http://schemas.openxmlformats.org/officeDocument/2006/relationships/slide" Target="slides/slide10.xml"/><Relationship Id="rId17" Type="http://schemas.openxmlformats.org/officeDocument/2006/relationships/font" Target="fonts/Hind-regular.fntdata"/><Relationship Id="rId16" Type="http://schemas.openxmlformats.org/officeDocument/2006/relationships/font" Target="fonts/Teko-bold.fntdata"/><Relationship Id="rId18" Type="http://schemas.openxmlformats.org/officeDocument/2006/relationships/font" Target="fonts/Hi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0" name="Google Shape;3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gbb20fcb66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4" name="Google Shape;3274;gbb20fcb66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a8b918de0e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a8b918de0e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bb35d53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bb35d53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a8b918de0e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2" name="Google Shape;3212;ga8b918de0e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a1fd109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a1fd109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c348abe2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c348abe2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c348abe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3" name="Google Shape;3233;gc348abe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c348abe2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c348abe2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Jody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bb20fcb6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8" name="Google Shape;3268;gbb20fcb6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Page, Home page: Jody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Toy: Colleen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Messages: Tyler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Notifications, Profile: Joyce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7EC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1138275"/>
            <a:ext cx="7726800" cy="40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246" y="432854"/>
            <a:ext cx="1290145" cy="1175434"/>
          </a:xfrm>
          <a:custGeom>
            <a:rect b="b" l="l" r="r" t="t"/>
            <a:pathLst>
              <a:path extrusionOk="0" h="34450" w="37812">
                <a:moveTo>
                  <a:pt x="18906" y="1"/>
                </a:moveTo>
                <a:cubicBezTo>
                  <a:pt x="14498" y="1"/>
                  <a:pt x="10091" y="1681"/>
                  <a:pt x="6731" y="5040"/>
                </a:cubicBezTo>
                <a:cubicBezTo>
                  <a:pt x="0" y="11771"/>
                  <a:pt x="0" y="22682"/>
                  <a:pt x="6731" y="29401"/>
                </a:cubicBezTo>
                <a:cubicBezTo>
                  <a:pt x="10091" y="32767"/>
                  <a:pt x="14498" y="34450"/>
                  <a:pt x="18906" y="34450"/>
                </a:cubicBezTo>
                <a:cubicBezTo>
                  <a:pt x="23314" y="34450"/>
                  <a:pt x="27721" y="32767"/>
                  <a:pt x="31081" y="29401"/>
                </a:cubicBezTo>
                <a:cubicBezTo>
                  <a:pt x="37812" y="22682"/>
                  <a:pt x="37812" y="11771"/>
                  <a:pt x="31081" y="5040"/>
                </a:cubicBezTo>
                <a:cubicBezTo>
                  <a:pt x="27721" y="1681"/>
                  <a:pt x="23314" y="1"/>
                  <a:pt x="189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1370" y="2525950"/>
            <a:ext cx="508422" cy="508797"/>
          </a:xfrm>
          <a:custGeom>
            <a:rect b="b" l="l" r="r" t="t"/>
            <a:pathLst>
              <a:path extrusionOk="0" h="14912" w="14901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804588" y="254826"/>
            <a:ext cx="567245" cy="476554"/>
            <a:chOff x="1655600" y="1342675"/>
            <a:chExt cx="415625" cy="349175"/>
          </a:xfrm>
        </p:grpSpPr>
        <p:sp>
          <p:nvSpPr>
            <p:cNvPr id="13" name="Google Shape;13;p2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17601" y="867575"/>
            <a:ext cx="3854363" cy="264449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17589" y="0"/>
            <a:ext cx="34" cy="3268457"/>
          </a:xfrm>
          <a:custGeom>
            <a:rect b="b" l="l" r="r" t="t"/>
            <a:pathLst>
              <a:path extrusionOk="0" fill="none" h="95793" w="1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type="ctrTitle"/>
          </p:nvPr>
        </p:nvSpPr>
        <p:spPr>
          <a:xfrm>
            <a:off x="713225" y="2148550"/>
            <a:ext cx="7726800" cy="8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eko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2"/>
          <p:cNvSpPr txBox="1"/>
          <p:nvPr>
            <p:ph idx="1" type="subTitle"/>
          </p:nvPr>
        </p:nvSpPr>
        <p:spPr>
          <a:xfrm>
            <a:off x="713225" y="3075000"/>
            <a:ext cx="7726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"/>
          <p:cNvSpPr/>
          <p:nvPr/>
        </p:nvSpPr>
        <p:spPr>
          <a:xfrm flipH="1">
            <a:off x="353540" y="-8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710575" y="577400"/>
            <a:ext cx="7726800" cy="4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8205859" y="2471374"/>
            <a:ext cx="498289" cy="498657"/>
          </a:xfrm>
          <a:custGeom>
            <a:rect b="b" l="l" r="r" t="t"/>
            <a:pathLst>
              <a:path extrusionOk="0" h="14912" w="14901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11"/>
          <p:cNvGrpSpPr/>
          <p:nvPr/>
        </p:nvGrpSpPr>
        <p:grpSpPr>
          <a:xfrm>
            <a:off x="8588102" y="1765696"/>
            <a:ext cx="555909" cy="466998"/>
            <a:chOff x="2288402" y="2491171"/>
            <a:chExt cx="555909" cy="466998"/>
          </a:xfrm>
        </p:grpSpPr>
        <p:sp>
          <p:nvSpPr>
            <p:cNvPr id="528" name="Google Shape;528;p11"/>
            <p:cNvSpPr/>
            <p:nvPr/>
          </p:nvSpPr>
          <p:spPr>
            <a:xfrm>
              <a:off x="2288402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368118" y="2491171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443788" y="2491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515881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591585" y="2491171"/>
              <a:ext cx="25648" cy="21970"/>
            </a:xfrm>
            <a:custGeom>
              <a:rect b="b" l="l" r="r" t="t"/>
              <a:pathLst>
                <a:path extrusionOk="0" h="657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670866" y="2491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2743360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2819063" y="249117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2288402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2364106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440211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515881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91585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288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743360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819063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288402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368118" y="261853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443788" y="261853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515881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591585" y="261853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670866" y="261853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743360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2819063" y="261853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288402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368118" y="2681801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443788" y="2681801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515881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591585" y="268180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670866" y="2681801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743360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19063" y="268180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288402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364106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440211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2515881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591585" y="2745501"/>
              <a:ext cx="25648" cy="21769"/>
            </a:xfrm>
            <a:custGeom>
              <a:rect b="b" l="l" r="r" t="t"/>
              <a:pathLst>
                <a:path extrusionOk="0" h="651" w="767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2667288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743360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819063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288536" y="2809167"/>
              <a:ext cx="25548" cy="21636"/>
            </a:xfrm>
            <a:custGeom>
              <a:rect b="b" l="l" r="r" t="t"/>
              <a:pathLst>
                <a:path extrusionOk="0" h="647" w="764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368118" y="2809167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443788" y="2809167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2515881" y="2809134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591585" y="2809134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670866" y="2809167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743360" y="280916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819063" y="280916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2288536" y="287283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368118" y="2872833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443788" y="287283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2515881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591585" y="287283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2670866" y="287283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2743360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2819063" y="287283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2288402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2364106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440211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515881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591585" y="2936131"/>
              <a:ext cx="25648" cy="21937"/>
            </a:xfrm>
            <a:custGeom>
              <a:rect b="b" l="l" r="r" t="t"/>
              <a:pathLst>
                <a:path extrusionOk="0" h="656" w="767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2667288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743360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2819063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11"/>
          <p:cNvSpPr/>
          <p:nvPr/>
        </p:nvSpPr>
        <p:spPr>
          <a:xfrm>
            <a:off x="8437351" y="-4049"/>
            <a:ext cx="33" cy="3203318"/>
          </a:xfrm>
          <a:custGeom>
            <a:rect b="b" l="l" r="r" t="t"/>
            <a:pathLst>
              <a:path extrusionOk="0" fill="none" h="95793" w="1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1"/>
          <p:cNvSpPr/>
          <p:nvPr/>
        </p:nvSpPr>
        <p:spPr>
          <a:xfrm flipH="1">
            <a:off x="11" y="219327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1"/>
          <p:cNvGrpSpPr/>
          <p:nvPr/>
        </p:nvGrpSpPr>
        <p:grpSpPr>
          <a:xfrm>
            <a:off x="75677" y="4676496"/>
            <a:ext cx="555909" cy="466998"/>
            <a:chOff x="2288402" y="2491171"/>
            <a:chExt cx="555909" cy="466998"/>
          </a:xfrm>
        </p:grpSpPr>
        <p:sp>
          <p:nvSpPr>
            <p:cNvPr id="595" name="Google Shape;595;p11"/>
            <p:cNvSpPr/>
            <p:nvPr/>
          </p:nvSpPr>
          <p:spPr>
            <a:xfrm>
              <a:off x="2288402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2368118" y="2491171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2443788" y="2491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515881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591585" y="2491171"/>
              <a:ext cx="25648" cy="21970"/>
            </a:xfrm>
            <a:custGeom>
              <a:rect b="b" l="l" r="r" t="t"/>
              <a:pathLst>
                <a:path extrusionOk="0" h="657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2670866" y="2491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743360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819063" y="249117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288402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2364106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2440211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515881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591585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667288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743360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819063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2288402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368118" y="261853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443788" y="261853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515881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591585" y="261853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670866" y="261853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743360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819063" y="261853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288402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368118" y="2681801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443788" y="2681801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515881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591585" y="268180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670866" y="2681801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743360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819063" y="268180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2288402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2364106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440211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515881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2591585" y="2745501"/>
              <a:ext cx="25648" cy="21769"/>
            </a:xfrm>
            <a:custGeom>
              <a:rect b="b" l="l" r="r" t="t"/>
              <a:pathLst>
                <a:path extrusionOk="0" h="651" w="767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2667288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743360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819063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288536" y="2809167"/>
              <a:ext cx="25548" cy="21636"/>
            </a:xfrm>
            <a:custGeom>
              <a:rect b="b" l="l" r="r" t="t"/>
              <a:pathLst>
                <a:path extrusionOk="0" h="647" w="764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368118" y="2809167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443788" y="2809167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515881" y="2809134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591585" y="2809134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670866" y="2809167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743360" y="280916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819063" y="280916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288536" y="287283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368118" y="2872833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43788" y="287283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15881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591585" y="287283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670866" y="287283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743360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819063" y="287283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288402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364106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40211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515881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591585" y="2936131"/>
              <a:ext cx="25648" cy="21937"/>
            </a:xfrm>
            <a:custGeom>
              <a:rect b="b" l="l" r="r" t="t"/>
              <a:pathLst>
                <a:path extrusionOk="0" h="656" w="767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667288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743360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819063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11"/>
          <p:cNvSpPr txBox="1"/>
          <p:nvPr>
            <p:ph hasCustomPrompt="1" type="title"/>
          </p:nvPr>
        </p:nvSpPr>
        <p:spPr>
          <a:xfrm>
            <a:off x="708600" y="1106125"/>
            <a:ext cx="7726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0" name="Google Shape;660;p11"/>
          <p:cNvSpPr txBox="1"/>
          <p:nvPr>
            <p:ph idx="1" type="subTitle"/>
          </p:nvPr>
        </p:nvSpPr>
        <p:spPr>
          <a:xfrm>
            <a:off x="3036650" y="3067007"/>
            <a:ext cx="3070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/>
          <p:nvPr>
            <p:ph type="title"/>
          </p:nvPr>
        </p:nvSpPr>
        <p:spPr>
          <a:xfrm>
            <a:off x="2638050" y="2659777"/>
            <a:ext cx="38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4" name="Google Shape;664;p13"/>
          <p:cNvSpPr txBox="1"/>
          <p:nvPr>
            <p:ph hasCustomPrompt="1" idx="2" type="title"/>
          </p:nvPr>
        </p:nvSpPr>
        <p:spPr>
          <a:xfrm>
            <a:off x="2638050" y="905989"/>
            <a:ext cx="3867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665" name="Google Shape;665;p13"/>
          <p:cNvCxnSpPr/>
          <p:nvPr/>
        </p:nvCxnSpPr>
        <p:spPr>
          <a:xfrm>
            <a:off x="3452054" y="2687978"/>
            <a:ext cx="337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13"/>
          <p:cNvSpPr/>
          <p:nvPr/>
        </p:nvSpPr>
        <p:spPr>
          <a:xfrm>
            <a:off x="2818247" y="2472046"/>
            <a:ext cx="643252" cy="2671455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6197049" y="2375759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6304064" y="2500450"/>
            <a:ext cx="403755" cy="375030"/>
          </a:xfrm>
          <a:custGeom>
            <a:rect b="b" l="l" r="r" t="t"/>
            <a:pathLst>
              <a:path extrusionOk="0" h="11215" w="12074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3542364" y="4041579"/>
            <a:ext cx="555934" cy="466650"/>
            <a:chOff x="4723089" y="2279829"/>
            <a:chExt cx="555934" cy="466650"/>
          </a:xfrm>
        </p:grpSpPr>
        <p:sp>
          <p:nvSpPr>
            <p:cNvPr id="670" name="Google Shape;670;p13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13"/>
          <p:cNvSpPr/>
          <p:nvPr/>
        </p:nvSpPr>
        <p:spPr>
          <a:xfrm>
            <a:off x="8775525" y="3"/>
            <a:ext cx="368475" cy="1260019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4"/>
          <p:cNvSpPr txBox="1"/>
          <p:nvPr>
            <p:ph type="title"/>
          </p:nvPr>
        </p:nvSpPr>
        <p:spPr>
          <a:xfrm>
            <a:off x="4455601" y="2116197"/>
            <a:ext cx="2544600" cy="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7" name="Google Shape;737;p14"/>
          <p:cNvSpPr txBox="1"/>
          <p:nvPr>
            <p:ph hasCustomPrompt="1" idx="2" type="title"/>
          </p:nvPr>
        </p:nvSpPr>
        <p:spPr>
          <a:xfrm>
            <a:off x="2413500" y="1555347"/>
            <a:ext cx="1772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8" name="Google Shape;738;p14"/>
          <p:cNvSpPr/>
          <p:nvPr/>
        </p:nvSpPr>
        <p:spPr>
          <a:xfrm>
            <a:off x="2459127" y="2116200"/>
            <a:ext cx="373850" cy="3027245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4"/>
          <p:cNvSpPr/>
          <p:nvPr/>
        </p:nvSpPr>
        <p:spPr>
          <a:xfrm>
            <a:off x="6316764" y="12"/>
            <a:ext cx="620011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14"/>
          <p:cNvGrpSpPr/>
          <p:nvPr/>
        </p:nvGrpSpPr>
        <p:grpSpPr>
          <a:xfrm>
            <a:off x="5643864" y="423729"/>
            <a:ext cx="555934" cy="466650"/>
            <a:chOff x="4723089" y="2279829"/>
            <a:chExt cx="555934" cy="466650"/>
          </a:xfrm>
        </p:grpSpPr>
        <p:sp>
          <p:nvSpPr>
            <p:cNvPr id="741" name="Google Shape;741;p14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14"/>
          <p:cNvSpPr/>
          <p:nvPr/>
        </p:nvSpPr>
        <p:spPr>
          <a:xfrm>
            <a:off x="2548250" y="3338775"/>
            <a:ext cx="3768517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14"/>
          <p:cNvGrpSpPr/>
          <p:nvPr/>
        </p:nvGrpSpPr>
        <p:grpSpPr>
          <a:xfrm>
            <a:off x="1774489" y="4494729"/>
            <a:ext cx="555934" cy="466650"/>
            <a:chOff x="4723089" y="2279829"/>
            <a:chExt cx="555934" cy="466650"/>
          </a:xfrm>
        </p:grpSpPr>
        <p:sp>
          <p:nvSpPr>
            <p:cNvPr id="807" name="Google Shape;807;p14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"/>
          <p:cNvSpPr txBox="1"/>
          <p:nvPr>
            <p:ph type="title"/>
          </p:nvPr>
        </p:nvSpPr>
        <p:spPr>
          <a:xfrm>
            <a:off x="3395850" y="2324126"/>
            <a:ext cx="315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3" name="Google Shape;873;p15"/>
          <p:cNvSpPr txBox="1"/>
          <p:nvPr>
            <p:ph hasCustomPrompt="1" idx="2" type="title"/>
          </p:nvPr>
        </p:nvSpPr>
        <p:spPr>
          <a:xfrm>
            <a:off x="3395850" y="1539050"/>
            <a:ext cx="3153600" cy="11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6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16"/>
          <p:cNvSpPr/>
          <p:nvPr/>
        </p:nvSpPr>
        <p:spPr>
          <a:xfrm>
            <a:off x="8645709" y="824423"/>
            <a:ext cx="498289" cy="498657"/>
          </a:xfrm>
          <a:custGeom>
            <a:rect b="b" l="l" r="r" t="t"/>
            <a:pathLst>
              <a:path extrusionOk="0" h="14912" w="14901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16"/>
          <p:cNvGrpSpPr/>
          <p:nvPr/>
        </p:nvGrpSpPr>
        <p:grpSpPr>
          <a:xfrm>
            <a:off x="8209577" y="118746"/>
            <a:ext cx="555909" cy="466998"/>
            <a:chOff x="2288402" y="2491171"/>
            <a:chExt cx="555909" cy="466998"/>
          </a:xfrm>
        </p:grpSpPr>
        <p:sp>
          <p:nvSpPr>
            <p:cNvPr id="878" name="Google Shape;878;p16"/>
            <p:cNvSpPr/>
            <p:nvPr/>
          </p:nvSpPr>
          <p:spPr>
            <a:xfrm>
              <a:off x="2288402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2368118" y="2491171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2443788" y="2491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2515881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2591585" y="2491171"/>
              <a:ext cx="25648" cy="21970"/>
            </a:xfrm>
            <a:custGeom>
              <a:rect b="b" l="l" r="r" t="t"/>
              <a:pathLst>
                <a:path extrusionOk="0" h="657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2670866" y="2491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743360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2819063" y="249117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2288402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2364106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2440211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2515881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2591585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2667288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2743360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2819063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2288402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2368118" y="261853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2443788" y="261853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2515881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2591585" y="261853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2670866" y="261853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2743360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2819063" y="261853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2288402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2368118" y="2681801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2443788" y="2681801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2515881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2591585" y="268180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2670866" y="2681801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2743360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2819063" y="268180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2288402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2364106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2440211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515881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591585" y="2745501"/>
              <a:ext cx="25648" cy="21769"/>
            </a:xfrm>
            <a:custGeom>
              <a:rect b="b" l="l" r="r" t="t"/>
              <a:pathLst>
                <a:path extrusionOk="0" h="651" w="767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667288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743360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819063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88536" y="2809167"/>
              <a:ext cx="25548" cy="21636"/>
            </a:xfrm>
            <a:custGeom>
              <a:rect b="b" l="l" r="r" t="t"/>
              <a:pathLst>
                <a:path extrusionOk="0" h="647" w="764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368118" y="2809167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443788" y="2809167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515881" y="2809134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591585" y="2809134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670866" y="2809167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743360" y="280916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819063" y="280916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288536" y="287283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8118" y="2872833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2443788" y="287283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2515881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2591585" y="287283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2670866" y="287283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2743360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2819063" y="287283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2288402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2364106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2440211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2515881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591585" y="2936131"/>
              <a:ext cx="25648" cy="21937"/>
            </a:xfrm>
            <a:custGeom>
              <a:rect b="b" l="l" r="r" t="t"/>
              <a:pathLst>
                <a:path extrusionOk="0" h="656" w="767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667288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743360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819063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2" name="Google Shape;942;p16"/>
          <p:cNvCxnSpPr/>
          <p:nvPr/>
        </p:nvCxnSpPr>
        <p:spPr>
          <a:xfrm rot="10800000">
            <a:off x="8889575" y="-9400"/>
            <a:ext cx="0" cy="158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16"/>
          <p:cNvSpPr/>
          <p:nvPr/>
        </p:nvSpPr>
        <p:spPr>
          <a:xfrm rot="5400000">
            <a:off x="643138" y="4298830"/>
            <a:ext cx="201573" cy="1487762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2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7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17"/>
          <p:cNvSpPr/>
          <p:nvPr/>
        </p:nvSpPr>
        <p:spPr>
          <a:xfrm>
            <a:off x="-20154" y="679368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17"/>
          <p:cNvGrpSpPr/>
          <p:nvPr/>
        </p:nvGrpSpPr>
        <p:grpSpPr>
          <a:xfrm>
            <a:off x="8439889" y="144954"/>
            <a:ext cx="555934" cy="466650"/>
            <a:chOff x="4723089" y="2279829"/>
            <a:chExt cx="555934" cy="466650"/>
          </a:xfrm>
        </p:grpSpPr>
        <p:sp>
          <p:nvSpPr>
            <p:cNvPr id="948" name="Google Shape;948;p17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17"/>
          <p:cNvSpPr/>
          <p:nvPr/>
        </p:nvSpPr>
        <p:spPr>
          <a:xfrm>
            <a:off x="5" y="0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7"/>
          <p:cNvSpPr/>
          <p:nvPr/>
        </p:nvSpPr>
        <p:spPr>
          <a:xfrm rot="-5400000">
            <a:off x="8095383" y="3427934"/>
            <a:ext cx="495959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7"/>
          <p:cNvSpPr/>
          <p:nvPr/>
        </p:nvSpPr>
        <p:spPr>
          <a:xfrm rot="5400000">
            <a:off x="7868738" y="3792056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3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8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7" name="Google Shape;1017;p18"/>
          <p:cNvSpPr/>
          <p:nvPr/>
        </p:nvSpPr>
        <p:spPr>
          <a:xfrm>
            <a:off x="8775525" y="3"/>
            <a:ext cx="368475" cy="1260019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8"/>
          <p:cNvSpPr/>
          <p:nvPr/>
        </p:nvSpPr>
        <p:spPr>
          <a:xfrm>
            <a:off x="5" y="3066000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9" name="Google Shape;1019;p18"/>
          <p:cNvGrpSpPr/>
          <p:nvPr/>
        </p:nvGrpSpPr>
        <p:grpSpPr>
          <a:xfrm>
            <a:off x="8041439" y="149704"/>
            <a:ext cx="555934" cy="466650"/>
            <a:chOff x="4723089" y="2279829"/>
            <a:chExt cx="555934" cy="466650"/>
          </a:xfrm>
        </p:grpSpPr>
        <p:sp>
          <p:nvSpPr>
            <p:cNvPr id="1020" name="Google Shape;1020;p18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4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9"/>
          <p:cNvSpPr/>
          <p:nvPr/>
        </p:nvSpPr>
        <p:spPr>
          <a:xfrm>
            <a:off x="3505800" y="1020750"/>
            <a:ext cx="4934100" cy="41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9"/>
          <p:cNvSpPr/>
          <p:nvPr/>
        </p:nvSpPr>
        <p:spPr>
          <a:xfrm>
            <a:off x="2762397" y="2706096"/>
            <a:ext cx="643252" cy="2671455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19"/>
          <p:cNvGrpSpPr/>
          <p:nvPr/>
        </p:nvGrpSpPr>
        <p:grpSpPr>
          <a:xfrm>
            <a:off x="2081705" y="3092486"/>
            <a:ext cx="556341" cy="466622"/>
            <a:chOff x="5590805" y="3094411"/>
            <a:chExt cx="556341" cy="466622"/>
          </a:xfrm>
        </p:grpSpPr>
        <p:sp>
          <p:nvSpPr>
            <p:cNvPr id="1088" name="Google Shape;1088;p19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19"/>
          <p:cNvSpPr/>
          <p:nvPr/>
        </p:nvSpPr>
        <p:spPr>
          <a:xfrm>
            <a:off x="1214426" y="3662931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9"/>
          <p:cNvSpPr/>
          <p:nvPr/>
        </p:nvSpPr>
        <p:spPr>
          <a:xfrm>
            <a:off x="3505768" y="1020753"/>
            <a:ext cx="33" cy="2901355"/>
          </a:xfrm>
          <a:custGeom>
            <a:rect b="b" l="l" r="r" t="t"/>
            <a:pathLst>
              <a:path extrusionOk="0" fill="none" h="86763" w="1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9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5" name="Google Shape;1155;p19"/>
          <p:cNvSpPr/>
          <p:nvPr/>
        </p:nvSpPr>
        <p:spPr>
          <a:xfrm>
            <a:off x="8775525" y="3"/>
            <a:ext cx="368475" cy="1260019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19"/>
          <p:cNvGrpSpPr/>
          <p:nvPr/>
        </p:nvGrpSpPr>
        <p:grpSpPr>
          <a:xfrm>
            <a:off x="8101430" y="72886"/>
            <a:ext cx="556341" cy="466622"/>
            <a:chOff x="5590805" y="3094411"/>
            <a:chExt cx="556341" cy="466622"/>
          </a:xfrm>
        </p:grpSpPr>
        <p:sp>
          <p:nvSpPr>
            <p:cNvPr id="1157" name="Google Shape;1157;p19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SECTION_TITLE_AND_DESCRIPTION_1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20"/>
          <p:cNvSpPr/>
          <p:nvPr/>
        </p:nvSpPr>
        <p:spPr>
          <a:xfrm>
            <a:off x="1818406" y="1937596"/>
            <a:ext cx="823460" cy="1680594"/>
          </a:xfrm>
          <a:custGeom>
            <a:rect b="b" l="l" r="r" t="t"/>
            <a:pathLst>
              <a:path extrusionOk="0" h="50257" w="24625">
                <a:moveTo>
                  <a:pt x="24625" y="1"/>
                </a:moveTo>
                <a:cubicBezTo>
                  <a:pt x="11055" y="372"/>
                  <a:pt x="0" y="11463"/>
                  <a:pt x="0" y="25129"/>
                </a:cubicBezTo>
                <a:cubicBezTo>
                  <a:pt x="0" y="38795"/>
                  <a:pt x="11055" y="49885"/>
                  <a:pt x="24625" y="50257"/>
                </a:cubicBezTo>
                <a:lnTo>
                  <a:pt x="24625" y="37585"/>
                </a:lnTo>
                <a:lnTo>
                  <a:pt x="20014" y="26063"/>
                </a:lnTo>
                <a:lnTo>
                  <a:pt x="24625" y="12673"/>
                </a:lnTo>
                <a:lnTo>
                  <a:pt x="24625" y="1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0"/>
          <p:cNvSpPr/>
          <p:nvPr/>
        </p:nvSpPr>
        <p:spPr>
          <a:xfrm>
            <a:off x="2228915" y="2361348"/>
            <a:ext cx="412951" cy="832689"/>
          </a:xfrm>
          <a:custGeom>
            <a:rect b="b" l="l" r="r" t="t"/>
            <a:pathLst>
              <a:path extrusionOk="0" h="24901" w="12349">
                <a:moveTo>
                  <a:pt x="12349" y="1"/>
                </a:moveTo>
                <a:cubicBezTo>
                  <a:pt x="5594" y="144"/>
                  <a:pt x="1" y="5666"/>
                  <a:pt x="1" y="12445"/>
                </a:cubicBezTo>
                <a:cubicBezTo>
                  <a:pt x="1" y="19236"/>
                  <a:pt x="5594" y="24757"/>
                  <a:pt x="12349" y="24901"/>
                </a:cubicBezTo>
                <a:lnTo>
                  <a:pt x="12349" y="1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0"/>
          <p:cNvSpPr/>
          <p:nvPr/>
        </p:nvSpPr>
        <p:spPr>
          <a:xfrm>
            <a:off x="485671" y="2768766"/>
            <a:ext cx="2164003" cy="1311316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0"/>
          <p:cNvSpPr/>
          <p:nvPr/>
        </p:nvSpPr>
        <p:spPr>
          <a:xfrm>
            <a:off x="2644237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0"/>
          <p:cNvSpPr/>
          <p:nvPr/>
        </p:nvSpPr>
        <p:spPr>
          <a:xfrm>
            <a:off x="7381802" y="2387014"/>
            <a:ext cx="403755" cy="375030"/>
          </a:xfrm>
          <a:custGeom>
            <a:rect b="b" l="l" r="r" t="t"/>
            <a:pathLst>
              <a:path extrusionOk="0" h="11215" w="12074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0"/>
          <p:cNvSpPr/>
          <p:nvPr/>
        </p:nvSpPr>
        <p:spPr>
          <a:xfrm>
            <a:off x="7240820" y="2231721"/>
            <a:ext cx="685721" cy="685319"/>
          </a:xfrm>
          <a:custGeom>
            <a:rect b="b" l="l" r="r" t="t"/>
            <a:pathLst>
              <a:path extrusionOk="0" fill="none" h="20494" w="20506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0"/>
          <p:cNvSpPr/>
          <p:nvPr/>
        </p:nvSpPr>
        <p:spPr>
          <a:xfrm>
            <a:off x="599930" y="3520896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0"/>
          <p:cNvSpPr/>
          <p:nvPr/>
        </p:nvSpPr>
        <p:spPr>
          <a:xfrm>
            <a:off x="7273672" y="0"/>
            <a:ext cx="620011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20"/>
          <p:cNvGrpSpPr/>
          <p:nvPr/>
        </p:nvGrpSpPr>
        <p:grpSpPr>
          <a:xfrm>
            <a:off x="7700108" y="985604"/>
            <a:ext cx="555940" cy="467056"/>
            <a:chOff x="1655600" y="1342675"/>
            <a:chExt cx="415625" cy="349175"/>
          </a:xfrm>
        </p:grpSpPr>
        <p:sp>
          <p:nvSpPr>
            <p:cNvPr id="1231" name="Google Shape;1231;p20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5" name="Google Shape;1295;p20"/>
          <p:cNvCxnSpPr/>
          <p:nvPr/>
        </p:nvCxnSpPr>
        <p:spPr>
          <a:xfrm>
            <a:off x="7583675" y="9450"/>
            <a:ext cx="0" cy="255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20"/>
          <p:cNvSpPr txBox="1"/>
          <p:nvPr>
            <p:ph type="title"/>
          </p:nvPr>
        </p:nvSpPr>
        <p:spPr>
          <a:xfrm>
            <a:off x="3068432" y="1025100"/>
            <a:ext cx="35976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7" name="Google Shape;1297;p20"/>
          <p:cNvSpPr txBox="1"/>
          <p:nvPr>
            <p:ph idx="1" type="subTitle"/>
          </p:nvPr>
        </p:nvSpPr>
        <p:spPr>
          <a:xfrm>
            <a:off x="3068441" y="1755648"/>
            <a:ext cx="3867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3768699" y="2121147"/>
            <a:ext cx="379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3"/>
          <p:cNvSpPr txBox="1"/>
          <p:nvPr>
            <p:ph hasCustomPrompt="1" idx="2" type="title"/>
          </p:nvPr>
        </p:nvSpPr>
        <p:spPr>
          <a:xfrm>
            <a:off x="2644950" y="1049380"/>
            <a:ext cx="1564200" cy="15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2905995" y="2420749"/>
            <a:ext cx="699732" cy="1073391"/>
          </a:xfrm>
          <a:custGeom>
            <a:rect b="b" l="l" r="r" t="t"/>
            <a:pathLst>
              <a:path extrusionOk="0" h="32099" w="20925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7100815" y="-202978"/>
            <a:ext cx="33" cy="2901355"/>
          </a:xfrm>
          <a:custGeom>
            <a:rect b="b" l="l" r="r" t="t"/>
            <a:pathLst>
              <a:path extrusionOk="0" fill="none" h="86763" w="1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6016068" y="1455860"/>
            <a:ext cx="699732" cy="345669"/>
          </a:xfrm>
          <a:custGeom>
            <a:rect b="b" l="l" r="r" t="t"/>
            <a:pathLst>
              <a:path extrusionOk="0" h="10337" w="20925">
                <a:moveTo>
                  <a:pt x="1" y="0"/>
                </a:moveTo>
                <a:cubicBezTo>
                  <a:pt x="72" y="5725"/>
                  <a:pt x="4732" y="10336"/>
                  <a:pt x="10457" y="10336"/>
                </a:cubicBezTo>
                <a:cubicBezTo>
                  <a:pt x="16194" y="10336"/>
                  <a:pt x="20853" y="5725"/>
                  <a:pt x="20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6016068" y="1799891"/>
            <a:ext cx="699732" cy="345669"/>
          </a:xfrm>
          <a:custGeom>
            <a:rect b="b" l="l" r="r" t="t"/>
            <a:pathLst>
              <a:path extrusionOk="0" h="10337" w="20925">
                <a:moveTo>
                  <a:pt x="10457" y="0"/>
                </a:moveTo>
                <a:cubicBezTo>
                  <a:pt x="4732" y="0"/>
                  <a:pt x="72" y="4612"/>
                  <a:pt x="1" y="10337"/>
                </a:cubicBezTo>
                <a:lnTo>
                  <a:pt x="20925" y="10337"/>
                </a:lnTo>
                <a:cubicBezTo>
                  <a:pt x="20853" y="4612"/>
                  <a:pt x="16194" y="0"/>
                  <a:pt x="10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1"/>
          <p:cNvSpPr/>
          <p:nvPr/>
        </p:nvSpPr>
        <p:spPr>
          <a:xfrm>
            <a:off x="948876" y="2799630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1"/>
          <p:cNvGrpSpPr/>
          <p:nvPr/>
        </p:nvGrpSpPr>
        <p:grpSpPr>
          <a:xfrm>
            <a:off x="7572084" y="235466"/>
            <a:ext cx="556310" cy="466597"/>
            <a:chOff x="7572084" y="235466"/>
            <a:chExt cx="556310" cy="466597"/>
          </a:xfrm>
        </p:grpSpPr>
        <p:sp>
          <p:nvSpPr>
            <p:cNvPr id="1301" name="Google Shape;1301;p21"/>
            <p:cNvSpPr/>
            <p:nvPr/>
          </p:nvSpPr>
          <p:spPr>
            <a:xfrm>
              <a:off x="7572084" y="235466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7648155" y="235466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7723859" y="235466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7799562" y="235466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7875233" y="235466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7951338" y="235466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8027041" y="235466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8102712" y="235466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7572084" y="29916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7651766" y="29916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7723859" y="29916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7803140" y="29916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7879245" y="29916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7951338" y="29916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8027041" y="29916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8106724" y="29916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7572084" y="36243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7648155" y="36243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7723859" y="36243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7799562" y="36243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7875233" y="362431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7951338" y="36243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8027041" y="36243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8102712" y="362431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7572084" y="426130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7648155" y="426130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7723859" y="426130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7799562" y="426130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7875233" y="426130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7951338" y="426130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8027041" y="426130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8102712" y="426130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7572084" y="48979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7651766" y="48979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7723859" y="48979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7803140" y="48979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7879245" y="48979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7951338" y="48979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8027041" y="48979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8106724" y="48979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72084" y="5534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648155" y="5534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723859" y="5534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799562" y="5534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7875233" y="5534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7951438" y="55346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8027041" y="5534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8102712" y="5534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7572084" y="61676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7651766" y="61676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7723859" y="61676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7803140" y="61676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7879245" y="61676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7951338" y="61676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027041" y="61676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8106724" y="61676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7572084" y="680427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7648155" y="68042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7723859" y="68042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7799562" y="680427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7875233" y="680427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7951338" y="68042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8027041" y="680427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8102712" y="680427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21"/>
          <p:cNvSpPr/>
          <p:nvPr/>
        </p:nvSpPr>
        <p:spPr>
          <a:xfrm>
            <a:off x="8190821" y="-5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1"/>
          <p:cNvSpPr/>
          <p:nvPr/>
        </p:nvSpPr>
        <p:spPr>
          <a:xfrm>
            <a:off x="6266061" y="808194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1"/>
          <p:cNvSpPr/>
          <p:nvPr/>
        </p:nvSpPr>
        <p:spPr>
          <a:xfrm>
            <a:off x="1256080" y="1499655"/>
            <a:ext cx="136201" cy="3670404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1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9" name="Google Shape;1369;p21"/>
          <p:cNvSpPr txBox="1"/>
          <p:nvPr>
            <p:ph idx="1" type="subTitle"/>
          </p:nvPr>
        </p:nvSpPr>
        <p:spPr>
          <a:xfrm>
            <a:off x="1618187" y="1905825"/>
            <a:ext cx="2358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0" name="Google Shape;1370;p21"/>
          <p:cNvSpPr txBox="1"/>
          <p:nvPr>
            <p:ph hasCustomPrompt="1" idx="2" type="title"/>
          </p:nvPr>
        </p:nvSpPr>
        <p:spPr>
          <a:xfrm>
            <a:off x="1313038" y="1420300"/>
            <a:ext cx="10920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1" name="Google Shape;1371;p21"/>
          <p:cNvSpPr txBox="1"/>
          <p:nvPr>
            <p:ph idx="3" type="subTitle"/>
          </p:nvPr>
        </p:nvSpPr>
        <p:spPr>
          <a:xfrm>
            <a:off x="2079375" y="1368598"/>
            <a:ext cx="2693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2" name="Google Shape;1372;p21"/>
          <p:cNvSpPr txBox="1"/>
          <p:nvPr>
            <p:ph idx="4" type="subTitle"/>
          </p:nvPr>
        </p:nvSpPr>
        <p:spPr>
          <a:xfrm>
            <a:off x="5479187" y="1905825"/>
            <a:ext cx="2358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3" name="Google Shape;1373;p21"/>
          <p:cNvSpPr txBox="1"/>
          <p:nvPr>
            <p:ph hasCustomPrompt="1" idx="5" type="title"/>
          </p:nvPr>
        </p:nvSpPr>
        <p:spPr>
          <a:xfrm>
            <a:off x="5174038" y="1420300"/>
            <a:ext cx="10920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4" name="Google Shape;1374;p21"/>
          <p:cNvSpPr txBox="1"/>
          <p:nvPr>
            <p:ph idx="6" type="subTitle"/>
          </p:nvPr>
        </p:nvSpPr>
        <p:spPr>
          <a:xfrm>
            <a:off x="5940378" y="1368595"/>
            <a:ext cx="2697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21"/>
          <p:cNvSpPr txBox="1"/>
          <p:nvPr>
            <p:ph idx="7" type="subTitle"/>
          </p:nvPr>
        </p:nvSpPr>
        <p:spPr>
          <a:xfrm>
            <a:off x="1618187" y="3836417"/>
            <a:ext cx="2358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21"/>
          <p:cNvSpPr txBox="1"/>
          <p:nvPr>
            <p:ph hasCustomPrompt="1" idx="8" type="title"/>
          </p:nvPr>
        </p:nvSpPr>
        <p:spPr>
          <a:xfrm>
            <a:off x="1313038" y="3358650"/>
            <a:ext cx="10920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7" name="Google Shape;1377;p21"/>
          <p:cNvSpPr txBox="1"/>
          <p:nvPr>
            <p:ph idx="9" type="subTitle"/>
          </p:nvPr>
        </p:nvSpPr>
        <p:spPr>
          <a:xfrm>
            <a:off x="2079379" y="3303402"/>
            <a:ext cx="2697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21"/>
          <p:cNvSpPr txBox="1"/>
          <p:nvPr>
            <p:ph idx="13" type="subTitle"/>
          </p:nvPr>
        </p:nvSpPr>
        <p:spPr>
          <a:xfrm>
            <a:off x="5479187" y="3836417"/>
            <a:ext cx="2358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21"/>
          <p:cNvSpPr txBox="1"/>
          <p:nvPr>
            <p:ph hasCustomPrompt="1" idx="14" type="title"/>
          </p:nvPr>
        </p:nvSpPr>
        <p:spPr>
          <a:xfrm>
            <a:off x="5174038" y="3352506"/>
            <a:ext cx="10920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0" name="Google Shape;1380;p21"/>
          <p:cNvSpPr txBox="1"/>
          <p:nvPr>
            <p:ph idx="15" type="subTitle"/>
          </p:nvPr>
        </p:nvSpPr>
        <p:spPr>
          <a:xfrm>
            <a:off x="5940378" y="3302221"/>
            <a:ext cx="2697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2"/>
          <p:cNvSpPr/>
          <p:nvPr/>
        </p:nvSpPr>
        <p:spPr>
          <a:xfrm>
            <a:off x="2104950" y="1020750"/>
            <a:ext cx="4934100" cy="41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2"/>
          <p:cNvSpPr/>
          <p:nvPr/>
        </p:nvSpPr>
        <p:spPr>
          <a:xfrm flipH="1">
            <a:off x="7046854" y="1020746"/>
            <a:ext cx="823460" cy="1680594"/>
          </a:xfrm>
          <a:custGeom>
            <a:rect b="b" l="l" r="r" t="t"/>
            <a:pathLst>
              <a:path extrusionOk="0" h="50257" w="24625">
                <a:moveTo>
                  <a:pt x="24625" y="1"/>
                </a:moveTo>
                <a:cubicBezTo>
                  <a:pt x="11055" y="372"/>
                  <a:pt x="0" y="11463"/>
                  <a:pt x="0" y="25129"/>
                </a:cubicBezTo>
                <a:cubicBezTo>
                  <a:pt x="0" y="38795"/>
                  <a:pt x="11055" y="49885"/>
                  <a:pt x="24625" y="50257"/>
                </a:cubicBezTo>
                <a:lnTo>
                  <a:pt x="24625" y="37585"/>
                </a:lnTo>
                <a:lnTo>
                  <a:pt x="20014" y="26063"/>
                </a:lnTo>
                <a:lnTo>
                  <a:pt x="24625" y="12673"/>
                </a:lnTo>
                <a:lnTo>
                  <a:pt x="246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2"/>
          <p:cNvSpPr/>
          <p:nvPr/>
        </p:nvSpPr>
        <p:spPr>
          <a:xfrm flipH="1">
            <a:off x="7046854" y="1444498"/>
            <a:ext cx="412951" cy="832689"/>
          </a:xfrm>
          <a:custGeom>
            <a:rect b="b" l="l" r="r" t="t"/>
            <a:pathLst>
              <a:path extrusionOk="0" h="24901" w="12349">
                <a:moveTo>
                  <a:pt x="12349" y="1"/>
                </a:moveTo>
                <a:cubicBezTo>
                  <a:pt x="5594" y="144"/>
                  <a:pt x="1" y="5666"/>
                  <a:pt x="1" y="12445"/>
                </a:cubicBezTo>
                <a:cubicBezTo>
                  <a:pt x="1" y="19236"/>
                  <a:pt x="5594" y="24757"/>
                  <a:pt x="12349" y="24901"/>
                </a:cubicBezTo>
                <a:lnTo>
                  <a:pt x="12349" y="1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2"/>
          <p:cNvSpPr/>
          <p:nvPr/>
        </p:nvSpPr>
        <p:spPr>
          <a:xfrm flipH="1">
            <a:off x="7039046" y="1851916"/>
            <a:ext cx="2164003" cy="1311316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2"/>
          <p:cNvSpPr/>
          <p:nvPr/>
        </p:nvSpPr>
        <p:spPr>
          <a:xfrm flipH="1">
            <a:off x="8464365" y="2604046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2"/>
          <p:cNvSpPr/>
          <p:nvPr/>
        </p:nvSpPr>
        <p:spPr>
          <a:xfrm>
            <a:off x="1361547" y="2472046"/>
            <a:ext cx="643252" cy="2671455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8" name="Google Shape;1388;p22"/>
          <p:cNvGrpSpPr/>
          <p:nvPr/>
        </p:nvGrpSpPr>
        <p:grpSpPr>
          <a:xfrm>
            <a:off x="680855" y="2858436"/>
            <a:ext cx="556341" cy="466622"/>
            <a:chOff x="5590805" y="3094411"/>
            <a:chExt cx="556341" cy="466622"/>
          </a:xfrm>
        </p:grpSpPr>
        <p:sp>
          <p:nvSpPr>
            <p:cNvPr id="1389" name="Google Shape;1389;p22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3" name="Google Shape;1453;p22"/>
          <p:cNvSpPr/>
          <p:nvPr/>
        </p:nvSpPr>
        <p:spPr>
          <a:xfrm>
            <a:off x="-186424" y="3428881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22"/>
          <p:cNvSpPr/>
          <p:nvPr/>
        </p:nvSpPr>
        <p:spPr>
          <a:xfrm>
            <a:off x="2104918" y="1015303"/>
            <a:ext cx="33" cy="2901355"/>
          </a:xfrm>
          <a:custGeom>
            <a:rect b="b" l="l" r="r" t="t"/>
            <a:pathLst>
              <a:path extrusionOk="0" fill="none" h="86763" w="1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2"/>
          <p:cNvSpPr txBox="1"/>
          <p:nvPr>
            <p:ph type="title"/>
          </p:nvPr>
        </p:nvSpPr>
        <p:spPr>
          <a:xfrm>
            <a:off x="2892000" y="3952675"/>
            <a:ext cx="28080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6" name="Google Shape;1456;p22"/>
          <p:cNvSpPr txBox="1"/>
          <p:nvPr>
            <p:ph idx="1" type="subTitle"/>
          </p:nvPr>
        </p:nvSpPr>
        <p:spPr>
          <a:xfrm>
            <a:off x="2892000" y="1555625"/>
            <a:ext cx="33600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 1">
  <p:cSld name="TITLE_AND_TWO_COLUMNS_2_1_1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8" name="Google Shape;1458;p23"/>
          <p:cNvCxnSpPr/>
          <p:nvPr/>
        </p:nvCxnSpPr>
        <p:spPr>
          <a:xfrm>
            <a:off x="4430651" y="0"/>
            <a:ext cx="0" cy="29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23"/>
          <p:cNvCxnSpPr/>
          <p:nvPr/>
        </p:nvCxnSpPr>
        <p:spPr>
          <a:xfrm>
            <a:off x="569299" y="2693025"/>
            <a:ext cx="0" cy="24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0" name="Google Shape;1460;p23"/>
          <p:cNvGrpSpPr/>
          <p:nvPr/>
        </p:nvGrpSpPr>
        <p:grpSpPr>
          <a:xfrm>
            <a:off x="4572008" y="405166"/>
            <a:ext cx="555940" cy="467056"/>
            <a:chOff x="1655600" y="1342675"/>
            <a:chExt cx="415625" cy="349175"/>
          </a:xfrm>
        </p:grpSpPr>
        <p:sp>
          <p:nvSpPr>
            <p:cNvPr id="1461" name="Google Shape;1461;p23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23"/>
          <p:cNvSpPr/>
          <p:nvPr/>
        </p:nvSpPr>
        <p:spPr>
          <a:xfrm>
            <a:off x="8775525" y="3"/>
            <a:ext cx="368475" cy="1260019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3"/>
          <p:cNvSpPr/>
          <p:nvPr/>
        </p:nvSpPr>
        <p:spPr>
          <a:xfrm>
            <a:off x="0" y="4608575"/>
            <a:ext cx="2860622" cy="259179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3"/>
          <p:cNvSpPr/>
          <p:nvPr/>
        </p:nvSpPr>
        <p:spPr>
          <a:xfrm>
            <a:off x="5416968" y="3036860"/>
            <a:ext cx="699732" cy="345669"/>
          </a:xfrm>
          <a:custGeom>
            <a:rect b="b" l="l" r="r" t="t"/>
            <a:pathLst>
              <a:path extrusionOk="0" h="10337" w="20925">
                <a:moveTo>
                  <a:pt x="1" y="0"/>
                </a:moveTo>
                <a:cubicBezTo>
                  <a:pt x="72" y="5725"/>
                  <a:pt x="4732" y="10336"/>
                  <a:pt x="10457" y="10336"/>
                </a:cubicBezTo>
                <a:cubicBezTo>
                  <a:pt x="16194" y="10336"/>
                  <a:pt x="20853" y="5725"/>
                  <a:pt x="20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3"/>
          <p:cNvSpPr/>
          <p:nvPr/>
        </p:nvSpPr>
        <p:spPr>
          <a:xfrm>
            <a:off x="5416968" y="3380891"/>
            <a:ext cx="699732" cy="345669"/>
          </a:xfrm>
          <a:custGeom>
            <a:rect b="b" l="l" r="r" t="t"/>
            <a:pathLst>
              <a:path extrusionOk="0" h="10337" w="20925">
                <a:moveTo>
                  <a:pt x="10457" y="0"/>
                </a:moveTo>
                <a:cubicBezTo>
                  <a:pt x="4732" y="0"/>
                  <a:pt x="72" y="4612"/>
                  <a:pt x="1" y="10337"/>
                </a:cubicBezTo>
                <a:lnTo>
                  <a:pt x="20925" y="10337"/>
                </a:lnTo>
                <a:cubicBezTo>
                  <a:pt x="20853" y="4612"/>
                  <a:pt x="16194" y="0"/>
                  <a:pt x="10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3"/>
          <p:cNvSpPr txBox="1"/>
          <p:nvPr>
            <p:ph type="title"/>
          </p:nvPr>
        </p:nvSpPr>
        <p:spPr>
          <a:xfrm>
            <a:off x="713225" y="448050"/>
            <a:ext cx="37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0" name="Google Shape;1530;p23"/>
          <p:cNvSpPr txBox="1"/>
          <p:nvPr>
            <p:ph idx="1" type="subTitle"/>
          </p:nvPr>
        </p:nvSpPr>
        <p:spPr>
          <a:xfrm>
            <a:off x="2396525" y="3358954"/>
            <a:ext cx="1725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1" name="Google Shape;1531;p23"/>
          <p:cNvSpPr txBox="1"/>
          <p:nvPr>
            <p:ph idx="2" type="subTitle"/>
          </p:nvPr>
        </p:nvSpPr>
        <p:spPr>
          <a:xfrm>
            <a:off x="6273700" y="1702034"/>
            <a:ext cx="1725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2" name="Google Shape;1532;p23"/>
          <p:cNvSpPr txBox="1"/>
          <p:nvPr>
            <p:ph idx="3" type="subTitle"/>
          </p:nvPr>
        </p:nvSpPr>
        <p:spPr>
          <a:xfrm>
            <a:off x="6273700" y="1165801"/>
            <a:ext cx="16983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23"/>
          <p:cNvSpPr txBox="1"/>
          <p:nvPr>
            <p:ph idx="4" type="subTitle"/>
          </p:nvPr>
        </p:nvSpPr>
        <p:spPr>
          <a:xfrm>
            <a:off x="2396525" y="2829126"/>
            <a:ext cx="16983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2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24"/>
          <p:cNvGrpSpPr/>
          <p:nvPr/>
        </p:nvGrpSpPr>
        <p:grpSpPr>
          <a:xfrm>
            <a:off x="624508" y="223041"/>
            <a:ext cx="555940" cy="467056"/>
            <a:chOff x="1655600" y="1342675"/>
            <a:chExt cx="415625" cy="349175"/>
          </a:xfrm>
        </p:grpSpPr>
        <p:sp>
          <p:nvSpPr>
            <p:cNvPr id="1536" name="Google Shape;1536;p24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24"/>
          <p:cNvSpPr/>
          <p:nvPr/>
        </p:nvSpPr>
        <p:spPr>
          <a:xfrm>
            <a:off x="0" y="-9"/>
            <a:ext cx="368475" cy="1260019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4"/>
          <p:cNvSpPr/>
          <p:nvPr/>
        </p:nvSpPr>
        <p:spPr>
          <a:xfrm>
            <a:off x="7689259" y="4331655"/>
            <a:ext cx="1454707" cy="273573"/>
          </a:xfrm>
          <a:custGeom>
            <a:rect b="b" l="l" r="r" t="t"/>
            <a:pathLst>
              <a:path extrusionOk="0" h="8181" w="43502">
                <a:moveTo>
                  <a:pt x="1" y="1"/>
                </a:moveTo>
                <a:lnTo>
                  <a:pt x="1" y="8181"/>
                </a:lnTo>
                <a:lnTo>
                  <a:pt x="43501" y="8181"/>
                </a:lnTo>
                <a:lnTo>
                  <a:pt x="43501" y="1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24"/>
          <p:cNvSpPr/>
          <p:nvPr/>
        </p:nvSpPr>
        <p:spPr>
          <a:xfrm>
            <a:off x="8416596" y="4166213"/>
            <a:ext cx="727387" cy="165428"/>
          </a:xfrm>
          <a:custGeom>
            <a:rect b="b" l="l" r="r" t="t"/>
            <a:pathLst>
              <a:path extrusionOk="0" h="4947" w="21752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rgbClr val="1214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24"/>
          <p:cNvSpPr/>
          <p:nvPr/>
        </p:nvSpPr>
        <p:spPr>
          <a:xfrm>
            <a:off x="7807827" y="4487701"/>
            <a:ext cx="379343" cy="332360"/>
          </a:xfrm>
          <a:custGeom>
            <a:rect b="b" l="l" r="r" t="t"/>
            <a:pathLst>
              <a:path extrusionOk="0" h="9939" w="11344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24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5" name="Google Shape;1605;p24"/>
          <p:cNvSpPr txBox="1"/>
          <p:nvPr>
            <p:ph idx="1" type="subTitle"/>
          </p:nvPr>
        </p:nvSpPr>
        <p:spPr>
          <a:xfrm>
            <a:off x="3438462" y="1653600"/>
            <a:ext cx="25341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24"/>
          <p:cNvSpPr txBox="1"/>
          <p:nvPr>
            <p:ph idx="2" type="subTitle"/>
          </p:nvPr>
        </p:nvSpPr>
        <p:spPr>
          <a:xfrm>
            <a:off x="3438462" y="1117500"/>
            <a:ext cx="23289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7" name="Google Shape;1607;p24"/>
          <p:cNvSpPr txBox="1"/>
          <p:nvPr>
            <p:ph idx="3" type="subTitle"/>
          </p:nvPr>
        </p:nvSpPr>
        <p:spPr>
          <a:xfrm>
            <a:off x="3438462" y="2894041"/>
            <a:ext cx="25341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24"/>
          <p:cNvSpPr txBox="1"/>
          <p:nvPr>
            <p:ph idx="4" type="subTitle"/>
          </p:nvPr>
        </p:nvSpPr>
        <p:spPr>
          <a:xfrm>
            <a:off x="3438462" y="2358863"/>
            <a:ext cx="23289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9" name="Google Shape;1609;p24"/>
          <p:cNvSpPr txBox="1"/>
          <p:nvPr>
            <p:ph idx="5" type="subTitle"/>
          </p:nvPr>
        </p:nvSpPr>
        <p:spPr>
          <a:xfrm>
            <a:off x="3438462" y="4138363"/>
            <a:ext cx="25341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0" name="Google Shape;1610;p24"/>
          <p:cNvSpPr txBox="1"/>
          <p:nvPr>
            <p:ph idx="6" type="subTitle"/>
          </p:nvPr>
        </p:nvSpPr>
        <p:spPr>
          <a:xfrm>
            <a:off x="3438462" y="3606985"/>
            <a:ext cx="23289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2_1_1"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5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3" name="Google Shape;1613;p25"/>
          <p:cNvSpPr txBox="1"/>
          <p:nvPr>
            <p:ph idx="1" type="subTitle"/>
          </p:nvPr>
        </p:nvSpPr>
        <p:spPr>
          <a:xfrm>
            <a:off x="714800" y="3054096"/>
            <a:ext cx="21192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4" name="Google Shape;1614;p25"/>
          <p:cNvSpPr txBox="1"/>
          <p:nvPr>
            <p:ph idx="2" type="subTitle"/>
          </p:nvPr>
        </p:nvSpPr>
        <p:spPr>
          <a:xfrm>
            <a:off x="3517499" y="3054096"/>
            <a:ext cx="21192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25"/>
          <p:cNvSpPr txBox="1"/>
          <p:nvPr>
            <p:ph idx="3" type="subTitle"/>
          </p:nvPr>
        </p:nvSpPr>
        <p:spPr>
          <a:xfrm>
            <a:off x="6320177" y="3054096"/>
            <a:ext cx="21192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6" name="Google Shape;1616;p25"/>
          <p:cNvSpPr txBox="1"/>
          <p:nvPr>
            <p:ph idx="4" type="subTitle"/>
          </p:nvPr>
        </p:nvSpPr>
        <p:spPr>
          <a:xfrm>
            <a:off x="713225" y="2249424"/>
            <a:ext cx="2121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7" name="Google Shape;1617;p25"/>
          <p:cNvSpPr txBox="1"/>
          <p:nvPr>
            <p:ph idx="5" type="subTitle"/>
          </p:nvPr>
        </p:nvSpPr>
        <p:spPr>
          <a:xfrm>
            <a:off x="3515917" y="2249424"/>
            <a:ext cx="2121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8" name="Google Shape;1618;p25"/>
          <p:cNvSpPr txBox="1"/>
          <p:nvPr>
            <p:ph idx="6" type="subTitle"/>
          </p:nvPr>
        </p:nvSpPr>
        <p:spPr>
          <a:xfrm>
            <a:off x="6318608" y="2249424"/>
            <a:ext cx="2121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19" name="Google Shape;1619;p25"/>
          <p:cNvGrpSpPr/>
          <p:nvPr/>
        </p:nvGrpSpPr>
        <p:grpSpPr>
          <a:xfrm>
            <a:off x="9" y="1265026"/>
            <a:ext cx="556310" cy="466597"/>
            <a:chOff x="3682534" y="3712263"/>
            <a:chExt cx="556310" cy="466597"/>
          </a:xfrm>
        </p:grpSpPr>
        <p:sp>
          <p:nvSpPr>
            <p:cNvPr id="1620" name="Google Shape;1620;p25"/>
            <p:cNvSpPr/>
            <p:nvPr/>
          </p:nvSpPr>
          <p:spPr>
            <a:xfrm>
              <a:off x="3682534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3758605" y="37122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3834309" y="3712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3910012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3985683" y="37122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4061788" y="3712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4137491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4213162" y="37122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3682534" y="377596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3762216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3834309" y="377596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3913590" y="377596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3989695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4061788" y="377596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4137491" y="377596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4217174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682534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758605" y="3839228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834309" y="3839228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910012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3985683" y="3839228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4061788" y="3839228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137491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213162" y="3839228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3682534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3758605" y="3902928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3834309" y="3902928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3910012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3985683" y="3902928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061788" y="3902928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4137491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4213162" y="3902928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3682534" y="396659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3762216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3834309" y="396659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3913590" y="3966594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3989695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4061788" y="396659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4137491" y="396659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4217174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3682534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3758605" y="4030260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3834309" y="403026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3910012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3985683" y="4030260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4061888" y="4030260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4137491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4213162" y="4030260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3682534" y="4093558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3762216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3834309" y="4093558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3913590" y="4093558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3989695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4061788" y="4093558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4137491" y="4093558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4217174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3682534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3758605" y="415722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3834309" y="415722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910012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3985683" y="415722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4061788" y="415722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4137491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4213162" y="415722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4" name="Google Shape;1684;p25"/>
          <p:cNvSpPr/>
          <p:nvPr/>
        </p:nvSpPr>
        <p:spPr>
          <a:xfrm>
            <a:off x="7689284" y="4447043"/>
            <a:ext cx="1454707" cy="273573"/>
          </a:xfrm>
          <a:custGeom>
            <a:rect b="b" l="l" r="r" t="t"/>
            <a:pathLst>
              <a:path extrusionOk="0" h="8181" w="43502">
                <a:moveTo>
                  <a:pt x="1" y="1"/>
                </a:moveTo>
                <a:lnTo>
                  <a:pt x="1" y="8181"/>
                </a:lnTo>
                <a:lnTo>
                  <a:pt x="43501" y="8181"/>
                </a:lnTo>
                <a:lnTo>
                  <a:pt x="435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5"/>
          <p:cNvSpPr/>
          <p:nvPr/>
        </p:nvSpPr>
        <p:spPr>
          <a:xfrm>
            <a:off x="8416596" y="4281650"/>
            <a:ext cx="727387" cy="165428"/>
          </a:xfrm>
          <a:custGeom>
            <a:rect b="b" l="l" r="r" t="t"/>
            <a:pathLst>
              <a:path extrusionOk="0" h="4947" w="21752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5"/>
          <p:cNvSpPr/>
          <p:nvPr/>
        </p:nvSpPr>
        <p:spPr>
          <a:xfrm>
            <a:off x="7807827" y="4603139"/>
            <a:ext cx="379343" cy="332360"/>
          </a:xfrm>
          <a:custGeom>
            <a:rect b="b" l="l" r="r" t="t"/>
            <a:pathLst>
              <a:path extrusionOk="0" h="9939" w="11344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2_1_1_1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6"/>
          <p:cNvSpPr txBox="1"/>
          <p:nvPr>
            <p:ph type="title"/>
          </p:nvPr>
        </p:nvSpPr>
        <p:spPr>
          <a:xfrm>
            <a:off x="706625" y="445050"/>
            <a:ext cx="585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9" name="Google Shape;1689;p26"/>
          <p:cNvSpPr txBox="1"/>
          <p:nvPr>
            <p:ph idx="1" type="subTitle"/>
          </p:nvPr>
        </p:nvSpPr>
        <p:spPr>
          <a:xfrm>
            <a:off x="707675" y="3250155"/>
            <a:ext cx="23361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26"/>
          <p:cNvSpPr txBox="1"/>
          <p:nvPr>
            <p:ph idx="2" type="subTitle"/>
          </p:nvPr>
        </p:nvSpPr>
        <p:spPr>
          <a:xfrm>
            <a:off x="3403950" y="3250155"/>
            <a:ext cx="23361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26"/>
          <p:cNvSpPr txBox="1"/>
          <p:nvPr>
            <p:ph idx="3" type="subTitle"/>
          </p:nvPr>
        </p:nvSpPr>
        <p:spPr>
          <a:xfrm>
            <a:off x="6101275" y="3250155"/>
            <a:ext cx="23361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2" name="Google Shape;1692;p26"/>
          <p:cNvSpPr txBox="1"/>
          <p:nvPr>
            <p:ph idx="4" type="subTitle"/>
          </p:nvPr>
        </p:nvSpPr>
        <p:spPr>
          <a:xfrm>
            <a:off x="709925" y="2711200"/>
            <a:ext cx="2331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p26"/>
          <p:cNvSpPr txBox="1"/>
          <p:nvPr>
            <p:ph idx="5" type="subTitle"/>
          </p:nvPr>
        </p:nvSpPr>
        <p:spPr>
          <a:xfrm>
            <a:off x="3406200" y="2711200"/>
            <a:ext cx="2331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4" name="Google Shape;1694;p26"/>
          <p:cNvSpPr txBox="1"/>
          <p:nvPr>
            <p:ph idx="6" type="subTitle"/>
          </p:nvPr>
        </p:nvSpPr>
        <p:spPr>
          <a:xfrm>
            <a:off x="6103525" y="2711200"/>
            <a:ext cx="2331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5" name="Google Shape;1695;p26"/>
          <p:cNvCxnSpPr/>
          <p:nvPr/>
        </p:nvCxnSpPr>
        <p:spPr>
          <a:xfrm>
            <a:off x="8570950" y="0"/>
            <a:ext cx="0" cy="166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6" name="Google Shape;1696;p26"/>
          <p:cNvSpPr/>
          <p:nvPr/>
        </p:nvSpPr>
        <p:spPr>
          <a:xfrm>
            <a:off x="8403715" y="1391578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7" name="Google Shape;1697;p26"/>
          <p:cNvGrpSpPr/>
          <p:nvPr/>
        </p:nvGrpSpPr>
        <p:grpSpPr>
          <a:xfrm>
            <a:off x="7912658" y="-9"/>
            <a:ext cx="555940" cy="467056"/>
            <a:chOff x="1655600" y="1342675"/>
            <a:chExt cx="415625" cy="349175"/>
          </a:xfrm>
        </p:grpSpPr>
        <p:sp>
          <p:nvSpPr>
            <p:cNvPr id="1698" name="Google Shape;1698;p26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6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6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26"/>
          <p:cNvSpPr/>
          <p:nvPr/>
        </p:nvSpPr>
        <p:spPr>
          <a:xfrm>
            <a:off x="6852626" y="677006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6"/>
          <p:cNvSpPr/>
          <p:nvPr/>
        </p:nvSpPr>
        <p:spPr>
          <a:xfrm rot="5400000">
            <a:off x="580899" y="4194150"/>
            <a:ext cx="368466" cy="1530255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1_2_1_1_1_1"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7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6" name="Google Shape;1766;p27"/>
          <p:cNvSpPr txBox="1"/>
          <p:nvPr>
            <p:ph idx="1" type="subTitle"/>
          </p:nvPr>
        </p:nvSpPr>
        <p:spPr>
          <a:xfrm>
            <a:off x="635375" y="2515094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7" name="Google Shape;1767;p27"/>
          <p:cNvSpPr txBox="1"/>
          <p:nvPr>
            <p:ph idx="2" type="subTitle"/>
          </p:nvPr>
        </p:nvSpPr>
        <p:spPr>
          <a:xfrm>
            <a:off x="3277700" y="3005493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8" name="Google Shape;1768;p27"/>
          <p:cNvSpPr txBox="1"/>
          <p:nvPr>
            <p:ph idx="3" type="subTitle"/>
          </p:nvPr>
        </p:nvSpPr>
        <p:spPr>
          <a:xfrm>
            <a:off x="5997316" y="3487467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9" name="Google Shape;1769;p27"/>
          <p:cNvSpPr txBox="1"/>
          <p:nvPr>
            <p:ph idx="4" type="subTitle"/>
          </p:nvPr>
        </p:nvSpPr>
        <p:spPr>
          <a:xfrm>
            <a:off x="635375" y="1978925"/>
            <a:ext cx="1895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0" name="Google Shape;1770;p27"/>
          <p:cNvSpPr txBox="1"/>
          <p:nvPr>
            <p:ph idx="5" type="subTitle"/>
          </p:nvPr>
        </p:nvSpPr>
        <p:spPr>
          <a:xfrm>
            <a:off x="3277700" y="2474077"/>
            <a:ext cx="1895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1" name="Google Shape;1771;p27"/>
          <p:cNvSpPr txBox="1"/>
          <p:nvPr>
            <p:ph idx="6" type="subTitle"/>
          </p:nvPr>
        </p:nvSpPr>
        <p:spPr>
          <a:xfrm>
            <a:off x="5997316" y="2956051"/>
            <a:ext cx="1895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2" name="Google Shape;1772;p27"/>
          <p:cNvSpPr/>
          <p:nvPr/>
        </p:nvSpPr>
        <p:spPr>
          <a:xfrm>
            <a:off x="3040652" y="4412747"/>
            <a:ext cx="403755" cy="375030"/>
          </a:xfrm>
          <a:custGeom>
            <a:rect b="b" l="l" r="r" t="t"/>
            <a:pathLst>
              <a:path extrusionOk="0" h="11215" w="12074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7"/>
          <p:cNvSpPr/>
          <p:nvPr/>
        </p:nvSpPr>
        <p:spPr>
          <a:xfrm>
            <a:off x="2899670" y="4257453"/>
            <a:ext cx="685721" cy="685319"/>
          </a:xfrm>
          <a:custGeom>
            <a:rect b="b" l="l" r="r" t="t"/>
            <a:pathLst>
              <a:path extrusionOk="0" fill="none" h="20494" w="20506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7"/>
          <p:cNvSpPr/>
          <p:nvPr/>
        </p:nvSpPr>
        <p:spPr>
          <a:xfrm>
            <a:off x="245375" y="3726550"/>
            <a:ext cx="368475" cy="1416956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5" name="Google Shape;1775;p27"/>
          <p:cNvCxnSpPr/>
          <p:nvPr/>
        </p:nvCxnSpPr>
        <p:spPr>
          <a:xfrm>
            <a:off x="613850" y="2183150"/>
            <a:ext cx="0" cy="29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27"/>
          <p:cNvCxnSpPr/>
          <p:nvPr/>
        </p:nvCxnSpPr>
        <p:spPr>
          <a:xfrm>
            <a:off x="3242525" y="2693025"/>
            <a:ext cx="0" cy="247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27"/>
          <p:cNvCxnSpPr/>
          <p:nvPr/>
        </p:nvCxnSpPr>
        <p:spPr>
          <a:xfrm>
            <a:off x="5975175" y="3173225"/>
            <a:ext cx="0" cy="20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Google Shape;1778;p27"/>
          <p:cNvSpPr/>
          <p:nvPr/>
        </p:nvSpPr>
        <p:spPr>
          <a:xfrm>
            <a:off x="5749076" y="4608581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9" name="Google Shape;1779;p27"/>
          <p:cNvGrpSpPr/>
          <p:nvPr/>
        </p:nvGrpSpPr>
        <p:grpSpPr>
          <a:xfrm>
            <a:off x="151664" y="117121"/>
            <a:ext cx="555909" cy="466998"/>
            <a:chOff x="2288402" y="2491171"/>
            <a:chExt cx="555909" cy="466998"/>
          </a:xfrm>
        </p:grpSpPr>
        <p:sp>
          <p:nvSpPr>
            <p:cNvPr id="1780" name="Google Shape;1780;p27"/>
            <p:cNvSpPr/>
            <p:nvPr/>
          </p:nvSpPr>
          <p:spPr>
            <a:xfrm>
              <a:off x="2288402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2368118" y="2491171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2443788" y="2491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2515881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2591585" y="2491171"/>
              <a:ext cx="25648" cy="21970"/>
            </a:xfrm>
            <a:custGeom>
              <a:rect b="b" l="l" r="r" t="t"/>
              <a:pathLst>
                <a:path extrusionOk="0" h="657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2670866" y="2491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2743360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2819063" y="249117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2288402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2364106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2440211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2515881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2591585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7"/>
            <p:cNvSpPr/>
            <p:nvPr/>
          </p:nvSpPr>
          <p:spPr>
            <a:xfrm>
              <a:off x="2667288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7"/>
            <p:cNvSpPr/>
            <p:nvPr/>
          </p:nvSpPr>
          <p:spPr>
            <a:xfrm>
              <a:off x="2743360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2819063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2288402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2368118" y="261853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2443788" y="261853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7"/>
            <p:cNvSpPr/>
            <p:nvPr/>
          </p:nvSpPr>
          <p:spPr>
            <a:xfrm>
              <a:off x="2515881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2591585" y="261853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2670866" y="261853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2743360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2819063" y="261853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2288402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2368118" y="2681801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2443788" y="2681801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2515881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591585" y="268180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670866" y="2681801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743360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819063" y="268180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288402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2364106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2440211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2515881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2591585" y="2745501"/>
              <a:ext cx="25648" cy="21769"/>
            </a:xfrm>
            <a:custGeom>
              <a:rect b="b" l="l" r="r" t="t"/>
              <a:pathLst>
                <a:path extrusionOk="0" h="651" w="767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2667288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2743360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2819063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7"/>
            <p:cNvSpPr/>
            <p:nvPr/>
          </p:nvSpPr>
          <p:spPr>
            <a:xfrm>
              <a:off x="2288536" y="2809167"/>
              <a:ext cx="25548" cy="21636"/>
            </a:xfrm>
            <a:custGeom>
              <a:rect b="b" l="l" r="r" t="t"/>
              <a:pathLst>
                <a:path extrusionOk="0" h="647" w="764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2368118" y="2809167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2443788" y="2809167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2515881" y="2809134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2591585" y="2809134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2670866" y="2809167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7"/>
            <p:cNvSpPr/>
            <p:nvPr/>
          </p:nvSpPr>
          <p:spPr>
            <a:xfrm>
              <a:off x="2743360" y="280916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7"/>
            <p:cNvSpPr/>
            <p:nvPr/>
          </p:nvSpPr>
          <p:spPr>
            <a:xfrm>
              <a:off x="2819063" y="280916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2288536" y="287283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2368118" y="2872833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7"/>
            <p:cNvSpPr/>
            <p:nvPr/>
          </p:nvSpPr>
          <p:spPr>
            <a:xfrm>
              <a:off x="2443788" y="287283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7"/>
            <p:cNvSpPr/>
            <p:nvPr/>
          </p:nvSpPr>
          <p:spPr>
            <a:xfrm>
              <a:off x="2515881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2591585" y="287283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2670866" y="287283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2743360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2819063" y="287283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2288402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2364106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2440211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2515881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7"/>
            <p:cNvSpPr/>
            <p:nvPr/>
          </p:nvSpPr>
          <p:spPr>
            <a:xfrm>
              <a:off x="2591585" y="2936131"/>
              <a:ext cx="25648" cy="21937"/>
            </a:xfrm>
            <a:custGeom>
              <a:rect b="b" l="l" r="r" t="t"/>
              <a:pathLst>
                <a:path extrusionOk="0" h="656" w="767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7"/>
            <p:cNvSpPr/>
            <p:nvPr/>
          </p:nvSpPr>
          <p:spPr>
            <a:xfrm>
              <a:off x="2667288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7"/>
            <p:cNvSpPr/>
            <p:nvPr/>
          </p:nvSpPr>
          <p:spPr>
            <a:xfrm>
              <a:off x="2743360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7"/>
            <p:cNvSpPr/>
            <p:nvPr/>
          </p:nvSpPr>
          <p:spPr>
            <a:xfrm>
              <a:off x="2819063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4" name="Google Shape;1844;p27"/>
          <p:cNvGrpSpPr/>
          <p:nvPr/>
        </p:nvGrpSpPr>
        <p:grpSpPr>
          <a:xfrm>
            <a:off x="706614" y="4141929"/>
            <a:ext cx="555934" cy="466650"/>
            <a:chOff x="4723089" y="2279829"/>
            <a:chExt cx="555934" cy="466650"/>
          </a:xfrm>
        </p:grpSpPr>
        <p:sp>
          <p:nvSpPr>
            <p:cNvPr id="1845" name="Google Shape;1845;p27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7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7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7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7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7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7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7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7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7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7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7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7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7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7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7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7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7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7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7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7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7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7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7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7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7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7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7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7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7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7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27"/>
          <p:cNvGrpSpPr/>
          <p:nvPr/>
        </p:nvGrpSpPr>
        <p:grpSpPr>
          <a:xfrm>
            <a:off x="8333415" y="39646"/>
            <a:ext cx="823460" cy="1680594"/>
            <a:chOff x="8333415" y="39646"/>
            <a:chExt cx="823460" cy="1680594"/>
          </a:xfrm>
        </p:grpSpPr>
        <p:sp>
          <p:nvSpPr>
            <p:cNvPr id="1910" name="Google Shape;1910;p27"/>
            <p:cNvSpPr/>
            <p:nvPr/>
          </p:nvSpPr>
          <p:spPr>
            <a:xfrm>
              <a:off x="8333415" y="39646"/>
              <a:ext cx="823460" cy="1680594"/>
            </a:xfrm>
            <a:custGeom>
              <a:rect b="b" l="l" r="r" t="t"/>
              <a:pathLst>
                <a:path extrusionOk="0" h="50257" w="24625">
                  <a:moveTo>
                    <a:pt x="24625" y="1"/>
                  </a:moveTo>
                  <a:cubicBezTo>
                    <a:pt x="11055" y="372"/>
                    <a:pt x="0" y="11463"/>
                    <a:pt x="0" y="25129"/>
                  </a:cubicBezTo>
                  <a:cubicBezTo>
                    <a:pt x="0" y="38795"/>
                    <a:pt x="11055" y="49885"/>
                    <a:pt x="24625" y="50257"/>
                  </a:cubicBezTo>
                  <a:lnTo>
                    <a:pt x="24625" y="37585"/>
                  </a:lnTo>
                  <a:lnTo>
                    <a:pt x="20014" y="26063"/>
                  </a:lnTo>
                  <a:lnTo>
                    <a:pt x="24625" y="12673"/>
                  </a:lnTo>
                  <a:lnTo>
                    <a:pt x="2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7"/>
            <p:cNvSpPr/>
            <p:nvPr/>
          </p:nvSpPr>
          <p:spPr>
            <a:xfrm>
              <a:off x="8743924" y="463398"/>
              <a:ext cx="412951" cy="832689"/>
            </a:xfrm>
            <a:custGeom>
              <a:rect b="b" l="l" r="r" t="t"/>
              <a:pathLst>
                <a:path extrusionOk="0" h="24901" w="12349">
                  <a:moveTo>
                    <a:pt x="12349" y="1"/>
                  </a:moveTo>
                  <a:cubicBezTo>
                    <a:pt x="5594" y="144"/>
                    <a:pt x="1" y="5666"/>
                    <a:pt x="1" y="12445"/>
                  </a:cubicBezTo>
                  <a:cubicBezTo>
                    <a:pt x="1" y="19236"/>
                    <a:pt x="5594" y="24757"/>
                    <a:pt x="12349" y="24901"/>
                  </a:cubicBezTo>
                  <a:lnTo>
                    <a:pt x="1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1_2_1_1_1_1_1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8"/>
          <p:cNvSpPr/>
          <p:nvPr/>
        </p:nvSpPr>
        <p:spPr>
          <a:xfrm>
            <a:off x="3823600" y="539500"/>
            <a:ext cx="46164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8"/>
          <p:cNvSpPr/>
          <p:nvPr/>
        </p:nvSpPr>
        <p:spPr>
          <a:xfrm flipH="1">
            <a:off x="3098145" y="-5575"/>
            <a:ext cx="725463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28"/>
          <p:cNvSpPr/>
          <p:nvPr/>
        </p:nvSpPr>
        <p:spPr>
          <a:xfrm>
            <a:off x="8439896" y="3066100"/>
            <a:ext cx="250673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6" name="Google Shape;1916;p28"/>
          <p:cNvGrpSpPr/>
          <p:nvPr/>
        </p:nvGrpSpPr>
        <p:grpSpPr>
          <a:xfrm flipH="1">
            <a:off x="2654397" y="3030886"/>
            <a:ext cx="556341" cy="466622"/>
            <a:chOff x="5590805" y="3094411"/>
            <a:chExt cx="556341" cy="466622"/>
          </a:xfrm>
        </p:grpSpPr>
        <p:sp>
          <p:nvSpPr>
            <p:cNvPr id="1917" name="Google Shape;1917;p28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81" name="Google Shape;1981;p28"/>
          <p:cNvCxnSpPr/>
          <p:nvPr/>
        </p:nvCxnSpPr>
        <p:spPr>
          <a:xfrm>
            <a:off x="8439906" y="1766450"/>
            <a:ext cx="0" cy="339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2" name="Google Shape;1982;p28"/>
          <p:cNvSpPr/>
          <p:nvPr/>
        </p:nvSpPr>
        <p:spPr>
          <a:xfrm>
            <a:off x="3221198" y="2205912"/>
            <a:ext cx="403755" cy="375030"/>
          </a:xfrm>
          <a:custGeom>
            <a:rect b="b" l="l" r="r" t="t"/>
            <a:pathLst>
              <a:path extrusionOk="0" h="11215" w="12074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8"/>
          <p:cNvSpPr/>
          <p:nvPr/>
        </p:nvSpPr>
        <p:spPr>
          <a:xfrm>
            <a:off x="1596255" y="2868083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8"/>
          <p:cNvSpPr/>
          <p:nvPr/>
        </p:nvSpPr>
        <p:spPr>
          <a:xfrm>
            <a:off x="1659606" y="2153729"/>
            <a:ext cx="2164003" cy="1311316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8"/>
          <p:cNvSpPr/>
          <p:nvPr/>
        </p:nvSpPr>
        <p:spPr>
          <a:xfrm>
            <a:off x="3423073" y="-5184"/>
            <a:ext cx="33" cy="2395107"/>
          </a:xfrm>
          <a:custGeom>
            <a:rect b="b" l="l" r="r" t="t"/>
            <a:pathLst>
              <a:path extrusionOk="0" fill="none" h="71624" w="1">
                <a:moveTo>
                  <a:pt x="0" y="71624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8"/>
          <p:cNvSpPr txBox="1"/>
          <p:nvPr>
            <p:ph type="title"/>
          </p:nvPr>
        </p:nvSpPr>
        <p:spPr>
          <a:xfrm>
            <a:off x="713225" y="445025"/>
            <a:ext cx="23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7" name="Google Shape;1987;p28"/>
          <p:cNvSpPr txBox="1"/>
          <p:nvPr>
            <p:ph idx="1" type="subTitle"/>
          </p:nvPr>
        </p:nvSpPr>
        <p:spPr>
          <a:xfrm>
            <a:off x="5200425" y="1128460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8" name="Google Shape;1988;p28"/>
          <p:cNvSpPr txBox="1"/>
          <p:nvPr>
            <p:ph idx="2" type="subTitle"/>
          </p:nvPr>
        </p:nvSpPr>
        <p:spPr>
          <a:xfrm>
            <a:off x="5200425" y="3851020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9" name="Google Shape;1989;p28"/>
          <p:cNvSpPr txBox="1"/>
          <p:nvPr>
            <p:ph idx="3" type="subTitle"/>
          </p:nvPr>
        </p:nvSpPr>
        <p:spPr>
          <a:xfrm>
            <a:off x="5200425" y="2485583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0" name="Google Shape;1990;p28"/>
          <p:cNvSpPr txBox="1"/>
          <p:nvPr>
            <p:ph idx="4" type="subTitle"/>
          </p:nvPr>
        </p:nvSpPr>
        <p:spPr>
          <a:xfrm>
            <a:off x="5200425" y="593943"/>
            <a:ext cx="1895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1" name="Google Shape;1991;p28"/>
          <p:cNvSpPr txBox="1"/>
          <p:nvPr>
            <p:ph idx="5" type="subTitle"/>
          </p:nvPr>
        </p:nvSpPr>
        <p:spPr>
          <a:xfrm>
            <a:off x="5200425" y="3316503"/>
            <a:ext cx="1895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2" name="Google Shape;1992;p28"/>
          <p:cNvSpPr txBox="1"/>
          <p:nvPr>
            <p:ph idx="6" type="subTitle"/>
          </p:nvPr>
        </p:nvSpPr>
        <p:spPr>
          <a:xfrm>
            <a:off x="5200425" y="1951066"/>
            <a:ext cx="1895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2_1"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29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5" name="Google Shape;1995;p29"/>
          <p:cNvSpPr txBox="1"/>
          <p:nvPr>
            <p:ph idx="1" type="subTitle"/>
          </p:nvPr>
        </p:nvSpPr>
        <p:spPr>
          <a:xfrm>
            <a:off x="814975" y="3050611"/>
            <a:ext cx="1725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6" name="Google Shape;1996;p29"/>
          <p:cNvSpPr txBox="1"/>
          <p:nvPr>
            <p:ph idx="2" type="subTitle"/>
          </p:nvPr>
        </p:nvSpPr>
        <p:spPr>
          <a:xfrm>
            <a:off x="2748900" y="3050611"/>
            <a:ext cx="1725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7" name="Google Shape;1997;p29"/>
          <p:cNvSpPr txBox="1"/>
          <p:nvPr>
            <p:ph idx="3" type="subTitle"/>
          </p:nvPr>
        </p:nvSpPr>
        <p:spPr>
          <a:xfrm>
            <a:off x="4682825" y="3050611"/>
            <a:ext cx="1725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8" name="Google Shape;1998;p29"/>
          <p:cNvSpPr txBox="1"/>
          <p:nvPr>
            <p:ph idx="4" type="subTitle"/>
          </p:nvPr>
        </p:nvSpPr>
        <p:spPr>
          <a:xfrm>
            <a:off x="6616750" y="3050611"/>
            <a:ext cx="1725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9" name="Google Shape;1999;p29"/>
          <p:cNvSpPr txBox="1"/>
          <p:nvPr>
            <p:ph idx="5" type="subTitle"/>
          </p:nvPr>
        </p:nvSpPr>
        <p:spPr>
          <a:xfrm>
            <a:off x="814975" y="2249424"/>
            <a:ext cx="17283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0" name="Google Shape;2000;p29"/>
          <p:cNvSpPr txBox="1"/>
          <p:nvPr>
            <p:ph idx="6" type="subTitle"/>
          </p:nvPr>
        </p:nvSpPr>
        <p:spPr>
          <a:xfrm>
            <a:off x="2748900" y="2249424"/>
            <a:ext cx="17283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29"/>
          <p:cNvSpPr txBox="1"/>
          <p:nvPr>
            <p:ph idx="7" type="subTitle"/>
          </p:nvPr>
        </p:nvSpPr>
        <p:spPr>
          <a:xfrm>
            <a:off x="4682825" y="2249424"/>
            <a:ext cx="17283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2" name="Google Shape;2002;p29"/>
          <p:cNvSpPr txBox="1"/>
          <p:nvPr>
            <p:ph idx="8" type="subTitle"/>
          </p:nvPr>
        </p:nvSpPr>
        <p:spPr>
          <a:xfrm>
            <a:off x="6616750" y="2249424"/>
            <a:ext cx="17283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29"/>
          <p:cNvSpPr/>
          <p:nvPr/>
        </p:nvSpPr>
        <p:spPr>
          <a:xfrm>
            <a:off x="8439434" y="0"/>
            <a:ext cx="33" cy="1623713"/>
          </a:xfrm>
          <a:custGeom>
            <a:rect b="b" l="l" r="r" t="t"/>
            <a:pathLst>
              <a:path extrusionOk="0" fill="none" h="48556" w="1">
                <a:moveTo>
                  <a:pt x="0" y="0"/>
                </a:moveTo>
                <a:lnTo>
                  <a:pt x="0" y="4855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29"/>
          <p:cNvSpPr/>
          <p:nvPr/>
        </p:nvSpPr>
        <p:spPr>
          <a:xfrm>
            <a:off x="8272665" y="1564803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29"/>
          <p:cNvGrpSpPr/>
          <p:nvPr/>
        </p:nvGrpSpPr>
        <p:grpSpPr>
          <a:xfrm>
            <a:off x="7786403" y="173216"/>
            <a:ext cx="555940" cy="467056"/>
            <a:chOff x="1655600" y="1342675"/>
            <a:chExt cx="415625" cy="349175"/>
          </a:xfrm>
        </p:grpSpPr>
        <p:sp>
          <p:nvSpPr>
            <p:cNvPr id="2006" name="Google Shape;2006;p29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9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9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9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9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9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9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9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9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9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9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9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9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9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9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9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9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9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9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9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9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9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9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9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9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9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9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9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9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9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9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9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29"/>
          <p:cNvSpPr/>
          <p:nvPr/>
        </p:nvSpPr>
        <p:spPr>
          <a:xfrm rot="10800000">
            <a:off x="-7" y="4049128"/>
            <a:ext cx="699732" cy="1073391"/>
          </a:xfrm>
          <a:custGeom>
            <a:rect b="b" l="l" r="r" t="t"/>
            <a:pathLst>
              <a:path extrusionOk="0" h="32099" w="20925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9"/>
          <p:cNvSpPr/>
          <p:nvPr/>
        </p:nvSpPr>
        <p:spPr>
          <a:xfrm>
            <a:off x="6852626" y="867306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p29"/>
          <p:cNvGrpSpPr/>
          <p:nvPr/>
        </p:nvGrpSpPr>
        <p:grpSpPr>
          <a:xfrm>
            <a:off x="8439434" y="4548263"/>
            <a:ext cx="556310" cy="466597"/>
            <a:chOff x="3682534" y="3712263"/>
            <a:chExt cx="556310" cy="466597"/>
          </a:xfrm>
        </p:grpSpPr>
        <p:sp>
          <p:nvSpPr>
            <p:cNvPr id="2073" name="Google Shape;2073;p29"/>
            <p:cNvSpPr/>
            <p:nvPr/>
          </p:nvSpPr>
          <p:spPr>
            <a:xfrm>
              <a:off x="3682534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3758605" y="37122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3834309" y="3712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3910012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3985683" y="37122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4061788" y="3712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4137491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213162" y="37122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3682534" y="377596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3762216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3834309" y="377596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3913590" y="377596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3989695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4061788" y="377596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4137491" y="377596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4217174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682534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758605" y="3839228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3834309" y="3839228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3910012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3985683" y="3839228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4061788" y="3839228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4137491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4213162" y="3839228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3682534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3758605" y="3902928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3834309" y="3902928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3910012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3985683" y="3902928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4061788" y="3902928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4137491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4213162" y="3902928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3682534" y="396659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3762216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3834309" y="396659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3913590" y="3966594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3989695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4061788" y="396659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4137491" y="396659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4217174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3682534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3758605" y="4030260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3834309" y="403026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3910012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3985683" y="4030260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4061888" y="4030260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4137491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4213162" y="4030260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3682534" y="4093558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762216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3834309" y="4093558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3913590" y="4093558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3989695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4061788" y="4093558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4137491" y="4093558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4217174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3682534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3758605" y="415722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3834309" y="415722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3910012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3985683" y="415722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4061788" y="415722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4137491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4213162" y="415722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7" name="Google Shape;2137;p29"/>
          <p:cNvSpPr/>
          <p:nvPr/>
        </p:nvSpPr>
        <p:spPr>
          <a:xfrm>
            <a:off x="5" y="0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30"/>
          <p:cNvSpPr txBox="1"/>
          <p:nvPr>
            <p:ph type="title"/>
          </p:nvPr>
        </p:nvSpPr>
        <p:spPr>
          <a:xfrm>
            <a:off x="713225" y="448050"/>
            <a:ext cx="77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0" name="Google Shape;2140;p30"/>
          <p:cNvSpPr txBox="1"/>
          <p:nvPr>
            <p:ph idx="1" type="subTitle"/>
          </p:nvPr>
        </p:nvSpPr>
        <p:spPr>
          <a:xfrm>
            <a:off x="706625" y="2139409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1" name="Google Shape;2141;p30"/>
          <p:cNvSpPr txBox="1"/>
          <p:nvPr>
            <p:ph idx="2" type="subTitle"/>
          </p:nvPr>
        </p:nvSpPr>
        <p:spPr>
          <a:xfrm>
            <a:off x="3403950" y="2139409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30"/>
          <p:cNvSpPr txBox="1"/>
          <p:nvPr>
            <p:ph idx="3" type="subTitle"/>
          </p:nvPr>
        </p:nvSpPr>
        <p:spPr>
          <a:xfrm>
            <a:off x="6094675" y="2139409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30"/>
          <p:cNvSpPr txBox="1"/>
          <p:nvPr>
            <p:ph idx="4" type="subTitle"/>
          </p:nvPr>
        </p:nvSpPr>
        <p:spPr>
          <a:xfrm>
            <a:off x="706625" y="3644763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30"/>
          <p:cNvSpPr txBox="1"/>
          <p:nvPr>
            <p:ph idx="5" type="subTitle"/>
          </p:nvPr>
        </p:nvSpPr>
        <p:spPr>
          <a:xfrm>
            <a:off x="3403950" y="3644763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30"/>
          <p:cNvSpPr txBox="1"/>
          <p:nvPr>
            <p:ph idx="6" type="subTitle"/>
          </p:nvPr>
        </p:nvSpPr>
        <p:spPr>
          <a:xfrm>
            <a:off x="6094675" y="3644763"/>
            <a:ext cx="23361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6" name="Google Shape;2146;p30"/>
          <p:cNvSpPr txBox="1"/>
          <p:nvPr>
            <p:ph idx="7" type="subTitle"/>
          </p:nvPr>
        </p:nvSpPr>
        <p:spPr>
          <a:xfrm>
            <a:off x="706625" y="1604325"/>
            <a:ext cx="23361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147" name="Google Shape;2147;p30"/>
          <p:cNvSpPr txBox="1"/>
          <p:nvPr>
            <p:ph idx="8" type="subTitle"/>
          </p:nvPr>
        </p:nvSpPr>
        <p:spPr>
          <a:xfrm>
            <a:off x="3403950" y="1604325"/>
            <a:ext cx="23361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148" name="Google Shape;2148;p30"/>
          <p:cNvSpPr txBox="1"/>
          <p:nvPr>
            <p:ph idx="9" type="subTitle"/>
          </p:nvPr>
        </p:nvSpPr>
        <p:spPr>
          <a:xfrm>
            <a:off x="6094675" y="1604325"/>
            <a:ext cx="23361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149" name="Google Shape;2149;p30"/>
          <p:cNvSpPr txBox="1"/>
          <p:nvPr>
            <p:ph idx="13" type="subTitle"/>
          </p:nvPr>
        </p:nvSpPr>
        <p:spPr>
          <a:xfrm>
            <a:off x="706625" y="3107675"/>
            <a:ext cx="23361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150" name="Google Shape;2150;p30"/>
          <p:cNvSpPr txBox="1"/>
          <p:nvPr>
            <p:ph idx="14" type="subTitle"/>
          </p:nvPr>
        </p:nvSpPr>
        <p:spPr>
          <a:xfrm>
            <a:off x="3403950" y="3107675"/>
            <a:ext cx="23361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151" name="Google Shape;2151;p30"/>
          <p:cNvSpPr txBox="1"/>
          <p:nvPr>
            <p:ph idx="15" type="subTitle"/>
          </p:nvPr>
        </p:nvSpPr>
        <p:spPr>
          <a:xfrm>
            <a:off x="6094675" y="3107675"/>
            <a:ext cx="23361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subTitle"/>
          </p:nvPr>
        </p:nvSpPr>
        <p:spPr>
          <a:xfrm>
            <a:off x="718673" y="1217800"/>
            <a:ext cx="73773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TITLE_AND_TWO_COLUMNS_1_2_1"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1"/>
          <p:cNvSpPr txBox="1"/>
          <p:nvPr>
            <p:ph hasCustomPrompt="1" type="title"/>
          </p:nvPr>
        </p:nvSpPr>
        <p:spPr>
          <a:xfrm>
            <a:off x="713224" y="4092925"/>
            <a:ext cx="1892700" cy="3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54" name="Google Shape;2154;p31"/>
          <p:cNvSpPr txBox="1"/>
          <p:nvPr>
            <p:ph hasCustomPrompt="1" idx="2" type="title"/>
          </p:nvPr>
        </p:nvSpPr>
        <p:spPr>
          <a:xfrm>
            <a:off x="3613212" y="4092926"/>
            <a:ext cx="1892700" cy="3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55" name="Google Shape;2155;p31"/>
          <p:cNvSpPr txBox="1"/>
          <p:nvPr>
            <p:ph hasCustomPrompt="1" idx="3" type="title"/>
          </p:nvPr>
        </p:nvSpPr>
        <p:spPr>
          <a:xfrm>
            <a:off x="6513187" y="4092926"/>
            <a:ext cx="1892700" cy="3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56" name="Google Shape;2156;p31"/>
          <p:cNvSpPr/>
          <p:nvPr/>
        </p:nvSpPr>
        <p:spPr>
          <a:xfrm>
            <a:off x="373603" y="1701953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7" name="Google Shape;2157;p31"/>
          <p:cNvCxnSpPr/>
          <p:nvPr/>
        </p:nvCxnSpPr>
        <p:spPr>
          <a:xfrm>
            <a:off x="540788" y="-29703"/>
            <a:ext cx="0" cy="189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Google Shape;2158;p31"/>
          <p:cNvSpPr/>
          <p:nvPr/>
        </p:nvSpPr>
        <p:spPr>
          <a:xfrm>
            <a:off x="228593" y="1542109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31"/>
          <p:cNvSpPr/>
          <p:nvPr/>
        </p:nvSpPr>
        <p:spPr>
          <a:xfrm>
            <a:off x="8439893" y="2803"/>
            <a:ext cx="699732" cy="1073391"/>
          </a:xfrm>
          <a:custGeom>
            <a:rect b="b" l="l" r="r" t="t"/>
            <a:pathLst>
              <a:path extrusionOk="0" h="32099" w="20925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0" name="Google Shape;2160;p31"/>
          <p:cNvGrpSpPr/>
          <p:nvPr/>
        </p:nvGrpSpPr>
        <p:grpSpPr>
          <a:xfrm>
            <a:off x="708064" y="72854"/>
            <a:ext cx="555934" cy="466650"/>
            <a:chOff x="4723089" y="2279829"/>
            <a:chExt cx="555934" cy="466650"/>
          </a:xfrm>
        </p:grpSpPr>
        <p:sp>
          <p:nvSpPr>
            <p:cNvPr id="2161" name="Google Shape;2161;p31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5" name="Google Shape;2225;p31"/>
          <p:cNvSpPr txBox="1"/>
          <p:nvPr>
            <p:ph idx="4"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6" name="Google Shape;2226;p31"/>
          <p:cNvSpPr txBox="1"/>
          <p:nvPr>
            <p:ph idx="1" type="subTitle"/>
          </p:nvPr>
        </p:nvSpPr>
        <p:spPr>
          <a:xfrm>
            <a:off x="713224" y="3051048"/>
            <a:ext cx="1892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31"/>
          <p:cNvSpPr txBox="1"/>
          <p:nvPr>
            <p:ph idx="5" type="subTitle"/>
          </p:nvPr>
        </p:nvSpPr>
        <p:spPr>
          <a:xfrm>
            <a:off x="3613212" y="3051048"/>
            <a:ext cx="1892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8" name="Google Shape;2228;p31"/>
          <p:cNvSpPr txBox="1"/>
          <p:nvPr>
            <p:ph idx="6" type="subTitle"/>
          </p:nvPr>
        </p:nvSpPr>
        <p:spPr>
          <a:xfrm>
            <a:off x="6513187" y="3051048"/>
            <a:ext cx="1892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9" name="Google Shape;2229;p31"/>
          <p:cNvSpPr txBox="1"/>
          <p:nvPr>
            <p:ph idx="7" type="subTitle"/>
          </p:nvPr>
        </p:nvSpPr>
        <p:spPr>
          <a:xfrm>
            <a:off x="713224" y="2246376"/>
            <a:ext cx="1895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31"/>
          <p:cNvSpPr txBox="1"/>
          <p:nvPr>
            <p:ph idx="8" type="subTitle"/>
          </p:nvPr>
        </p:nvSpPr>
        <p:spPr>
          <a:xfrm>
            <a:off x="3613212" y="2246376"/>
            <a:ext cx="1895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31"/>
          <p:cNvSpPr txBox="1"/>
          <p:nvPr>
            <p:ph idx="9" type="subTitle"/>
          </p:nvPr>
        </p:nvSpPr>
        <p:spPr>
          <a:xfrm>
            <a:off x="6513187" y="2246376"/>
            <a:ext cx="1895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32"/>
          <p:cNvSpPr/>
          <p:nvPr/>
        </p:nvSpPr>
        <p:spPr>
          <a:xfrm>
            <a:off x="3505812" y="537247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2"/>
          <p:cNvSpPr/>
          <p:nvPr/>
        </p:nvSpPr>
        <p:spPr>
          <a:xfrm>
            <a:off x="2993917" y="2280546"/>
            <a:ext cx="403755" cy="375030"/>
          </a:xfrm>
          <a:custGeom>
            <a:rect b="b" l="l" r="r" t="t"/>
            <a:pathLst>
              <a:path extrusionOk="0" h="11215" w="12074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32"/>
          <p:cNvSpPr/>
          <p:nvPr/>
        </p:nvSpPr>
        <p:spPr>
          <a:xfrm>
            <a:off x="2852936" y="2125253"/>
            <a:ext cx="685721" cy="685319"/>
          </a:xfrm>
          <a:custGeom>
            <a:rect b="b" l="l" r="r" t="t"/>
            <a:pathLst>
              <a:path extrusionOk="0" fill="none" h="20494" w="20506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2"/>
          <p:cNvSpPr/>
          <p:nvPr/>
        </p:nvSpPr>
        <p:spPr>
          <a:xfrm flipH="1">
            <a:off x="2885805" y="-7829"/>
            <a:ext cx="620011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2"/>
          <p:cNvSpPr/>
          <p:nvPr/>
        </p:nvSpPr>
        <p:spPr>
          <a:xfrm>
            <a:off x="3188799" y="-110204"/>
            <a:ext cx="14000" cy="2574704"/>
          </a:xfrm>
          <a:custGeom>
            <a:rect b="b" l="l" r="r" t="t"/>
            <a:pathLst>
              <a:path extrusionOk="0" fill="none" h="71624" w="1">
                <a:moveTo>
                  <a:pt x="0" y="71624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2"/>
          <p:cNvSpPr/>
          <p:nvPr/>
        </p:nvSpPr>
        <p:spPr>
          <a:xfrm>
            <a:off x="8439905" y="3063846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9" name="Google Shape;2239;p32"/>
          <p:cNvGrpSpPr/>
          <p:nvPr/>
        </p:nvGrpSpPr>
        <p:grpSpPr>
          <a:xfrm>
            <a:off x="679955" y="4560770"/>
            <a:ext cx="556341" cy="466622"/>
            <a:chOff x="5590805" y="3094411"/>
            <a:chExt cx="556341" cy="466622"/>
          </a:xfrm>
        </p:grpSpPr>
        <p:sp>
          <p:nvSpPr>
            <p:cNvPr id="2240" name="Google Shape;2240;p32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4" name="Google Shape;2304;p32"/>
          <p:cNvSpPr/>
          <p:nvPr/>
        </p:nvSpPr>
        <p:spPr>
          <a:xfrm>
            <a:off x="1" y="4185253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32"/>
          <p:cNvSpPr txBox="1"/>
          <p:nvPr>
            <p:ph type="title"/>
          </p:nvPr>
        </p:nvSpPr>
        <p:spPr>
          <a:xfrm>
            <a:off x="3947187" y="1024128"/>
            <a:ext cx="2807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6" name="Google Shape;2306;p32"/>
          <p:cNvSpPr txBox="1"/>
          <p:nvPr>
            <p:ph idx="1" type="subTitle"/>
          </p:nvPr>
        </p:nvSpPr>
        <p:spPr>
          <a:xfrm>
            <a:off x="3947187" y="1755648"/>
            <a:ext cx="38679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BODY_1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33"/>
          <p:cNvSpPr txBox="1"/>
          <p:nvPr>
            <p:ph type="title"/>
          </p:nvPr>
        </p:nvSpPr>
        <p:spPr>
          <a:xfrm>
            <a:off x="708600" y="448050"/>
            <a:ext cx="23754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9" name="Google Shape;2309;p33"/>
          <p:cNvSpPr txBox="1"/>
          <p:nvPr>
            <p:ph idx="1" type="subTitle"/>
          </p:nvPr>
        </p:nvSpPr>
        <p:spPr>
          <a:xfrm>
            <a:off x="721050" y="2428850"/>
            <a:ext cx="1991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33"/>
          <p:cNvSpPr/>
          <p:nvPr/>
        </p:nvSpPr>
        <p:spPr>
          <a:xfrm>
            <a:off x="2972805" y="3726546"/>
            <a:ext cx="1264433" cy="1152008"/>
          </a:xfrm>
          <a:custGeom>
            <a:rect b="b" l="l" r="r" t="t"/>
            <a:pathLst>
              <a:path extrusionOk="0" h="34450" w="37812">
                <a:moveTo>
                  <a:pt x="18906" y="1"/>
                </a:moveTo>
                <a:cubicBezTo>
                  <a:pt x="14498" y="1"/>
                  <a:pt x="10091" y="1681"/>
                  <a:pt x="6731" y="5040"/>
                </a:cubicBezTo>
                <a:cubicBezTo>
                  <a:pt x="0" y="11771"/>
                  <a:pt x="0" y="22682"/>
                  <a:pt x="6731" y="29401"/>
                </a:cubicBezTo>
                <a:cubicBezTo>
                  <a:pt x="10091" y="32767"/>
                  <a:pt x="14498" y="34450"/>
                  <a:pt x="18906" y="34450"/>
                </a:cubicBezTo>
                <a:cubicBezTo>
                  <a:pt x="23314" y="34450"/>
                  <a:pt x="27721" y="32767"/>
                  <a:pt x="31081" y="29401"/>
                </a:cubicBezTo>
                <a:cubicBezTo>
                  <a:pt x="37812" y="22682"/>
                  <a:pt x="37812" y="11771"/>
                  <a:pt x="31081" y="5040"/>
                </a:cubicBezTo>
                <a:cubicBezTo>
                  <a:pt x="27721" y="1681"/>
                  <a:pt x="23314" y="1"/>
                  <a:pt x="189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33"/>
          <p:cNvSpPr/>
          <p:nvPr/>
        </p:nvSpPr>
        <p:spPr>
          <a:xfrm>
            <a:off x="3505800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33"/>
          <p:cNvSpPr/>
          <p:nvPr/>
        </p:nvSpPr>
        <p:spPr>
          <a:xfrm>
            <a:off x="6852626" y="280331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33"/>
          <p:cNvSpPr/>
          <p:nvPr/>
        </p:nvSpPr>
        <p:spPr>
          <a:xfrm>
            <a:off x="8440089" y="539500"/>
            <a:ext cx="33" cy="1623713"/>
          </a:xfrm>
          <a:custGeom>
            <a:rect b="b" l="l" r="r" t="t"/>
            <a:pathLst>
              <a:path extrusionOk="0" fill="none" h="48556" w="1">
                <a:moveTo>
                  <a:pt x="0" y="0"/>
                </a:moveTo>
                <a:lnTo>
                  <a:pt x="0" y="4855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33"/>
          <p:cNvSpPr/>
          <p:nvPr/>
        </p:nvSpPr>
        <p:spPr>
          <a:xfrm>
            <a:off x="8272665" y="2104303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5" name="Google Shape;2315;p33"/>
          <p:cNvGrpSpPr/>
          <p:nvPr/>
        </p:nvGrpSpPr>
        <p:grpSpPr>
          <a:xfrm>
            <a:off x="6194233" y="-9"/>
            <a:ext cx="555940" cy="467056"/>
            <a:chOff x="1655600" y="1342675"/>
            <a:chExt cx="415625" cy="349175"/>
          </a:xfrm>
        </p:grpSpPr>
        <p:sp>
          <p:nvSpPr>
            <p:cNvPr id="2316" name="Google Shape;2316;p33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2_1"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34"/>
          <p:cNvSpPr txBox="1"/>
          <p:nvPr>
            <p:ph type="title"/>
          </p:nvPr>
        </p:nvSpPr>
        <p:spPr>
          <a:xfrm>
            <a:off x="713225" y="1481375"/>
            <a:ext cx="18315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2" name="Google Shape;2382;p34"/>
          <p:cNvSpPr txBox="1"/>
          <p:nvPr>
            <p:ph idx="1" type="subTitle"/>
          </p:nvPr>
        </p:nvSpPr>
        <p:spPr>
          <a:xfrm>
            <a:off x="713225" y="2857138"/>
            <a:ext cx="26730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3" name="Google Shape;2383;p34"/>
          <p:cNvSpPr/>
          <p:nvPr/>
        </p:nvSpPr>
        <p:spPr>
          <a:xfrm>
            <a:off x="3505800" y="1166275"/>
            <a:ext cx="4692000" cy="39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4" name="Google Shape;2384;p34"/>
          <p:cNvGrpSpPr/>
          <p:nvPr/>
        </p:nvGrpSpPr>
        <p:grpSpPr>
          <a:xfrm>
            <a:off x="7579109" y="235463"/>
            <a:ext cx="556310" cy="466597"/>
            <a:chOff x="3682534" y="3712263"/>
            <a:chExt cx="556310" cy="466597"/>
          </a:xfrm>
        </p:grpSpPr>
        <p:sp>
          <p:nvSpPr>
            <p:cNvPr id="2385" name="Google Shape;2385;p34"/>
            <p:cNvSpPr/>
            <p:nvPr/>
          </p:nvSpPr>
          <p:spPr>
            <a:xfrm>
              <a:off x="3682534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3758605" y="37122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3834309" y="3712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3910012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3985683" y="37122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4061788" y="3712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4137491" y="3712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4213162" y="3712263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3682534" y="377596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3762216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3834309" y="377596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3913590" y="377596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3989695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4061788" y="377596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4137491" y="377596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4217174" y="377596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3682534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3758605" y="3839228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3834309" y="3839228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3910012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3985683" y="3839228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4061788" y="3839228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4137491" y="3839228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4213162" y="3839228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3682534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3758605" y="3902928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3834309" y="3902928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3910012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3985683" y="3902928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4061788" y="3902928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4137491" y="3902928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4213162" y="3902928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3682534" y="396659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3762216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3834309" y="396659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913590" y="3966594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3989695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4061788" y="396659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4137491" y="396659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4217174" y="3966594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3682534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3758605" y="4030260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3834309" y="403026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3910012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3985683" y="4030260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4061888" y="4030260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4137491" y="403026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4213162" y="4030260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3682534" y="4093558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3762216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3834309" y="4093558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3913590" y="4093558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3989695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4061788" y="4093558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4137491" y="4093558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4217174" y="4093558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3682534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3758605" y="415722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3834309" y="415722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3910012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3985683" y="415722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4061788" y="415722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4137491" y="415722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4213162" y="415722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34"/>
          <p:cNvSpPr/>
          <p:nvPr/>
        </p:nvSpPr>
        <p:spPr>
          <a:xfrm>
            <a:off x="8197796" y="-8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34"/>
          <p:cNvSpPr/>
          <p:nvPr/>
        </p:nvSpPr>
        <p:spPr>
          <a:xfrm>
            <a:off x="6273086" y="808191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2_1_1"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35"/>
          <p:cNvSpPr/>
          <p:nvPr/>
        </p:nvSpPr>
        <p:spPr>
          <a:xfrm>
            <a:off x="-50850" y="806921"/>
            <a:ext cx="2382206" cy="355854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35"/>
          <p:cNvSpPr/>
          <p:nvPr/>
        </p:nvSpPr>
        <p:spPr>
          <a:xfrm>
            <a:off x="941100" y="1166275"/>
            <a:ext cx="4692000" cy="39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35"/>
          <p:cNvSpPr/>
          <p:nvPr/>
        </p:nvSpPr>
        <p:spPr>
          <a:xfrm>
            <a:off x="772354" y="3527328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5" name="Google Shape;2455;p35"/>
          <p:cNvCxnSpPr/>
          <p:nvPr/>
        </p:nvCxnSpPr>
        <p:spPr>
          <a:xfrm>
            <a:off x="939539" y="-219150"/>
            <a:ext cx="0" cy="39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6" name="Google Shape;2456;p35"/>
          <p:cNvSpPr/>
          <p:nvPr/>
        </p:nvSpPr>
        <p:spPr>
          <a:xfrm>
            <a:off x="627344" y="3367484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7" name="Google Shape;2457;p35"/>
          <p:cNvGrpSpPr/>
          <p:nvPr/>
        </p:nvGrpSpPr>
        <p:grpSpPr>
          <a:xfrm>
            <a:off x="192633" y="141941"/>
            <a:ext cx="555940" cy="467056"/>
            <a:chOff x="1655600" y="1342675"/>
            <a:chExt cx="415625" cy="349175"/>
          </a:xfrm>
        </p:grpSpPr>
        <p:sp>
          <p:nvSpPr>
            <p:cNvPr id="2458" name="Google Shape;2458;p35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5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5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5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5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2" name="Google Shape;2522;p35"/>
          <p:cNvSpPr txBox="1"/>
          <p:nvPr>
            <p:ph type="title"/>
          </p:nvPr>
        </p:nvSpPr>
        <p:spPr>
          <a:xfrm>
            <a:off x="5769900" y="1481328"/>
            <a:ext cx="17250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3" name="Google Shape;2523;p35"/>
          <p:cNvSpPr txBox="1"/>
          <p:nvPr>
            <p:ph idx="1" type="subTitle"/>
          </p:nvPr>
        </p:nvSpPr>
        <p:spPr>
          <a:xfrm>
            <a:off x="5769900" y="2852928"/>
            <a:ext cx="2670000" cy="13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36"/>
          <p:cNvSpPr/>
          <p:nvPr/>
        </p:nvSpPr>
        <p:spPr>
          <a:xfrm>
            <a:off x="49101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36"/>
          <p:cNvSpPr txBox="1"/>
          <p:nvPr>
            <p:ph type="title"/>
          </p:nvPr>
        </p:nvSpPr>
        <p:spPr>
          <a:xfrm>
            <a:off x="1153801" y="554351"/>
            <a:ext cx="34650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527" name="Google Shape;2527;p36"/>
          <p:cNvSpPr txBox="1"/>
          <p:nvPr>
            <p:ph idx="1" type="subTitle"/>
          </p:nvPr>
        </p:nvSpPr>
        <p:spPr>
          <a:xfrm>
            <a:off x="1143900" y="2248050"/>
            <a:ext cx="25410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8" name="Google Shape;2528;p36"/>
          <p:cNvSpPr txBox="1"/>
          <p:nvPr/>
        </p:nvSpPr>
        <p:spPr>
          <a:xfrm>
            <a:off x="1143900" y="3435275"/>
            <a:ext cx="28482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29" name="Google Shape;2529;p36"/>
          <p:cNvGrpSpPr/>
          <p:nvPr/>
        </p:nvGrpSpPr>
        <p:grpSpPr>
          <a:xfrm>
            <a:off x="8320540" y="3021796"/>
            <a:ext cx="823460" cy="1680594"/>
            <a:chOff x="6699040" y="2206846"/>
            <a:chExt cx="823460" cy="1680594"/>
          </a:xfrm>
        </p:grpSpPr>
        <p:sp>
          <p:nvSpPr>
            <p:cNvPr id="2530" name="Google Shape;2530;p36"/>
            <p:cNvSpPr/>
            <p:nvPr/>
          </p:nvSpPr>
          <p:spPr>
            <a:xfrm>
              <a:off x="6699040" y="2206846"/>
              <a:ext cx="823460" cy="1680594"/>
            </a:xfrm>
            <a:custGeom>
              <a:rect b="b" l="l" r="r" t="t"/>
              <a:pathLst>
                <a:path extrusionOk="0" h="50257" w="24625">
                  <a:moveTo>
                    <a:pt x="24625" y="1"/>
                  </a:moveTo>
                  <a:cubicBezTo>
                    <a:pt x="11055" y="372"/>
                    <a:pt x="0" y="11463"/>
                    <a:pt x="0" y="25129"/>
                  </a:cubicBezTo>
                  <a:cubicBezTo>
                    <a:pt x="0" y="38795"/>
                    <a:pt x="11055" y="49885"/>
                    <a:pt x="24625" y="50257"/>
                  </a:cubicBezTo>
                  <a:lnTo>
                    <a:pt x="24625" y="37585"/>
                  </a:lnTo>
                  <a:lnTo>
                    <a:pt x="20014" y="26063"/>
                  </a:lnTo>
                  <a:lnTo>
                    <a:pt x="24625" y="12673"/>
                  </a:lnTo>
                  <a:lnTo>
                    <a:pt x="2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>
              <a:off x="7109549" y="2630598"/>
              <a:ext cx="412951" cy="832689"/>
            </a:xfrm>
            <a:custGeom>
              <a:rect b="b" l="l" r="r" t="t"/>
              <a:pathLst>
                <a:path extrusionOk="0" h="24901" w="12349">
                  <a:moveTo>
                    <a:pt x="12349" y="1"/>
                  </a:moveTo>
                  <a:cubicBezTo>
                    <a:pt x="5594" y="144"/>
                    <a:pt x="1" y="5666"/>
                    <a:pt x="1" y="12445"/>
                  </a:cubicBezTo>
                  <a:cubicBezTo>
                    <a:pt x="1" y="19236"/>
                    <a:pt x="5594" y="24757"/>
                    <a:pt x="12349" y="24901"/>
                  </a:cubicBezTo>
                  <a:lnTo>
                    <a:pt x="1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2" name="Google Shape;2532;p36"/>
          <p:cNvSpPr/>
          <p:nvPr/>
        </p:nvSpPr>
        <p:spPr>
          <a:xfrm>
            <a:off x="480914" y="0"/>
            <a:ext cx="33" cy="1623713"/>
          </a:xfrm>
          <a:custGeom>
            <a:rect b="b" l="l" r="r" t="t"/>
            <a:pathLst>
              <a:path extrusionOk="0" fill="none" h="48556" w="1">
                <a:moveTo>
                  <a:pt x="0" y="0"/>
                </a:moveTo>
                <a:lnTo>
                  <a:pt x="0" y="4855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36"/>
          <p:cNvSpPr/>
          <p:nvPr/>
        </p:nvSpPr>
        <p:spPr>
          <a:xfrm>
            <a:off x="313490" y="1564803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6"/>
          <p:cNvSpPr/>
          <p:nvPr/>
        </p:nvSpPr>
        <p:spPr>
          <a:xfrm>
            <a:off x="1" y="280331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36"/>
          <p:cNvSpPr/>
          <p:nvPr/>
        </p:nvSpPr>
        <p:spPr>
          <a:xfrm rot="3104013">
            <a:off x="6877125" y="2788382"/>
            <a:ext cx="2163998" cy="1311314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6"/>
          <p:cNvSpPr/>
          <p:nvPr/>
        </p:nvSpPr>
        <p:spPr>
          <a:xfrm rot="3104013">
            <a:off x="6920048" y="2870246"/>
            <a:ext cx="624424" cy="624424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BODY_2"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37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9" name="Google Shape;2539;p37"/>
          <p:cNvSpPr txBox="1"/>
          <p:nvPr>
            <p:ph idx="1" type="subTitle"/>
          </p:nvPr>
        </p:nvSpPr>
        <p:spPr>
          <a:xfrm>
            <a:off x="713225" y="1910549"/>
            <a:ext cx="37917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0" name="Google Shape;2540;p37"/>
          <p:cNvSpPr txBox="1"/>
          <p:nvPr>
            <p:ph idx="2" type="subTitle"/>
          </p:nvPr>
        </p:nvSpPr>
        <p:spPr>
          <a:xfrm>
            <a:off x="713225" y="1380744"/>
            <a:ext cx="1857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1" name="Google Shape;2541;p37"/>
          <p:cNvSpPr txBox="1"/>
          <p:nvPr>
            <p:ph idx="3" type="subTitle"/>
          </p:nvPr>
        </p:nvSpPr>
        <p:spPr>
          <a:xfrm>
            <a:off x="4598950" y="1380744"/>
            <a:ext cx="1857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2" name="Google Shape;2542;p37"/>
          <p:cNvSpPr txBox="1"/>
          <p:nvPr>
            <p:ph idx="4" type="subTitle"/>
          </p:nvPr>
        </p:nvSpPr>
        <p:spPr>
          <a:xfrm>
            <a:off x="4598950" y="1910550"/>
            <a:ext cx="37917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3" name="Google Shape;2543;p37"/>
          <p:cNvSpPr/>
          <p:nvPr/>
        </p:nvSpPr>
        <p:spPr>
          <a:xfrm>
            <a:off x="36421" y="1294373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7"/>
          <p:cNvSpPr/>
          <p:nvPr/>
        </p:nvSpPr>
        <p:spPr>
          <a:xfrm>
            <a:off x="5" y="-7582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37"/>
          <p:cNvSpPr/>
          <p:nvPr/>
        </p:nvSpPr>
        <p:spPr>
          <a:xfrm>
            <a:off x="8201046" y="3542217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37"/>
          <p:cNvSpPr/>
          <p:nvPr/>
        </p:nvSpPr>
        <p:spPr>
          <a:xfrm>
            <a:off x="6276286" y="4372691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7" name="Google Shape;2547;p37"/>
          <p:cNvGrpSpPr/>
          <p:nvPr/>
        </p:nvGrpSpPr>
        <p:grpSpPr>
          <a:xfrm>
            <a:off x="8406533" y="239654"/>
            <a:ext cx="555940" cy="467056"/>
            <a:chOff x="1655600" y="1342675"/>
            <a:chExt cx="415625" cy="349175"/>
          </a:xfrm>
        </p:grpSpPr>
        <p:sp>
          <p:nvSpPr>
            <p:cNvPr id="2548" name="Google Shape;2548;p37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AND_BODY_2_1"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38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_2"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5" name="Google Shape;2615;p39"/>
          <p:cNvCxnSpPr/>
          <p:nvPr/>
        </p:nvCxnSpPr>
        <p:spPr>
          <a:xfrm rot="10800000">
            <a:off x="8057675" y="1840400"/>
            <a:ext cx="0" cy="420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6" name="Google Shape;2616;p39"/>
          <p:cNvSpPr/>
          <p:nvPr/>
        </p:nvSpPr>
        <p:spPr>
          <a:xfrm>
            <a:off x="990474" y="1121063"/>
            <a:ext cx="719331" cy="719331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39"/>
          <p:cNvSpPr/>
          <p:nvPr/>
        </p:nvSpPr>
        <p:spPr>
          <a:xfrm>
            <a:off x="1128446" y="1278780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39"/>
          <p:cNvSpPr/>
          <p:nvPr/>
        </p:nvSpPr>
        <p:spPr>
          <a:xfrm>
            <a:off x="157186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39"/>
          <p:cNvSpPr/>
          <p:nvPr/>
        </p:nvSpPr>
        <p:spPr>
          <a:xfrm>
            <a:off x="8197846" y="3552992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39"/>
          <p:cNvSpPr/>
          <p:nvPr/>
        </p:nvSpPr>
        <p:spPr>
          <a:xfrm>
            <a:off x="6273086" y="4361191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1" name="Google Shape;2621;p39"/>
          <p:cNvGrpSpPr/>
          <p:nvPr/>
        </p:nvGrpSpPr>
        <p:grpSpPr>
          <a:xfrm>
            <a:off x="8279551" y="180541"/>
            <a:ext cx="555940" cy="467056"/>
            <a:chOff x="1655600" y="1342675"/>
            <a:chExt cx="415625" cy="349175"/>
          </a:xfrm>
        </p:grpSpPr>
        <p:sp>
          <p:nvSpPr>
            <p:cNvPr id="2622" name="Google Shape;2622;p39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6" name="Google Shape;2686;p39"/>
          <p:cNvSpPr/>
          <p:nvPr/>
        </p:nvSpPr>
        <p:spPr>
          <a:xfrm>
            <a:off x="1435650" y="3"/>
            <a:ext cx="136201" cy="2879229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39"/>
          <p:cNvSpPr/>
          <p:nvPr/>
        </p:nvSpPr>
        <p:spPr>
          <a:xfrm>
            <a:off x="0" y="1432096"/>
            <a:ext cx="1435658" cy="859963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MAIN_POINT_1"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40"/>
          <p:cNvSpPr/>
          <p:nvPr/>
        </p:nvSpPr>
        <p:spPr>
          <a:xfrm>
            <a:off x="713237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40"/>
          <p:cNvSpPr/>
          <p:nvPr/>
        </p:nvSpPr>
        <p:spPr>
          <a:xfrm>
            <a:off x="5683746" y="1223255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40"/>
          <p:cNvSpPr/>
          <p:nvPr/>
        </p:nvSpPr>
        <p:spPr>
          <a:xfrm>
            <a:off x="5647330" y="0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40"/>
          <p:cNvSpPr/>
          <p:nvPr/>
        </p:nvSpPr>
        <p:spPr>
          <a:xfrm flipH="1">
            <a:off x="7174094" y="2066784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40"/>
          <p:cNvSpPr/>
          <p:nvPr/>
        </p:nvSpPr>
        <p:spPr>
          <a:xfrm flipH="1">
            <a:off x="5783523" y="1361877"/>
            <a:ext cx="2164003" cy="1311316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40"/>
          <p:cNvSpPr/>
          <p:nvPr/>
        </p:nvSpPr>
        <p:spPr>
          <a:xfrm>
            <a:off x="8137302" y="4443150"/>
            <a:ext cx="1046869" cy="165428"/>
          </a:xfrm>
          <a:custGeom>
            <a:rect b="b" l="l" r="r" t="t"/>
            <a:pathLst>
              <a:path extrusionOk="0" h="4947" w="21752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0"/>
          <p:cNvSpPr/>
          <p:nvPr/>
        </p:nvSpPr>
        <p:spPr>
          <a:xfrm>
            <a:off x="8251141" y="4488751"/>
            <a:ext cx="379343" cy="332360"/>
          </a:xfrm>
          <a:custGeom>
            <a:rect b="b" l="l" r="r" t="t"/>
            <a:pathLst>
              <a:path extrusionOk="0" h="9939" w="11344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6" name="Google Shape;2696;p40"/>
          <p:cNvGrpSpPr/>
          <p:nvPr/>
        </p:nvGrpSpPr>
        <p:grpSpPr>
          <a:xfrm>
            <a:off x="7883964" y="72854"/>
            <a:ext cx="555934" cy="466650"/>
            <a:chOff x="4723089" y="2279829"/>
            <a:chExt cx="555934" cy="466650"/>
          </a:xfrm>
        </p:grpSpPr>
        <p:sp>
          <p:nvSpPr>
            <p:cNvPr id="2697" name="Google Shape;2697;p40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1" name="Google Shape;2761;p40"/>
          <p:cNvSpPr/>
          <p:nvPr/>
        </p:nvSpPr>
        <p:spPr>
          <a:xfrm flipH="1">
            <a:off x="8523952" y="0"/>
            <a:ext cx="620011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2365352" y="444918"/>
            <a:ext cx="16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5129248" y="2596635"/>
            <a:ext cx="1645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Teko"/>
              <a:buNone/>
              <a:defRPr sz="40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160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1600"/>
              </a:spcBef>
              <a:spcAft>
                <a:spcPts val="160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4" name="Google Shape;94;p5"/>
          <p:cNvSpPr txBox="1"/>
          <p:nvPr>
            <p:ph idx="2" type="subTitle"/>
          </p:nvPr>
        </p:nvSpPr>
        <p:spPr>
          <a:xfrm>
            <a:off x="1267952" y="1208184"/>
            <a:ext cx="2743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3" type="subTitle"/>
          </p:nvPr>
        </p:nvSpPr>
        <p:spPr>
          <a:xfrm>
            <a:off x="5129248" y="3363047"/>
            <a:ext cx="27468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/>
          <p:nvPr/>
        </p:nvSpPr>
        <p:spPr>
          <a:xfrm flipH="1">
            <a:off x="4242998" y="2050626"/>
            <a:ext cx="643252" cy="3092864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flipH="1">
            <a:off x="4139654" y="-278022"/>
            <a:ext cx="33" cy="2901355"/>
          </a:xfrm>
          <a:custGeom>
            <a:rect b="b" l="l" r="r" t="t"/>
            <a:pathLst>
              <a:path extrusionOk="0" fill="none" h="86763" w="1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 flipH="1">
            <a:off x="4242991" y="703559"/>
            <a:ext cx="555973" cy="403086"/>
            <a:chOff x="3759929" y="931284"/>
            <a:chExt cx="555973" cy="403086"/>
          </a:xfrm>
        </p:grpSpPr>
        <p:sp>
          <p:nvSpPr>
            <p:cNvPr id="99" name="Google Shape;99;p5"/>
            <p:cNvSpPr/>
            <p:nvPr/>
          </p:nvSpPr>
          <p:spPr>
            <a:xfrm>
              <a:off x="3759929" y="93128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7"/>
                    <a:pt x="205" y="551"/>
                  </a:cubicBezTo>
                  <a:cubicBezTo>
                    <a:pt x="271" y="617"/>
                    <a:pt x="353" y="646"/>
                    <a:pt x="434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835637" y="93128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17"/>
                    <a:pt x="358" y="646"/>
                    <a:pt x="439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911747" y="931284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987421" y="93128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5" y="0"/>
                    <a:pt x="1" y="347"/>
                    <a:pt x="205" y="551"/>
                  </a:cubicBezTo>
                  <a:cubicBezTo>
                    <a:pt x="271" y="617"/>
                    <a:pt x="352" y="646"/>
                    <a:pt x="431" y="646"/>
                  </a:cubicBezTo>
                  <a:cubicBezTo>
                    <a:pt x="597" y="646"/>
                    <a:pt x="756" y="518"/>
                    <a:pt x="756" y="323"/>
                  </a:cubicBezTo>
                  <a:cubicBezTo>
                    <a:pt x="756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063129" y="93128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2" y="646"/>
                    <a:pt x="434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138838" y="931284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214914" y="93128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7"/>
                    <a:pt x="205" y="551"/>
                  </a:cubicBezTo>
                  <a:cubicBezTo>
                    <a:pt x="271" y="617"/>
                    <a:pt x="353" y="646"/>
                    <a:pt x="434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290622" y="93128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763540" y="994553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1" y="156"/>
                    <a:pt x="1" y="336"/>
                  </a:cubicBezTo>
                  <a:cubicBezTo>
                    <a:pt x="1" y="515"/>
                    <a:pt x="144" y="659"/>
                    <a:pt x="324" y="659"/>
                  </a:cubicBezTo>
                  <a:cubicBezTo>
                    <a:pt x="504" y="659"/>
                    <a:pt x="648" y="515"/>
                    <a:pt x="648" y="336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835637" y="99495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15358" y="994553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3" y="0"/>
                  </a:moveTo>
                  <a:cubicBezTo>
                    <a:pt x="144" y="0"/>
                    <a:pt x="0" y="156"/>
                    <a:pt x="0" y="336"/>
                  </a:cubicBezTo>
                  <a:cubicBezTo>
                    <a:pt x="0" y="515"/>
                    <a:pt x="144" y="659"/>
                    <a:pt x="323" y="659"/>
                  </a:cubicBezTo>
                  <a:cubicBezTo>
                    <a:pt x="503" y="659"/>
                    <a:pt x="647" y="515"/>
                    <a:pt x="647" y="336"/>
                  </a:cubicBezTo>
                  <a:cubicBezTo>
                    <a:pt x="647" y="156"/>
                    <a:pt x="503" y="0"/>
                    <a:pt x="32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987421" y="99495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5" y="0"/>
                    <a:pt x="1" y="348"/>
                    <a:pt x="205" y="551"/>
                  </a:cubicBezTo>
                  <a:cubicBezTo>
                    <a:pt x="271" y="617"/>
                    <a:pt x="352" y="647"/>
                    <a:pt x="431" y="647"/>
                  </a:cubicBezTo>
                  <a:cubicBezTo>
                    <a:pt x="597" y="647"/>
                    <a:pt x="756" y="518"/>
                    <a:pt x="756" y="324"/>
                  </a:cubicBezTo>
                  <a:cubicBezTo>
                    <a:pt x="756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63129" y="994954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142850" y="994553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3" y="0"/>
                  </a:moveTo>
                  <a:cubicBezTo>
                    <a:pt x="144" y="0"/>
                    <a:pt x="0" y="156"/>
                    <a:pt x="0" y="336"/>
                  </a:cubicBezTo>
                  <a:cubicBezTo>
                    <a:pt x="0" y="515"/>
                    <a:pt x="144" y="659"/>
                    <a:pt x="323" y="659"/>
                  </a:cubicBezTo>
                  <a:cubicBezTo>
                    <a:pt x="503" y="659"/>
                    <a:pt x="647" y="515"/>
                    <a:pt x="647" y="336"/>
                  </a:cubicBezTo>
                  <a:cubicBezTo>
                    <a:pt x="647" y="156"/>
                    <a:pt x="503" y="0"/>
                    <a:pt x="32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218525" y="994553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1" y="156"/>
                    <a:pt x="1" y="336"/>
                  </a:cubicBezTo>
                  <a:cubicBezTo>
                    <a:pt x="1" y="515"/>
                    <a:pt x="144" y="659"/>
                    <a:pt x="324" y="659"/>
                  </a:cubicBezTo>
                  <a:cubicBezTo>
                    <a:pt x="504" y="659"/>
                    <a:pt x="648" y="515"/>
                    <a:pt x="648" y="336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290622" y="994954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763540" y="1058223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1" y="144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835637" y="1058223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4" y="629"/>
                    <a:pt x="357" y="659"/>
                    <a:pt x="437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915358" y="1058223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3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59"/>
                    <a:pt x="323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44"/>
                    <a:pt x="503" y="1"/>
                    <a:pt x="32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987421" y="1058223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5" y="1"/>
                    <a:pt x="1" y="348"/>
                    <a:pt x="205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6" y="659"/>
                    <a:pt x="756" y="527"/>
                    <a:pt x="756" y="324"/>
                  </a:cubicBezTo>
                  <a:cubicBezTo>
                    <a:pt x="756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063129" y="1058223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142850" y="1058223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3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59"/>
                    <a:pt x="323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44"/>
                    <a:pt x="503" y="1"/>
                    <a:pt x="32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218525" y="1058223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1" y="144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290622" y="1058223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759929" y="1121926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7"/>
                    <a:pt x="205" y="551"/>
                  </a:cubicBezTo>
                  <a:cubicBezTo>
                    <a:pt x="271" y="617"/>
                    <a:pt x="353" y="646"/>
                    <a:pt x="434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835637" y="1121926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17"/>
                    <a:pt x="358" y="646"/>
                    <a:pt x="439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911747" y="112192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987421" y="112192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5" y="0"/>
                    <a:pt x="1" y="347"/>
                    <a:pt x="205" y="551"/>
                  </a:cubicBezTo>
                  <a:cubicBezTo>
                    <a:pt x="271" y="617"/>
                    <a:pt x="352" y="646"/>
                    <a:pt x="431" y="646"/>
                  </a:cubicBezTo>
                  <a:cubicBezTo>
                    <a:pt x="597" y="646"/>
                    <a:pt x="756" y="518"/>
                    <a:pt x="756" y="323"/>
                  </a:cubicBezTo>
                  <a:cubicBezTo>
                    <a:pt x="756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063129" y="1121926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2" y="646"/>
                    <a:pt x="434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138838" y="112192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214914" y="1121926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7"/>
                    <a:pt x="205" y="551"/>
                  </a:cubicBezTo>
                  <a:cubicBezTo>
                    <a:pt x="271" y="617"/>
                    <a:pt x="353" y="646"/>
                    <a:pt x="434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290622" y="112192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763540" y="118559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835637" y="1185596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915358" y="118559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3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3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987421" y="118559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5" y="0"/>
                    <a:pt x="1" y="348"/>
                    <a:pt x="205" y="551"/>
                  </a:cubicBezTo>
                  <a:cubicBezTo>
                    <a:pt x="271" y="617"/>
                    <a:pt x="352" y="647"/>
                    <a:pt x="431" y="647"/>
                  </a:cubicBezTo>
                  <a:cubicBezTo>
                    <a:pt x="597" y="647"/>
                    <a:pt x="756" y="518"/>
                    <a:pt x="756" y="324"/>
                  </a:cubicBezTo>
                  <a:cubicBezTo>
                    <a:pt x="756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063129" y="1185596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2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142850" y="118559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3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3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218525" y="118559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290622" y="118559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759929" y="1248864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32" y="1"/>
                  </a:moveTo>
                  <a:cubicBezTo>
                    <a:pt x="145" y="1"/>
                    <a:pt x="1" y="360"/>
                    <a:pt x="205" y="564"/>
                  </a:cubicBezTo>
                  <a:cubicBezTo>
                    <a:pt x="271" y="630"/>
                    <a:pt x="353" y="659"/>
                    <a:pt x="434" y="659"/>
                  </a:cubicBezTo>
                  <a:cubicBezTo>
                    <a:pt x="603" y="659"/>
                    <a:pt x="767" y="531"/>
                    <a:pt x="767" y="336"/>
                  </a:cubicBezTo>
                  <a:cubicBezTo>
                    <a:pt x="767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835637" y="1248864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1"/>
                    <a:pt x="767" y="336"/>
                  </a:cubicBezTo>
                  <a:cubicBezTo>
                    <a:pt x="767" y="157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911747" y="1248864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987421" y="1248864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5" y="1"/>
                    <a:pt x="1" y="348"/>
                    <a:pt x="205" y="564"/>
                  </a:cubicBezTo>
                  <a:cubicBezTo>
                    <a:pt x="271" y="630"/>
                    <a:pt x="352" y="659"/>
                    <a:pt x="431" y="659"/>
                  </a:cubicBezTo>
                  <a:cubicBezTo>
                    <a:pt x="597" y="659"/>
                    <a:pt x="756" y="531"/>
                    <a:pt x="756" y="336"/>
                  </a:cubicBezTo>
                  <a:cubicBezTo>
                    <a:pt x="756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063129" y="1248864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2" y="659"/>
                    <a:pt x="434" y="659"/>
                  </a:cubicBezTo>
                  <a:cubicBezTo>
                    <a:pt x="603" y="659"/>
                    <a:pt x="767" y="531"/>
                    <a:pt x="767" y="336"/>
                  </a:cubicBezTo>
                  <a:cubicBezTo>
                    <a:pt x="767" y="157"/>
                    <a:pt x="611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38838" y="1248864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1"/>
                    <a:pt x="767" y="336"/>
                  </a:cubicBezTo>
                  <a:cubicBezTo>
                    <a:pt x="767" y="157"/>
                    <a:pt x="623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14914" y="1248864"/>
              <a:ext cx="25682" cy="22070"/>
            </a:xfrm>
            <a:custGeom>
              <a:rect b="b" l="l" r="r" t="t"/>
              <a:pathLst>
                <a:path extrusionOk="0" h="660" w="768">
                  <a:moveTo>
                    <a:pt x="432" y="1"/>
                  </a:moveTo>
                  <a:cubicBezTo>
                    <a:pt x="145" y="1"/>
                    <a:pt x="1" y="360"/>
                    <a:pt x="205" y="564"/>
                  </a:cubicBezTo>
                  <a:cubicBezTo>
                    <a:pt x="271" y="630"/>
                    <a:pt x="353" y="659"/>
                    <a:pt x="434" y="659"/>
                  </a:cubicBezTo>
                  <a:cubicBezTo>
                    <a:pt x="603" y="659"/>
                    <a:pt x="767" y="531"/>
                    <a:pt x="767" y="336"/>
                  </a:cubicBezTo>
                  <a:cubicBezTo>
                    <a:pt x="767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90622" y="1248864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763540" y="1312567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835637" y="1312567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915358" y="1312567"/>
              <a:ext cx="21636" cy="21636"/>
            </a:xfrm>
            <a:custGeom>
              <a:rect b="b" l="l" r="r" t="t"/>
              <a:pathLst>
                <a:path extrusionOk="0" h="647" w="647">
                  <a:moveTo>
                    <a:pt x="323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3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987421" y="1312567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5" y="0"/>
                    <a:pt x="1" y="348"/>
                    <a:pt x="205" y="551"/>
                  </a:cubicBezTo>
                  <a:cubicBezTo>
                    <a:pt x="271" y="621"/>
                    <a:pt x="352" y="652"/>
                    <a:pt x="431" y="652"/>
                  </a:cubicBezTo>
                  <a:cubicBezTo>
                    <a:pt x="597" y="652"/>
                    <a:pt x="756" y="518"/>
                    <a:pt x="756" y="324"/>
                  </a:cubicBezTo>
                  <a:cubicBezTo>
                    <a:pt x="756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063129" y="1312567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142850" y="1312567"/>
              <a:ext cx="21636" cy="21636"/>
            </a:xfrm>
            <a:custGeom>
              <a:rect b="b" l="l" r="r" t="t"/>
              <a:pathLst>
                <a:path extrusionOk="0" h="647" w="647">
                  <a:moveTo>
                    <a:pt x="323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3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218525" y="1312567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290622" y="1312567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5"/>
          <p:cNvGrpSpPr/>
          <p:nvPr/>
        </p:nvGrpSpPr>
        <p:grpSpPr>
          <a:xfrm flipH="1">
            <a:off x="3590547" y="2901861"/>
            <a:ext cx="556341" cy="466622"/>
            <a:chOff x="4679930" y="3604311"/>
            <a:chExt cx="556341" cy="466622"/>
          </a:xfrm>
        </p:grpSpPr>
        <p:sp>
          <p:nvSpPr>
            <p:cNvPr id="156" name="Google Shape;156;p5"/>
            <p:cNvSpPr/>
            <p:nvPr/>
          </p:nvSpPr>
          <p:spPr>
            <a:xfrm>
              <a:off x="4679930" y="36043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759618" y="36043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831714" y="36043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07422" y="36043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987110" y="36043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059207" y="36043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134915" y="36043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14201" y="36043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679930" y="36679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756040" y="36679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831714" y="36679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07422" y="36679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983131" y="36679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059207" y="36679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135015" y="36679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210623" y="36679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679930" y="37312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759618" y="37312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4831714" y="37312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907422" y="37312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987110" y="37312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5059207" y="37312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134915" y="37312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5214201" y="37312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4679930" y="37949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759618" y="37949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831714" y="37949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907422" y="37949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87110" y="37949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059207" y="37949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134915" y="37949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214201" y="37949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679930" y="38586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756040" y="38586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831714" y="38586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907422" y="38586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983131" y="38586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059207" y="38586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134915" y="38586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210623" y="38586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679930" y="39218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9618" y="39218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831714" y="39218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907422" y="39218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4987110" y="39218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059207" y="39218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134915" y="39218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214201" y="39218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4679930" y="39855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756040" y="39855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831714" y="39855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907422" y="39855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983131" y="39855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059207" y="39855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134915" y="39855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210623" y="39855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679930" y="4049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756040" y="4049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831714" y="40492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907422" y="4049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983131" y="4049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059207" y="40492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134915" y="40492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10623" y="40492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5"/>
          <p:cNvSpPr/>
          <p:nvPr/>
        </p:nvSpPr>
        <p:spPr>
          <a:xfrm>
            <a:off x="0" y="3739547"/>
            <a:ext cx="368475" cy="1403957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8440089" y="0"/>
            <a:ext cx="33" cy="1623713"/>
          </a:xfrm>
          <a:custGeom>
            <a:rect b="b" l="l" r="r" t="t"/>
            <a:pathLst>
              <a:path extrusionOk="0" fill="none" h="48556" w="1">
                <a:moveTo>
                  <a:pt x="0" y="0"/>
                </a:moveTo>
                <a:lnTo>
                  <a:pt x="0" y="4855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8272665" y="1564803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6852626" y="539493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 flipH="1">
            <a:off x="4989567" y="2520303"/>
            <a:ext cx="33" cy="2901355"/>
          </a:xfrm>
          <a:custGeom>
            <a:rect b="b" l="l" r="r" t="t"/>
            <a:pathLst>
              <a:path extrusionOk="0" fill="none" h="86763" w="1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IG_NUMBER_1"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41"/>
          <p:cNvSpPr/>
          <p:nvPr/>
        </p:nvSpPr>
        <p:spPr>
          <a:xfrm flipH="1">
            <a:off x="353540" y="-8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41"/>
          <p:cNvSpPr/>
          <p:nvPr/>
        </p:nvSpPr>
        <p:spPr>
          <a:xfrm>
            <a:off x="710575" y="577400"/>
            <a:ext cx="7726800" cy="4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41"/>
          <p:cNvSpPr/>
          <p:nvPr/>
        </p:nvSpPr>
        <p:spPr>
          <a:xfrm>
            <a:off x="8205859" y="2471374"/>
            <a:ext cx="498289" cy="498657"/>
          </a:xfrm>
          <a:custGeom>
            <a:rect b="b" l="l" r="r" t="t"/>
            <a:pathLst>
              <a:path extrusionOk="0" h="14912" w="14901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6" name="Google Shape;2766;p41"/>
          <p:cNvGrpSpPr/>
          <p:nvPr/>
        </p:nvGrpSpPr>
        <p:grpSpPr>
          <a:xfrm>
            <a:off x="8588102" y="1765696"/>
            <a:ext cx="555909" cy="466998"/>
            <a:chOff x="2288402" y="2491171"/>
            <a:chExt cx="555909" cy="466998"/>
          </a:xfrm>
        </p:grpSpPr>
        <p:sp>
          <p:nvSpPr>
            <p:cNvPr id="2767" name="Google Shape;2767;p41"/>
            <p:cNvSpPr/>
            <p:nvPr/>
          </p:nvSpPr>
          <p:spPr>
            <a:xfrm>
              <a:off x="2288402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2368118" y="2491171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2443788" y="2491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1"/>
            <p:cNvSpPr/>
            <p:nvPr/>
          </p:nvSpPr>
          <p:spPr>
            <a:xfrm>
              <a:off x="2515881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1"/>
            <p:cNvSpPr/>
            <p:nvPr/>
          </p:nvSpPr>
          <p:spPr>
            <a:xfrm>
              <a:off x="2591585" y="2491171"/>
              <a:ext cx="25648" cy="21970"/>
            </a:xfrm>
            <a:custGeom>
              <a:rect b="b" l="l" r="r" t="t"/>
              <a:pathLst>
                <a:path extrusionOk="0" h="657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1"/>
            <p:cNvSpPr/>
            <p:nvPr/>
          </p:nvSpPr>
          <p:spPr>
            <a:xfrm>
              <a:off x="2670866" y="2491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2743360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2819063" y="249117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2288402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2364106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2440211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1"/>
            <p:cNvSpPr/>
            <p:nvPr/>
          </p:nvSpPr>
          <p:spPr>
            <a:xfrm>
              <a:off x="2515881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2591585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2667288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2743360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2819063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2288402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2368118" y="261853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2443788" y="261853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2515881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2591585" y="261853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2670866" y="261853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2743360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2819063" y="261853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2288402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1"/>
            <p:cNvSpPr/>
            <p:nvPr/>
          </p:nvSpPr>
          <p:spPr>
            <a:xfrm>
              <a:off x="2368118" y="2681801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2443788" y="2681801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2515881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1"/>
            <p:cNvSpPr/>
            <p:nvPr/>
          </p:nvSpPr>
          <p:spPr>
            <a:xfrm>
              <a:off x="2591585" y="268180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1"/>
            <p:cNvSpPr/>
            <p:nvPr/>
          </p:nvSpPr>
          <p:spPr>
            <a:xfrm>
              <a:off x="2670866" y="2681801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2743360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1"/>
            <p:cNvSpPr/>
            <p:nvPr/>
          </p:nvSpPr>
          <p:spPr>
            <a:xfrm>
              <a:off x="2819063" y="268180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288402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2364106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440211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2515881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591585" y="2745501"/>
              <a:ext cx="25648" cy="21769"/>
            </a:xfrm>
            <a:custGeom>
              <a:rect b="b" l="l" r="r" t="t"/>
              <a:pathLst>
                <a:path extrusionOk="0" h="651" w="767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2667288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2743360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2819063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2288536" y="2809167"/>
              <a:ext cx="25548" cy="21636"/>
            </a:xfrm>
            <a:custGeom>
              <a:rect b="b" l="l" r="r" t="t"/>
              <a:pathLst>
                <a:path extrusionOk="0" h="647" w="764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2368118" y="2809167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2443788" y="2809167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2515881" y="2809134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2591585" y="2809134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2670866" y="2809167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2743360" y="280916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2819063" y="280916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2288536" y="287283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1"/>
            <p:cNvSpPr/>
            <p:nvPr/>
          </p:nvSpPr>
          <p:spPr>
            <a:xfrm>
              <a:off x="2368118" y="2872833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443788" y="287283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1"/>
            <p:cNvSpPr/>
            <p:nvPr/>
          </p:nvSpPr>
          <p:spPr>
            <a:xfrm>
              <a:off x="2515881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1"/>
            <p:cNvSpPr/>
            <p:nvPr/>
          </p:nvSpPr>
          <p:spPr>
            <a:xfrm>
              <a:off x="2591585" y="287283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2670866" y="287283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2743360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1"/>
            <p:cNvSpPr/>
            <p:nvPr/>
          </p:nvSpPr>
          <p:spPr>
            <a:xfrm>
              <a:off x="2819063" y="287283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1"/>
            <p:cNvSpPr/>
            <p:nvPr/>
          </p:nvSpPr>
          <p:spPr>
            <a:xfrm>
              <a:off x="2288402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2364106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2440211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2515881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2591585" y="2936131"/>
              <a:ext cx="25648" cy="21937"/>
            </a:xfrm>
            <a:custGeom>
              <a:rect b="b" l="l" r="r" t="t"/>
              <a:pathLst>
                <a:path extrusionOk="0" h="656" w="767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1"/>
            <p:cNvSpPr/>
            <p:nvPr/>
          </p:nvSpPr>
          <p:spPr>
            <a:xfrm>
              <a:off x="2667288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1"/>
            <p:cNvSpPr/>
            <p:nvPr/>
          </p:nvSpPr>
          <p:spPr>
            <a:xfrm>
              <a:off x="2743360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2819063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41"/>
          <p:cNvSpPr/>
          <p:nvPr/>
        </p:nvSpPr>
        <p:spPr>
          <a:xfrm>
            <a:off x="8437351" y="-4049"/>
            <a:ext cx="33" cy="3203318"/>
          </a:xfrm>
          <a:custGeom>
            <a:rect b="b" l="l" r="r" t="t"/>
            <a:pathLst>
              <a:path extrusionOk="0" fill="none" h="95793" w="1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41"/>
          <p:cNvSpPr/>
          <p:nvPr/>
        </p:nvSpPr>
        <p:spPr>
          <a:xfrm flipH="1">
            <a:off x="11" y="219327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3" name="Google Shape;2833;p41"/>
          <p:cNvGrpSpPr/>
          <p:nvPr/>
        </p:nvGrpSpPr>
        <p:grpSpPr>
          <a:xfrm>
            <a:off x="75677" y="4676496"/>
            <a:ext cx="555909" cy="466998"/>
            <a:chOff x="2288402" y="2491171"/>
            <a:chExt cx="555909" cy="466998"/>
          </a:xfrm>
        </p:grpSpPr>
        <p:sp>
          <p:nvSpPr>
            <p:cNvPr id="2834" name="Google Shape;2834;p41"/>
            <p:cNvSpPr/>
            <p:nvPr/>
          </p:nvSpPr>
          <p:spPr>
            <a:xfrm>
              <a:off x="2288402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>
              <a:off x="2368118" y="2491171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>
              <a:off x="2443788" y="2491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2515881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2591585" y="2491171"/>
              <a:ext cx="25648" cy="21970"/>
            </a:xfrm>
            <a:custGeom>
              <a:rect b="b" l="l" r="r" t="t"/>
              <a:pathLst>
                <a:path extrusionOk="0" h="657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2670866" y="2491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2743360" y="249117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2819063" y="249117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2288402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1"/>
            <p:cNvSpPr/>
            <p:nvPr/>
          </p:nvSpPr>
          <p:spPr>
            <a:xfrm>
              <a:off x="2364106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1"/>
            <p:cNvSpPr/>
            <p:nvPr/>
          </p:nvSpPr>
          <p:spPr>
            <a:xfrm>
              <a:off x="2440211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2515881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2591585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2667288" y="255487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1"/>
            <p:cNvSpPr/>
            <p:nvPr/>
          </p:nvSpPr>
          <p:spPr>
            <a:xfrm>
              <a:off x="2743360" y="2554870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1"/>
            <p:cNvSpPr/>
            <p:nvPr/>
          </p:nvSpPr>
          <p:spPr>
            <a:xfrm>
              <a:off x="2819063" y="255487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2288402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2368118" y="2618536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2443788" y="2618536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2515881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1"/>
            <p:cNvSpPr/>
            <p:nvPr/>
          </p:nvSpPr>
          <p:spPr>
            <a:xfrm>
              <a:off x="2591585" y="2618536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1"/>
            <p:cNvSpPr/>
            <p:nvPr/>
          </p:nvSpPr>
          <p:spPr>
            <a:xfrm>
              <a:off x="2670866" y="2618536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2743360" y="2618536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2819063" y="2618536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2288402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2368118" y="2681801"/>
              <a:ext cx="21636" cy="22070"/>
            </a:xfrm>
            <a:custGeom>
              <a:rect b="b" l="l" r="r" t="t"/>
              <a:pathLst>
                <a:path extrusionOk="0" h="660" w="647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2443788" y="2681801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2515881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2591585" y="2681801"/>
              <a:ext cx="25648" cy="22070"/>
            </a:xfrm>
            <a:custGeom>
              <a:rect b="b" l="l" r="r" t="t"/>
              <a:pathLst>
                <a:path extrusionOk="0" h="660" w="767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2670866" y="2681801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2743360" y="2681801"/>
              <a:ext cx="25281" cy="2207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2819063" y="2681801"/>
              <a:ext cx="25247" cy="22070"/>
            </a:xfrm>
            <a:custGeom>
              <a:rect b="b" l="l" r="r" t="t"/>
              <a:pathLst>
                <a:path extrusionOk="0" h="660" w="755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2288402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2364106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2440211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2515881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2591585" y="2745501"/>
              <a:ext cx="25648" cy="21769"/>
            </a:xfrm>
            <a:custGeom>
              <a:rect b="b" l="l" r="r" t="t"/>
              <a:pathLst>
                <a:path extrusionOk="0" h="651" w="767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2667288" y="274550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2743360" y="274550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2819063" y="274550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2288536" y="2809167"/>
              <a:ext cx="25548" cy="21636"/>
            </a:xfrm>
            <a:custGeom>
              <a:rect b="b" l="l" r="r" t="t"/>
              <a:pathLst>
                <a:path extrusionOk="0" h="647" w="764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2368118" y="2809167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2443788" y="2809167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2515881" y="2809134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2591585" y="2809134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2670866" y="2809167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2743360" y="2809167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2819063" y="2809167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2288536" y="2872833"/>
              <a:ext cx="25147" cy="21669"/>
            </a:xfrm>
            <a:custGeom>
              <a:rect b="b" l="l" r="r" t="t"/>
              <a:pathLst>
                <a:path extrusionOk="0" h="648" w="752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2368118" y="2872833"/>
              <a:ext cx="21636" cy="21669"/>
            </a:xfrm>
            <a:custGeom>
              <a:rect b="b" l="l" r="r" t="t"/>
              <a:pathLst>
                <a:path extrusionOk="0" h="648" w="647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2443788" y="2872833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2515881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2591585" y="287283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2670866" y="2872833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2743360" y="287283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2819063" y="287283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2288402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2364106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2440211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2515881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2591585" y="2936131"/>
              <a:ext cx="25648" cy="21937"/>
            </a:xfrm>
            <a:custGeom>
              <a:rect b="b" l="l" r="r" t="t"/>
              <a:pathLst>
                <a:path extrusionOk="0" h="656" w="767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2667288" y="2936131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2743360" y="2936131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2819063" y="2936131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4_1"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42"/>
          <p:cNvSpPr/>
          <p:nvPr/>
        </p:nvSpPr>
        <p:spPr>
          <a:xfrm>
            <a:off x="3505800" y="1020750"/>
            <a:ext cx="4934100" cy="41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42"/>
          <p:cNvSpPr/>
          <p:nvPr/>
        </p:nvSpPr>
        <p:spPr>
          <a:xfrm>
            <a:off x="2762397" y="2706096"/>
            <a:ext cx="643252" cy="2671455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1" name="Google Shape;2901;p42"/>
          <p:cNvGrpSpPr/>
          <p:nvPr/>
        </p:nvGrpSpPr>
        <p:grpSpPr>
          <a:xfrm>
            <a:off x="2081705" y="3092486"/>
            <a:ext cx="556341" cy="466622"/>
            <a:chOff x="5590805" y="3094411"/>
            <a:chExt cx="556341" cy="466622"/>
          </a:xfrm>
        </p:grpSpPr>
        <p:sp>
          <p:nvSpPr>
            <p:cNvPr id="2902" name="Google Shape;2902;p42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6" name="Google Shape;2966;p42"/>
          <p:cNvSpPr/>
          <p:nvPr/>
        </p:nvSpPr>
        <p:spPr>
          <a:xfrm>
            <a:off x="1214426" y="3662931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42"/>
          <p:cNvSpPr/>
          <p:nvPr/>
        </p:nvSpPr>
        <p:spPr>
          <a:xfrm>
            <a:off x="3505768" y="1020753"/>
            <a:ext cx="33" cy="2901355"/>
          </a:xfrm>
          <a:custGeom>
            <a:rect b="b" l="l" r="r" t="t"/>
            <a:pathLst>
              <a:path extrusionOk="0" fill="none" h="86763" w="1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42"/>
          <p:cNvSpPr/>
          <p:nvPr/>
        </p:nvSpPr>
        <p:spPr>
          <a:xfrm>
            <a:off x="8775525" y="3"/>
            <a:ext cx="368475" cy="1260019"/>
          </a:xfrm>
          <a:custGeom>
            <a:rect b="b" l="l" r="r" t="t"/>
            <a:pathLst>
              <a:path extrusionOk="0" h="37680" w="11019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9" name="Google Shape;2969;p42"/>
          <p:cNvGrpSpPr/>
          <p:nvPr/>
        </p:nvGrpSpPr>
        <p:grpSpPr>
          <a:xfrm>
            <a:off x="8101430" y="72886"/>
            <a:ext cx="556341" cy="466622"/>
            <a:chOff x="5590805" y="3094411"/>
            <a:chExt cx="556341" cy="466622"/>
          </a:xfrm>
        </p:grpSpPr>
        <p:sp>
          <p:nvSpPr>
            <p:cNvPr id="2970" name="Google Shape;2970;p42"/>
            <p:cNvSpPr/>
            <p:nvPr/>
          </p:nvSpPr>
          <p:spPr>
            <a:xfrm>
              <a:off x="5590805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5670493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5742589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5818297" y="309441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5897985" y="3094411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5970082" y="309441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6045790" y="309441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6125076" y="3094411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2"/>
            <p:cNvSpPr/>
            <p:nvPr/>
          </p:nvSpPr>
          <p:spPr>
            <a:xfrm>
              <a:off x="5590805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2"/>
            <p:cNvSpPr/>
            <p:nvPr/>
          </p:nvSpPr>
          <p:spPr>
            <a:xfrm>
              <a:off x="5666915" y="3158047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5742589" y="3158080"/>
              <a:ext cx="25548" cy="21769"/>
            </a:xfrm>
            <a:custGeom>
              <a:rect b="b" l="l" r="r" t="t"/>
              <a:pathLst>
                <a:path extrusionOk="0" h="651" w="764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5818297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5894006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5970082" y="3158047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6045890" y="3158080"/>
              <a:ext cx="25147" cy="21636"/>
            </a:xfrm>
            <a:custGeom>
              <a:rect b="b" l="l" r="r" t="t"/>
              <a:pathLst>
                <a:path extrusionOk="0" h="647" w="752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6121498" y="3158047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5590805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5670493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5742589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5818297" y="3221349"/>
              <a:ext cx="25648" cy="21836"/>
            </a:xfrm>
            <a:custGeom>
              <a:rect b="b" l="l" r="r" t="t"/>
              <a:pathLst>
                <a:path extrusionOk="0" h="653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5897985" y="3221349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5970082" y="3221349"/>
              <a:ext cx="25281" cy="21836"/>
            </a:xfrm>
            <a:custGeom>
              <a:rect b="b" l="l" r="r" t="t"/>
              <a:pathLst>
                <a:path extrusionOk="0" h="653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6045790" y="3221349"/>
              <a:ext cx="25247" cy="21836"/>
            </a:xfrm>
            <a:custGeom>
              <a:rect b="b" l="l" r="r" t="t"/>
              <a:pathLst>
                <a:path extrusionOk="0" h="653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6125076" y="3221349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5590805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5670493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5742589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5818297" y="328505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5897985" y="3285052"/>
              <a:ext cx="21669" cy="21636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5970082" y="328505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6045790" y="328505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6125076" y="3285052"/>
              <a:ext cx="22070" cy="21636"/>
            </a:xfrm>
            <a:custGeom>
              <a:rect b="b" l="l" r="r" t="t"/>
              <a:pathLst>
                <a:path extrusionOk="0" h="647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5590805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5666915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5742589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5818297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5894006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5970082" y="3348722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6045790" y="3348722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6121498" y="3348722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5590805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5670493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5742589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5818297" y="3411990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5897985" y="341199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5970082" y="3411990"/>
              <a:ext cx="25281" cy="22037"/>
            </a:xfrm>
            <a:custGeom>
              <a:rect b="b" l="l" r="r" t="t"/>
              <a:pathLst>
                <a:path extrusionOk="0" h="659" w="756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6045790" y="3411990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6125076" y="341199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5590805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5666915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5742589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5818297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5894006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5970082" y="3475693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6045790" y="3475693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6121498" y="3475693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5590805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5666915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5742589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5818297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5894006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5970082" y="3539363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6045790" y="3539363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6121498" y="3539363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SECTION_TITLE_AND_DESCRIPTION_1_1"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43"/>
          <p:cNvSpPr/>
          <p:nvPr/>
        </p:nvSpPr>
        <p:spPr>
          <a:xfrm flipH="1">
            <a:off x="-7428" y="2841396"/>
            <a:ext cx="823460" cy="1680594"/>
          </a:xfrm>
          <a:custGeom>
            <a:rect b="b" l="l" r="r" t="t"/>
            <a:pathLst>
              <a:path extrusionOk="0" h="50257" w="24625">
                <a:moveTo>
                  <a:pt x="24625" y="1"/>
                </a:moveTo>
                <a:cubicBezTo>
                  <a:pt x="11055" y="372"/>
                  <a:pt x="0" y="11463"/>
                  <a:pt x="0" y="25129"/>
                </a:cubicBezTo>
                <a:cubicBezTo>
                  <a:pt x="0" y="38795"/>
                  <a:pt x="11055" y="49885"/>
                  <a:pt x="24625" y="50257"/>
                </a:cubicBezTo>
                <a:lnTo>
                  <a:pt x="24625" y="37585"/>
                </a:lnTo>
                <a:lnTo>
                  <a:pt x="20014" y="26063"/>
                </a:lnTo>
                <a:lnTo>
                  <a:pt x="24625" y="12673"/>
                </a:lnTo>
                <a:lnTo>
                  <a:pt x="24625" y="1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43"/>
          <p:cNvSpPr/>
          <p:nvPr/>
        </p:nvSpPr>
        <p:spPr>
          <a:xfrm flipH="1">
            <a:off x="-7428" y="3265148"/>
            <a:ext cx="412951" cy="832689"/>
          </a:xfrm>
          <a:custGeom>
            <a:rect b="b" l="l" r="r" t="t"/>
            <a:pathLst>
              <a:path extrusionOk="0" h="24901" w="12349">
                <a:moveTo>
                  <a:pt x="12349" y="1"/>
                </a:moveTo>
                <a:cubicBezTo>
                  <a:pt x="5594" y="144"/>
                  <a:pt x="1" y="5666"/>
                  <a:pt x="1" y="12445"/>
                </a:cubicBezTo>
                <a:cubicBezTo>
                  <a:pt x="1" y="19236"/>
                  <a:pt x="5594" y="24757"/>
                  <a:pt x="12349" y="24901"/>
                </a:cubicBezTo>
                <a:lnTo>
                  <a:pt x="12349" y="1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43"/>
          <p:cNvSpPr/>
          <p:nvPr/>
        </p:nvSpPr>
        <p:spPr>
          <a:xfrm flipH="1">
            <a:off x="-15236" y="3672566"/>
            <a:ext cx="2164003" cy="1311316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43"/>
          <p:cNvSpPr/>
          <p:nvPr/>
        </p:nvSpPr>
        <p:spPr>
          <a:xfrm>
            <a:off x="8153577" y="2387014"/>
            <a:ext cx="403755" cy="375030"/>
          </a:xfrm>
          <a:custGeom>
            <a:rect b="b" l="l" r="r" t="t"/>
            <a:pathLst>
              <a:path extrusionOk="0" h="11215" w="12074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43"/>
          <p:cNvSpPr/>
          <p:nvPr/>
        </p:nvSpPr>
        <p:spPr>
          <a:xfrm>
            <a:off x="8012595" y="2231721"/>
            <a:ext cx="685721" cy="685319"/>
          </a:xfrm>
          <a:custGeom>
            <a:rect b="b" l="l" r="r" t="t"/>
            <a:pathLst>
              <a:path extrusionOk="0" fill="none" h="20494" w="20506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43"/>
          <p:cNvSpPr/>
          <p:nvPr/>
        </p:nvSpPr>
        <p:spPr>
          <a:xfrm flipH="1">
            <a:off x="1410082" y="4424696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43"/>
          <p:cNvSpPr/>
          <p:nvPr/>
        </p:nvSpPr>
        <p:spPr>
          <a:xfrm>
            <a:off x="8045447" y="0"/>
            <a:ext cx="620011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2" name="Google Shape;3042;p43"/>
          <p:cNvGrpSpPr/>
          <p:nvPr/>
        </p:nvGrpSpPr>
        <p:grpSpPr>
          <a:xfrm>
            <a:off x="8471883" y="985604"/>
            <a:ext cx="555940" cy="467056"/>
            <a:chOff x="1655600" y="1342675"/>
            <a:chExt cx="415625" cy="349175"/>
          </a:xfrm>
        </p:grpSpPr>
        <p:sp>
          <p:nvSpPr>
            <p:cNvPr id="3043" name="Google Shape;3043;p43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3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3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3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3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3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3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3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3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3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3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3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3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3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3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3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3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3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7" name="Google Shape;3107;p43"/>
          <p:cNvCxnSpPr/>
          <p:nvPr/>
        </p:nvCxnSpPr>
        <p:spPr>
          <a:xfrm>
            <a:off x="8355450" y="9450"/>
            <a:ext cx="0" cy="255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TITLE_AND_TWO_COLUMNS_1_2_1_1_1_2"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9" name="Google Shape;3109;p44"/>
          <p:cNvCxnSpPr/>
          <p:nvPr/>
        </p:nvCxnSpPr>
        <p:spPr>
          <a:xfrm>
            <a:off x="8570950" y="0"/>
            <a:ext cx="0" cy="166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0" name="Google Shape;3110;p44"/>
          <p:cNvSpPr/>
          <p:nvPr/>
        </p:nvSpPr>
        <p:spPr>
          <a:xfrm>
            <a:off x="8403715" y="1391578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1" name="Google Shape;3111;p44"/>
          <p:cNvGrpSpPr/>
          <p:nvPr/>
        </p:nvGrpSpPr>
        <p:grpSpPr>
          <a:xfrm>
            <a:off x="7912658" y="-9"/>
            <a:ext cx="555940" cy="467056"/>
            <a:chOff x="1655600" y="1342675"/>
            <a:chExt cx="415625" cy="349175"/>
          </a:xfrm>
        </p:grpSpPr>
        <p:sp>
          <p:nvSpPr>
            <p:cNvPr id="3112" name="Google Shape;3112;p44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4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4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4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4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6" name="Google Shape;3176;p44"/>
          <p:cNvSpPr/>
          <p:nvPr/>
        </p:nvSpPr>
        <p:spPr>
          <a:xfrm>
            <a:off x="6852626" y="677006"/>
            <a:ext cx="2291376" cy="259160"/>
          </a:xfrm>
          <a:custGeom>
            <a:rect b="b" l="l" r="r" t="t"/>
            <a:pathLst>
              <a:path extrusionOk="0" h="7750" w="68522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44"/>
          <p:cNvSpPr/>
          <p:nvPr/>
        </p:nvSpPr>
        <p:spPr>
          <a:xfrm rot="5400000">
            <a:off x="580899" y="4194150"/>
            <a:ext cx="368466" cy="1530255"/>
          </a:xfrm>
          <a:custGeom>
            <a:rect b="b" l="l" r="r" t="t"/>
            <a:pathLst>
              <a:path extrusionOk="0" h="79888" w="19236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6"/>
          <p:cNvSpPr/>
          <p:nvPr/>
        </p:nvSpPr>
        <p:spPr>
          <a:xfrm>
            <a:off x="8700596" y="885330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6"/>
          <p:cNvGrpSpPr/>
          <p:nvPr/>
        </p:nvGrpSpPr>
        <p:grpSpPr>
          <a:xfrm>
            <a:off x="8291364" y="131329"/>
            <a:ext cx="555934" cy="466650"/>
            <a:chOff x="4723089" y="2279829"/>
            <a:chExt cx="555934" cy="466650"/>
          </a:xfrm>
        </p:grpSpPr>
        <p:sp>
          <p:nvSpPr>
            <p:cNvPr id="229" name="Google Shape;229;p6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6"/>
          <p:cNvSpPr/>
          <p:nvPr/>
        </p:nvSpPr>
        <p:spPr>
          <a:xfrm>
            <a:off x="9007800" y="0"/>
            <a:ext cx="136201" cy="1645718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7"/>
          <p:cNvCxnSpPr/>
          <p:nvPr/>
        </p:nvCxnSpPr>
        <p:spPr>
          <a:xfrm rot="10800000">
            <a:off x="8057675" y="1840400"/>
            <a:ext cx="0" cy="420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7"/>
          <p:cNvSpPr/>
          <p:nvPr/>
        </p:nvSpPr>
        <p:spPr>
          <a:xfrm>
            <a:off x="990474" y="1121063"/>
            <a:ext cx="719331" cy="719331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1128446" y="1278780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157186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8197846" y="3552992"/>
            <a:ext cx="719361" cy="1601274"/>
          </a:xfrm>
          <a:custGeom>
            <a:rect b="b" l="l" r="r" t="t"/>
            <a:pathLst>
              <a:path extrusionOk="0" h="47885" w="21512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6273086" y="4361191"/>
            <a:ext cx="2870924" cy="358076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7"/>
          <p:cNvGrpSpPr/>
          <p:nvPr/>
        </p:nvGrpSpPr>
        <p:grpSpPr>
          <a:xfrm>
            <a:off x="8279551" y="180541"/>
            <a:ext cx="555940" cy="467056"/>
            <a:chOff x="1655600" y="1342675"/>
            <a:chExt cx="415625" cy="349175"/>
          </a:xfrm>
        </p:grpSpPr>
        <p:sp>
          <p:nvSpPr>
            <p:cNvPr id="302" name="Google Shape;302;p7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7"/>
          <p:cNvSpPr/>
          <p:nvPr/>
        </p:nvSpPr>
        <p:spPr>
          <a:xfrm>
            <a:off x="1435650" y="3"/>
            <a:ext cx="136201" cy="2879229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"/>
          <p:cNvSpPr/>
          <p:nvPr/>
        </p:nvSpPr>
        <p:spPr>
          <a:xfrm>
            <a:off x="0" y="1432096"/>
            <a:ext cx="1435658" cy="859963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7"/>
          <p:cNvSpPr txBox="1"/>
          <p:nvPr>
            <p:ph type="title"/>
          </p:nvPr>
        </p:nvSpPr>
        <p:spPr>
          <a:xfrm>
            <a:off x="2006669" y="1024128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"/>
          <p:cNvSpPr txBox="1"/>
          <p:nvPr>
            <p:ph idx="1" type="subTitle"/>
          </p:nvPr>
        </p:nvSpPr>
        <p:spPr>
          <a:xfrm>
            <a:off x="2002750" y="1753911"/>
            <a:ext cx="38718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/>
          <p:nvPr/>
        </p:nvSpPr>
        <p:spPr>
          <a:xfrm>
            <a:off x="713237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8"/>
          <p:cNvSpPr/>
          <p:nvPr/>
        </p:nvSpPr>
        <p:spPr>
          <a:xfrm>
            <a:off x="5683746" y="1223255"/>
            <a:ext cx="443414" cy="403922"/>
          </a:xfrm>
          <a:custGeom>
            <a:rect b="b" l="l" r="r" t="t"/>
            <a:pathLst>
              <a:path extrusionOk="0" h="12079" w="1326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8"/>
          <p:cNvSpPr/>
          <p:nvPr/>
        </p:nvSpPr>
        <p:spPr>
          <a:xfrm>
            <a:off x="5647330" y="0"/>
            <a:ext cx="136201" cy="2077493"/>
          </a:xfrm>
          <a:custGeom>
            <a:rect b="b" l="l" r="r" t="t"/>
            <a:pathLst>
              <a:path extrusionOk="0" h="62126" w="4073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8"/>
          <p:cNvSpPr/>
          <p:nvPr/>
        </p:nvSpPr>
        <p:spPr>
          <a:xfrm flipH="1">
            <a:off x="7174094" y="2066784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 flipH="1">
            <a:off x="5783523" y="1361877"/>
            <a:ext cx="2164003" cy="1311316"/>
          </a:xfrm>
          <a:custGeom>
            <a:rect b="b" l="l" r="r" t="t"/>
            <a:pathLst>
              <a:path extrusionOk="0" fill="none" h="39214" w="64713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8137302" y="4443150"/>
            <a:ext cx="1046869" cy="165428"/>
          </a:xfrm>
          <a:custGeom>
            <a:rect b="b" l="l" r="r" t="t"/>
            <a:pathLst>
              <a:path extrusionOk="0" h="4947" w="21752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8"/>
          <p:cNvSpPr/>
          <p:nvPr/>
        </p:nvSpPr>
        <p:spPr>
          <a:xfrm>
            <a:off x="8251141" y="4488751"/>
            <a:ext cx="379343" cy="332360"/>
          </a:xfrm>
          <a:custGeom>
            <a:rect b="b" l="l" r="r" t="t"/>
            <a:pathLst>
              <a:path extrusionOk="0" h="9939" w="11344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>
            <a:off x="7883964" y="72854"/>
            <a:ext cx="555934" cy="466650"/>
            <a:chOff x="4723089" y="2279829"/>
            <a:chExt cx="555934" cy="466650"/>
          </a:xfrm>
        </p:grpSpPr>
        <p:sp>
          <p:nvSpPr>
            <p:cNvPr id="379" name="Google Shape;379;p8"/>
            <p:cNvSpPr/>
            <p:nvPr/>
          </p:nvSpPr>
          <p:spPr>
            <a:xfrm>
              <a:off x="472308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98797" y="2279829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874471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4950579" y="2279829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5026287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5101960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5177668" y="2279829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5253776" y="2279829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72308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798797" y="234353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874471" y="234353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950579" y="2343531"/>
              <a:ext cx="25281" cy="21636"/>
            </a:xfrm>
            <a:custGeom>
              <a:rect b="b" l="l" r="r" t="t"/>
              <a:pathLst>
                <a:path extrusionOk="0" h="647" w="756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5026287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5101960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5177668" y="234353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253776" y="234353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72670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798797" y="2406799"/>
              <a:ext cx="25648" cy="22037"/>
            </a:xfrm>
            <a:custGeom>
              <a:rect b="b" l="l" r="r" t="t"/>
              <a:pathLst>
                <a:path extrusionOk="0" h="659" w="767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4874471" y="2406799"/>
              <a:ext cx="25682" cy="22037"/>
            </a:xfrm>
            <a:custGeom>
              <a:rect b="b" l="l" r="r" t="t"/>
              <a:pathLst>
                <a:path extrusionOk="0" h="659" w="768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495419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26287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105572" y="240679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181681" y="240679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253776" y="2406799"/>
              <a:ext cx="25247" cy="22037"/>
            </a:xfrm>
            <a:custGeom>
              <a:rect b="b" l="l" r="r" t="t"/>
              <a:pathLst>
                <a:path extrusionOk="0" h="659" w="755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72308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4798797" y="2470468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4874471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50579" y="2470468"/>
              <a:ext cx="25281" cy="21669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5026287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101960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177668" y="2470468"/>
              <a:ext cx="25682" cy="21669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253776" y="2470468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72670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798797" y="2534171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4874471" y="2534171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95419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026287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5105572" y="2534171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5181681" y="2534171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5253776" y="2534171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72670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4798797" y="2597840"/>
              <a:ext cx="25648" cy="21669"/>
            </a:xfrm>
            <a:custGeom>
              <a:rect b="b" l="l" r="r" t="t"/>
              <a:pathLst>
                <a:path extrusionOk="0" h="648" w="767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4874604" y="2597840"/>
              <a:ext cx="25548" cy="21669"/>
            </a:xfrm>
            <a:custGeom>
              <a:rect b="b" l="l" r="r" t="t"/>
              <a:pathLst>
                <a:path extrusionOk="0" h="648" w="764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495419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026287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105572" y="2597439"/>
              <a:ext cx="22070" cy="22070"/>
            </a:xfrm>
            <a:custGeom>
              <a:rect b="b" l="l" r="r" t="t"/>
              <a:pathLst>
                <a:path extrusionOk="0" h="660" w="66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181681" y="2597439"/>
              <a:ext cx="21669" cy="22070"/>
            </a:xfrm>
            <a:custGeom>
              <a:rect b="b" l="l" r="r" t="t"/>
              <a:pathLst>
                <a:path extrusionOk="0" h="660" w="648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253776" y="2597840"/>
              <a:ext cx="25247" cy="21669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472308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798797" y="2661141"/>
              <a:ext cx="25648" cy="21803"/>
            </a:xfrm>
            <a:custGeom>
              <a:rect b="b" l="l" r="r" t="t"/>
              <a:pathLst>
                <a:path extrusionOk="0" h="652" w="767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874471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950579" y="2661141"/>
              <a:ext cx="25281" cy="21803"/>
            </a:xfrm>
            <a:custGeom>
              <a:rect b="b" l="l" r="r" t="t"/>
              <a:pathLst>
                <a:path extrusionOk="0" h="652" w="756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026287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5101960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177668" y="2661141"/>
              <a:ext cx="25682" cy="21803"/>
            </a:xfrm>
            <a:custGeom>
              <a:rect b="b" l="l" r="r" t="t"/>
              <a:pathLst>
                <a:path extrusionOk="0" h="652" w="768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253776" y="2661141"/>
              <a:ext cx="25247" cy="21803"/>
            </a:xfrm>
            <a:custGeom>
              <a:rect b="b" l="l" r="r" t="t"/>
              <a:pathLst>
                <a:path extrusionOk="0" h="652" w="755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72670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4798797" y="2724810"/>
              <a:ext cx="25648" cy="21636"/>
            </a:xfrm>
            <a:custGeom>
              <a:rect b="b" l="l" r="r" t="t"/>
              <a:pathLst>
                <a:path extrusionOk="0" h="647" w="767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874471" y="2724810"/>
              <a:ext cx="25682" cy="21636"/>
            </a:xfrm>
            <a:custGeom>
              <a:rect b="b" l="l" r="r" t="t"/>
              <a:pathLst>
                <a:path extrusionOk="0" h="647" w="768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95419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026287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105572" y="2724810"/>
              <a:ext cx="22070" cy="21669"/>
            </a:xfrm>
            <a:custGeom>
              <a:rect b="b" l="l" r="r" t="t"/>
              <a:pathLst>
                <a:path extrusionOk="0" h="648" w="66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81681" y="2724810"/>
              <a:ext cx="21669" cy="21669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253776" y="2724810"/>
              <a:ext cx="25247" cy="21636"/>
            </a:xfrm>
            <a:custGeom>
              <a:rect b="b" l="l" r="r" t="t"/>
              <a:pathLst>
                <a:path extrusionOk="0" h="647" w="755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8"/>
          <p:cNvSpPr/>
          <p:nvPr/>
        </p:nvSpPr>
        <p:spPr>
          <a:xfrm flipH="1">
            <a:off x="8523952" y="0"/>
            <a:ext cx="620011" cy="890373"/>
          </a:xfrm>
          <a:custGeom>
            <a:rect b="b" l="l" r="r" t="t"/>
            <a:pathLst>
              <a:path extrusionOk="0" h="26626" w="18541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"/>
          <p:cNvSpPr txBox="1"/>
          <p:nvPr>
            <p:ph type="title"/>
          </p:nvPr>
        </p:nvSpPr>
        <p:spPr>
          <a:xfrm>
            <a:off x="1494588" y="1320050"/>
            <a:ext cx="3751200" cy="27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3866378" y="3755928"/>
            <a:ext cx="334467" cy="304739"/>
          </a:xfrm>
          <a:custGeom>
            <a:rect b="b" l="l" r="r" t="t"/>
            <a:pathLst>
              <a:path extrusionOk="0" h="9113" w="10002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9"/>
          <p:cNvSpPr/>
          <p:nvPr/>
        </p:nvSpPr>
        <p:spPr>
          <a:xfrm>
            <a:off x="0" y="2021486"/>
            <a:ext cx="4033589" cy="550257"/>
          </a:xfrm>
          <a:custGeom>
            <a:rect b="b" l="l" r="r" t="t"/>
            <a:pathLst>
              <a:path extrusionOk="0" h="10708" w="85853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9"/>
          <p:cNvGrpSpPr/>
          <p:nvPr/>
        </p:nvGrpSpPr>
        <p:grpSpPr>
          <a:xfrm>
            <a:off x="3331208" y="1414191"/>
            <a:ext cx="555940" cy="467056"/>
            <a:chOff x="1655600" y="1342675"/>
            <a:chExt cx="415625" cy="349175"/>
          </a:xfrm>
        </p:grpSpPr>
        <p:sp>
          <p:nvSpPr>
            <p:cNvPr id="449" name="Google Shape;449;p9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3" name="Google Shape;513;p9"/>
          <p:cNvCxnSpPr/>
          <p:nvPr/>
        </p:nvCxnSpPr>
        <p:spPr>
          <a:xfrm>
            <a:off x="4033563" y="9450"/>
            <a:ext cx="0" cy="39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9"/>
          <p:cNvSpPr/>
          <p:nvPr/>
        </p:nvSpPr>
        <p:spPr>
          <a:xfrm>
            <a:off x="3721368" y="3596084"/>
            <a:ext cx="624425" cy="624425"/>
          </a:xfrm>
          <a:custGeom>
            <a:rect b="b" l="l" r="r" t="t"/>
            <a:pathLst>
              <a:path extrusionOk="0" fill="none" h="18673" w="18673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cap="flat" cmpd="sng" w="9525">
            <a:solidFill>
              <a:srgbClr val="121426"/>
            </a:solidFill>
            <a:prstDash val="solid"/>
            <a:miter lim="1197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9"/>
          <p:cNvSpPr/>
          <p:nvPr/>
        </p:nvSpPr>
        <p:spPr>
          <a:xfrm>
            <a:off x="8439893" y="2803"/>
            <a:ext cx="699732" cy="1073391"/>
          </a:xfrm>
          <a:custGeom>
            <a:rect b="b" l="l" r="r" t="t"/>
            <a:pathLst>
              <a:path extrusionOk="0" h="32099" w="20925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9"/>
          <p:cNvSpPr txBox="1"/>
          <p:nvPr>
            <p:ph type="title"/>
          </p:nvPr>
        </p:nvSpPr>
        <p:spPr>
          <a:xfrm>
            <a:off x="713225" y="2024825"/>
            <a:ext cx="33210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7" name="Google Shape;517;p9"/>
          <p:cNvSpPr txBox="1"/>
          <p:nvPr>
            <p:ph idx="1" type="subTitle"/>
          </p:nvPr>
        </p:nvSpPr>
        <p:spPr>
          <a:xfrm>
            <a:off x="4937800" y="2219092"/>
            <a:ext cx="35022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"/>
          <p:cNvSpPr/>
          <p:nvPr/>
        </p:nvSpPr>
        <p:spPr>
          <a:xfrm>
            <a:off x="0" y="1291350"/>
            <a:ext cx="3972900" cy="250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0"/>
          <p:cNvSpPr/>
          <p:nvPr/>
        </p:nvSpPr>
        <p:spPr>
          <a:xfrm flipH="1">
            <a:off x="9" y="3807602"/>
            <a:ext cx="1454707" cy="273573"/>
          </a:xfrm>
          <a:custGeom>
            <a:rect b="b" l="l" r="r" t="t"/>
            <a:pathLst>
              <a:path extrusionOk="0" h="8181" w="43502">
                <a:moveTo>
                  <a:pt x="1" y="1"/>
                </a:moveTo>
                <a:lnTo>
                  <a:pt x="1" y="8181"/>
                </a:lnTo>
                <a:lnTo>
                  <a:pt x="43501" y="8181"/>
                </a:lnTo>
                <a:lnTo>
                  <a:pt x="435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0"/>
          <p:cNvSpPr/>
          <p:nvPr/>
        </p:nvSpPr>
        <p:spPr>
          <a:xfrm flipH="1">
            <a:off x="17" y="3642209"/>
            <a:ext cx="727387" cy="165428"/>
          </a:xfrm>
          <a:custGeom>
            <a:rect b="b" l="l" r="r" t="t"/>
            <a:pathLst>
              <a:path extrusionOk="0" h="4947" w="21752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0"/>
          <p:cNvSpPr txBox="1"/>
          <p:nvPr>
            <p:ph type="title"/>
          </p:nvPr>
        </p:nvSpPr>
        <p:spPr>
          <a:xfrm>
            <a:off x="712725" y="1291250"/>
            <a:ext cx="2990100" cy="25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7EC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  <a:defRPr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45"/>
          <p:cNvSpPr txBox="1"/>
          <p:nvPr>
            <p:ph idx="1" type="subTitle"/>
          </p:nvPr>
        </p:nvSpPr>
        <p:spPr>
          <a:xfrm>
            <a:off x="708600" y="3131225"/>
            <a:ext cx="77268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Colleen Corrigan, Joyce Fang, Tyler Green, Jody Sunray</a:t>
            </a:r>
            <a:endParaRPr/>
          </a:p>
        </p:txBody>
      </p:sp>
      <p:pic>
        <p:nvPicPr>
          <p:cNvPr id="3183" name="Google Shape;31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60201" y="2340025"/>
            <a:ext cx="734974" cy="73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45"/>
          <p:cNvPicPr preferRelativeResize="0"/>
          <p:nvPr/>
        </p:nvPicPr>
        <p:blipFill rotWithShape="1">
          <a:blip r:embed="rId4">
            <a:alphaModFix/>
          </a:blip>
          <a:srcRect b="36207" l="0" r="0" t="38655"/>
          <a:stretch/>
        </p:blipFill>
        <p:spPr>
          <a:xfrm>
            <a:off x="2504937" y="2340025"/>
            <a:ext cx="3372124" cy="8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p54"/>
          <p:cNvSpPr txBox="1"/>
          <p:nvPr>
            <p:ph type="title"/>
          </p:nvPr>
        </p:nvSpPr>
        <p:spPr>
          <a:xfrm>
            <a:off x="1153801" y="554351"/>
            <a:ext cx="34650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77" name="Google Shape;3277;p54"/>
          <p:cNvSpPr txBox="1"/>
          <p:nvPr>
            <p:ph idx="1" type="subTitle"/>
          </p:nvPr>
        </p:nvSpPr>
        <p:spPr>
          <a:xfrm>
            <a:off x="1184800" y="1785375"/>
            <a:ext cx="25410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78" name="Google Shape;3278;p54"/>
          <p:cNvGrpSpPr/>
          <p:nvPr/>
        </p:nvGrpSpPr>
        <p:grpSpPr>
          <a:xfrm>
            <a:off x="8454308" y="142166"/>
            <a:ext cx="555940" cy="467056"/>
            <a:chOff x="1655600" y="1342675"/>
            <a:chExt cx="415625" cy="349175"/>
          </a:xfrm>
        </p:grpSpPr>
        <p:sp>
          <p:nvSpPr>
            <p:cNvPr id="3279" name="Google Shape;3279;p54"/>
            <p:cNvSpPr/>
            <p:nvPr/>
          </p:nvSpPr>
          <p:spPr>
            <a:xfrm>
              <a:off x="1655600" y="134297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4"/>
            <p:cNvSpPr/>
            <p:nvPr/>
          </p:nvSpPr>
          <p:spPr>
            <a:xfrm>
              <a:off x="1712200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4"/>
            <p:cNvSpPr/>
            <p:nvPr/>
          </p:nvSpPr>
          <p:spPr>
            <a:xfrm>
              <a:off x="176880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4"/>
            <p:cNvSpPr/>
            <p:nvPr/>
          </p:nvSpPr>
          <p:spPr>
            <a:xfrm>
              <a:off x="1825675" y="1342675"/>
              <a:ext cx="18900" cy="16500"/>
            </a:xfrm>
            <a:custGeom>
              <a:rect b="b" l="l" r="r" t="t"/>
              <a:pathLst>
                <a:path extrusionOk="0" h="660" w="756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4"/>
            <p:cNvSpPr/>
            <p:nvPr/>
          </p:nvSpPr>
          <p:spPr>
            <a:xfrm>
              <a:off x="18822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4"/>
            <p:cNvSpPr/>
            <p:nvPr/>
          </p:nvSpPr>
          <p:spPr>
            <a:xfrm>
              <a:off x="1938875" y="134297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4"/>
            <p:cNvSpPr/>
            <p:nvPr/>
          </p:nvSpPr>
          <p:spPr>
            <a:xfrm>
              <a:off x="1995450" y="134297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4"/>
            <p:cNvSpPr/>
            <p:nvPr/>
          </p:nvSpPr>
          <p:spPr>
            <a:xfrm>
              <a:off x="2052050" y="134297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4"/>
            <p:cNvSpPr/>
            <p:nvPr/>
          </p:nvSpPr>
          <p:spPr>
            <a:xfrm>
              <a:off x="165830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4"/>
            <p:cNvSpPr/>
            <p:nvPr/>
          </p:nvSpPr>
          <p:spPr>
            <a:xfrm>
              <a:off x="1712200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4"/>
            <p:cNvSpPr/>
            <p:nvPr/>
          </p:nvSpPr>
          <p:spPr>
            <a:xfrm>
              <a:off x="1771475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4"/>
            <p:cNvSpPr/>
            <p:nvPr/>
          </p:nvSpPr>
          <p:spPr>
            <a:xfrm>
              <a:off x="1828375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54"/>
            <p:cNvSpPr/>
            <p:nvPr/>
          </p:nvSpPr>
          <p:spPr>
            <a:xfrm>
              <a:off x="1882275" y="139030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54"/>
            <p:cNvSpPr/>
            <p:nvPr/>
          </p:nvSpPr>
          <p:spPr>
            <a:xfrm>
              <a:off x="1941550" y="13903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4"/>
            <p:cNvSpPr/>
            <p:nvPr/>
          </p:nvSpPr>
          <p:spPr>
            <a:xfrm>
              <a:off x="1998150" y="13903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4"/>
            <p:cNvSpPr/>
            <p:nvPr/>
          </p:nvSpPr>
          <p:spPr>
            <a:xfrm>
              <a:off x="2052050" y="139030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4"/>
            <p:cNvSpPr/>
            <p:nvPr/>
          </p:nvSpPr>
          <p:spPr>
            <a:xfrm>
              <a:off x="165830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4"/>
            <p:cNvSpPr/>
            <p:nvPr/>
          </p:nvSpPr>
          <p:spPr>
            <a:xfrm>
              <a:off x="1712200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4"/>
            <p:cNvSpPr/>
            <p:nvPr/>
          </p:nvSpPr>
          <p:spPr>
            <a:xfrm>
              <a:off x="1771475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54"/>
            <p:cNvSpPr/>
            <p:nvPr/>
          </p:nvSpPr>
          <p:spPr>
            <a:xfrm>
              <a:off x="1828375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54"/>
            <p:cNvSpPr/>
            <p:nvPr/>
          </p:nvSpPr>
          <p:spPr>
            <a:xfrm>
              <a:off x="1882275" y="14379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4"/>
            <p:cNvSpPr/>
            <p:nvPr/>
          </p:nvSpPr>
          <p:spPr>
            <a:xfrm>
              <a:off x="1941550" y="1437900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4"/>
            <p:cNvSpPr/>
            <p:nvPr/>
          </p:nvSpPr>
          <p:spPr>
            <a:xfrm>
              <a:off x="1998150" y="1437900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4"/>
            <p:cNvSpPr/>
            <p:nvPr/>
          </p:nvSpPr>
          <p:spPr>
            <a:xfrm>
              <a:off x="2052050" y="14379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4"/>
            <p:cNvSpPr/>
            <p:nvPr/>
          </p:nvSpPr>
          <p:spPr>
            <a:xfrm>
              <a:off x="1655600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54"/>
            <p:cNvSpPr/>
            <p:nvPr/>
          </p:nvSpPr>
          <p:spPr>
            <a:xfrm>
              <a:off x="1712200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54"/>
            <p:cNvSpPr/>
            <p:nvPr/>
          </p:nvSpPr>
          <p:spPr>
            <a:xfrm>
              <a:off x="176880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4"/>
            <p:cNvSpPr/>
            <p:nvPr/>
          </p:nvSpPr>
          <p:spPr>
            <a:xfrm>
              <a:off x="1825675" y="1485500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4"/>
            <p:cNvSpPr/>
            <p:nvPr/>
          </p:nvSpPr>
          <p:spPr>
            <a:xfrm>
              <a:off x="18822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54"/>
            <p:cNvSpPr/>
            <p:nvPr/>
          </p:nvSpPr>
          <p:spPr>
            <a:xfrm>
              <a:off x="1938875" y="1485500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54"/>
            <p:cNvSpPr/>
            <p:nvPr/>
          </p:nvSpPr>
          <p:spPr>
            <a:xfrm>
              <a:off x="1995450" y="1485500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4"/>
            <p:cNvSpPr/>
            <p:nvPr/>
          </p:nvSpPr>
          <p:spPr>
            <a:xfrm>
              <a:off x="2052050" y="1485500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54"/>
            <p:cNvSpPr/>
            <p:nvPr/>
          </p:nvSpPr>
          <p:spPr>
            <a:xfrm>
              <a:off x="165830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54"/>
            <p:cNvSpPr/>
            <p:nvPr/>
          </p:nvSpPr>
          <p:spPr>
            <a:xfrm>
              <a:off x="1712200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54"/>
            <p:cNvSpPr/>
            <p:nvPr/>
          </p:nvSpPr>
          <p:spPr>
            <a:xfrm>
              <a:off x="1771475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4"/>
            <p:cNvSpPr/>
            <p:nvPr/>
          </p:nvSpPr>
          <p:spPr>
            <a:xfrm>
              <a:off x="1828375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4"/>
            <p:cNvSpPr/>
            <p:nvPr/>
          </p:nvSpPr>
          <p:spPr>
            <a:xfrm>
              <a:off x="1882275" y="1532825"/>
              <a:ext cx="18875" cy="16325"/>
            </a:xfrm>
            <a:custGeom>
              <a:rect b="b" l="l" r="r" t="t"/>
              <a:pathLst>
                <a:path extrusionOk="0" h="653" w="755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4"/>
            <p:cNvSpPr/>
            <p:nvPr/>
          </p:nvSpPr>
          <p:spPr>
            <a:xfrm>
              <a:off x="1941550" y="1532825"/>
              <a:ext cx="16200" cy="16200"/>
            </a:xfrm>
            <a:custGeom>
              <a:rect b="b" l="l" r="r" t="t"/>
              <a:pathLst>
                <a:path extrusionOk="0" h="648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4"/>
            <p:cNvSpPr/>
            <p:nvPr/>
          </p:nvSpPr>
          <p:spPr>
            <a:xfrm>
              <a:off x="1998150" y="1532825"/>
              <a:ext cx="16500" cy="16200"/>
            </a:xfrm>
            <a:custGeom>
              <a:rect b="b" l="l" r="r" t="t"/>
              <a:pathLst>
                <a:path extrusionOk="0" h="648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4"/>
            <p:cNvSpPr/>
            <p:nvPr/>
          </p:nvSpPr>
          <p:spPr>
            <a:xfrm>
              <a:off x="2052050" y="1532825"/>
              <a:ext cx="19175" cy="16325"/>
            </a:xfrm>
            <a:custGeom>
              <a:rect b="b" l="l" r="r" t="t"/>
              <a:pathLst>
                <a:path extrusionOk="0" h="653" w="767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4"/>
            <p:cNvSpPr/>
            <p:nvPr/>
          </p:nvSpPr>
          <p:spPr>
            <a:xfrm>
              <a:off x="1655600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4"/>
            <p:cNvSpPr/>
            <p:nvPr/>
          </p:nvSpPr>
          <p:spPr>
            <a:xfrm>
              <a:off x="1712200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4"/>
            <p:cNvSpPr/>
            <p:nvPr/>
          </p:nvSpPr>
          <p:spPr>
            <a:xfrm>
              <a:off x="176880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4"/>
            <p:cNvSpPr/>
            <p:nvPr/>
          </p:nvSpPr>
          <p:spPr>
            <a:xfrm>
              <a:off x="1825675" y="1580425"/>
              <a:ext cx="18900" cy="16200"/>
            </a:xfrm>
            <a:custGeom>
              <a:rect b="b" l="l" r="r" t="t"/>
              <a:pathLst>
                <a:path extrusionOk="0" h="648" w="756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54"/>
            <p:cNvSpPr/>
            <p:nvPr/>
          </p:nvSpPr>
          <p:spPr>
            <a:xfrm>
              <a:off x="18822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54"/>
            <p:cNvSpPr/>
            <p:nvPr/>
          </p:nvSpPr>
          <p:spPr>
            <a:xfrm>
              <a:off x="1938875" y="1580425"/>
              <a:ext cx="18875" cy="16200"/>
            </a:xfrm>
            <a:custGeom>
              <a:rect b="b" l="l" r="r" t="t"/>
              <a:pathLst>
                <a:path extrusionOk="0" h="648" w="755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54"/>
            <p:cNvSpPr/>
            <p:nvPr/>
          </p:nvSpPr>
          <p:spPr>
            <a:xfrm>
              <a:off x="1995450" y="1580425"/>
              <a:ext cx="19200" cy="16200"/>
            </a:xfrm>
            <a:custGeom>
              <a:rect b="b" l="l" r="r" t="t"/>
              <a:pathLst>
                <a:path extrusionOk="0" h="648" w="768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54"/>
            <p:cNvSpPr/>
            <p:nvPr/>
          </p:nvSpPr>
          <p:spPr>
            <a:xfrm>
              <a:off x="2052050" y="1580425"/>
              <a:ext cx="19175" cy="16200"/>
            </a:xfrm>
            <a:custGeom>
              <a:rect b="b" l="l" r="r" t="t"/>
              <a:pathLst>
                <a:path extrusionOk="0" h="648" w="767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54"/>
            <p:cNvSpPr/>
            <p:nvPr/>
          </p:nvSpPr>
          <p:spPr>
            <a:xfrm>
              <a:off x="165830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54"/>
            <p:cNvSpPr/>
            <p:nvPr/>
          </p:nvSpPr>
          <p:spPr>
            <a:xfrm>
              <a:off x="1712200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54"/>
            <p:cNvSpPr/>
            <p:nvPr/>
          </p:nvSpPr>
          <p:spPr>
            <a:xfrm>
              <a:off x="1771475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54"/>
            <p:cNvSpPr/>
            <p:nvPr/>
          </p:nvSpPr>
          <p:spPr>
            <a:xfrm>
              <a:off x="1828375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4"/>
            <p:cNvSpPr/>
            <p:nvPr/>
          </p:nvSpPr>
          <p:spPr>
            <a:xfrm>
              <a:off x="1882275" y="1628050"/>
              <a:ext cx="18875" cy="16175"/>
            </a:xfrm>
            <a:custGeom>
              <a:rect b="b" l="l" r="r" t="t"/>
              <a:pathLst>
                <a:path extrusionOk="0" h="647" w="755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4"/>
            <p:cNvSpPr/>
            <p:nvPr/>
          </p:nvSpPr>
          <p:spPr>
            <a:xfrm>
              <a:off x="1941550" y="1627750"/>
              <a:ext cx="16200" cy="16475"/>
            </a:xfrm>
            <a:custGeom>
              <a:rect b="b" l="l" r="r" t="t"/>
              <a:pathLst>
                <a:path extrusionOk="0" h="659" w="648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4"/>
            <p:cNvSpPr/>
            <p:nvPr/>
          </p:nvSpPr>
          <p:spPr>
            <a:xfrm>
              <a:off x="1998150" y="1627750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4"/>
            <p:cNvSpPr/>
            <p:nvPr/>
          </p:nvSpPr>
          <p:spPr>
            <a:xfrm>
              <a:off x="2052050" y="1628050"/>
              <a:ext cx="19175" cy="16175"/>
            </a:xfrm>
            <a:custGeom>
              <a:rect b="b" l="l" r="r" t="t"/>
              <a:pathLst>
                <a:path extrusionOk="0" h="647" w="767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4"/>
            <p:cNvSpPr/>
            <p:nvPr/>
          </p:nvSpPr>
          <p:spPr>
            <a:xfrm>
              <a:off x="165830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4"/>
            <p:cNvSpPr/>
            <p:nvPr/>
          </p:nvSpPr>
          <p:spPr>
            <a:xfrm>
              <a:off x="1712200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54"/>
            <p:cNvSpPr/>
            <p:nvPr/>
          </p:nvSpPr>
          <p:spPr>
            <a:xfrm>
              <a:off x="1771475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4"/>
            <p:cNvSpPr/>
            <p:nvPr/>
          </p:nvSpPr>
          <p:spPr>
            <a:xfrm>
              <a:off x="1828375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4"/>
            <p:cNvSpPr/>
            <p:nvPr/>
          </p:nvSpPr>
          <p:spPr>
            <a:xfrm>
              <a:off x="1882275" y="1675350"/>
              <a:ext cx="18875" cy="16475"/>
            </a:xfrm>
            <a:custGeom>
              <a:rect b="b" l="l" r="r" t="t"/>
              <a:pathLst>
                <a:path extrusionOk="0" h="659" w="755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4"/>
            <p:cNvSpPr/>
            <p:nvPr/>
          </p:nvSpPr>
          <p:spPr>
            <a:xfrm>
              <a:off x="1941550" y="1675350"/>
              <a:ext cx="16200" cy="16500"/>
            </a:xfrm>
            <a:custGeom>
              <a:rect b="b" l="l" r="r" t="t"/>
              <a:pathLst>
                <a:path extrusionOk="0" h="660" w="648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4"/>
            <p:cNvSpPr/>
            <p:nvPr/>
          </p:nvSpPr>
          <p:spPr>
            <a:xfrm>
              <a:off x="1998150" y="1675350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4"/>
            <p:cNvSpPr/>
            <p:nvPr/>
          </p:nvSpPr>
          <p:spPr>
            <a:xfrm>
              <a:off x="2052050" y="1675350"/>
              <a:ext cx="19175" cy="16475"/>
            </a:xfrm>
            <a:custGeom>
              <a:rect b="b" l="l" r="r" t="t"/>
              <a:pathLst>
                <a:path extrusionOk="0" h="659" w="767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3" name="Google Shape;3343;p54"/>
          <p:cNvSpPr/>
          <p:nvPr/>
        </p:nvSpPr>
        <p:spPr>
          <a:xfrm>
            <a:off x="1184800" y="3958700"/>
            <a:ext cx="2727000" cy="6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4" name="Google Shape;3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81108" y="4330101"/>
            <a:ext cx="452614" cy="45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54"/>
          <p:cNvPicPr preferRelativeResize="0"/>
          <p:nvPr/>
        </p:nvPicPr>
        <p:blipFill rotWithShape="1">
          <a:blip r:embed="rId4">
            <a:alphaModFix/>
          </a:blip>
          <a:srcRect b="36207" l="0" r="0" t="38655"/>
          <a:stretch/>
        </p:blipFill>
        <p:spPr>
          <a:xfrm>
            <a:off x="2576447" y="4330101"/>
            <a:ext cx="2076626" cy="5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13717">
            <a:off x="7684501" y="2886986"/>
            <a:ext cx="640999" cy="64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9" name="Google Shape;3189;p46"/>
          <p:cNvCxnSpPr/>
          <p:nvPr/>
        </p:nvCxnSpPr>
        <p:spPr>
          <a:xfrm>
            <a:off x="1297475" y="2109365"/>
            <a:ext cx="283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0" name="Google Shape;3190;p46"/>
          <p:cNvPicPr preferRelativeResize="0"/>
          <p:nvPr/>
        </p:nvPicPr>
        <p:blipFill rotWithShape="1">
          <a:blip r:embed="rId3">
            <a:alphaModFix/>
          </a:blip>
          <a:srcRect b="35330" l="0" r="0" t="17156"/>
          <a:stretch/>
        </p:blipFill>
        <p:spPr>
          <a:xfrm>
            <a:off x="462625" y="1400763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91" name="Google Shape;3191;p46"/>
          <p:cNvSpPr txBox="1"/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192" name="Google Shape;3192;p46"/>
          <p:cNvSpPr txBox="1"/>
          <p:nvPr>
            <p:ph idx="2" type="subTitle"/>
          </p:nvPr>
        </p:nvSpPr>
        <p:spPr>
          <a:xfrm>
            <a:off x="2026400" y="1597200"/>
            <a:ext cx="23679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COLLEEN CORRIGAN</a:t>
            </a:r>
            <a:endParaRPr/>
          </a:p>
        </p:txBody>
      </p:sp>
      <p:cxnSp>
        <p:nvCxnSpPr>
          <p:cNvPr id="3193" name="Google Shape;3193;p46"/>
          <p:cNvCxnSpPr/>
          <p:nvPr/>
        </p:nvCxnSpPr>
        <p:spPr>
          <a:xfrm>
            <a:off x="5434550" y="2090523"/>
            <a:ext cx="27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4" name="Google Shape;3194;p46"/>
          <p:cNvPicPr preferRelativeResize="0"/>
          <p:nvPr/>
        </p:nvPicPr>
        <p:blipFill rotWithShape="1">
          <a:blip r:embed="rId4">
            <a:alphaModFix/>
          </a:blip>
          <a:srcRect b="20690" l="2733" r="0" t="6354"/>
          <a:stretch/>
        </p:blipFill>
        <p:spPr>
          <a:xfrm>
            <a:off x="4599700" y="1381925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95" name="Google Shape;3195;p46"/>
          <p:cNvSpPr txBox="1"/>
          <p:nvPr>
            <p:ph idx="2" type="subTitle"/>
          </p:nvPr>
        </p:nvSpPr>
        <p:spPr>
          <a:xfrm>
            <a:off x="6768675" y="1578375"/>
            <a:ext cx="15750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JOYCE FANG</a:t>
            </a:r>
            <a:endParaRPr/>
          </a:p>
        </p:txBody>
      </p:sp>
      <p:cxnSp>
        <p:nvCxnSpPr>
          <p:cNvPr id="3196" name="Google Shape;3196;p46"/>
          <p:cNvCxnSpPr/>
          <p:nvPr/>
        </p:nvCxnSpPr>
        <p:spPr>
          <a:xfrm>
            <a:off x="1297487" y="3721460"/>
            <a:ext cx="299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7" name="Google Shape;3197;p46"/>
          <p:cNvPicPr preferRelativeResize="0"/>
          <p:nvPr/>
        </p:nvPicPr>
        <p:blipFill rotWithShape="1">
          <a:blip r:embed="rId5">
            <a:alphaModFix/>
          </a:blip>
          <a:srcRect b="12502" l="0" r="0" t="12495"/>
          <a:stretch/>
        </p:blipFill>
        <p:spPr>
          <a:xfrm>
            <a:off x="462625" y="3012863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98" name="Google Shape;3198;p46"/>
          <p:cNvSpPr txBox="1"/>
          <p:nvPr>
            <p:ph idx="2" type="subTitle"/>
          </p:nvPr>
        </p:nvSpPr>
        <p:spPr>
          <a:xfrm>
            <a:off x="2820925" y="3209313"/>
            <a:ext cx="16761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TYLER GREEN</a:t>
            </a:r>
            <a:endParaRPr/>
          </a:p>
        </p:txBody>
      </p:sp>
      <p:cxnSp>
        <p:nvCxnSpPr>
          <p:cNvPr id="3199" name="Google Shape;3199;p46"/>
          <p:cNvCxnSpPr/>
          <p:nvPr/>
        </p:nvCxnSpPr>
        <p:spPr>
          <a:xfrm>
            <a:off x="5434551" y="3740260"/>
            <a:ext cx="280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0" name="Google Shape;3200;p46"/>
          <p:cNvPicPr preferRelativeResize="0"/>
          <p:nvPr/>
        </p:nvPicPr>
        <p:blipFill rotWithShape="1">
          <a:blip r:embed="rId6">
            <a:alphaModFix/>
          </a:blip>
          <a:srcRect b="21451" l="19489" r="4377" t="21451"/>
          <a:stretch/>
        </p:blipFill>
        <p:spPr>
          <a:xfrm>
            <a:off x="4599700" y="3031663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01" name="Google Shape;3201;p46"/>
          <p:cNvSpPr txBox="1"/>
          <p:nvPr>
            <p:ph idx="2" type="subTitle"/>
          </p:nvPr>
        </p:nvSpPr>
        <p:spPr>
          <a:xfrm>
            <a:off x="6716925" y="3228125"/>
            <a:ext cx="17229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JODY SUNRAY</a:t>
            </a:r>
            <a:endParaRPr/>
          </a:p>
        </p:txBody>
      </p:sp>
      <p:pic>
        <p:nvPicPr>
          <p:cNvPr id="3202" name="Google Shape;320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">
            <a:off x="8500332" y="3622333"/>
            <a:ext cx="640995" cy="6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47"/>
          <p:cNvSpPr txBox="1"/>
          <p:nvPr>
            <p:ph type="title"/>
          </p:nvPr>
        </p:nvSpPr>
        <p:spPr>
          <a:xfrm>
            <a:off x="3068432" y="1025100"/>
            <a:ext cx="35976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TOY TRADE?</a:t>
            </a:r>
            <a:endParaRPr/>
          </a:p>
        </p:txBody>
      </p:sp>
      <p:sp>
        <p:nvSpPr>
          <p:cNvPr id="3208" name="Google Shape;3208;p47"/>
          <p:cNvSpPr txBox="1"/>
          <p:nvPr>
            <p:ph idx="1" type="subTitle"/>
          </p:nvPr>
        </p:nvSpPr>
        <p:spPr>
          <a:xfrm>
            <a:off x="3068450" y="1755653"/>
            <a:ext cx="38679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Toy Trade is an application where users can </a:t>
            </a:r>
            <a:r>
              <a:rPr b="1" lang="en">
                <a:solidFill>
                  <a:schemeClr val="accent5"/>
                </a:solidFill>
              </a:rPr>
              <a:t>browse toys</a:t>
            </a:r>
            <a:r>
              <a:rPr lang="en"/>
              <a:t> that are available and </a:t>
            </a:r>
            <a:r>
              <a:rPr b="1" lang="en">
                <a:solidFill>
                  <a:schemeClr val="accent5"/>
                </a:solidFill>
              </a:rPr>
              <a:t>coordinate exchanges</a:t>
            </a:r>
            <a:r>
              <a:rPr lang="en"/>
              <a:t> with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able to set up their own profile along with a dashboard of all of the toys that they are willing to trade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exchange will take place at a </a:t>
            </a:r>
            <a:r>
              <a:rPr b="1" lang="en">
                <a:solidFill>
                  <a:schemeClr val="accent5"/>
                </a:solidFill>
              </a:rPr>
              <a:t>neutral third party location</a:t>
            </a:r>
            <a:r>
              <a:rPr lang="en"/>
              <a:t> such as a library or public school.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site will feature </a:t>
            </a:r>
            <a:r>
              <a:rPr b="1" lang="en">
                <a:solidFill>
                  <a:schemeClr val="accent5"/>
                </a:solidFill>
              </a:rPr>
              <a:t>filtered search</a:t>
            </a:r>
            <a:r>
              <a:rPr lang="en"/>
              <a:t> and </a:t>
            </a:r>
            <a:r>
              <a:rPr b="1" lang="en">
                <a:solidFill>
                  <a:schemeClr val="accent5"/>
                </a:solidFill>
              </a:rPr>
              <a:t>chatting</a:t>
            </a:r>
            <a:r>
              <a:rPr lang="en"/>
              <a:t> capabilities.</a:t>
            </a:r>
            <a:endParaRPr/>
          </a:p>
        </p:txBody>
      </p:sp>
      <p:pic>
        <p:nvPicPr>
          <p:cNvPr id="3209" name="Google Shape;32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43811">
            <a:off x="1729729" y="1584636"/>
            <a:ext cx="640995" cy="64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48"/>
          <p:cNvSpPr txBox="1"/>
          <p:nvPr>
            <p:ph idx="1" type="subTitle"/>
          </p:nvPr>
        </p:nvSpPr>
        <p:spPr>
          <a:xfrm>
            <a:off x="2002750" y="1753900"/>
            <a:ext cx="39504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Children can quickly become bored of toys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Toys can be expensive, and consistently replacing them can add financial stress for parents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Constantly buying new toys supports mass production, which is environmentally unfriendly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existing services are known for having unsafe methods of in person exchange</a:t>
            </a:r>
            <a:endParaRPr/>
          </a:p>
        </p:txBody>
      </p:sp>
      <p:sp>
        <p:nvSpPr>
          <p:cNvPr id="3215" name="Google Shape;3215;p48"/>
          <p:cNvSpPr txBox="1"/>
          <p:nvPr>
            <p:ph type="title"/>
          </p:nvPr>
        </p:nvSpPr>
        <p:spPr>
          <a:xfrm>
            <a:off x="2006669" y="1024128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3216" name="Google Shape;32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976" y="3822911"/>
            <a:ext cx="640999" cy="64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0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49"/>
          <p:cNvSpPr txBox="1"/>
          <p:nvPr>
            <p:ph type="title"/>
          </p:nvPr>
        </p:nvSpPr>
        <p:spPr>
          <a:xfrm>
            <a:off x="3947187" y="1024128"/>
            <a:ext cx="2807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22" name="Google Shape;3222;p49"/>
          <p:cNvSpPr txBox="1"/>
          <p:nvPr>
            <p:ph idx="1" type="subTitle"/>
          </p:nvPr>
        </p:nvSpPr>
        <p:spPr>
          <a:xfrm>
            <a:off x="3947175" y="1755650"/>
            <a:ext cx="42240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service that connects two users in a safe and secure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 is non-monetary, relies on two users finding a toy in each other’s listings to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feature allows users to work out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to find the exact toy type, price range, or brand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 is contactless in a third party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identifier is provided to ensure identification for pickup</a:t>
            </a:r>
            <a:endParaRPr/>
          </a:p>
        </p:txBody>
      </p:sp>
      <p:pic>
        <p:nvPicPr>
          <p:cNvPr id="3223" name="Google Shape;32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46451" y="3641486"/>
            <a:ext cx="640999" cy="64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50"/>
          <p:cNvSpPr txBox="1"/>
          <p:nvPr>
            <p:ph idx="1" type="subTitle"/>
          </p:nvPr>
        </p:nvSpPr>
        <p:spPr>
          <a:xfrm>
            <a:off x="2002750" y="1753900"/>
            <a:ext cx="39504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Static HTML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ndex.html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ome.html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messaging.html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otifications.html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rofile.html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addtoy.html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OAuth Sign-In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authentication</a:t>
            </a:r>
            <a:endParaRPr/>
          </a:p>
        </p:txBody>
      </p:sp>
      <p:sp>
        <p:nvSpPr>
          <p:cNvPr id="3229" name="Google Shape;3229;p50"/>
          <p:cNvSpPr txBox="1"/>
          <p:nvPr>
            <p:ph type="title"/>
          </p:nvPr>
        </p:nvSpPr>
        <p:spPr>
          <a:xfrm>
            <a:off x="2006675" y="1024125"/>
            <a:ext cx="4632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WE’VE ACCOMPLISHED</a:t>
            </a:r>
            <a:endParaRPr sz="3600"/>
          </a:p>
        </p:txBody>
      </p:sp>
      <p:pic>
        <p:nvPicPr>
          <p:cNvPr id="3230" name="Google Shape;32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976" y="3822911"/>
            <a:ext cx="640999" cy="64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p51"/>
          <p:cNvSpPr txBox="1"/>
          <p:nvPr>
            <p:ph type="title"/>
          </p:nvPr>
        </p:nvSpPr>
        <p:spPr>
          <a:xfrm>
            <a:off x="902700" y="658225"/>
            <a:ext cx="42219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NEXT?</a:t>
            </a:r>
            <a:endParaRPr sz="4000"/>
          </a:p>
        </p:txBody>
      </p:sp>
      <p:grpSp>
        <p:nvGrpSpPr>
          <p:cNvPr id="3236" name="Google Shape;3236;p51"/>
          <p:cNvGrpSpPr/>
          <p:nvPr/>
        </p:nvGrpSpPr>
        <p:grpSpPr>
          <a:xfrm>
            <a:off x="1028050" y="1423225"/>
            <a:ext cx="7099300" cy="2870425"/>
            <a:chOff x="1028050" y="1499425"/>
            <a:chExt cx="7099300" cy="2870425"/>
          </a:xfrm>
        </p:grpSpPr>
        <p:cxnSp>
          <p:nvCxnSpPr>
            <p:cNvPr id="3237" name="Google Shape;3237;p51"/>
            <p:cNvCxnSpPr/>
            <p:nvPr/>
          </p:nvCxnSpPr>
          <p:spPr>
            <a:xfrm flipH="1" rot="10800000">
              <a:off x="5492150" y="3038025"/>
              <a:ext cx="600" cy="8793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3238" name="Google Shape;3238;p51"/>
            <p:cNvGrpSpPr/>
            <p:nvPr/>
          </p:nvGrpSpPr>
          <p:grpSpPr>
            <a:xfrm>
              <a:off x="1028050" y="1499425"/>
              <a:ext cx="7099300" cy="2870425"/>
              <a:chOff x="1028050" y="1619750"/>
              <a:chExt cx="7099300" cy="2870425"/>
            </a:xfrm>
          </p:grpSpPr>
          <p:cxnSp>
            <p:nvCxnSpPr>
              <p:cNvPr id="3239" name="Google Shape;3239;p51"/>
              <p:cNvCxnSpPr/>
              <p:nvPr/>
            </p:nvCxnSpPr>
            <p:spPr>
              <a:xfrm>
                <a:off x="1028050" y="3022325"/>
                <a:ext cx="65706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40" name="Google Shape;3240;p51"/>
              <p:cNvSpPr/>
              <p:nvPr/>
            </p:nvSpPr>
            <p:spPr>
              <a:xfrm>
                <a:off x="1709750" y="2897675"/>
                <a:ext cx="249300" cy="249300"/>
              </a:xfrm>
              <a:prstGeom prst="ellipse">
                <a:avLst/>
              </a:prstGeom>
              <a:solidFill>
                <a:srgbClr val="FBBA00"/>
              </a:solidFill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51"/>
              <p:cNvSpPr/>
              <p:nvPr/>
            </p:nvSpPr>
            <p:spPr>
              <a:xfrm>
                <a:off x="2930750" y="2907075"/>
                <a:ext cx="249300" cy="249300"/>
              </a:xfrm>
              <a:prstGeom prst="ellipse">
                <a:avLst/>
              </a:prstGeom>
              <a:solidFill>
                <a:srgbClr val="FBBA00"/>
              </a:solidFill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51"/>
              <p:cNvSpPr/>
              <p:nvPr/>
            </p:nvSpPr>
            <p:spPr>
              <a:xfrm>
                <a:off x="4149950" y="2907075"/>
                <a:ext cx="249300" cy="249300"/>
              </a:xfrm>
              <a:prstGeom prst="ellipse">
                <a:avLst/>
              </a:prstGeom>
              <a:solidFill>
                <a:srgbClr val="FBBA00"/>
              </a:solidFill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51"/>
              <p:cNvSpPr/>
              <p:nvPr/>
            </p:nvSpPr>
            <p:spPr>
              <a:xfrm>
                <a:off x="5369150" y="2907075"/>
                <a:ext cx="249300" cy="249300"/>
              </a:xfrm>
              <a:prstGeom prst="ellipse">
                <a:avLst/>
              </a:prstGeom>
              <a:solidFill>
                <a:srgbClr val="FBBA00"/>
              </a:solidFill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51"/>
              <p:cNvSpPr/>
              <p:nvPr/>
            </p:nvSpPr>
            <p:spPr>
              <a:xfrm>
                <a:off x="6588350" y="2907075"/>
                <a:ext cx="249300" cy="249300"/>
              </a:xfrm>
              <a:prstGeom prst="ellipse">
                <a:avLst/>
              </a:prstGeom>
              <a:solidFill>
                <a:srgbClr val="FBBA00"/>
              </a:solidFill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5" name="Google Shape;3245;p51"/>
              <p:cNvCxnSpPr>
                <a:endCxn id="3241" idx="4"/>
              </p:cNvCxnSpPr>
              <p:nvPr/>
            </p:nvCxnSpPr>
            <p:spPr>
              <a:xfrm flipH="1" rot="10800000">
                <a:off x="3054800" y="3156375"/>
                <a:ext cx="600" cy="879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46" name="Google Shape;3246;p51"/>
              <p:cNvSpPr txBox="1"/>
              <p:nvPr/>
            </p:nvSpPr>
            <p:spPr>
              <a:xfrm>
                <a:off x="6837650" y="1897275"/>
                <a:ext cx="1289700" cy="7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Final Presentation</a:t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47" name="Google Shape;3247;p51"/>
              <p:cNvSpPr txBox="1"/>
              <p:nvPr/>
            </p:nvSpPr>
            <p:spPr>
              <a:xfrm>
                <a:off x="6588350" y="1619750"/>
                <a:ext cx="1527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Hind"/>
                    <a:ea typeface="Hind"/>
                    <a:cs typeface="Hind"/>
                    <a:sym typeface="Hind"/>
                  </a:rPr>
                  <a:t>End of April</a:t>
                </a:r>
                <a:endParaRPr b="1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48" name="Google Shape;3248;p51"/>
              <p:cNvSpPr txBox="1"/>
              <p:nvPr/>
            </p:nvSpPr>
            <p:spPr>
              <a:xfrm>
                <a:off x="1709750" y="1619750"/>
                <a:ext cx="1527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Hind"/>
                    <a:ea typeface="Hind"/>
                    <a:cs typeface="Hind"/>
                    <a:sym typeface="Hind"/>
                  </a:rPr>
                  <a:t>Mid-March</a:t>
                </a:r>
                <a:endParaRPr b="1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49" name="Google Shape;3249;p51"/>
              <p:cNvSpPr txBox="1"/>
              <p:nvPr/>
            </p:nvSpPr>
            <p:spPr>
              <a:xfrm>
                <a:off x="2930750" y="4030275"/>
                <a:ext cx="1527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Hind"/>
                    <a:ea typeface="Hind"/>
                    <a:cs typeface="Hind"/>
                    <a:sym typeface="Hind"/>
                  </a:rPr>
                  <a:t>End of March</a:t>
                </a:r>
                <a:endParaRPr b="1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50" name="Google Shape;3250;p51"/>
              <p:cNvSpPr txBox="1"/>
              <p:nvPr/>
            </p:nvSpPr>
            <p:spPr>
              <a:xfrm>
                <a:off x="4149050" y="1619750"/>
                <a:ext cx="1527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Hind"/>
                    <a:ea typeface="Hind"/>
                    <a:cs typeface="Hind"/>
                    <a:sym typeface="Hind"/>
                  </a:rPr>
                  <a:t>Early April</a:t>
                </a:r>
                <a:endParaRPr b="1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51" name="Google Shape;3251;p51"/>
              <p:cNvSpPr txBox="1"/>
              <p:nvPr/>
            </p:nvSpPr>
            <p:spPr>
              <a:xfrm>
                <a:off x="5369150" y="4030275"/>
                <a:ext cx="1527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Hind"/>
                    <a:ea typeface="Hind"/>
                    <a:cs typeface="Hind"/>
                    <a:sym typeface="Hind"/>
                  </a:rPr>
                  <a:t>Mid-April</a:t>
                </a:r>
                <a:endParaRPr b="1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52" name="Google Shape;3252;p51"/>
              <p:cNvSpPr txBox="1"/>
              <p:nvPr/>
            </p:nvSpPr>
            <p:spPr>
              <a:xfrm>
                <a:off x="1966700" y="1897275"/>
                <a:ext cx="1346700" cy="7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Angular </a:t>
                </a: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F</a:t>
                </a: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rontend </a:t>
                </a: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F</a:t>
                </a: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ramework</a:t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53" name="Google Shape;3253;p51"/>
              <p:cNvSpPr txBox="1"/>
              <p:nvPr/>
            </p:nvSpPr>
            <p:spPr>
              <a:xfrm>
                <a:off x="3180050" y="3255075"/>
                <a:ext cx="1211700" cy="8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Integrate Express.js framework</a:t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54" name="Google Shape;3254;p51"/>
              <p:cNvSpPr txBox="1"/>
              <p:nvPr/>
            </p:nvSpPr>
            <p:spPr>
              <a:xfrm>
                <a:off x="4391750" y="1897275"/>
                <a:ext cx="1149000" cy="8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Set up MongoDB database</a:t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255" name="Google Shape;3255;p51"/>
              <p:cNvSpPr txBox="1"/>
              <p:nvPr/>
            </p:nvSpPr>
            <p:spPr>
              <a:xfrm>
                <a:off x="5618450" y="3466875"/>
                <a:ext cx="1437300" cy="61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Hind"/>
                    <a:ea typeface="Hind"/>
                    <a:cs typeface="Hind"/>
                    <a:sym typeface="Hind"/>
                  </a:rPr>
                  <a:t>Fully Implement API Requests</a:t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56" name="Google Shape;3256;p51"/>
              <p:cNvCxnSpPr/>
              <p:nvPr/>
            </p:nvCxnSpPr>
            <p:spPr>
              <a:xfrm rot="10800000">
                <a:off x="1836200" y="1963363"/>
                <a:ext cx="0" cy="840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257" name="Google Shape;3257;p51"/>
          <p:cNvCxnSpPr/>
          <p:nvPr/>
        </p:nvCxnSpPr>
        <p:spPr>
          <a:xfrm rot="10800000">
            <a:off x="4273575" y="1797013"/>
            <a:ext cx="0" cy="840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58" name="Google Shape;3258;p51"/>
          <p:cNvCxnSpPr/>
          <p:nvPr/>
        </p:nvCxnSpPr>
        <p:spPr>
          <a:xfrm rot="10800000">
            <a:off x="6712875" y="1797013"/>
            <a:ext cx="0" cy="840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52"/>
          <p:cNvSpPr txBox="1"/>
          <p:nvPr>
            <p:ph type="title"/>
          </p:nvPr>
        </p:nvSpPr>
        <p:spPr>
          <a:xfrm>
            <a:off x="3947187" y="1024128"/>
            <a:ext cx="2807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264" name="Google Shape;3264;p52"/>
          <p:cNvSpPr txBox="1"/>
          <p:nvPr>
            <p:ph idx="1" type="subTitle"/>
          </p:nvPr>
        </p:nvSpPr>
        <p:spPr>
          <a:xfrm>
            <a:off x="3947175" y="1755650"/>
            <a:ext cx="42240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now the user is unable to sign out of their Google account because we have multiple disconnected static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Refactoring our code to use Angular will likely eliminate this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</a:t>
            </a:r>
            <a:r>
              <a:rPr lang="en"/>
              <a:t>application</a:t>
            </a:r>
            <a:r>
              <a:rPr lang="en"/>
              <a:t> will be a single page instead of multiple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of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message someone if your request has been accepted</a:t>
            </a:r>
            <a:endParaRPr/>
          </a:p>
        </p:txBody>
      </p:sp>
      <p:pic>
        <p:nvPicPr>
          <p:cNvPr id="3265" name="Google Shape;32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46451" y="3641486"/>
            <a:ext cx="640999" cy="64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53"/>
          <p:cNvSpPr txBox="1"/>
          <p:nvPr>
            <p:ph type="title"/>
          </p:nvPr>
        </p:nvSpPr>
        <p:spPr>
          <a:xfrm>
            <a:off x="3319650" y="1962300"/>
            <a:ext cx="17697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  <p:pic>
        <p:nvPicPr>
          <p:cNvPr id="3271" name="Google Shape;32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89351" y="2258413"/>
            <a:ext cx="734974" cy="7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oveo Abstract Pitch Deck by Slidesgo">
  <a:themeElements>
    <a:clrScheme name="Simple Light">
      <a:dk1>
        <a:srgbClr val="252525"/>
      </a:dk1>
      <a:lt1>
        <a:srgbClr val="FFFFFF"/>
      </a:lt1>
      <a:dk2>
        <a:srgbClr val="FBBA00"/>
      </a:dk2>
      <a:lt2>
        <a:srgbClr val="F7ECD9"/>
      </a:lt2>
      <a:accent1>
        <a:srgbClr val="E73843"/>
      </a:accent1>
      <a:accent2>
        <a:srgbClr val="0065B0"/>
      </a:accent2>
      <a:accent3>
        <a:srgbClr val="E6D4AA"/>
      </a:accent3>
      <a:accent4>
        <a:srgbClr val="E73843"/>
      </a:accent4>
      <a:accent5>
        <a:srgbClr val="0065B0"/>
      </a:accent5>
      <a:accent6>
        <a:srgbClr val="FBBA00"/>
      </a:accent6>
      <a:hlink>
        <a:srgbClr val="E73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